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57" r:id="rId3"/>
    <p:sldId id="268" r:id="rId4"/>
    <p:sldId id="266" r:id="rId5"/>
    <p:sldId id="270" r:id="rId6"/>
    <p:sldId id="273" r:id="rId7"/>
    <p:sldId id="274" r:id="rId8"/>
    <p:sldId id="299" r:id="rId9"/>
    <p:sldId id="281" r:id="rId10"/>
    <p:sldId id="293" r:id="rId11"/>
    <p:sldId id="297" r:id="rId12"/>
    <p:sldId id="286" r:id="rId13"/>
    <p:sldId id="298" r:id="rId14"/>
    <p:sldId id="294"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95" autoAdjust="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notesViewPr>
    <p:cSldViewPr>
      <p:cViewPr varScale="1">
        <p:scale>
          <a:sx n="80" d="100"/>
          <a:sy n="80" d="100"/>
        </p:scale>
        <p:origin x="-19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398E21-F01C-484D-AA0E-AD5026F8BA72}" type="datetimeFigureOut">
              <a:rPr lang="en-US" smtClean="0"/>
              <a:pPr/>
              <a:t>11/17/2012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C8F14E-3BC0-4764-9661-ADE0AD6295EA}" type="slidenum">
              <a:rPr lang="en-US" smtClean="0"/>
              <a:pPr/>
              <a:t>‹#›</a:t>
            </a:fld>
            <a:endParaRPr lang="en-US"/>
          </a:p>
        </p:txBody>
      </p:sp>
    </p:spTree>
    <p:extLst>
      <p:ext uri="{BB962C8B-B14F-4D97-AF65-F5344CB8AC3E}">
        <p14:creationId xmlns:p14="http://schemas.microsoft.com/office/powerpoint/2010/main" val="3317448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12F697-8CDA-408D-827A-8EBAADA2F361}" type="datetimeFigureOut">
              <a:rPr lang="en-US" smtClean="0"/>
              <a:pPr/>
              <a:t>11/17/2012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D61CEF-A754-43F7-BC9F-E3B9F210320A}" type="slidenum">
              <a:rPr lang="en-US" smtClean="0"/>
              <a:pPr/>
              <a:t>‹#›</a:t>
            </a:fld>
            <a:endParaRPr lang="en-US"/>
          </a:p>
        </p:txBody>
      </p:sp>
    </p:spTree>
    <p:extLst>
      <p:ext uri="{BB962C8B-B14F-4D97-AF65-F5344CB8AC3E}">
        <p14:creationId xmlns:p14="http://schemas.microsoft.com/office/powerpoint/2010/main" val="341926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D61CEF-A754-43F7-BC9F-E3B9F210320A}" type="slidenum">
              <a:rPr lang="en-US" smtClean="0"/>
              <a:pPr/>
              <a:t>4</a:t>
            </a:fld>
            <a:endParaRPr lang="en-US"/>
          </a:p>
        </p:txBody>
      </p:sp>
    </p:spTree>
    <p:extLst>
      <p:ext uri="{BB962C8B-B14F-4D97-AF65-F5344CB8AC3E}">
        <p14:creationId xmlns:p14="http://schemas.microsoft.com/office/powerpoint/2010/main" val="2048428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D61CEF-A754-43F7-BC9F-E3B9F210320A}" type="slidenum">
              <a:rPr lang="en-US" smtClean="0"/>
              <a:pPr/>
              <a:t>13</a:t>
            </a:fld>
            <a:endParaRPr lang="en-US" dirty="0"/>
          </a:p>
        </p:txBody>
      </p:sp>
    </p:spTree>
    <p:extLst>
      <p:ext uri="{BB962C8B-B14F-4D97-AF65-F5344CB8AC3E}">
        <p14:creationId xmlns:p14="http://schemas.microsoft.com/office/powerpoint/2010/main" val="29492591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009650"/>
          </a:xfrm>
        </p:spPr>
        <p:txBody>
          <a:bodyPr>
            <a:normAutofit/>
          </a:bodyPr>
          <a:lstStyle>
            <a:lvl1pPr algn="l">
              <a:defRPr sz="4800">
                <a:solidFill>
                  <a:schemeClr val="tx1">
                    <a:lumMod val="65000"/>
                    <a:lumOff val="35000"/>
                  </a:schemeClr>
                </a:solidFill>
                <a:effectLst>
                  <a:reflection stA="25000" endPos="25000" dist="12700" dir="5400000" sy="-100000" algn="bl" rotWithShape="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124200" y="3429000"/>
            <a:ext cx="5334000" cy="685800"/>
          </a:xfrm>
          <a:gradFill>
            <a:gsLst>
              <a:gs pos="0">
                <a:schemeClr val="bg1">
                  <a:lumMod val="65000"/>
                </a:schemeClr>
              </a:gs>
              <a:gs pos="100000">
                <a:schemeClr val="bg1">
                  <a:alpha val="0"/>
                </a:schemeClr>
              </a:gs>
            </a:gsLst>
            <a:lin ang="0" scaled="0"/>
          </a:gradFill>
          <a:effectLst>
            <a:outerShdw blurRad="50800" dist="38100" dir="2700000" algn="tl" rotWithShape="0">
              <a:prstClr val="black">
                <a:alpha val="40000"/>
              </a:prstClr>
            </a:outerShdw>
          </a:effectLst>
        </p:spPr>
        <p:txBody>
          <a:bodyPr>
            <a:noAutofit/>
          </a:bodyPr>
          <a:lstStyle>
            <a:lvl1pPr marL="0" indent="0" algn="l">
              <a:buNone/>
              <a:defRPr sz="3600" i="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3"/>
          <p:cNvSpPr txBox="1">
            <a:spLocks/>
          </p:cNvSpPr>
          <p:nvPr userDrawn="1"/>
        </p:nvSpPr>
        <p:spPr bwMode="auto">
          <a:xfrm>
            <a:off x="609600" y="3200400"/>
            <a:ext cx="7929563" cy="79375"/>
          </a:xfrm>
          <a:prstGeom prst="rect">
            <a:avLst/>
          </a:prstGeom>
          <a:blipFill dpi="0" rotWithShape="1">
            <a:blip r:embed="rId2" cstate="print"/>
            <a:srcRect/>
            <a:stretch>
              <a:fillRect/>
            </a:stretch>
          </a:blipFill>
          <a:ln w="9525" algn="ctr">
            <a:noFill/>
            <a:miter lim="800000"/>
            <a:headEnd/>
            <a:tailEnd/>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bg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2pPr>
            <a:lvl3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3pPr>
            <a:lvl4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4pPr>
            <a:lvl5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5pPr>
            <a:lvl6pPr marL="4572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6pPr>
            <a:lvl7pPr marL="9144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7pPr>
            <a:lvl8pPr marL="13716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8pPr>
            <a:lvl9pPr marL="18288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N" sz="20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Trebuchet MS"/>
              <a:ea typeface="+mj-ea"/>
              <a:cs typeface="+mj-cs"/>
            </a:endParaRPr>
          </a:p>
        </p:txBody>
      </p:sp>
      <p:pic>
        <p:nvPicPr>
          <p:cNvPr id="8" name="Picture 7" descr="F:\E_Drive\Windows7 Data\Users\Jagdeep\Pictures\JCTlogo.png"/>
          <p:cNvPicPr/>
          <p:nvPr userDrawn="1"/>
        </p:nvPicPr>
        <p:blipFill>
          <a:blip r:embed="rId3" cstate="print"/>
          <a:srcRect/>
          <a:stretch>
            <a:fillRect/>
          </a:stretch>
        </p:blipFill>
        <p:spPr bwMode="auto">
          <a:xfrm>
            <a:off x="8077200" y="304801"/>
            <a:ext cx="725805" cy="79562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5" name="Footer Placeholder 4"/>
          <p:cNvSpPr>
            <a:spLocks noGrp="1"/>
          </p:cNvSpPr>
          <p:nvPr>
            <p:ph type="ftr" sz="quarter" idx="11"/>
          </p:nvPr>
        </p:nvSpPr>
        <p:spPr>
          <a:xfrm>
            <a:off x="3124200" y="6356350"/>
            <a:ext cx="4114800" cy="365125"/>
          </a:xfrm>
        </p:spPr>
        <p:txBody>
          <a:bodyPr/>
          <a:lstStyle>
            <a:lvl1pPr>
              <a:defRPr sz="1400" b="1" i="1">
                <a:solidFill>
                  <a:schemeClr val="bg1"/>
                </a:solidFill>
                <a:effectLst>
                  <a:outerShdw blurRad="38100" dist="38100" dir="2700000" algn="tl">
                    <a:srgbClr val="000000">
                      <a:alpha val="43137"/>
                    </a:srgbClr>
                  </a:outerShdw>
                </a:effectLst>
              </a:defRPr>
            </a:lvl1pPr>
          </a:lstStyle>
          <a:p>
            <a:r>
              <a:rPr lang="en-US" smtClean="0"/>
              <a:t>We Stick With You So You Don’t Get Stuck</a:t>
            </a:r>
            <a:endParaRPr lang="en-US" dirty="0"/>
          </a:p>
        </p:txBody>
      </p:sp>
      <p:sp>
        <p:nvSpPr>
          <p:cNvPr id="6" name="Slide Number Placeholder 5"/>
          <p:cNvSpPr>
            <a:spLocks noGrp="1"/>
          </p:cNvSpPr>
          <p:nvPr>
            <p:ph type="sldNum" sz="quarter" idx="12"/>
          </p:nvPr>
        </p:nvSpPr>
        <p:spPr>
          <a:xfrm>
            <a:off x="7543800" y="6356350"/>
            <a:ext cx="1143000" cy="365125"/>
          </a:xfrm>
        </p:spPr>
        <p:txBody>
          <a:bodyPr vert="horz" lIns="91440" tIns="45720" rIns="91440" bIns="45720" rtlCol="0" anchor="ctr"/>
          <a:lstStyle>
            <a:lvl1pPr>
              <a:defRPr lang="en-US" b="1" i="1" smtClean="0">
                <a:solidFill>
                  <a:schemeClr val="bg1"/>
                </a:solidFill>
                <a:effectLst>
                  <a:outerShdw blurRad="38100" dist="38100" dir="2700000" algn="tl">
                    <a:srgbClr val="000000">
                      <a:alpha val="43137"/>
                    </a:srgbClr>
                  </a:outerShdw>
                </a:effectLst>
              </a:defRPr>
            </a:lvl1pPr>
          </a:lstStyle>
          <a:p>
            <a:pPr algn="ctr"/>
            <a:fld id="{BD95A7CD-4E17-43DB-98F4-E55D051A8072}" type="slidenum">
              <a:rPr lang="en-US" smtClean="0"/>
              <a:pPr algn="ctr"/>
              <a:t>‹#›</a:t>
            </a:fld>
            <a:endParaRPr lang="en-US" dirty="0"/>
          </a:p>
        </p:txBody>
      </p:sp>
      <p:sp>
        <p:nvSpPr>
          <p:cNvPr id="4" name="Date Placeholder 3"/>
          <p:cNvSpPr>
            <a:spLocks noGrp="1"/>
          </p:cNvSpPr>
          <p:nvPr>
            <p:ph type="dt" sz="half" idx="10"/>
          </p:nvPr>
        </p:nvSpPr>
        <p:spPr/>
        <p:txBody>
          <a:bodyPr vert="horz" lIns="91440" tIns="45720" rIns="91440" bIns="45720" rtlCol="0" anchor="ctr"/>
          <a:lstStyle>
            <a:lvl1pPr algn="l">
              <a:defRPr lang="en-US" b="1" i="1" smtClean="0">
                <a:solidFill>
                  <a:schemeClr val="bg1"/>
                </a:solidFill>
                <a:effectLst>
                  <a:outerShdw blurRad="38100" dist="38100" dir="2700000" algn="tl">
                    <a:srgbClr val="000000">
                      <a:alpha val="43137"/>
                    </a:srgbClr>
                  </a:outerShdw>
                </a:effectLst>
              </a:defRPr>
            </a:lvl1pPr>
          </a:lstStyle>
          <a:p>
            <a:fld id="{3831BBE8-0F92-4958-B84A-C5EBE6823ECA}" type="datetime1">
              <a:rPr lang="en-US" smtClean="0"/>
              <a:pPr/>
              <a:t>11/17/2012</a:t>
            </a:fld>
            <a:endParaRPr lang="en-US" dirty="0"/>
          </a:p>
        </p:txBody>
      </p:sp>
    </p:spTree>
    <p:extLst>
      <p:ext uri="{BB962C8B-B14F-4D97-AF65-F5344CB8AC3E}">
        <p14:creationId xmlns:p14="http://schemas.microsoft.com/office/powerpoint/2010/main" val="37825235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B9070D-FA36-4B71-8120-3DB7E2292036}" type="datetime1">
              <a:rPr lang="en-US" smtClean="0"/>
              <a:pPr/>
              <a:t>11/17/2012</a:t>
            </a:fld>
            <a:endParaRPr lang="en-US"/>
          </a:p>
        </p:txBody>
      </p:sp>
      <p:sp>
        <p:nvSpPr>
          <p:cNvPr id="5" name="Footer Placeholder 4"/>
          <p:cNvSpPr>
            <a:spLocks noGrp="1"/>
          </p:cNvSpPr>
          <p:nvPr>
            <p:ph type="ftr" sz="quarter" idx="11"/>
          </p:nvPr>
        </p:nvSpPr>
        <p:spPr/>
        <p:txBody>
          <a:bodyPr/>
          <a:lstStyle/>
          <a:p>
            <a:r>
              <a:rPr lang="en-US" smtClean="0"/>
              <a:t>We Stick With You So You Don’t Get Stuck</a:t>
            </a:r>
            <a:endParaRPr lang="en-US"/>
          </a:p>
        </p:txBody>
      </p:sp>
      <p:sp>
        <p:nvSpPr>
          <p:cNvPr id="6" name="Slide Number Placeholder 5"/>
          <p:cNvSpPr>
            <a:spLocks noGrp="1"/>
          </p:cNvSpPr>
          <p:nvPr>
            <p:ph type="sldNum" sz="quarter" idx="12"/>
          </p:nvPr>
        </p:nvSpPr>
        <p:spPr/>
        <p:txBody>
          <a:bodyPr/>
          <a:lstStyle/>
          <a:p>
            <a:fld id="{BD95A7CD-4E17-43DB-98F4-E55D051A8072}" type="slidenum">
              <a:rPr lang="en-US" smtClean="0"/>
              <a:pPr/>
              <a:t>‹#›</a:t>
            </a:fld>
            <a:endParaRPr lang="en-US"/>
          </a:p>
        </p:txBody>
      </p:sp>
    </p:spTree>
    <p:extLst>
      <p:ext uri="{BB962C8B-B14F-4D97-AF65-F5344CB8AC3E}">
        <p14:creationId xmlns:p14="http://schemas.microsoft.com/office/powerpoint/2010/main" val="3326931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DE82B0-A38B-48EF-9371-109CADB8A0AA}" type="datetime1">
              <a:rPr lang="en-US" smtClean="0"/>
              <a:pPr/>
              <a:t>11/17/2012</a:t>
            </a:fld>
            <a:endParaRPr lang="en-US"/>
          </a:p>
        </p:txBody>
      </p:sp>
      <p:sp>
        <p:nvSpPr>
          <p:cNvPr id="5" name="Footer Placeholder 4"/>
          <p:cNvSpPr>
            <a:spLocks noGrp="1"/>
          </p:cNvSpPr>
          <p:nvPr>
            <p:ph type="ftr" sz="quarter" idx="11"/>
          </p:nvPr>
        </p:nvSpPr>
        <p:spPr/>
        <p:txBody>
          <a:bodyPr/>
          <a:lstStyle/>
          <a:p>
            <a:r>
              <a:rPr lang="en-US" smtClean="0"/>
              <a:t>We Stick With You So You Don’t Get Stuck</a:t>
            </a:r>
            <a:endParaRPr lang="en-US"/>
          </a:p>
        </p:txBody>
      </p:sp>
      <p:sp>
        <p:nvSpPr>
          <p:cNvPr id="6" name="Slide Number Placeholder 5"/>
          <p:cNvSpPr>
            <a:spLocks noGrp="1"/>
          </p:cNvSpPr>
          <p:nvPr>
            <p:ph type="sldNum" sz="quarter" idx="12"/>
          </p:nvPr>
        </p:nvSpPr>
        <p:spPr/>
        <p:txBody>
          <a:bodyPr/>
          <a:lstStyle/>
          <a:p>
            <a:fld id="{BD95A7CD-4E17-43DB-98F4-E55D051A8072}" type="slidenum">
              <a:rPr lang="en-US" smtClean="0"/>
              <a:pPr/>
              <a:t>‹#›</a:t>
            </a:fld>
            <a:endParaRPr lang="en-US"/>
          </a:p>
        </p:txBody>
      </p:sp>
    </p:spTree>
    <p:extLst>
      <p:ext uri="{BB962C8B-B14F-4D97-AF65-F5344CB8AC3E}">
        <p14:creationId xmlns:p14="http://schemas.microsoft.com/office/powerpoint/2010/main" val="180925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a:noFill/>
          <a:effectLst/>
        </p:spPr>
        <p:txBody>
          <a:bodyPr>
            <a:normAutofit/>
          </a:bodyPr>
          <a:lstStyle>
            <a:lvl1pPr>
              <a:defRPr sz="4000">
                <a:solidFill>
                  <a:schemeClr val="tx1">
                    <a:lumMod val="65000"/>
                    <a:lumOff val="35000"/>
                  </a:schemeClr>
                </a:solidFill>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8229600" cy="4754563"/>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24600"/>
            <a:ext cx="2133600" cy="365125"/>
          </a:xfrm>
        </p:spPr>
        <p:txBody>
          <a:bodyPr vert="horz" lIns="91440" tIns="45720" rIns="91440" bIns="45720" rtlCol="0" anchor="ctr"/>
          <a:lstStyle>
            <a:lvl1pPr algn="l">
              <a:defRPr lang="en-US" sz="1400" b="1" i="1" smtClean="0">
                <a:solidFill>
                  <a:schemeClr val="bg1"/>
                </a:solidFill>
                <a:effectLst>
                  <a:outerShdw blurRad="38100" dist="38100" dir="2700000" algn="tl">
                    <a:srgbClr val="000000">
                      <a:alpha val="43137"/>
                    </a:srgbClr>
                  </a:outerShdw>
                </a:effectLst>
              </a:defRPr>
            </a:lvl1pPr>
          </a:lstStyle>
          <a:p>
            <a:fld id="{887FA2A5-8FA6-45A3-A377-1AD29DEF3C39}" type="datetime1">
              <a:rPr lang="en-US" smtClean="0"/>
              <a:pPr/>
              <a:t>11/17/2012</a:t>
            </a:fld>
            <a:endParaRPr lang="en-US"/>
          </a:p>
        </p:txBody>
      </p:sp>
      <p:sp>
        <p:nvSpPr>
          <p:cNvPr id="6" name="Slide Number Placeholder 5"/>
          <p:cNvSpPr>
            <a:spLocks noGrp="1"/>
          </p:cNvSpPr>
          <p:nvPr>
            <p:ph type="sldNum" sz="quarter" idx="12"/>
          </p:nvPr>
        </p:nvSpPr>
        <p:spPr>
          <a:xfrm>
            <a:off x="8001000" y="6324600"/>
            <a:ext cx="685800" cy="365125"/>
          </a:xfrm>
        </p:spPr>
        <p:txBody>
          <a:bodyPr vert="horz" lIns="91440" tIns="45720" rIns="91440" bIns="45720" rtlCol="0" anchor="ctr"/>
          <a:lstStyle>
            <a:lvl1pPr>
              <a:defRPr lang="en-US" sz="1400" b="1" i="1" smtClean="0">
                <a:solidFill>
                  <a:schemeClr val="bg1"/>
                </a:solidFill>
                <a:effectLst>
                  <a:outerShdw blurRad="38100" dist="38100" dir="2700000" algn="tl">
                    <a:srgbClr val="000000">
                      <a:alpha val="43137"/>
                    </a:srgbClr>
                  </a:outerShdw>
                </a:effectLst>
              </a:defRPr>
            </a:lvl1pPr>
          </a:lstStyle>
          <a:p>
            <a:pPr algn="ctr"/>
            <a:fld id="{BD95A7CD-4E17-43DB-98F4-E55D051A8072}" type="slidenum">
              <a:rPr lang="en-US" smtClean="0"/>
              <a:pPr algn="ctr"/>
              <a:t>‹#›</a:t>
            </a:fld>
            <a:endParaRPr lang="en-US" dirty="0"/>
          </a:p>
        </p:txBody>
      </p:sp>
      <p:sp>
        <p:nvSpPr>
          <p:cNvPr id="8" name="Title 3"/>
          <p:cNvSpPr txBox="1">
            <a:spLocks/>
          </p:cNvSpPr>
          <p:nvPr userDrawn="1"/>
        </p:nvSpPr>
        <p:spPr bwMode="auto">
          <a:xfrm>
            <a:off x="609600" y="1143000"/>
            <a:ext cx="7927848" cy="79375"/>
          </a:xfrm>
          <a:prstGeom prst="rect">
            <a:avLst/>
          </a:prstGeom>
          <a:blipFill dpi="0" rotWithShape="1">
            <a:blip r:embed="rId2" cstate="print"/>
            <a:srcRect/>
            <a:stretch>
              <a:fillRect/>
            </a:stretch>
          </a:blipFill>
          <a:ln w="9525" algn="ctr">
            <a:noFill/>
            <a:miter lim="800000"/>
            <a:headEnd/>
            <a:tailEnd/>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bg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2pPr>
            <a:lvl3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3pPr>
            <a:lvl4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4pPr>
            <a:lvl5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5pPr>
            <a:lvl6pPr marL="4572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6pPr>
            <a:lvl7pPr marL="9144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7pPr>
            <a:lvl8pPr marL="13716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8pPr>
            <a:lvl9pPr marL="18288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N" sz="20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Trebuchet MS"/>
              <a:ea typeface="+mj-ea"/>
              <a:cs typeface="+mj-cs"/>
            </a:endParaRPr>
          </a:p>
        </p:txBody>
      </p:sp>
      <p:sp>
        <p:nvSpPr>
          <p:cNvPr id="10" name="Title 3"/>
          <p:cNvSpPr txBox="1">
            <a:spLocks/>
          </p:cNvSpPr>
          <p:nvPr userDrawn="1"/>
        </p:nvSpPr>
        <p:spPr bwMode="auto">
          <a:xfrm>
            <a:off x="606552" y="6172200"/>
            <a:ext cx="7927848" cy="79375"/>
          </a:xfrm>
          <a:prstGeom prst="rect">
            <a:avLst/>
          </a:prstGeom>
          <a:blipFill dpi="0" rotWithShape="1">
            <a:blip r:embed="rId3" cstate="print">
              <a:duotone>
                <a:prstClr val="black"/>
                <a:srgbClr val="D9C3A5">
                  <a:tint val="50000"/>
                  <a:satMod val="180000"/>
                </a:srgbClr>
              </a:duotone>
            </a:blip>
            <a:srcRect/>
            <a:stretch>
              <a:fillRect/>
            </a:stretch>
          </a:blipFill>
          <a:ln w="9525" algn="ctr">
            <a:noFill/>
            <a:miter lim="800000"/>
            <a:headEnd/>
            <a:tailEnd/>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bg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2pPr>
            <a:lvl3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3pPr>
            <a:lvl4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4pPr>
            <a:lvl5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5pPr>
            <a:lvl6pPr marL="4572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6pPr>
            <a:lvl7pPr marL="9144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7pPr>
            <a:lvl8pPr marL="13716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8pPr>
            <a:lvl9pPr marL="18288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N" sz="20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Trebuchet MS"/>
              <a:ea typeface="+mj-ea"/>
              <a:cs typeface="+mj-cs"/>
            </a:endParaRPr>
          </a:p>
        </p:txBody>
      </p:sp>
      <p:sp>
        <p:nvSpPr>
          <p:cNvPr id="12" name="Title 3"/>
          <p:cNvSpPr txBox="1">
            <a:spLocks/>
          </p:cNvSpPr>
          <p:nvPr userDrawn="1"/>
        </p:nvSpPr>
        <p:spPr bwMode="auto">
          <a:xfrm>
            <a:off x="609600" y="6172200"/>
            <a:ext cx="7927848" cy="79375"/>
          </a:xfrm>
          <a:prstGeom prst="rect">
            <a:avLst/>
          </a:prstGeom>
          <a:blipFill dpi="0" rotWithShape="1">
            <a:blip r:embed="rId2" cstate="print"/>
            <a:srcRect/>
            <a:stretch>
              <a:fillRect/>
            </a:stretch>
          </a:blipFill>
          <a:ln w="9525" algn="ctr">
            <a:noFill/>
            <a:miter lim="800000"/>
            <a:headEnd/>
            <a:tailEnd/>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bg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2pPr>
            <a:lvl3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3pPr>
            <a:lvl4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4pPr>
            <a:lvl5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5pPr>
            <a:lvl6pPr marL="4572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6pPr>
            <a:lvl7pPr marL="9144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7pPr>
            <a:lvl8pPr marL="13716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8pPr>
            <a:lvl9pPr marL="18288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N" sz="20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Trebuchet MS"/>
              <a:ea typeface="+mj-ea"/>
              <a:cs typeface="+mj-cs"/>
            </a:endParaRPr>
          </a:p>
        </p:txBody>
      </p:sp>
      <p:sp>
        <p:nvSpPr>
          <p:cNvPr id="5" name="Footer Placeholder 4"/>
          <p:cNvSpPr>
            <a:spLocks noGrp="1"/>
          </p:cNvSpPr>
          <p:nvPr>
            <p:ph type="ftr" sz="quarter" idx="11"/>
          </p:nvPr>
        </p:nvSpPr>
        <p:spPr>
          <a:xfrm>
            <a:off x="2819400" y="6324600"/>
            <a:ext cx="4724400" cy="365125"/>
          </a:xfrm>
        </p:spPr>
        <p:txBody>
          <a:bodyPr/>
          <a:lstStyle>
            <a:lvl1pPr>
              <a:defRPr sz="1400" b="1" i="1">
                <a:solidFill>
                  <a:schemeClr val="bg1"/>
                </a:solidFill>
                <a:effectLst>
                  <a:outerShdw blurRad="38100" dist="38100" dir="2700000" algn="tl">
                    <a:srgbClr val="000000">
                      <a:alpha val="43137"/>
                    </a:srgbClr>
                  </a:outerShdw>
                </a:effectLst>
              </a:defRPr>
            </a:lvl1pPr>
          </a:lstStyle>
          <a:p>
            <a:r>
              <a:rPr lang="en-US" dirty="0" smtClean="0"/>
              <a:t>We Stick With You So You Don’t Get Stuck</a:t>
            </a:r>
            <a:endParaRPr lang="en-US" dirty="0"/>
          </a:p>
        </p:txBody>
      </p:sp>
      <p:pic>
        <p:nvPicPr>
          <p:cNvPr id="11" name="Picture 10" descr="F:\E_Drive\Windows7 Data\Users\Jagdeep\Pictures\JCTlogo.png"/>
          <p:cNvPicPr/>
          <p:nvPr userDrawn="1"/>
        </p:nvPicPr>
        <p:blipFill>
          <a:blip r:embed="rId4" cstate="print"/>
          <a:srcRect/>
          <a:stretch>
            <a:fillRect/>
          </a:stretch>
        </p:blipFill>
        <p:spPr bwMode="auto">
          <a:xfrm>
            <a:off x="8077200" y="304801"/>
            <a:ext cx="725805" cy="795620"/>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951029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E1B5CE-60A7-4EC0-9112-0C5CDD4E5A53}" type="datetime1">
              <a:rPr lang="en-US" smtClean="0"/>
              <a:pPr/>
              <a:t>11/17/2012</a:t>
            </a:fld>
            <a:endParaRPr lang="en-US"/>
          </a:p>
        </p:txBody>
      </p:sp>
      <p:sp>
        <p:nvSpPr>
          <p:cNvPr id="5" name="Footer Placeholder 4"/>
          <p:cNvSpPr>
            <a:spLocks noGrp="1"/>
          </p:cNvSpPr>
          <p:nvPr>
            <p:ph type="ftr" sz="quarter" idx="11"/>
          </p:nvPr>
        </p:nvSpPr>
        <p:spPr/>
        <p:txBody>
          <a:bodyPr/>
          <a:lstStyle/>
          <a:p>
            <a:r>
              <a:rPr lang="en-US" smtClean="0"/>
              <a:t>We Stick With You So You Don’t Get Stuck</a:t>
            </a:r>
            <a:endParaRPr lang="en-US"/>
          </a:p>
        </p:txBody>
      </p:sp>
      <p:sp>
        <p:nvSpPr>
          <p:cNvPr id="6" name="Slide Number Placeholder 5"/>
          <p:cNvSpPr>
            <a:spLocks noGrp="1"/>
          </p:cNvSpPr>
          <p:nvPr>
            <p:ph type="sldNum" sz="quarter" idx="12"/>
          </p:nvPr>
        </p:nvSpPr>
        <p:spPr/>
        <p:txBody>
          <a:bodyPr/>
          <a:lstStyle/>
          <a:p>
            <a:fld id="{BD95A7CD-4E17-43DB-98F4-E55D051A8072}" type="slidenum">
              <a:rPr lang="en-US" smtClean="0"/>
              <a:pPr/>
              <a:t>‹#›</a:t>
            </a:fld>
            <a:endParaRPr lang="en-US"/>
          </a:p>
        </p:txBody>
      </p:sp>
    </p:spTree>
    <p:extLst>
      <p:ext uri="{BB962C8B-B14F-4D97-AF65-F5344CB8AC3E}">
        <p14:creationId xmlns:p14="http://schemas.microsoft.com/office/powerpoint/2010/main" val="39443830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noFill/>
          <a:effectLst/>
        </p:spPr>
        <p:txBody>
          <a:bodyPr vert="horz" lIns="91440" tIns="45720" rIns="91440" bIns="45720" rtlCol="0" anchor="ctr">
            <a:normAutofit/>
          </a:bodyPr>
          <a:lstStyle>
            <a:lvl1pPr>
              <a:defRPr lang="en-US" sz="4000">
                <a:solidFill>
                  <a:schemeClr val="tx1">
                    <a:lumMod val="65000"/>
                    <a:lumOff val="35000"/>
                  </a:schemeClr>
                </a:solidFill>
                <a:effectLst/>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457200" y="1295400"/>
            <a:ext cx="4038600" cy="4830763"/>
          </a:xfrm>
        </p:spPr>
        <p:txBody>
          <a:bodyPr vert="horz" lIns="91440" tIns="45720" rIns="91440" bIns="45720" rtlCol="0">
            <a:normAutofit/>
          </a:bodyPr>
          <a:lstStyle>
            <a:lvl1pPr>
              <a:defRPr lang="en-US" smtClean="0">
                <a:solidFill>
                  <a:schemeClr val="tx1">
                    <a:lumMod val="65000"/>
                    <a:lumOff val="35000"/>
                  </a:schemeClr>
                </a:solidFill>
              </a:defRPr>
            </a:lvl1pPr>
            <a:lvl2pPr>
              <a:defRPr lang="en-US" smtClean="0">
                <a:solidFill>
                  <a:schemeClr val="tx1">
                    <a:lumMod val="65000"/>
                    <a:lumOff val="35000"/>
                  </a:schemeClr>
                </a:solidFill>
              </a:defRPr>
            </a:lvl2pPr>
            <a:lvl3pPr>
              <a:defRPr lang="en-US" smtClean="0">
                <a:solidFill>
                  <a:schemeClr val="tx1">
                    <a:lumMod val="65000"/>
                    <a:lumOff val="35000"/>
                  </a:schemeClr>
                </a:solidFill>
              </a:defRPr>
            </a:lvl3pPr>
            <a:lvl4pPr>
              <a:defRPr lang="en-US" smtClean="0">
                <a:solidFill>
                  <a:schemeClr val="tx1">
                    <a:lumMod val="65000"/>
                    <a:lumOff val="35000"/>
                  </a:schemeClr>
                </a:solidFill>
              </a:defRPr>
            </a:lvl4pPr>
            <a:lvl5pPr>
              <a:defRPr lang="en-US">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95400"/>
            <a:ext cx="4038600" cy="4830763"/>
          </a:xfrm>
        </p:spPr>
        <p:txBody>
          <a:bodyPr vert="horz" lIns="91440" tIns="45720" rIns="91440" bIns="45720" rtlCol="0">
            <a:normAutofit/>
          </a:bodyPr>
          <a:lstStyle>
            <a:lvl1pPr>
              <a:defRPr lang="en-US" smtClean="0">
                <a:solidFill>
                  <a:schemeClr val="tx1">
                    <a:lumMod val="65000"/>
                    <a:lumOff val="35000"/>
                  </a:schemeClr>
                </a:solidFill>
              </a:defRPr>
            </a:lvl1pPr>
            <a:lvl2pPr>
              <a:defRPr lang="en-US" smtClean="0">
                <a:solidFill>
                  <a:schemeClr val="tx1">
                    <a:lumMod val="65000"/>
                    <a:lumOff val="35000"/>
                  </a:schemeClr>
                </a:solidFill>
              </a:defRPr>
            </a:lvl2pPr>
            <a:lvl3pPr>
              <a:defRPr lang="en-US" smtClean="0">
                <a:solidFill>
                  <a:schemeClr val="tx1">
                    <a:lumMod val="65000"/>
                    <a:lumOff val="35000"/>
                  </a:schemeClr>
                </a:solidFill>
              </a:defRPr>
            </a:lvl3pPr>
            <a:lvl4pPr>
              <a:defRPr lang="en-US" smtClean="0">
                <a:solidFill>
                  <a:schemeClr val="tx1">
                    <a:lumMod val="65000"/>
                    <a:lumOff val="35000"/>
                  </a:schemeClr>
                </a:solidFill>
              </a:defRPr>
            </a:lvl4pPr>
            <a:lvl5pPr>
              <a:defRPr lang="en-US">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vert="horz" lIns="91440" tIns="45720" rIns="91440" bIns="45720" rtlCol="0" anchor="ctr"/>
          <a:lstStyle>
            <a:lvl1pPr algn="l">
              <a:defRPr lang="en-US" sz="1400" b="1" i="1" smtClean="0">
                <a:solidFill>
                  <a:schemeClr val="bg1"/>
                </a:solidFill>
                <a:effectLst>
                  <a:outerShdw blurRad="38100" dist="38100" dir="2700000" algn="tl">
                    <a:srgbClr val="000000">
                      <a:alpha val="43137"/>
                    </a:srgbClr>
                  </a:outerShdw>
                </a:effectLst>
              </a:defRPr>
            </a:lvl1pPr>
          </a:lstStyle>
          <a:p>
            <a:fld id="{E1FCB419-1FB4-4B10-9A6B-FDE56769219E}" type="datetime1">
              <a:rPr lang="en-US" smtClean="0"/>
              <a:pPr/>
              <a:t>11/17/2012</a:t>
            </a:fld>
            <a:endParaRPr lang="en-US"/>
          </a:p>
        </p:txBody>
      </p:sp>
      <p:sp>
        <p:nvSpPr>
          <p:cNvPr id="6" name="Footer Placeholder 5"/>
          <p:cNvSpPr>
            <a:spLocks noGrp="1"/>
          </p:cNvSpPr>
          <p:nvPr>
            <p:ph type="ftr" sz="quarter" idx="11"/>
          </p:nvPr>
        </p:nvSpPr>
        <p:spPr>
          <a:xfrm>
            <a:off x="3124200" y="6356350"/>
            <a:ext cx="3733800" cy="365125"/>
          </a:xfrm>
        </p:spPr>
        <p:txBody>
          <a:bodyPr vert="horz" lIns="91440" tIns="45720" rIns="91440" bIns="45720" rtlCol="0" anchor="ctr"/>
          <a:lstStyle>
            <a:lvl1pPr>
              <a:defRPr lang="en-US" sz="1400" b="1" i="1" smtClean="0">
                <a:solidFill>
                  <a:schemeClr val="bg1"/>
                </a:solidFill>
                <a:effectLst>
                  <a:outerShdw blurRad="38100" dist="38100" dir="2700000" algn="tl">
                    <a:srgbClr val="000000">
                      <a:alpha val="43137"/>
                    </a:srgbClr>
                  </a:outerShdw>
                </a:effectLst>
              </a:defRPr>
            </a:lvl1pPr>
          </a:lstStyle>
          <a:p>
            <a:r>
              <a:rPr lang="en-US" smtClean="0"/>
              <a:t>We Stick With You So You Don’t Get Stuck</a:t>
            </a:r>
            <a:endParaRPr lang="en-US"/>
          </a:p>
        </p:txBody>
      </p:sp>
      <p:sp>
        <p:nvSpPr>
          <p:cNvPr id="7" name="Slide Number Placeholder 6"/>
          <p:cNvSpPr>
            <a:spLocks noGrp="1"/>
          </p:cNvSpPr>
          <p:nvPr>
            <p:ph type="sldNum" sz="quarter" idx="12"/>
          </p:nvPr>
        </p:nvSpPr>
        <p:spPr>
          <a:xfrm>
            <a:off x="7239000" y="6356350"/>
            <a:ext cx="1447800" cy="365125"/>
          </a:xfrm>
        </p:spPr>
        <p:txBody>
          <a:bodyPr vert="horz" lIns="91440" tIns="45720" rIns="91440" bIns="45720" rtlCol="0" anchor="ctr"/>
          <a:lstStyle>
            <a:lvl1pPr algn="r">
              <a:defRPr lang="en-US" sz="1400" b="1" i="1" smtClean="0">
                <a:solidFill>
                  <a:schemeClr val="bg1"/>
                </a:solidFill>
                <a:effectLst>
                  <a:outerShdw blurRad="38100" dist="38100" dir="2700000" algn="tl">
                    <a:srgbClr val="000000">
                      <a:alpha val="43137"/>
                    </a:srgbClr>
                  </a:outerShdw>
                </a:effectLst>
              </a:defRPr>
            </a:lvl1pPr>
          </a:lstStyle>
          <a:p>
            <a:fld id="{BD95A7CD-4E17-43DB-98F4-E55D051A8072}" type="slidenum">
              <a:rPr lang="en-US" smtClean="0"/>
              <a:pPr/>
              <a:t>‹#›</a:t>
            </a:fld>
            <a:endParaRPr lang="en-US"/>
          </a:p>
        </p:txBody>
      </p:sp>
      <p:sp>
        <p:nvSpPr>
          <p:cNvPr id="8" name="Title 3"/>
          <p:cNvSpPr txBox="1">
            <a:spLocks/>
          </p:cNvSpPr>
          <p:nvPr userDrawn="1"/>
        </p:nvSpPr>
        <p:spPr bwMode="auto">
          <a:xfrm>
            <a:off x="609600" y="1143000"/>
            <a:ext cx="7927848" cy="79375"/>
          </a:xfrm>
          <a:prstGeom prst="rect">
            <a:avLst/>
          </a:prstGeom>
          <a:blipFill dpi="0" rotWithShape="1">
            <a:blip r:embed="rId2" cstate="print"/>
            <a:srcRect/>
            <a:stretch>
              <a:fillRect/>
            </a:stretch>
          </a:blipFill>
          <a:ln w="9525" algn="ctr">
            <a:noFill/>
            <a:miter lim="800000"/>
            <a:headEnd/>
            <a:tailEnd/>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bg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2pPr>
            <a:lvl3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3pPr>
            <a:lvl4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4pPr>
            <a:lvl5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5pPr>
            <a:lvl6pPr marL="4572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6pPr>
            <a:lvl7pPr marL="9144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7pPr>
            <a:lvl8pPr marL="13716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8pPr>
            <a:lvl9pPr marL="18288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N" sz="20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Trebuchet MS"/>
              <a:ea typeface="+mj-ea"/>
              <a:cs typeface="+mj-cs"/>
            </a:endParaRPr>
          </a:p>
        </p:txBody>
      </p:sp>
    </p:spTree>
    <p:extLst>
      <p:ext uri="{BB962C8B-B14F-4D97-AF65-F5344CB8AC3E}">
        <p14:creationId xmlns:p14="http://schemas.microsoft.com/office/powerpoint/2010/main" val="30389630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noFill/>
          <a:effectLst/>
        </p:spPr>
        <p:txBody>
          <a:bodyPr vert="horz" lIns="91440" tIns="45720" rIns="91440" bIns="45720" rtlCol="0" anchor="ctr">
            <a:normAutofit/>
          </a:bodyPr>
          <a:lstStyle>
            <a:lvl1pPr>
              <a:defRPr lang="en-US" sz="4000" dirty="0">
                <a:solidFill>
                  <a:schemeClr val="tx1">
                    <a:lumMod val="65000"/>
                    <a:lumOff val="35000"/>
                  </a:schemeClr>
                </a:solidFill>
                <a:effectLst/>
              </a:defRPr>
            </a:lvl1pPr>
          </a:lstStyle>
          <a:p>
            <a:pPr lvl="0"/>
            <a:r>
              <a:rPr lang="en-US" dirty="0" smtClean="0"/>
              <a:t>Click to edit Master title style</a:t>
            </a:r>
            <a:endParaRPr lang="en-US" dirty="0"/>
          </a:p>
        </p:txBody>
      </p:sp>
      <p:sp>
        <p:nvSpPr>
          <p:cNvPr id="3" name="Text Placeholder 2"/>
          <p:cNvSpPr>
            <a:spLocks noGrp="1"/>
          </p:cNvSpPr>
          <p:nvPr>
            <p:ph type="body" idx="1"/>
          </p:nvPr>
        </p:nvSpPr>
        <p:spPr>
          <a:xfrm>
            <a:off x="457200" y="1295400"/>
            <a:ext cx="4040188" cy="457200"/>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4040188" cy="4297363"/>
          </a:xfrm>
        </p:spPr>
        <p:txBody>
          <a:bodyPr vert="horz" lIns="91440" tIns="45720" rIns="91440" bIns="45720" rtlCol="0">
            <a:normAutofit/>
          </a:bodyPr>
          <a:lstStyle>
            <a:lvl1pPr>
              <a:defRPr lang="en-US" dirty="0" smtClean="0">
                <a:solidFill>
                  <a:schemeClr val="tx1">
                    <a:lumMod val="65000"/>
                    <a:lumOff val="35000"/>
                  </a:schemeClr>
                </a:solidFill>
              </a:defRPr>
            </a:lvl1pPr>
            <a:lvl2pPr>
              <a:defRPr lang="en-US" dirty="0" smtClean="0">
                <a:solidFill>
                  <a:schemeClr val="tx1">
                    <a:lumMod val="65000"/>
                    <a:lumOff val="35000"/>
                  </a:schemeClr>
                </a:solidFill>
              </a:defRPr>
            </a:lvl2pPr>
            <a:lvl3pPr>
              <a:defRPr lang="en-US" dirty="0" smtClean="0">
                <a:solidFill>
                  <a:schemeClr val="tx1">
                    <a:lumMod val="65000"/>
                    <a:lumOff val="35000"/>
                  </a:schemeClr>
                </a:solidFill>
              </a:defRPr>
            </a:lvl3pPr>
            <a:lvl4pPr>
              <a:defRPr lang="en-US" dirty="0" smtClean="0">
                <a:solidFill>
                  <a:schemeClr val="tx1">
                    <a:lumMod val="65000"/>
                    <a:lumOff val="35000"/>
                  </a:schemeClr>
                </a:solidFill>
              </a:defRPr>
            </a:lvl4pPr>
            <a:lvl5pPr>
              <a:defRPr lang="en-US" dirty="0">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295400"/>
            <a:ext cx="4041775" cy="457200"/>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8800"/>
            <a:ext cx="4041775" cy="4297363"/>
          </a:xfrm>
        </p:spPr>
        <p:txBody>
          <a:bodyPr vert="horz" lIns="91440" tIns="45720" rIns="91440" bIns="45720" rtlCol="0">
            <a:normAutofit/>
          </a:bodyPr>
          <a:lstStyle>
            <a:lvl1pPr>
              <a:defRPr lang="en-US" dirty="0" smtClean="0">
                <a:solidFill>
                  <a:schemeClr val="tx1">
                    <a:lumMod val="65000"/>
                    <a:lumOff val="35000"/>
                  </a:schemeClr>
                </a:solidFill>
              </a:defRPr>
            </a:lvl1pPr>
            <a:lvl2pPr>
              <a:defRPr lang="en-US" dirty="0" smtClean="0">
                <a:solidFill>
                  <a:schemeClr val="tx1">
                    <a:lumMod val="65000"/>
                    <a:lumOff val="35000"/>
                  </a:schemeClr>
                </a:solidFill>
              </a:defRPr>
            </a:lvl2pPr>
            <a:lvl3pPr>
              <a:defRPr lang="en-US" dirty="0" smtClean="0">
                <a:solidFill>
                  <a:schemeClr val="tx1">
                    <a:lumMod val="65000"/>
                    <a:lumOff val="35000"/>
                  </a:schemeClr>
                </a:solidFill>
              </a:defRPr>
            </a:lvl3pPr>
            <a:lvl4pPr>
              <a:defRPr lang="en-US" dirty="0" smtClean="0">
                <a:solidFill>
                  <a:schemeClr val="tx1">
                    <a:lumMod val="65000"/>
                    <a:lumOff val="35000"/>
                  </a:schemeClr>
                </a:solidFill>
              </a:defRPr>
            </a:lvl4pPr>
            <a:lvl5pPr>
              <a:defRPr lang="en-US" dirty="0">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vert="horz" lIns="91440" tIns="45720" rIns="91440" bIns="45720" rtlCol="0" anchor="ctr"/>
          <a:lstStyle>
            <a:lvl1pPr algn="l">
              <a:defRPr lang="en-US" sz="1400" b="1" i="1" smtClean="0">
                <a:solidFill>
                  <a:schemeClr val="bg1"/>
                </a:solidFill>
                <a:effectLst>
                  <a:outerShdw blurRad="38100" dist="38100" dir="2700000" algn="tl">
                    <a:srgbClr val="000000">
                      <a:alpha val="43137"/>
                    </a:srgbClr>
                  </a:outerShdw>
                </a:effectLst>
              </a:defRPr>
            </a:lvl1pPr>
          </a:lstStyle>
          <a:p>
            <a:fld id="{68A356DF-D991-4503-886E-A523829110D7}" type="datetime1">
              <a:rPr lang="en-US" smtClean="0"/>
              <a:pPr/>
              <a:t>11/17/2012</a:t>
            </a:fld>
            <a:endParaRPr lang="en-US"/>
          </a:p>
        </p:txBody>
      </p:sp>
      <p:sp>
        <p:nvSpPr>
          <p:cNvPr id="8" name="Footer Placeholder 7"/>
          <p:cNvSpPr>
            <a:spLocks noGrp="1"/>
          </p:cNvSpPr>
          <p:nvPr>
            <p:ph type="ftr" sz="quarter" idx="11"/>
          </p:nvPr>
        </p:nvSpPr>
        <p:spPr>
          <a:xfrm>
            <a:off x="3124200" y="6356350"/>
            <a:ext cx="3733800" cy="365125"/>
          </a:xfrm>
        </p:spPr>
        <p:txBody>
          <a:bodyPr vert="horz" lIns="91440" tIns="45720" rIns="91440" bIns="45720" rtlCol="0" anchor="ctr"/>
          <a:lstStyle>
            <a:lvl1pPr>
              <a:defRPr lang="en-US" sz="1400" b="1" i="1" smtClean="0">
                <a:solidFill>
                  <a:schemeClr val="bg1"/>
                </a:solidFill>
                <a:effectLst>
                  <a:outerShdw blurRad="38100" dist="38100" dir="2700000" algn="tl">
                    <a:srgbClr val="000000">
                      <a:alpha val="43137"/>
                    </a:srgbClr>
                  </a:outerShdw>
                </a:effectLst>
              </a:defRPr>
            </a:lvl1pPr>
          </a:lstStyle>
          <a:p>
            <a:r>
              <a:rPr lang="en-US" smtClean="0"/>
              <a:t>We Stick With You So You Don’t Get Stuck</a:t>
            </a:r>
            <a:endParaRPr lang="en-US"/>
          </a:p>
        </p:txBody>
      </p:sp>
      <p:sp>
        <p:nvSpPr>
          <p:cNvPr id="9" name="Slide Number Placeholder 8"/>
          <p:cNvSpPr>
            <a:spLocks noGrp="1"/>
          </p:cNvSpPr>
          <p:nvPr>
            <p:ph type="sldNum" sz="quarter" idx="12"/>
          </p:nvPr>
        </p:nvSpPr>
        <p:spPr>
          <a:xfrm>
            <a:off x="7467600" y="6356350"/>
            <a:ext cx="1219200" cy="365125"/>
          </a:xfrm>
        </p:spPr>
        <p:txBody>
          <a:bodyPr vert="horz" lIns="91440" tIns="45720" rIns="91440" bIns="45720" rtlCol="0" anchor="ctr"/>
          <a:lstStyle>
            <a:lvl1pPr algn="l">
              <a:defRPr lang="en-US" sz="1400" b="1" i="1" smtClean="0">
                <a:solidFill>
                  <a:schemeClr val="bg1"/>
                </a:solidFill>
                <a:effectLst>
                  <a:outerShdw blurRad="38100" dist="38100" dir="2700000" algn="tl">
                    <a:srgbClr val="000000">
                      <a:alpha val="43137"/>
                    </a:srgbClr>
                  </a:outerShdw>
                </a:effectLst>
              </a:defRPr>
            </a:lvl1pPr>
          </a:lstStyle>
          <a:p>
            <a:fld id="{BD95A7CD-4E17-43DB-98F4-E55D051A8072}" type="slidenum">
              <a:rPr lang="en-US" smtClean="0"/>
              <a:pPr/>
              <a:t>‹#›</a:t>
            </a:fld>
            <a:endParaRPr lang="en-US" dirty="0"/>
          </a:p>
        </p:txBody>
      </p:sp>
      <p:sp>
        <p:nvSpPr>
          <p:cNvPr id="10" name="Title 3"/>
          <p:cNvSpPr txBox="1">
            <a:spLocks/>
          </p:cNvSpPr>
          <p:nvPr userDrawn="1"/>
        </p:nvSpPr>
        <p:spPr bwMode="auto">
          <a:xfrm>
            <a:off x="609600" y="1143000"/>
            <a:ext cx="7927848" cy="79375"/>
          </a:xfrm>
          <a:prstGeom prst="rect">
            <a:avLst/>
          </a:prstGeom>
          <a:blipFill dpi="0" rotWithShape="1">
            <a:blip r:embed="rId2" cstate="print"/>
            <a:srcRect/>
            <a:stretch>
              <a:fillRect/>
            </a:stretch>
          </a:blipFill>
          <a:ln w="9525" algn="ctr">
            <a:noFill/>
            <a:miter lim="800000"/>
            <a:headEnd/>
            <a:tailEnd/>
          </a:ln>
          <a:effectLst>
            <a:outerShdw blurRad="50800" dist="38100" dir="2700000" algn="tl" rotWithShape="0">
              <a:prstClr val="black">
                <a:alpha val="40000"/>
              </a:prstClr>
            </a:outerShdw>
          </a:effectLst>
        </p:spPr>
        <p:txBody>
          <a:bodyPr vert="horz" wrap="none" lIns="91440" tIns="45720" rIns="91440" bIns="45720" numCol="1" anchor="ctr" anchorCtr="0" compatLnSpc="1">
            <a:prstTxWarp prst="textNoShape">
              <a:avLst/>
            </a:prstTxWarp>
          </a:bodyPr>
          <a:lstStyle>
            <a:lvl1pPr algn="ctr" rtl="0" eaLnBrk="1" fontAlgn="base" hangingPunct="1">
              <a:spcBef>
                <a:spcPct val="0"/>
              </a:spcBef>
              <a:spcAft>
                <a:spcPct val="0"/>
              </a:spcAft>
              <a:defRPr sz="2000">
                <a:solidFill>
                  <a:schemeClr val="bg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2pPr>
            <a:lvl3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3pPr>
            <a:lvl4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4pPr>
            <a:lvl5pPr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5pPr>
            <a:lvl6pPr marL="4572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6pPr>
            <a:lvl7pPr marL="9144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7pPr>
            <a:lvl8pPr marL="13716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8pPr>
            <a:lvl9pPr marL="1828800" algn="ctr" rtl="0" eaLnBrk="1" fontAlgn="base" hangingPunct="1">
              <a:spcBef>
                <a:spcPct val="0"/>
              </a:spcBef>
              <a:spcAft>
                <a:spcPct val="0"/>
              </a:spcAft>
              <a:defRPr sz="2000">
                <a:solidFill>
                  <a:schemeClr val="bg1"/>
                </a:solidFill>
                <a:effectLst>
                  <a:outerShdw blurRad="38100" dist="38100" dir="2700000" algn="tl">
                    <a:srgbClr val="C0C0C0"/>
                  </a:outerShdw>
                </a:effectLst>
                <a:latin typeface="Trebuchet MS"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N" sz="20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Trebuchet MS"/>
              <a:ea typeface="+mj-ea"/>
              <a:cs typeface="+mj-cs"/>
            </a:endParaRPr>
          </a:p>
        </p:txBody>
      </p:sp>
    </p:spTree>
    <p:extLst>
      <p:ext uri="{BB962C8B-B14F-4D97-AF65-F5344CB8AC3E}">
        <p14:creationId xmlns:p14="http://schemas.microsoft.com/office/powerpoint/2010/main" val="1165463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053D96-5643-4EC8-9915-833E9F55A52C}" type="datetime1">
              <a:rPr lang="en-US" smtClean="0"/>
              <a:pPr/>
              <a:t>11/17/2012</a:t>
            </a:fld>
            <a:endParaRPr lang="en-US"/>
          </a:p>
        </p:txBody>
      </p:sp>
      <p:sp>
        <p:nvSpPr>
          <p:cNvPr id="4" name="Footer Placeholder 3"/>
          <p:cNvSpPr>
            <a:spLocks noGrp="1"/>
          </p:cNvSpPr>
          <p:nvPr>
            <p:ph type="ftr" sz="quarter" idx="11"/>
          </p:nvPr>
        </p:nvSpPr>
        <p:spPr/>
        <p:txBody>
          <a:bodyPr/>
          <a:lstStyle/>
          <a:p>
            <a:r>
              <a:rPr lang="en-US" smtClean="0"/>
              <a:t>We Stick With You So You Don’t Get Stuck</a:t>
            </a:r>
            <a:endParaRPr lang="en-US"/>
          </a:p>
        </p:txBody>
      </p:sp>
      <p:sp>
        <p:nvSpPr>
          <p:cNvPr id="5" name="Slide Number Placeholder 4"/>
          <p:cNvSpPr>
            <a:spLocks noGrp="1"/>
          </p:cNvSpPr>
          <p:nvPr>
            <p:ph type="sldNum" sz="quarter" idx="12"/>
          </p:nvPr>
        </p:nvSpPr>
        <p:spPr/>
        <p:txBody>
          <a:bodyPr/>
          <a:lstStyle/>
          <a:p>
            <a:fld id="{BD95A7CD-4E17-43DB-98F4-E55D051A8072}" type="slidenum">
              <a:rPr lang="en-US" smtClean="0"/>
              <a:pPr/>
              <a:t>‹#›</a:t>
            </a:fld>
            <a:endParaRPr lang="en-US"/>
          </a:p>
        </p:txBody>
      </p:sp>
    </p:spTree>
    <p:extLst>
      <p:ext uri="{BB962C8B-B14F-4D97-AF65-F5344CB8AC3E}">
        <p14:creationId xmlns:p14="http://schemas.microsoft.com/office/powerpoint/2010/main" val="24908225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BCE35-85C8-448F-9D04-E9929A36E452}" type="datetime1">
              <a:rPr lang="en-US" smtClean="0"/>
              <a:pPr/>
              <a:t>11/17/2012</a:t>
            </a:fld>
            <a:endParaRPr lang="en-US"/>
          </a:p>
        </p:txBody>
      </p:sp>
      <p:sp>
        <p:nvSpPr>
          <p:cNvPr id="3" name="Footer Placeholder 2"/>
          <p:cNvSpPr>
            <a:spLocks noGrp="1"/>
          </p:cNvSpPr>
          <p:nvPr>
            <p:ph type="ftr" sz="quarter" idx="11"/>
          </p:nvPr>
        </p:nvSpPr>
        <p:spPr/>
        <p:txBody>
          <a:bodyPr/>
          <a:lstStyle/>
          <a:p>
            <a:r>
              <a:rPr lang="en-US" smtClean="0"/>
              <a:t>We Stick With You So You Don’t Get Stuck</a:t>
            </a:r>
            <a:endParaRPr lang="en-US"/>
          </a:p>
        </p:txBody>
      </p:sp>
      <p:sp>
        <p:nvSpPr>
          <p:cNvPr id="4" name="Slide Number Placeholder 3"/>
          <p:cNvSpPr>
            <a:spLocks noGrp="1"/>
          </p:cNvSpPr>
          <p:nvPr>
            <p:ph type="sldNum" sz="quarter" idx="12"/>
          </p:nvPr>
        </p:nvSpPr>
        <p:spPr/>
        <p:txBody>
          <a:bodyPr/>
          <a:lstStyle/>
          <a:p>
            <a:fld id="{BD95A7CD-4E17-43DB-98F4-E55D051A8072}" type="slidenum">
              <a:rPr lang="en-US" smtClean="0"/>
              <a:pPr/>
              <a:t>‹#›</a:t>
            </a:fld>
            <a:endParaRPr lang="en-US"/>
          </a:p>
        </p:txBody>
      </p:sp>
    </p:spTree>
    <p:extLst>
      <p:ext uri="{BB962C8B-B14F-4D97-AF65-F5344CB8AC3E}">
        <p14:creationId xmlns:p14="http://schemas.microsoft.com/office/powerpoint/2010/main" val="4053352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53714-F323-4182-886B-EC7BA9611C28}" type="datetime1">
              <a:rPr lang="en-US" smtClean="0"/>
              <a:pPr/>
              <a:t>11/17/2012</a:t>
            </a:fld>
            <a:endParaRPr lang="en-US"/>
          </a:p>
        </p:txBody>
      </p:sp>
      <p:sp>
        <p:nvSpPr>
          <p:cNvPr id="6" name="Footer Placeholder 5"/>
          <p:cNvSpPr>
            <a:spLocks noGrp="1"/>
          </p:cNvSpPr>
          <p:nvPr>
            <p:ph type="ftr" sz="quarter" idx="11"/>
          </p:nvPr>
        </p:nvSpPr>
        <p:spPr/>
        <p:txBody>
          <a:bodyPr/>
          <a:lstStyle/>
          <a:p>
            <a:r>
              <a:rPr lang="en-US" smtClean="0"/>
              <a:t>We Stick With You So You Don’t Get Stuck</a:t>
            </a:r>
            <a:endParaRPr lang="en-US"/>
          </a:p>
        </p:txBody>
      </p:sp>
      <p:sp>
        <p:nvSpPr>
          <p:cNvPr id="7" name="Slide Number Placeholder 6"/>
          <p:cNvSpPr>
            <a:spLocks noGrp="1"/>
          </p:cNvSpPr>
          <p:nvPr>
            <p:ph type="sldNum" sz="quarter" idx="12"/>
          </p:nvPr>
        </p:nvSpPr>
        <p:spPr/>
        <p:txBody>
          <a:bodyPr/>
          <a:lstStyle/>
          <a:p>
            <a:fld id="{BD95A7CD-4E17-43DB-98F4-E55D051A8072}" type="slidenum">
              <a:rPr lang="en-US" smtClean="0"/>
              <a:pPr/>
              <a:t>‹#›</a:t>
            </a:fld>
            <a:endParaRPr lang="en-US"/>
          </a:p>
        </p:txBody>
      </p:sp>
    </p:spTree>
    <p:extLst>
      <p:ext uri="{BB962C8B-B14F-4D97-AF65-F5344CB8AC3E}">
        <p14:creationId xmlns:p14="http://schemas.microsoft.com/office/powerpoint/2010/main" val="2212956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A8FCA-5CD5-418B-A50F-6DD31B24775C}" type="datetime1">
              <a:rPr lang="en-US" smtClean="0"/>
              <a:pPr/>
              <a:t>11/17/2012</a:t>
            </a:fld>
            <a:endParaRPr lang="en-US"/>
          </a:p>
        </p:txBody>
      </p:sp>
      <p:sp>
        <p:nvSpPr>
          <p:cNvPr id="6" name="Footer Placeholder 5"/>
          <p:cNvSpPr>
            <a:spLocks noGrp="1"/>
          </p:cNvSpPr>
          <p:nvPr>
            <p:ph type="ftr" sz="quarter" idx="11"/>
          </p:nvPr>
        </p:nvSpPr>
        <p:spPr/>
        <p:txBody>
          <a:bodyPr/>
          <a:lstStyle/>
          <a:p>
            <a:r>
              <a:rPr lang="en-US" smtClean="0"/>
              <a:t>We Stick With You So You Don’t Get Stuck</a:t>
            </a:r>
            <a:endParaRPr lang="en-US"/>
          </a:p>
        </p:txBody>
      </p:sp>
      <p:sp>
        <p:nvSpPr>
          <p:cNvPr id="7" name="Slide Number Placeholder 6"/>
          <p:cNvSpPr>
            <a:spLocks noGrp="1"/>
          </p:cNvSpPr>
          <p:nvPr>
            <p:ph type="sldNum" sz="quarter" idx="12"/>
          </p:nvPr>
        </p:nvSpPr>
        <p:spPr/>
        <p:txBody>
          <a:bodyPr/>
          <a:lstStyle/>
          <a:p>
            <a:fld id="{BD95A7CD-4E17-43DB-98F4-E55D051A8072}" type="slidenum">
              <a:rPr lang="en-US" smtClean="0"/>
              <a:pPr/>
              <a:t>‹#›</a:t>
            </a:fld>
            <a:endParaRPr lang="en-US"/>
          </a:p>
        </p:txBody>
      </p:sp>
    </p:spTree>
    <p:extLst>
      <p:ext uri="{BB962C8B-B14F-4D97-AF65-F5344CB8AC3E}">
        <p14:creationId xmlns:p14="http://schemas.microsoft.com/office/powerpoint/2010/main" val="3399055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ounded Rectangle 6"/>
          <p:cNvSpPr/>
          <p:nvPr/>
        </p:nvSpPr>
        <p:spPr>
          <a:xfrm>
            <a:off x="228600" y="228600"/>
            <a:ext cx="8686800" cy="6400800"/>
          </a:xfrm>
          <a:prstGeom prst="roundRect">
            <a:avLst>
              <a:gd name="adj" fmla="val 1702"/>
            </a:avLst>
          </a:prstGeom>
          <a:gradFill>
            <a:gsLst>
              <a:gs pos="0">
                <a:schemeClr val="bg1">
                  <a:lumMod val="95000"/>
                </a:schemeClr>
              </a:gs>
              <a:gs pos="50000">
                <a:schemeClr val="bg1"/>
              </a:gs>
              <a:gs pos="100000">
                <a:schemeClr val="bg1">
                  <a:lumMod val="85000"/>
                </a:schemeClr>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6FCF9-EFAE-46E1-8637-AB5E190D7BC6}" type="datetime1">
              <a:rPr lang="en-US" smtClean="0"/>
              <a:pPr/>
              <a:t>11/17/2012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We Stick With You So You Don’t Get Stuck</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5A7CD-4E17-43DB-98F4-E55D051A8072}" type="slidenum">
              <a:rPr lang="en-US" smtClean="0"/>
              <a:pPr/>
              <a:t>‹#›</a:t>
            </a:fld>
            <a:endParaRPr lang="en-US"/>
          </a:p>
        </p:txBody>
      </p:sp>
    </p:spTree>
    <p:extLst>
      <p:ext uri="{BB962C8B-B14F-4D97-AF65-F5344CB8AC3E}">
        <p14:creationId xmlns:p14="http://schemas.microsoft.com/office/powerpoint/2010/main" val="3720824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 VISION</a:t>
            </a:r>
            <a:endParaRPr lang="en-US" dirty="0"/>
          </a:p>
        </p:txBody>
      </p:sp>
      <p:sp>
        <p:nvSpPr>
          <p:cNvPr id="3" name="Subtitle 2"/>
          <p:cNvSpPr>
            <a:spLocks noGrp="1"/>
          </p:cNvSpPr>
          <p:nvPr>
            <p:ph type="subTitle" idx="1"/>
          </p:nvPr>
        </p:nvSpPr>
        <p:spPr>
          <a:effectLst/>
        </p:spPr>
        <p:txBody>
          <a:bodyPr/>
          <a:lstStyle/>
          <a:p>
            <a:r>
              <a:rPr lang="en-US" dirty="0" smtClean="0">
                <a:solidFill>
                  <a:schemeClr val="bg1"/>
                </a:solidFill>
                <a:effectLst>
                  <a:outerShdw blurRad="38100" dist="38100" dir="2700000" algn="tl">
                    <a:srgbClr val="000000">
                      <a:alpha val="43137"/>
                    </a:srgbClr>
                  </a:outerShdw>
                </a:effectLst>
              </a:rPr>
              <a:t>Future</a:t>
            </a:r>
            <a:r>
              <a:rPr lang="en-US" dirty="0" smtClean="0"/>
              <a:t> </a:t>
            </a:r>
            <a:r>
              <a:rPr lang="en-US" dirty="0" smtClean="0">
                <a:solidFill>
                  <a:schemeClr val="tx1">
                    <a:lumMod val="65000"/>
                    <a:lumOff val="35000"/>
                  </a:schemeClr>
                </a:solidFill>
                <a:effectLst>
                  <a:outerShdw blurRad="38100" dist="38100" dir="2700000" algn="tl">
                    <a:srgbClr val="000000">
                      <a:alpha val="43137"/>
                    </a:srgbClr>
                  </a:outerShdw>
                </a:effectLst>
              </a:rPr>
              <a:t>Roadmap</a:t>
            </a:r>
            <a:endParaRPr lang="en-US" dirty="0">
              <a:solidFill>
                <a:schemeClr val="tx1">
                  <a:lumMod val="65000"/>
                  <a:lumOff val="35000"/>
                </a:schemeClr>
              </a:solidFill>
              <a:effectLst>
                <a:outerShdw blurRad="38100" dist="38100" dir="2700000" algn="tl">
                  <a:srgbClr val="000000">
                    <a:alpha val="43137"/>
                  </a:srgbClr>
                </a:outerShdw>
              </a:effectLst>
            </a:endParaRPr>
          </a:p>
        </p:txBody>
      </p:sp>
      <p:sp>
        <p:nvSpPr>
          <p:cNvPr id="4" name="TextBox 3"/>
          <p:cNvSpPr txBox="1"/>
          <p:nvPr/>
        </p:nvSpPr>
        <p:spPr>
          <a:xfrm>
            <a:off x="6705600" y="5715000"/>
            <a:ext cx="2133600" cy="381000"/>
          </a:xfrm>
          <a:prstGeom prst="rect">
            <a:avLst/>
          </a:prstGeom>
          <a:noFill/>
        </p:spPr>
        <p:txBody>
          <a:bodyPr wrap="square" rtlCol="0">
            <a:spAutoFit/>
          </a:bodyPr>
          <a:lstStyle/>
          <a:p>
            <a:r>
              <a:rPr lang="en-US" dirty="0" smtClean="0"/>
              <a:t>RAJEEV BAKSSHI</a:t>
            </a:r>
            <a:endParaRPr lang="en-US" dirty="0"/>
          </a:p>
        </p:txBody>
      </p:sp>
    </p:spTree>
    <p:extLst>
      <p:ext uri="{BB962C8B-B14F-4D97-AF65-F5344CB8AC3E}">
        <p14:creationId xmlns:p14="http://schemas.microsoft.com/office/powerpoint/2010/main" val="275460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2000"/>
                                        <p:tgtEl>
                                          <p:spTgt spid="3">
                                            <p:bg/>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Departments &amp; Motives</a:t>
            </a:r>
            <a:endParaRPr lang="en-US" dirty="0"/>
          </a:p>
        </p:txBody>
      </p:sp>
      <p:sp>
        <p:nvSpPr>
          <p:cNvPr id="4" name="Content Placeholder 3"/>
          <p:cNvSpPr>
            <a:spLocks noGrp="1"/>
          </p:cNvSpPr>
          <p:nvPr>
            <p:ph sz="half" idx="2"/>
          </p:nvPr>
        </p:nvSpPr>
        <p:spPr>
          <a:xfrm>
            <a:off x="6248400" y="1295400"/>
            <a:ext cx="2438400" cy="4830763"/>
          </a:xfrm>
        </p:spPr>
        <p:txBody>
          <a:bodyPr>
            <a:normAutofit fontScale="92500" lnSpcReduction="20000"/>
          </a:bodyPr>
          <a:lstStyle/>
          <a:p>
            <a:pPr marL="0" indent="0">
              <a:buNone/>
            </a:pPr>
            <a:r>
              <a:rPr lang="en-US" sz="1400" dirty="0" smtClean="0">
                <a:solidFill>
                  <a:schemeClr val="tx1"/>
                </a:solidFill>
              </a:rPr>
              <a:t>The </a:t>
            </a:r>
            <a:r>
              <a:rPr lang="en-US" sz="1400" dirty="0">
                <a:solidFill>
                  <a:schemeClr val="tx1"/>
                </a:solidFill>
              </a:rPr>
              <a:t>departments having input screens and reports are as under:</a:t>
            </a:r>
          </a:p>
          <a:p>
            <a:pPr marL="0" indent="0"/>
            <a:r>
              <a:rPr lang="en-US" sz="1400" dirty="0" smtClean="0">
                <a:solidFill>
                  <a:schemeClr val="tx1"/>
                </a:solidFill>
              </a:rPr>
              <a:t> Marketing  </a:t>
            </a:r>
          </a:p>
          <a:p>
            <a:pPr marL="0" indent="0"/>
            <a:r>
              <a:rPr lang="en-US" sz="1400" dirty="0" smtClean="0">
                <a:solidFill>
                  <a:schemeClr val="tx1"/>
                </a:solidFill>
              </a:rPr>
              <a:t> Planning </a:t>
            </a:r>
          </a:p>
          <a:p>
            <a:pPr marL="0" indent="0"/>
            <a:r>
              <a:rPr lang="en-US" sz="1400" dirty="0" smtClean="0">
                <a:solidFill>
                  <a:schemeClr val="tx1"/>
                </a:solidFill>
              </a:rPr>
              <a:t> </a:t>
            </a:r>
            <a:r>
              <a:rPr lang="en-US" sz="1400" dirty="0">
                <a:solidFill>
                  <a:schemeClr val="tx1"/>
                </a:solidFill>
              </a:rPr>
              <a:t>Logistics</a:t>
            </a:r>
          </a:p>
          <a:p>
            <a:pPr marL="0" indent="0"/>
            <a:r>
              <a:rPr lang="en-US" sz="1400" dirty="0">
                <a:solidFill>
                  <a:schemeClr val="tx1"/>
                </a:solidFill>
              </a:rPr>
              <a:t> Store</a:t>
            </a:r>
          </a:p>
          <a:p>
            <a:pPr marL="0" indent="0"/>
            <a:r>
              <a:rPr lang="en-US" sz="1400" dirty="0">
                <a:solidFill>
                  <a:schemeClr val="tx1"/>
                </a:solidFill>
              </a:rPr>
              <a:t> Accounts</a:t>
            </a:r>
          </a:p>
          <a:p>
            <a:pPr marL="0" indent="0"/>
            <a:r>
              <a:rPr lang="en-US" sz="1400" dirty="0">
                <a:solidFill>
                  <a:schemeClr val="tx1"/>
                </a:solidFill>
              </a:rPr>
              <a:t> Folding (Grey, Finish)</a:t>
            </a:r>
          </a:p>
          <a:p>
            <a:pPr marL="0" indent="0"/>
            <a:r>
              <a:rPr lang="en-US" sz="1400" dirty="0">
                <a:solidFill>
                  <a:schemeClr val="tx1"/>
                </a:solidFill>
              </a:rPr>
              <a:t> Costing</a:t>
            </a:r>
          </a:p>
          <a:p>
            <a:pPr marL="0" indent="0"/>
            <a:r>
              <a:rPr lang="en-US" sz="1400" dirty="0" smtClean="0">
                <a:solidFill>
                  <a:schemeClr val="tx1"/>
                </a:solidFill>
              </a:rPr>
              <a:t> Quality </a:t>
            </a:r>
            <a:r>
              <a:rPr lang="en-US" sz="1400" dirty="0">
                <a:solidFill>
                  <a:schemeClr val="tx1"/>
                </a:solidFill>
              </a:rPr>
              <a:t>Assurance</a:t>
            </a:r>
          </a:p>
          <a:p>
            <a:pPr marL="0" indent="0"/>
            <a:r>
              <a:rPr lang="en-US" sz="1400" dirty="0">
                <a:solidFill>
                  <a:schemeClr val="tx1"/>
                </a:solidFill>
              </a:rPr>
              <a:t> </a:t>
            </a:r>
            <a:r>
              <a:rPr lang="en-US" sz="1400" dirty="0" smtClean="0">
                <a:solidFill>
                  <a:schemeClr val="tx1"/>
                </a:solidFill>
              </a:rPr>
              <a:t> Development</a:t>
            </a:r>
            <a:endParaRPr lang="en-US" sz="1400" dirty="0">
              <a:solidFill>
                <a:schemeClr val="tx1"/>
              </a:solidFill>
            </a:endParaRPr>
          </a:p>
          <a:p>
            <a:pPr marL="0" indent="0"/>
            <a:r>
              <a:rPr lang="en-US" sz="1400" dirty="0" smtClean="0">
                <a:solidFill>
                  <a:schemeClr val="tx1"/>
                </a:solidFill>
              </a:rPr>
              <a:t> Purchase &amp; Logistics</a:t>
            </a:r>
          </a:p>
          <a:p>
            <a:pPr marL="0" indent="0"/>
            <a:r>
              <a:rPr lang="en-US" sz="1400" dirty="0">
                <a:solidFill>
                  <a:schemeClr val="tx1"/>
                </a:solidFill>
              </a:rPr>
              <a:t> </a:t>
            </a:r>
            <a:r>
              <a:rPr lang="en-US" sz="1400" dirty="0" smtClean="0">
                <a:solidFill>
                  <a:schemeClr val="tx1"/>
                </a:solidFill>
              </a:rPr>
              <a:t>HR &amp; IR</a:t>
            </a:r>
            <a:endParaRPr lang="en-US" sz="1400" dirty="0">
              <a:solidFill>
                <a:schemeClr val="tx1"/>
              </a:solidFill>
            </a:endParaRPr>
          </a:p>
          <a:p>
            <a:pPr marL="0" indent="0">
              <a:buNone/>
            </a:pPr>
            <a:endParaRPr lang="en-US" sz="1500" b="1" u="sng" dirty="0" smtClean="0">
              <a:solidFill>
                <a:schemeClr val="tx1"/>
              </a:solidFill>
            </a:endParaRPr>
          </a:p>
          <a:p>
            <a:pPr marL="0" indent="0">
              <a:buNone/>
            </a:pPr>
            <a:r>
              <a:rPr lang="en-US" sz="1500" b="1" u="sng" dirty="0" smtClean="0">
                <a:solidFill>
                  <a:schemeClr val="tx1"/>
                </a:solidFill>
              </a:rPr>
              <a:t>Motives of OPS</a:t>
            </a:r>
          </a:p>
          <a:p>
            <a:pPr marL="0" indent="0"/>
            <a:r>
              <a:rPr lang="en-US" sz="1500" dirty="0" smtClean="0">
                <a:solidFill>
                  <a:schemeClr val="tx1"/>
                </a:solidFill>
              </a:rPr>
              <a:t> To remove the gaps in the existing system.</a:t>
            </a:r>
          </a:p>
          <a:p>
            <a:pPr marL="0" indent="0"/>
            <a:r>
              <a:rPr lang="en-US" sz="1500" dirty="0" smtClean="0">
                <a:solidFill>
                  <a:schemeClr val="tx1"/>
                </a:solidFill>
              </a:rPr>
              <a:t> To refine the current processes.</a:t>
            </a:r>
          </a:p>
          <a:p>
            <a:pPr marL="0" indent="0"/>
            <a:r>
              <a:rPr lang="en-US" sz="1500" dirty="0" smtClean="0">
                <a:solidFill>
                  <a:schemeClr val="tx1"/>
                </a:solidFill>
              </a:rPr>
              <a:t> To generate user’s faith in the system provided data.</a:t>
            </a:r>
          </a:p>
          <a:p>
            <a:pPr marL="0" indent="0"/>
            <a:r>
              <a:rPr lang="en-US" sz="1500" dirty="0" smtClean="0">
                <a:solidFill>
                  <a:schemeClr val="tx1"/>
                </a:solidFill>
              </a:rPr>
              <a:t> Ease in the analysis of data from staff  to admin level.</a:t>
            </a:r>
          </a:p>
        </p:txBody>
      </p:sp>
      <p:sp>
        <p:nvSpPr>
          <p:cNvPr id="5" name="Date Placeholder 4"/>
          <p:cNvSpPr>
            <a:spLocks noGrp="1"/>
          </p:cNvSpPr>
          <p:nvPr>
            <p:ph type="dt" sz="half" idx="10"/>
          </p:nvPr>
        </p:nvSpPr>
        <p:spPr/>
        <p:txBody>
          <a:bodyPr/>
          <a:lstStyle/>
          <a:p>
            <a:fld id="{E1FCB419-1FB4-4B10-9A6B-FDE56769219E}" type="datetime1">
              <a:rPr lang="en-US" smtClean="0"/>
              <a:pPr/>
              <a:t>11/17/2012</a:t>
            </a:fld>
            <a:endParaRPr lang="en-US"/>
          </a:p>
        </p:txBody>
      </p:sp>
      <p:sp>
        <p:nvSpPr>
          <p:cNvPr id="6" name="Footer Placeholder 5"/>
          <p:cNvSpPr>
            <a:spLocks noGrp="1"/>
          </p:cNvSpPr>
          <p:nvPr>
            <p:ph type="ftr" sz="quarter" idx="11"/>
          </p:nvPr>
        </p:nvSpPr>
        <p:spPr/>
        <p:txBody>
          <a:bodyPr/>
          <a:lstStyle/>
          <a:p>
            <a:r>
              <a:rPr lang="en-US" dirty="0" smtClean="0"/>
              <a:t>We Stick With You So You Don’t Get Stuck</a:t>
            </a:r>
            <a:endParaRPr lang="en-US" dirty="0"/>
          </a:p>
        </p:txBody>
      </p:sp>
      <p:sp>
        <p:nvSpPr>
          <p:cNvPr id="7" name="Slide Number Placeholder 6"/>
          <p:cNvSpPr>
            <a:spLocks noGrp="1"/>
          </p:cNvSpPr>
          <p:nvPr>
            <p:ph type="sldNum" sz="quarter" idx="12"/>
          </p:nvPr>
        </p:nvSpPr>
        <p:spPr/>
        <p:txBody>
          <a:bodyPr/>
          <a:lstStyle/>
          <a:p>
            <a:fld id="{BD95A7CD-4E17-43DB-98F4-E55D051A8072}" type="slidenum">
              <a:rPr lang="en-US" smtClean="0"/>
              <a:pPr/>
              <a:t>10</a:t>
            </a:fld>
            <a:endParaRPr lang="en-US"/>
          </a:p>
        </p:txBody>
      </p:sp>
      <p:pic>
        <p:nvPicPr>
          <p:cNvPr id="9" name="Content Placeholder 8" descr="11.bmp"/>
          <p:cNvPicPr>
            <a:picLocks noGrp="1" noChangeAspect="1"/>
          </p:cNvPicPr>
          <p:nvPr>
            <p:ph sz="half" idx="1"/>
          </p:nvPr>
        </p:nvPicPr>
        <p:blipFill>
          <a:blip r:embed="rId2" cstate="print"/>
          <a:stretch>
            <a:fillRect/>
          </a:stretch>
        </p:blipFill>
        <p:spPr>
          <a:xfrm>
            <a:off x="457200" y="1295400"/>
            <a:ext cx="5638800" cy="4800600"/>
          </a:xfrm>
        </p:spPr>
      </p:pic>
    </p:spTree>
    <p:extLst>
      <p:ext uri="{BB962C8B-B14F-4D97-AF65-F5344CB8AC3E}">
        <p14:creationId xmlns:p14="http://schemas.microsoft.com/office/powerpoint/2010/main" val="1176970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Departments &amp; Motives</a:t>
            </a:r>
            <a:endParaRPr lang="en-US" dirty="0"/>
          </a:p>
        </p:txBody>
      </p:sp>
      <p:sp>
        <p:nvSpPr>
          <p:cNvPr id="4" name="Content Placeholder 3"/>
          <p:cNvSpPr>
            <a:spLocks noGrp="1"/>
          </p:cNvSpPr>
          <p:nvPr>
            <p:ph sz="half" idx="2"/>
          </p:nvPr>
        </p:nvSpPr>
        <p:spPr>
          <a:xfrm>
            <a:off x="6248400" y="1295400"/>
            <a:ext cx="2438400" cy="4830763"/>
          </a:xfrm>
        </p:spPr>
        <p:txBody>
          <a:bodyPr>
            <a:normAutofit/>
          </a:bodyPr>
          <a:lstStyle/>
          <a:p>
            <a:pPr marL="0" indent="0" algn="ctr">
              <a:buNone/>
            </a:pPr>
            <a:r>
              <a:rPr lang="en-US" sz="1400" b="1" u="sng" dirty="0">
                <a:solidFill>
                  <a:schemeClr val="tx1"/>
                </a:solidFill>
              </a:rPr>
              <a:t>Overview</a:t>
            </a:r>
          </a:p>
          <a:p>
            <a:pPr marL="0" indent="0">
              <a:buNone/>
            </a:pPr>
            <a:r>
              <a:rPr lang="en-US" sz="1400" dirty="0">
                <a:solidFill>
                  <a:schemeClr val="tx1"/>
                </a:solidFill>
              </a:rPr>
              <a:t>Various reports have been provided within the system, in a way to keep the executives up to date so that they can track their orders and can make ensure that the dispatches are on exact demanded time</a:t>
            </a:r>
            <a:r>
              <a:rPr lang="en-US" sz="1400" dirty="0" smtClean="0">
                <a:solidFill>
                  <a:schemeClr val="tx1"/>
                </a:solidFill>
              </a:rPr>
              <a:t>.</a:t>
            </a:r>
          </a:p>
          <a:p>
            <a:pPr marL="0" indent="0">
              <a:buNone/>
            </a:pPr>
            <a:endParaRPr lang="en-US" sz="1400" dirty="0">
              <a:solidFill>
                <a:schemeClr val="tx1"/>
              </a:solidFill>
            </a:endParaRPr>
          </a:p>
        </p:txBody>
      </p:sp>
      <p:sp>
        <p:nvSpPr>
          <p:cNvPr id="5" name="Date Placeholder 4"/>
          <p:cNvSpPr>
            <a:spLocks noGrp="1"/>
          </p:cNvSpPr>
          <p:nvPr>
            <p:ph type="dt" sz="half" idx="10"/>
          </p:nvPr>
        </p:nvSpPr>
        <p:spPr/>
        <p:txBody>
          <a:bodyPr/>
          <a:lstStyle/>
          <a:p>
            <a:fld id="{E1FCB419-1FB4-4B10-9A6B-FDE56769219E}" type="datetime1">
              <a:rPr lang="en-US" smtClean="0"/>
              <a:pPr/>
              <a:t>11/17/2012</a:t>
            </a:fld>
            <a:endParaRPr lang="en-US"/>
          </a:p>
        </p:txBody>
      </p:sp>
      <p:sp>
        <p:nvSpPr>
          <p:cNvPr id="6" name="Footer Placeholder 5"/>
          <p:cNvSpPr>
            <a:spLocks noGrp="1"/>
          </p:cNvSpPr>
          <p:nvPr>
            <p:ph type="ftr" sz="quarter" idx="11"/>
          </p:nvPr>
        </p:nvSpPr>
        <p:spPr/>
        <p:txBody>
          <a:bodyPr/>
          <a:lstStyle/>
          <a:p>
            <a:r>
              <a:rPr lang="en-US" dirty="0" smtClean="0"/>
              <a:t>We Stick With You So You Don’t Get Stuck</a:t>
            </a:r>
            <a:endParaRPr lang="en-US" dirty="0"/>
          </a:p>
        </p:txBody>
      </p:sp>
      <p:sp>
        <p:nvSpPr>
          <p:cNvPr id="7" name="Slide Number Placeholder 6"/>
          <p:cNvSpPr>
            <a:spLocks noGrp="1"/>
          </p:cNvSpPr>
          <p:nvPr>
            <p:ph type="sldNum" sz="quarter" idx="12"/>
          </p:nvPr>
        </p:nvSpPr>
        <p:spPr/>
        <p:txBody>
          <a:bodyPr/>
          <a:lstStyle/>
          <a:p>
            <a:fld id="{BD95A7CD-4E17-43DB-98F4-E55D051A8072}" type="slidenum">
              <a:rPr lang="en-US" smtClean="0"/>
              <a:pPr/>
              <a:t>11</a:t>
            </a:fld>
            <a:endParaRPr lang="en-US"/>
          </a:p>
        </p:txBody>
      </p:sp>
      <p:pic>
        <p:nvPicPr>
          <p:cNvPr id="9" name="Content Placeholder 8" descr="11.bmp"/>
          <p:cNvPicPr>
            <a:picLocks noGrp="1" noChangeAspect="1"/>
          </p:cNvPicPr>
          <p:nvPr>
            <p:ph sz="half" idx="1"/>
          </p:nvPr>
        </p:nvPicPr>
        <p:blipFill>
          <a:blip r:embed="rId2" cstate="print"/>
          <a:stretch>
            <a:fillRect/>
          </a:stretch>
        </p:blipFill>
        <p:spPr>
          <a:xfrm>
            <a:off x="457200" y="1295400"/>
            <a:ext cx="5638800" cy="4800600"/>
          </a:xfrm>
        </p:spPr>
      </p:pic>
    </p:spTree>
    <p:extLst>
      <p:ext uri="{BB962C8B-B14F-4D97-AF65-F5344CB8AC3E}">
        <p14:creationId xmlns:p14="http://schemas.microsoft.com/office/powerpoint/2010/main" val="3518900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MIS/Analytical Reports</a:t>
            </a:r>
            <a:endParaRPr lang="en-US" dirty="0"/>
          </a:p>
        </p:txBody>
      </p:sp>
      <p:sp>
        <p:nvSpPr>
          <p:cNvPr id="4" name="Content Placeholder 3"/>
          <p:cNvSpPr>
            <a:spLocks noGrp="1"/>
          </p:cNvSpPr>
          <p:nvPr>
            <p:ph sz="half" idx="2"/>
          </p:nvPr>
        </p:nvSpPr>
        <p:spPr>
          <a:xfrm>
            <a:off x="6248400" y="1295400"/>
            <a:ext cx="2438400" cy="4830763"/>
          </a:xfrm>
        </p:spPr>
        <p:txBody>
          <a:bodyPr/>
          <a:lstStyle/>
          <a:p>
            <a:pPr marL="0" indent="0" algn="just">
              <a:buNone/>
            </a:pPr>
            <a:r>
              <a:rPr lang="en-US" sz="1500" dirty="0" smtClean="0">
                <a:solidFill>
                  <a:schemeClr val="tx1"/>
                </a:solidFill>
              </a:rPr>
              <a:t>Major focus behind the development of the </a:t>
            </a:r>
            <a:r>
              <a:rPr lang="en-US" sz="1500" b="1" dirty="0" smtClean="0">
                <a:solidFill>
                  <a:schemeClr val="tx1"/>
                </a:solidFill>
              </a:rPr>
              <a:t>O</a:t>
            </a:r>
            <a:r>
              <a:rPr lang="en-US" sz="1500" dirty="0" smtClean="0">
                <a:solidFill>
                  <a:schemeClr val="tx1"/>
                </a:solidFill>
              </a:rPr>
              <a:t>ne </a:t>
            </a:r>
            <a:r>
              <a:rPr lang="en-US" sz="1500" b="1" dirty="0" smtClean="0">
                <a:solidFill>
                  <a:schemeClr val="tx1"/>
                </a:solidFill>
              </a:rPr>
              <a:t>P</a:t>
            </a:r>
            <a:r>
              <a:rPr lang="en-US" sz="1500" dirty="0" smtClean="0">
                <a:solidFill>
                  <a:schemeClr val="tx1"/>
                </a:solidFill>
              </a:rPr>
              <a:t>oint </a:t>
            </a:r>
            <a:r>
              <a:rPr lang="en-US" sz="1500" b="1" dirty="0" smtClean="0">
                <a:solidFill>
                  <a:schemeClr val="tx1"/>
                </a:solidFill>
              </a:rPr>
              <a:t>S</a:t>
            </a:r>
            <a:r>
              <a:rPr lang="en-US" sz="1500" dirty="0" smtClean="0">
                <a:solidFill>
                  <a:schemeClr val="tx1"/>
                </a:solidFill>
              </a:rPr>
              <a:t>olution is to provide vital data in a way that it will help management in Analysis of performance given by various department. </a:t>
            </a:r>
          </a:p>
          <a:p>
            <a:pPr marL="0" indent="0">
              <a:buNone/>
            </a:pPr>
            <a:endParaRPr lang="en-US" sz="1500" dirty="0">
              <a:solidFill>
                <a:schemeClr val="tx1"/>
              </a:solidFill>
            </a:endParaRPr>
          </a:p>
          <a:p>
            <a:pPr algn="just">
              <a:buNone/>
            </a:pPr>
            <a:r>
              <a:rPr lang="en-US" sz="1500" dirty="0" smtClean="0">
                <a:solidFill>
                  <a:schemeClr val="tx1"/>
                </a:solidFill>
              </a:rPr>
              <a:t>MIS / Analytical reports</a:t>
            </a:r>
          </a:p>
          <a:p>
            <a:pPr algn="just">
              <a:buNone/>
            </a:pPr>
            <a:r>
              <a:rPr lang="en-US" sz="1500" dirty="0" smtClean="0">
                <a:solidFill>
                  <a:schemeClr val="tx1"/>
                </a:solidFill>
              </a:rPr>
              <a:t>provided by OPS helps in</a:t>
            </a:r>
          </a:p>
          <a:p>
            <a:pPr algn="just">
              <a:buNone/>
            </a:pPr>
            <a:r>
              <a:rPr lang="en-US" sz="1600" b="1" dirty="0" smtClean="0"/>
              <a:t>decision-making on</a:t>
            </a:r>
          </a:p>
          <a:p>
            <a:pPr algn="just">
              <a:buNone/>
            </a:pPr>
            <a:r>
              <a:rPr lang="en-US" sz="1600" b="1" dirty="0" smtClean="0"/>
              <a:t>Long term planning</a:t>
            </a:r>
            <a:r>
              <a:rPr lang="en-US" sz="1600" b="1" dirty="0"/>
              <a:t>, </a:t>
            </a:r>
            <a:r>
              <a:rPr lang="en-US" sz="1600" b="1" dirty="0" smtClean="0"/>
              <a:t>short</a:t>
            </a:r>
          </a:p>
          <a:p>
            <a:pPr algn="just">
              <a:buNone/>
            </a:pPr>
            <a:r>
              <a:rPr lang="en-US" sz="1600" b="1" dirty="0" smtClean="0"/>
              <a:t>term </a:t>
            </a:r>
            <a:r>
              <a:rPr lang="en-US" sz="1600" b="1" dirty="0"/>
              <a:t>planning </a:t>
            </a:r>
            <a:r>
              <a:rPr lang="en-US" sz="1600" b="1" dirty="0" smtClean="0"/>
              <a:t>and</a:t>
            </a:r>
          </a:p>
          <a:p>
            <a:pPr algn="just">
              <a:buNone/>
            </a:pPr>
            <a:r>
              <a:rPr lang="en-US" sz="1600" b="1" dirty="0" smtClean="0"/>
              <a:t>budgeting</a:t>
            </a:r>
            <a:endParaRPr lang="en-US" sz="1500" dirty="0">
              <a:solidFill>
                <a:schemeClr val="tx1"/>
              </a:solidFill>
            </a:endParaRPr>
          </a:p>
        </p:txBody>
      </p:sp>
      <p:sp>
        <p:nvSpPr>
          <p:cNvPr id="5" name="Date Placeholder 4"/>
          <p:cNvSpPr>
            <a:spLocks noGrp="1"/>
          </p:cNvSpPr>
          <p:nvPr>
            <p:ph type="dt" sz="half" idx="10"/>
          </p:nvPr>
        </p:nvSpPr>
        <p:spPr/>
        <p:txBody>
          <a:bodyPr/>
          <a:lstStyle/>
          <a:p>
            <a:fld id="{E1FCB419-1FB4-4B10-9A6B-FDE56769219E}" type="datetime1">
              <a:rPr lang="en-US" smtClean="0"/>
              <a:pPr/>
              <a:t>11/17/2012</a:t>
            </a:fld>
            <a:endParaRPr lang="en-US"/>
          </a:p>
        </p:txBody>
      </p:sp>
      <p:sp>
        <p:nvSpPr>
          <p:cNvPr id="6" name="Footer Placeholder 5"/>
          <p:cNvSpPr>
            <a:spLocks noGrp="1"/>
          </p:cNvSpPr>
          <p:nvPr>
            <p:ph type="ftr" sz="quarter" idx="11"/>
          </p:nvPr>
        </p:nvSpPr>
        <p:spPr/>
        <p:txBody>
          <a:bodyPr/>
          <a:lstStyle/>
          <a:p>
            <a:r>
              <a:rPr lang="en-US" dirty="0" smtClean="0"/>
              <a:t>We Stick With You So You Don’t Get Stuck</a:t>
            </a:r>
            <a:endParaRPr lang="en-US" dirty="0"/>
          </a:p>
        </p:txBody>
      </p:sp>
      <p:sp>
        <p:nvSpPr>
          <p:cNvPr id="7" name="Slide Number Placeholder 6"/>
          <p:cNvSpPr>
            <a:spLocks noGrp="1"/>
          </p:cNvSpPr>
          <p:nvPr>
            <p:ph type="sldNum" sz="quarter" idx="12"/>
          </p:nvPr>
        </p:nvSpPr>
        <p:spPr/>
        <p:txBody>
          <a:bodyPr/>
          <a:lstStyle/>
          <a:p>
            <a:fld id="{BD95A7CD-4E17-43DB-98F4-E55D051A8072}" type="slidenum">
              <a:rPr lang="en-US" smtClean="0"/>
              <a:pPr/>
              <a:t>12</a:t>
            </a:fld>
            <a:endParaRPr lang="en-US"/>
          </a:p>
        </p:txBody>
      </p:sp>
      <p:pic>
        <p:nvPicPr>
          <p:cNvPr id="9" name="Content Placeholder 8" descr="2B.bmp"/>
          <p:cNvPicPr>
            <a:picLocks noGrp="1" noChangeAspect="1"/>
          </p:cNvPicPr>
          <p:nvPr>
            <p:ph sz="half" idx="1"/>
          </p:nvPr>
        </p:nvPicPr>
        <p:blipFill>
          <a:blip r:embed="rId2" cstate="print"/>
          <a:stretch>
            <a:fillRect/>
          </a:stretch>
        </p:blipFill>
        <p:spPr>
          <a:xfrm>
            <a:off x="457200" y="1295400"/>
            <a:ext cx="5638800" cy="4800599"/>
          </a:xfrm>
        </p:spPr>
      </p:pic>
    </p:spTree>
    <p:extLst>
      <p:ext uri="{BB962C8B-B14F-4D97-AF65-F5344CB8AC3E}">
        <p14:creationId xmlns:p14="http://schemas.microsoft.com/office/powerpoint/2010/main" val="1176970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a:t>
            </a:r>
            <a:endParaRPr lang="en-US" dirty="0"/>
          </a:p>
        </p:txBody>
      </p:sp>
      <p:sp>
        <p:nvSpPr>
          <p:cNvPr id="4" name="Date Placeholder 3"/>
          <p:cNvSpPr>
            <a:spLocks noGrp="1"/>
          </p:cNvSpPr>
          <p:nvPr>
            <p:ph type="dt" sz="half" idx="10"/>
          </p:nvPr>
        </p:nvSpPr>
        <p:spPr/>
        <p:txBody>
          <a:bodyPr/>
          <a:lstStyle/>
          <a:p>
            <a:fld id="{887FA2A5-8FA6-45A3-A377-1AD29DEF3C39}" type="datetime1">
              <a:rPr lang="en-US" smtClean="0"/>
              <a:pPr/>
              <a:t>11/17/2012</a:t>
            </a:fld>
            <a:endParaRPr lang="en-US" dirty="0"/>
          </a:p>
        </p:txBody>
      </p:sp>
      <p:sp>
        <p:nvSpPr>
          <p:cNvPr id="5" name="Slide Number Placeholder 4"/>
          <p:cNvSpPr>
            <a:spLocks noGrp="1"/>
          </p:cNvSpPr>
          <p:nvPr>
            <p:ph type="sldNum" sz="quarter" idx="12"/>
          </p:nvPr>
        </p:nvSpPr>
        <p:spPr/>
        <p:txBody>
          <a:bodyPr/>
          <a:lstStyle/>
          <a:p>
            <a:pPr algn="ctr"/>
            <a:fld id="{BD95A7CD-4E17-43DB-98F4-E55D051A8072}" type="slidenum">
              <a:rPr lang="en-US" smtClean="0"/>
              <a:pPr algn="ctr"/>
              <a:t>13</a:t>
            </a:fld>
            <a:endParaRPr lang="en-US" dirty="0"/>
          </a:p>
        </p:txBody>
      </p:sp>
      <p:sp>
        <p:nvSpPr>
          <p:cNvPr id="6" name="Footer Placeholder 5"/>
          <p:cNvSpPr>
            <a:spLocks noGrp="1"/>
          </p:cNvSpPr>
          <p:nvPr>
            <p:ph type="ftr" sz="quarter" idx="11"/>
          </p:nvPr>
        </p:nvSpPr>
        <p:spPr/>
        <p:txBody>
          <a:bodyPr/>
          <a:lstStyle/>
          <a:p>
            <a:r>
              <a:rPr lang="en-US" dirty="0" smtClean="0"/>
              <a:t>We Stick With You So You Don’t Get Stuck</a:t>
            </a:r>
            <a:endParaRPr lang="en-US" dirty="0"/>
          </a:p>
        </p:txBody>
      </p:sp>
      <p:sp>
        <p:nvSpPr>
          <p:cNvPr id="11" name="Rounded Rectangle 10"/>
          <p:cNvSpPr/>
          <p:nvPr/>
        </p:nvSpPr>
        <p:spPr>
          <a:xfrm>
            <a:off x="2975630" y="1590870"/>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Costing</a:t>
            </a:r>
            <a:endParaRPr lang="en-US" dirty="0">
              <a:effectLst>
                <a:outerShdw blurRad="38100" dist="38100" dir="2700000" algn="tl">
                  <a:srgbClr val="000000">
                    <a:alpha val="43137"/>
                  </a:srgbClr>
                </a:outerShdw>
              </a:effectLst>
            </a:endParaRPr>
          </a:p>
        </p:txBody>
      </p:sp>
      <p:sp>
        <p:nvSpPr>
          <p:cNvPr id="12" name="Rounded Rectangle 11"/>
          <p:cNvSpPr/>
          <p:nvPr/>
        </p:nvSpPr>
        <p:spPr>
          <a:xfrm>
            <a:off x="4285488" y="1672632"/>
            <a:ext cx="16764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Inventory</a:t>
            </a:r>
            <a:endParaRPr lang="en-US" dirty="0">
              <a:effectLst>
                <a:outerShdw blurRad="38100" dist="38100" dir="2700000" algn="tl">
                  <a:srgbClr val="000000">
                    <a:alpha val="43137"/>
                  </a:srgbClr>
                </a:outerShdw>
              </a:effectLst>
            </a:endParaRPr>
          </a:p>
        </p:txBody>
      </p:sp>
      <p:cxnSp>
        <p:nvCxnSpPr>
          <p:cNvPr id="14" name="Straight Arrow Connector 13"/>
          <p:cNvCxnSpPr>
            <a:stCxn id="11" idx="2"/>
          </p:cNvCxnSpPr>
          <p:nvPr/>
        </p:nvCxnSpPr>
        <p:spPr>
          <a:xfrm>
            <a:off x="3509030" y="2124270"/>
            <a:ext cx="777348" cy="9014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2" idx="2"/>
          </p:cNvCxnSpPr>
          <p:nvPr/>
        </p:nvCxnSpPr>
        <p:spPr>
          <a:xfrm flipH="1">
            <a:off x="4455785" y="2206032"/>
            <a:ext cx="667903" cy="8196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1591303" y="3054258"/>
            <a:ext cx="999744"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RAMCO</a:t>
            </a:r>
            <a:endParaRPr lang="en-US" dirty="0">
              <a:effectLst>
                <a:outerShdw blurRad="38100" dist="38100" dir="2700000" algn="tl">
                  <a:srgbClr val="000000">
                    <a:alpha val="43137"/>
                  </a:srgbClr>
                </a:outerShdw>
              </a:effectLst>
            </a:endParaRPr>
          </a:p>
        </p:txBody>
      </p:sp>
      <p:sp>
        <p:nvSpPr>
          <p:cNvPr id="22" name="Rounded Rectangle 21"/>
          <p:cNvSpPr/>
          <p:nvPr/>
        </p:nvSpPr>
        <p:spPr>
          <a:xfrm>
            <a:off x="7083315" y="3978517"/>
            <a:ext cx="1415697" cy="6191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Finance &amp; Accounting</a:t>
            </a:r>
            <a:endParaRPr lang="en-US" dirty="0">
              <a:effectLst>
                <a:outerShdw blurRad="38100" dist="38100" dir="2700000" algn="tl">
                  <a:srgbClr val="000000">
                    <a:alpha val="43137"/>
                  </a:srgbClr>
                </a:outerShdw>
              </a:effectLst>
            </a:endParaRPr>
          </a:p>
        </p:txBody>
      </p:sp>
      <p:sp>
        <p:nvSpPr>
          <p:cNvPr id="23" name="Rectangle 199"/>
          <p:cNvSpPr>
            <a:spLocks noChangeArrowheads="1"/>
          </p:cNvSpPr>
          <p:nvPr/>
        </p:nvSpPr>
        <p:spPr bwMode="auto">
          <a:xfrm>
            <a:off x="2895600" y="5486400"/>
            <a:ext cx="3432830" cy="484578"/>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sz="2800" b="1" dirty="0" smtClean="0">
                <a:solidFill>
                  <a:schemeClr val="bg1"/>
                </a:solidFill>
                <a:effectLst>
                  <a:outerShdw blurRad="38100" dist="38100" dir="2700000" algn="tl">
                    <a:srgbClr val="000000">
                      <a:alpha val="43137"/>
                    </a:srgbClr>
                  </a:outerShdw>
                </a:effectLst>
                <a:latin typeface="+mj-lt"/>
              </a:rPr>
              <a:t>JCT FABRICS</a:t>
            </a:r>
            <a:endParaRPr lang="en-US" sz="2800" b="1" dirty="0">
              <a:solidFill>
                <a:schemeClr val="bg1"/>
              </a:solidFill>
              <a:effectLst>
                <a:outerShdw blurRad="38100" dist="38100" dir="2700000" algn="tl">
                  <a:srgbClr val="000000">
                    <a:alpha val="43137"/>
                  </a:srgbClr>
                </a:outerShdw>
              </a:effectLst>
              <a:latin typeface="+mj-lt"/>
            </a:endParaRPr>
          </a:p>
        </p:txBody>
      </p:sp>
      <p:cxnSp>
        <p:nvCxnSpPr>
          <p:cNvPr id="9" name="Straight Arrow Connector 8"/>
          <p:cNvCxnSpPr>
            <a:stCxn id="22" idx="1"/>
          </p:cNvCxnSpPr>
          <p:nvPr/>
        </p:nvCxnSpPr>
        <p:spPr>
          <a:xfrm flipH="1" flipV="1">
            <a:off x="5123688" y="3559131"/>
            <a:ext cx="1959627" cy="72898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Rounded Rectangle 20"/>
          <p:cNvSpPr/>
          <p:nvPr/>
        </p:nvSpPr>
        <p:spPr>
          <a:xfrm>
            <a:off x="1403704" y="4213363"/>
            <a:ext cx="1415697" cy="3349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Sizing</a:t>
            </a:r>
            <a:endParaRPr lang="en-US" dirty="0">
              <a:effectLst>
                <a:outerShdw blurRad="38100" dist="38100" dir="2700000" algn="tl">
                  <a:srgbClr val="000000">
                    <a:alpha val="43137"/>
                  </a:srgbClr>
                </a:outerShdw>
              </a:effectLst>
            </a:endParaRPr>
          </a:p>
        </p:txBody>
      </p:sp>
      <p:sp>
        <p:nvSpPr>
          <p:cNvPr id="25" name="Rounded Rectangle 24"/>
          <p:cNvSpPr/>
          <p:nvPr/>
        </p:nvSpPr>
        <p:spPr>
          <a:xfrm>
            <a:off x="1408375" y="3811019"/>
            <a:ext cx="1415697" cy="3349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Spinning</a:t>
            </a:r>
            <a:endParaRPr lang="en-US" dirty="0">
              <a:effectLst>
                <a:outerShdw blurRad="38100" dist="38100" dir="2700000" algn="tl">
                  <a:srgbClr val="000000">
                    <a:alpha val="43137"/>
                  </a:srgbClr>
                </a:outerShdw>
              </a:effectLst>
            </a:endParaRPr>
          </a:p>
        </p:txBody>
      </p:sp>
      <p:sp>
        <p:nvSpPr>
          <p:cNvPr id="26" name="Rounded Rectangle 25"/>
          <p:cNvSpPr/>
          <p:nvPr/>
        </p:nvSpPr>
        <p:spPr>
          <a:xfrm>
            <a:off x="1403703" y="4628972"/>
            <a:ext cx="1415697" cy="3349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Weaving</a:t>
            </a:r>
            <a:endParaRPr lang="en-US" dirty="0">
              <a:effectLst>
                <a:outerShdw blurRad="38100" dist="38100" dir="2700000" algn="tl">
                  <a:srgbClr val="000000">
                    <a:alpha val="43137"/>
                  </a:srgbClr>
                </a:outerShdw>
              </a:effectLst>
            </a:endParaRPr>
          </a:p>
        </p:txBody>
      </p:sp>
      <p:sp>
        <p:nvSpPr>
          <p:cNvPr id="17" name="Rectangle 16"/>
          <p:cNvSpPr/>
          <p:nvPr/>
        </p:nvSpPr>
        <p:spPr>
          <a:xfrm>
            <a:off x="1219202" y="3660773"/>
            <a:ext cx="1784702" cy="14724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p:cNvSpPr/>
          <p:nvPr/>
        </p:nvSpPr>
        <p:spPr>
          <a:xfrm>
            <a:off x="3832929" y="4728173"/>
            <a:ext cx="1415697" cy="3349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Planning</a:t>
            </a:r>
            <a:endParaRPr lang="en-US" dirty="0">
              <a:effectLst>
                <a:outerShdw blurRad="38100" dist="38100" dir="2700000" algn="tl">
                  <a:srgbClr val="000000">
                    <a:alpha val="43137"/>
                  </a:srgbClr>
                </a:outerShdw>
              </a:effectLst>
            </a:endParaRPr>
          </a:p>
        </p:txBody>
      </p:sp>
      <p:cxnSp>
        <p:nvCxnSpPr>
          <p:cNvPr id="31" name="Straight Arrow Connector 30"/>
          <p:cNvCxnSpPr>
            <a:stCxn id="29" idx="0"/>
          </p:cNvCxnSpPr>
          <p:nvPr/>
        </p:nvCxnSpPr>
        <p:spPr>
          <a:xfrm flipH="1" flipV="1">
            <a:off x="4540777" y="3587658"/>
            <a:ext cx="1" cy="114051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3" name="Rounded Rectangle 32"/>
          <p:cNvSpPr/>
          <p:nvPr/>
        </p:nvSpPr>
        <p:spPr>
          <a:xfrm>
            <a:off x="6196635" y="1965190"/>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MIS</a:t>
            </a:r>
            <a:endParaRPr lang="en-US" dirty="0">
              <a:effectLst>
                <a:outerShdw blurRad="38100" dist="38100" dir="2700000" algn="tl">
                  <a:srgbClr val="000000">
                    <a:alpha val="43137"/>
                  </a:srgbClr>
                </a:outerShdw>
              </a:effectLst>
            </a:endParaRPr>
          </a:p>
        </p:txBody>
      </p:sp>
      <p:cxnSp>
        <p:nvCxnSpPr>
          <p:cNvPr id="35" name="Straight Arrow Connector 34"/>
          <p:cNvCxnSpPr>
            <a:endCxn id="33" idx="2"/>
          </p:cNvCxnSpPr>
          <p:nvPr/>
        </p:nvCxnSpPr>
        <p:spPr>
          <a:xfrm flipV="1">
            <a:off x="4953000" y="2498590"/>
            <a:ext cx="1777035" cy="5033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3042686" y="3505054"/>
            <a:ext cx="1243692" cy="104330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Rounded Rectangle 26"/>
          <p:cNvSpPr/>
          <p:nvPr/>
        </p:nvSpPr>
        <p:spPr>
          <a:xfrm>
            <a:off x="1611679" y="2034381"/>
            <a:ext cx="999744"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Sales</a:t>
            </a:r>
            <a:endParaRPr lang="en-US" dirty="0">
              <a:effectLst>
                <a:outerShdw blurRad="38100" dist="38100" dir="2700000" algn="tl">
                  <a:srgbClr val="000000">
                    <a:alpha val="43137"/>
                  </a:srgbClr>
                </a:outerShdw>
              </a:effectLst>
            </a:endParaRPr>
          </a:p>
        </p:txBody>
      </p:sp>
      <p:cxnSp>
        <p:nvCxnSpPr>
          <p:cNvPr id="28" name="Straight Arrow Connector 27"/>
          <p:cNvCxnSpPr/>
          <p:nvPr/>
        </p:nvCxnSpPr>
        <p:spPr>
          <a:xfrm flipH="1" flipV="1">
            <a:off x="2611424" y="2321747"/>
            <a:ext cx="1512520" cy="68023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6583443" y="3054258"/>
            <a:ext cx="999744"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Project </a:t>
            </a:r>
            <a:r>
              <a:rPr lang="en-US" dirty="0" err="1" smtClean="0">
                <a:effectLst>
                  <a:outerShdw blurRad="38100" dist="38100" dir="2700000" algn="tl">
                    <a:srgbClr val="000000">
                      <a:alpha val="43137"/>
                    </a:srgbClr>
                  </a:outerShdw>
                </a:effectLst>
              </a:rPr>
              <a:t>Shikhar</a:t>
            </a:r>
            <a:endParaRPr lang="en-US" dirty="0">
              <a:effectLst>
                <a:outerShdw blurRad="38100" dist="38100" dir="2700000" algn="tl">
                  <a:srgbClr val="000000">
                    <a:alpha val="43137"/>
                  </a:srgbClr>
                </a:outerShdw>
              </a:effectLst>
            </a:endParaRPr>
          </a:p>
        </p:txBody>
      </p:sp>
      <p:cxnSp>
        <p:nvCxnSpPr>
          <p:cNvPr id="32" name="Straight Arrow Connector 31"/>
          <p:cNvCxnSpPr/>
          <p:nvPr/>
        </p:nvCxnSpPr>
        <p:spPr>
          <a:xfrm>
            <a:off x="4796772" y="3478352"/>
            <a:ext cx="1282907" cy="111716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4123944" y="3025731"/>
            <a:ext cx="999744"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OPS</a:t>
            </a:r>
            <a:endParaRPr lang="en-US" dirty="0">
              <a:effectLst>
                <a:outerShdw blurRad="38100" dist="38100" dir="2700000" algn="tl">
                  <a:srgbClr val="000000">
                    <a:alpha val="43137"/>
                  </a:srgbClr>
                </a:outerShdw>
              </a:effectLst>
            </a:endParaRPr>
          </a:p>
        </p:txBody>
      </p:sp>
      <p:sp>
        <p:nvSpPr>
          <p:cNvPr id="39" name="Rounded Rectangle 38"/>
          <p:cNvSpPr/>
          <p:nvPr/>
        </p:nvSpPr>
        <p:spPr>
          <a:xfrm>
            <a:off x="5781935" y="4628972"/>
            <a:ext cx="999744"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effectLst>
                  <a:outerShdw blurRad="38100" dist="38100" dir="2700000" algn="tl">
                    <a:srgbClr val="000000">
                      <a:alpha val="43137"/>
                    </a:srgbClr>
                  </a:outerShdw>
                </a:effectLst>
              </a:rPr>
              <a:t>Purchase</a:t>
            </a:r>
            <a:endParaRPr lang="en-US" dirty="0">
              <a:effectLst>
                <a:outerShdw blurRad="38100" dist="38100" dir="2700000" algn="tl">
                  <a:srgbClr val="000000">
                    <a:alpha val="43137"/>
                  </a:srgbClr>
                </a:outerShdw>
              </a:effectLst>
            </a:endParaRPr>
          </a:p>
        </p:txBody>
      </p:sp>
      <p:cxnSp>
        <p:nvCxnSpPr>
          <p:cNvPr id="44" name="Straight Arrow Connector 43"/>
          <p:cNvCxnSpPr>
            <a:stCxn id="34" idx="1"/>
            <a:endCxn id="18" idx="3"/>
          </p:cNvCxnSpPr>
          <p:nvPr/>
        </p:nvCxnSpPr>
        <p:spPr>
          <a:xfrm flipH="1">
            <a:off x="2591047" y="3292431"/>
            <a:ext cx="1532897" cy="2852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0" idx="1"/>
            <a:endCxn id="34" idx="3"/>
          </p:cNvCxnSpPr>
          <p:nvPr/>
        </p:nvCxnSpPr>
        <p:spPr>
          <a:xfrm flipH="1" flipV="1">
            <a:off x="5123688" y="3292431"/>
            <a:ext cx="1459755" cy="2852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3247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Plan</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smtClean="0"/>
              <a:t>We </a:t>
            </a:r>
            <a:r>
              <a:rPr lang="en-US" sz="2000" dirty="0"/>
              <a:t>are continuously under process of </a:t>
            </a:r>
            <a:r>
              <a:rPr lang="en-US" sz="2000" dirty="0" smtClean="0">
                <a:solidFill>
                  <a:srgbClr val="FF0000"/>
                </a:solidFill>
              </a:rPr>
              <a:t>understanding / Improving</a:t>
            </a:r>
            <a:r>
              <a:rPr lang="en-US" sz="2000" dirty="0" smtClean="0"/>
              <a:t> </a:t>
            </a:r>
            <a:r>
              <a:rPr lang="en-US" sz="2000" dirty="0"/>
              <a:t>processes and documenting the same for future use. We will be fully prepared for the implementation of SAP as our processes documentation will be over within this financial year (2012-2013) and we will be conversant with all type of masters as well as transactions required for SAP implementation. For the smooth functioning of these packages, a lot of processes need to be changed. We need support from the management as well as the concerned departments to cover up these gaps.</a:t>
            </a:r>
          </a:p>
          <a:p>
            <a:pPr marL="0" indent="0">
              <a:buNone/>
            </a:pPr>
            <a:endParaRPr lang="en-US" sz="2000" dirty="0"/>
          </a:p>
        </p:txBody>
      </p:sp>
      <p:sp>
        <p:nvSpPr>
          <p:cNvPr id="4" name="Date Placeholder 3"/>
          <p:cNvSpPr>
            <a:spLocks noGrp="1"/>
          </p:cNvSpPr>
          <p:nvPr>
            <p:ph type="dt" sz="half" idx="10"/>
          </p:nvPr>
        </p:nvSpPr>
        <p:spPr/>
        <p:txBody>
          <a:bodyPr/>
          <a:lstStyle/>
          <a:p>
            <a:fld id="{887FA2A5-8FA6-45A3-A377-1AD29DEF3C39}" type="datetime1">
              <a:rPr lang="en-US" smtClean="0"/>
              <a:pPr/>
              <a:t>11/17/2012</a:t>
            </a:fld>
            <a:endParaRPr lang="en-US" dirty="0"/>
          </a:p>
        </p:txBody>
      </p:sp>
      <p:sp>
        <p:nvSpPr>
          <p:cNvPr id="5" name="Slide Number Placeholder 4"/>
          <p:cNvSpPr>
            <a:spLocks noGrp="1"/>
          </p:cNvSpPr>
          <p:nvPr>
            <p:ph type="sldNum" sz="quarter" idx="12"/>
          </p:nvPr>
        </p:nvSpPr>
        <p:spPr/>
        <p:txBody>
          <a:bodyPr/>
          <a:lstStyle/>
          <a:p>
            <a:pPr algn="ctr"/>
            <a:fld id="{BD95A7CD-4E17-43DB-98F4-E55D051A8072}" type="slidenum">
              <a:rPr lang="en-US" smtClean="0"/>
              <a:pPr algn="ctr"/>
              <a:t>14</a:t>
            </a:fld>
            <a:endParaRPr lang="en-US" dirty="0"/>
          </a:p>
        </p:txBody>
      </p:sp>
      <p:sp>
        <p:nvSpPr>
          <p:cNvPr id="6" name="Footer Placeholder 5"/>
          <p:cNvSpPr>
            <a:spLocks noGrp="1"/>
          </p:cNvSpPr>
          <p:nvPr>
            <p:ph type="ftr" sz="quarter" idx="11"/>
          </p:nvPr>
        </p:nvSpPr>
        <p:spPr/>
        <p:txBody>
          <a:bodyPr/>
          <a:lstStyle/>
          <a:p>
            <a:r>
              <a:rPr lang="en-US" smtClean="0"/>
              <a:t>We Stick With You So You Don’t Get Stuck</a:t>
            </a:r>
            <a:endParaRPr lang="en-US" dirty="0"/>
          </a:p>
        </p:txBody>
      </p:sp>
    </p:spTree>
    <p:extLst>
      <p:ext uri="{BB962C8B-B14F-4D97-AF65-F5344CB8AC3E}">
        <p14:creationId xmlns:p14="http://schemas.microsoft.com/office/powerpoint/2010/main" val="1103346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pPr algn="ctr"/>
            <a:r>
              <a:rPr lang="en-US" sz="5400" dirty="0" smtClean="0"/>
              <a:t>THANK YOU</a:t>
            </a:r>
            <a:endParaRPr lang="en-US" sz="5400" dirty="0"/>
          </a:p>
        </p:txBody>
      </p:sp>
      <p:sp>
        <p:nvSpPr>
          <p:cNvPr id="6" name="Footer Placeholder 5"/>
          <p:cNvSpPr>
            <a:spLocks noGrp="1"/>
          </p:cNvSpPr>
          <p:nvPr>
            <p:ph type="ftr" sz="quarter" idx="11"/>
          </p:nvPr>
        </p:nvSpPr>
        <p:spPr/>
        <p:txBody>
          <a:bodyPr/>
          <a:lstStyle/>
          <a:p>
            <a:r>
              <a:rPr lang="en-US" smtClean="0"/>
              <a:t>We Stick With You So You Don’t Get Stuck</a:t>
            </a:r>
            <a:endParaRPr lang="en-US" dirty="0"/>
          </a:p>
        </p:txBody>
      </p:sp>
      <p:sp>
        <p:nvSpPr>
          <p:cNvPr id="5" name="Slide Number Placeholder 4"/>
          <p:cNvSpPr>
            <a:spLocks noGrp="1"/>
          </p:cNvSpPr>
          <p:nvPr>
            <p:ph type="sldNum" sz="quarter" idx="12"/>
          </p:nvPr>
        </p:nvSpPr>
        <p:spPr/>
        <p:txBody>
          <a:bodyPr/>
          <a:lstStyle/>
          <a:p>
            <a:pPr algn="ctr"/>
            <a:fld id="{BD95A7CD-4E17-43DB-98F4-E55D051A8072}" type="slidenum">
              <a:rPr lang="en-US" smtClean="0"/>
              <a:pPr algn="ctr"/>
              <a:t>15</a:t>
            </a:fld>
            <a:endParaRPr lang="en-US" dirty="0"/>
          </a:p>
        </p:txBody>
      </p:sp>
      <p:sp>
        <p:nvSpPr>
          <p:cNvPr id="4" name="Date Placeholder 3"/>
          <p:cNvSpPr>
            <a:spLocks noGrp="1"/>
          </p:cNvSpPr>
          <p:nvPr>
            <p:ph type="dt" sz="half" idx="10"/>
          </p:nvPr>
        </p:nvSpPr>
        <p:spPr/>
        <p:txBody>
          <a:bodyPr/>
          <a:lstStyle/>
          <a:p>
            <a:fld id="{887FA2A5-8FA6-45A3-A377-1AD29DEF3C39}" type="datetime1">
              <a:rPr lang="en-US" smtClean="0"/>
              <a:pPr/>
              <a:t>11/17/2012</a:t>
            </a:fld>
            <a:endParaRPr lang="en-US" dirty="0"/>
          </a:p>
        </p:txBody>
      </p:sp>
      <p:sp>
        <p:nvSpPr>
          <p:cNvPr id="2" name="TextBox 1"/>
          <p:cNvSpPr txBox="1"/>
          <p:nvPr/>
        </p:nvSpPr>
        <p:spPr>
          <a:xfrm>
            <a:off x="685800" y="3581400"/>
            <a:ext cx="7772400" cy="1371600"/>
          </a:xfrm>
          <a:prstGeom prst="rect">
            <a:avLst/>
          </a:prstGeom>
          <a:noFill/>
        </p:spPr>
        <p:txBody>
          <a:bodyPr vert="horz" lIns="91440" tIns="45720" rIns="91440" bIns="45720" rtlCol="0" anchor="ctr">
            <a:normAutofit/>
          </a:bodyPr>
          <a:lstStyle>
            <a:lvl1pPr algn="ctr">
              <a:spcBef>
                <a:spcPct val="0"/>
              </a:spcBef>
              <a:buNone/>
              <a:defRPr sz="5400">
                <a:solidFill>
                  <a:schemeClr val="tx1">
                    <a:lumMod val="65000"/>
                    <a:lumOff val="35000"/>
                  </a:schemeClr>
                </a:solidFill>
                <a:effectLst>
                  <a:reflection stA="25000" endPos="25000" dist="12700" dir="5400000" sy="-100000" algn="bl" rotWithShape="0"/>
                </a:effectLst>
                <a:latin typeface="+mj-lt"/>
                <a:ea typeface="+mj-ea"/>
                <a:cs typeface="+mj-cs"/>
              </a:defRPr>
            </a:lvl1pPr>
          </a:lstStyle>
          <a:p>
            <a:r>
              <a:rPr lang="en-IN" sz="2000" dirty="0">
                <a:latin typeface="+mn-lt"/>
              </a:rPr>
              <a:t>I would like to thank the management for giving us an opportunity to present ourselves. </a:t>
            </a:r>
            <a:endParaRPr lang="en-US" sz="2000" dirty="0">
              <a:latin typeface="+mn-lt"/>
            </a:endParaRPr>
          </a:p>
          <a:p>
            <a:endParaRPr lang="en-US" sz="2800" dirty="0"/>
          </a:p>
        </p:txBody>
      </p:sp>
    </p:spTree>
    <p:extLst>
      <p:ext uri="{BB962C8B-B14F-4D97-AF65-F5344CB8AC3E}">
        <p14:creationId xmlns:p14="http://schemas.microsoft.com/office/powerpoint/2010/main" val="328440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Vision</a:t>
            </a:r>
            <a:endParaRPr lang="en-US" dirty="0"/>
          </a:p>
        </p:txBody>
      </p:sp>
      <p:sp>
        <p:nvSpPr>
          <p:cNvPr id="3" name="Content Placeholder 2"/>
          <p:cNvSpPr>
            <a:spLocks noGrp="1"/>
          </p:cNvSpPr>
          <p:nvPr>
            <p:ph idx="1"/>
          </p:nvPr>
        </p:nvSpPr>
        <p:spPr/>
        <p:txBody>
          <a:bodyPr>
            <a:normAutofit/>
          </a:bodyPr>
          <a:lstStyle/>
          <a:p>
            <a:r>
              <a:rPr lang="en-US" sz="2000" dirty="0"/>
              <a:t>We aim to be very innovative, trusted, ethical which will  ultimately help in achievement of organizational objective. </a:t>
            </a:r>
          </a:p>
          <a:p>
            <a:endParaRPr lang="en-US" sz="2000" dirty="0"/>
          </a:p>
          <a:p>
            <a:r>
              <a:rPr lang="en-US" sz="2000" dirty="0"/>
              <a:t>We are on the verge of developing new systems with latest technology which will create a strong bond between IT professionals and users. Also we have planned to release new </a:t>
            </a:r>
            <a:r>
              <a:rPr lang="en-US" sz="2000" dirty="0" smtClean="0"/>
              <a:t>systems </a:t>
            </a:r>
            <a:r>
              <a:rPr lang="en-US" sz="2000" dirty="0"/>
              <a:t>so that additional information may be provided in better way and with least maintenance. </a:t>
            </a:r>
          </a:p>
          <a:p>
            <a:endParaRPr lang="en-US" sz="2000" dirty="0"/>
          </a:p>
          <a:p>
            <a:r>
              <a:rPr lang="en-US" sz="2000" dirty="0"/>
              <a:t>We as IT professionals look forward for continuous and effective growth of organization.</a:t>
            </a:r>
          </a:p>
          <a:p>
            <a:pPr marL="0" indent="0">
              <a:buNone/>
            </a:pPr>
            <a:endParaRPr lang="en-US" sz="2000" dirty="0"/>
          </a:p>
          <a:p>
            <a:r>
              <a:rPr lang="en-US" sz="2000" dirty="0"/>
              <a:t>We are moving towards latest trends of providing information for timely decision making</a:t>
            </a:r>
            <a:r>
              <a:rPr lang="en-US" sz="2000" dirty="0" smtClean="0"/>
              <a:t>.</a:t>
            </a:r>
            <a:endParaRPr lang="en-US" sz="2000" dirty="0"/>
          </a:p>
        </p:txBody>
      </p:sp>
      <p:sp>
        <p:nvSpPr>
          <p:cNvPr id="4" name="Date Placeholder 3"/>
          <p:cNvSpPr>
            <a:spLocks noGrp="1"/>
          </p:cNvSpPr>
          <p:nvPr>
            <p:ph type="dt" sz="half" idx="10"/>
          </p:nvPr>
        </p:nvSpPr>
        <p:spPr/>
        <p:txBody>
          <a:bodyPr/>
          <a:lstStyle/>
          <a:p>
            <a:fld id="{B87D44AA-4B39-4D83-9BF2-5C7709212E0F}" type="datetime1">
              <a:rPr lang="en-US" smtClean="0"/>
              <a:pPr/>
              <a:t>11/17/2012</a:t>
            </a:fld>
            <a:endParaRPr lang="en-US" dirty="0"/>
          </a:p>
        </p:txBody>
      </p:sp>
      <p:sp>
        <p:nvSpPr>
          <p:cNvPr id="5" name="Footer Placeholder 4"/>
          <p:cNvSpPr>
            <a:spLocks noGrp="1"/>
          </p:cNvSpPr>
          <p:nvPr>
            <p:ph type="ftr" sz="quarter" idx="11"/>
          </p:nvPr>
        </p:nvSpPr>
        <p:spPr/>
        <p:txBody>
          <a:bodyPr/>
          <a:lstStyle/>
          <a:p>
            <a:r>
              <a:rPr lang="en-US" dirty="0" smtClean="0"/>
              <a:t>We Stick With You So You Don’t Get Stuck</a:t>
            </a:r>
            <a:endParaRPr lang="en-US" dirty="0"/>
          </a:p>
        </p:txBody>
      </p:sp>
      <p:sp>
        <p:nvSpPr>
          <p:cNvPr id="6" name="Slide Number Placeholder 5"/>
          <p:cNvSpPr>
            <a:spLocks noGrp="1"/>
          </p:cNvSpPr>
          <p:nvPr>
            <p:ph type="sldNum" sz="quarter" idx="12"/>
          </p:nvPr>
        </p:nvSpPr>
        <p:spPr/>
        <p:txBody>
          <a:bodyPr/>
          <a:lstStyle/>
          <a:p>
            <a:fld id="{BD95A7CD-4E17-43DB-98F4-E55D051A8072}" type="slidenum">
              <a:rPr lang="en-US" smtClean="0"/>
              <a:pPr/>
              <a:t>2</a:t>
            </a:fld>
            <a:endParaRPr lang="en-US" dirty="0"/>
          </a:p>
        </p:txBody>
      </p:sp>
    </p:spTree>
    <p:extLst>
      <p:ext uri="{BB962C8B-B14F-4D97-AF65-F5344CB8AC3E}">
        <p14:creationId xmlns:p14="http://schemas.microsoft.com/office/powerpoint/2010/main" val="2440033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Objective</a:t>
            </a:r>
            <a:endParaRPr lang="en-US" dirty="0"/>
          </a:p>
        </p:txBody>
      </p:sp>
      <p:sp>
        <p:nvSpPr>
          <p:cNvPr id="9" name="Content Placeholder 8"/>
          <p:cNvSpPr>
            <a:spLocks noGrp="1"/>
          </p:cNvSpPr>
          <p:nvPr>
            <p:ph idx="1"/>
          </p:nvPr>
        </p:nvSpPr>
        <p:spPr/>
        <p:txBody>
          <a:bodyPr>
            <a:normAutofit fontScale="85000" lnSpcReduction="20000"/>
          </a:bodyPr>
          <a:lstStyle/>
          <a:p>
            <a:pPr algn="just">
              <a:lnSpc>
                <a:spcPct val="110000"/>
              </a:lnSpc>
            </a:pPr>
            <a:r>
              <a:rPr lang="en-US" sz="2000" dirty="0"/>
              <a:t>IT has been making constant endeavors for the fulfillment of the core requirements of the users but the thing that makes the difference is that, now the time needs analysis of data to a greater extent. Analysis of data is must for an organization as it helps us to know where we stand and what more efforts are required to make our workplace a profit making organization.</a:t>
            </a:r>
          </a:p>
          <a:p>
            <a:pPr algn="just">
              <a:lnSpc>
                <a:spcPct val="110000"/>
              </a:lnSpc>
            </a:pPr>
            <a:endParaRPr lang="en-US" sz="2000" dirty="0">
              <a:latin typeface="Tahoma" panose="020B0604030504040204" pitchFamily="34" charset="0"/>
            </a:endParaRPr>
          </a:p>
          <a:p>
            <a:pPr>
              <a:lnSpc>
                <a:spcPct val="110000"/>
              </a:lnSpc>
            </a:pPr>
            <a:r>
              <a:rPr lang="en-US" sz="2000" dirty="0"/>
              <a:t>Our aim is not only to fulfill the </a:t>
            </a:r>
            <a:r>
              <a:rPr lang="en-US" sz="2000" dirty="0" smtClean="0"/>
              <a:t>requirements </a:t>
            </a:r>
            <a:r>
              <a:rPr lang="en-US" sz="2000" dirty="0"/>
              <a:t>from various users but also to refine the processes in a better way, so that the users as well as the higher management can rely 100% on the provided systems with a lot of ease hence utilizing there time in some productive thinking. We believe in our punch line </a:t>
            </a:r>
            <a:r>
              <a:rPr lang="en-US" sz="2000" b="1" dirty="0"/>
              <a:t>“</a:t>
            </a:r>
            <a:r>
              <a:rPr lang="en-IN" sz="2000" b="1" dirty="0"/>
              <a:t>We Stick with you, so you don't get stuck</a:t>
            </a:r>
            <a:r>
              <a:rPr lang="en-IN" sz="2000" b="1" dirty="0" smtClean="0"/>
              <a:t>........”</a:t>
            </a:r>
          </a:p>
          <a:p>
            <a:pPr>
              <a:lnSpc>
                <a:spcPct val="110000"/>
              </a:lnSpc>
            </a:pPr>
            <a:endParaRPr lang="en-US" sz="2000" dirty="0"/>
          </a:p>
          <a:p>
            <a:pPr>
              <a:lnSpc>
                <a:spcPct val="110000"/>
              </a:lnSpc>
            </a:pPr>
            <a:r>
              <a:rPr lang="en-IN" sz="2000" dirty="0"/>
              <a:t>We are always determined to provide our best as we firmly believe in process </a:t>
            </a:r>
            <a:r>
              <a:rPr lang="en-IN" sz="2000" dirty="0" smtClean="0"/>
              <a:t>approach </a:t>
            </a:r>
            <a:r>
              <a:rPr lang="en-IN" sz="2000" dirty="0"/>
              <a:t>with thorough understanding</a:t>
            </a:r>
            <a:r>
              <a:rPr lang="en-IN" sz="2000" dirty="0" smtClean="0"/>
              <a:t>.</a:t>
            </a:r>
          </a:p>
          <a:p>
            <a:pPr>
              <a:lnSpc>
                <a:spcPct val="110000"/>
              </a:lnSpc>
            </a:pPr>
            <a:endParaRPr lang="en-IN" sz="2000" dirty="0" smtClean="0"/>
          </a:p>
          <a:p>
            <a:pPr>
              <a:lnSpc>
                <a:spcPct val="110000"/>
              </a:lnSpc>
            </a:pPr>
            <a:r>
              <a:rPr lang="en-IN" sz="2000" dirty="0" smtClean="0"/>
              <a:t>We as a team always like to take the first step for any new enhancements or for covering un-automated area. </a:t>
            </a:r>
          </a:p>
        </p:txBody>
      </p:sp>
      <p:sp>
        <p:nvSpPr>
          <p:cNvPr id="5" name="Date Placeholder 4"/>
          <p:cNvSpPr>
            <a:spLocks noGrp="1"/>
          </p:cNvSpPr>
          <p:nvPr>
            <p:ph type="dt" sz="half" idx="10"/>
          </p:nvPr>
        </p:nvSpPr>
        <p:spPr/>
        <p:txBody>
          <a:bodyPr/>
          <a:lstStyle/>
          <a:p>
            <a:fld id="{E1FCB419-1FB4-4B10-9A6B-FDE56769219E}" type="datetime1">
              <a:rPr lang="en-US" smtClean="0"/>
              <a:pPr/>
              <a:t>11/17/2012</a:t>
            </a:fld>
            <a:endParaRPr lang="en-US" dirty="0"/>
          </a:p>
        </p:txBody>
      </p:sp>
      <p:sp>
        <p:nvSpPr>
          <p:cNvPr id="7" name="Slide Number Placeholder 6"/>
          <p:cNvSpPr>
            <a:spLocks noGrp="1"/>
          </p:cNvSpPr>
          <p:nvPr>
            <p:ph type="sldNum" sz="quarter" idx="12"/>
          </p:nvPr>
        </p:nvSpPr>
        <p:spPr/>
        <p:txBody>
          <a:bodyPr/>
          <a:lstStyle/>
          <a:p>
            <a:fld id="{BD95A7CD-4E17-43DB-98F4-E55D051A8072}" type="slidenum">
              <a:rPr lang="en-US" smtClean="0"/>
              <a:pPr/>
              <a:t>3</a:t>
            </a:fld>
            <a:endParaRPr lang="en-US"/>
          </a:p>
        </p:txBody>
      </p:sp>
      <p:sp>
        <p:nvSpPr>
          <p:cNvPr id="6" name="Footer Placeholder 5"/>
          <p:cNvSpPr>
            <a:spLocks noGrp="1"/>
          </p:cNvSpPr>
          <p:nvPr>
            <p:ph type="ftr" sz="quarter" idx="11"/>
          </p:nvPr>
        </p:nvSpPr>
        <p:spPr/>
        <p:txBody>
          <a:bodyPr/>
          <a:lstStyle/>
          <a:p>
            <a:r>
              <a:rPr lang="en-US" dirty="0" smtClean="0"/>
              <a:t>We Stick With You So You Don’t Get Stuck</a:t>
            </a:r>
            <a:endParaRPr lang="en-US" dirty="0"/>
          </a:p>
        </p:txBody>
      </p:sp>
    </p:spTree>
    <p:extLst>
      <p:ext uri="{BB962C8B-B14F-4D97-AF65-F5344CB8AC3E}">
        <p14:creationId xmlns:p14="http://schemas.microsoft.com/office/powerpoint/2010/main" val="507699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 Horizons</a:t>
            </a:r>
            <a:endParaRPr lang="en-US" dirty="0"/>
          </a:p>
        </p:txBody>
      </p:sp>
      <p:sp>
        <p:nvSpPr>
          <p:cNvPr id="4" name="Date Placeholder 3"/>
          <p:cNvSpPr>
            <a:spLocks noGrp="1"/>
          </p:cNvSpPr>
          <p:nvPr>
            <p:ph type="dt" sz="half" idx="10"/>
          </p:nvPr>
        </p:nvSpPr>
        <p:spPr/>
        <p:txBody>
          <a:bodyPr/>
          <a:lstStyle/>
          <a:p>
            <a:fld id="{887FA2A5-8FA6-45A3-A377-1AD29DEF3C39}" type="datetime1">
              <a:rPr lang="en-US" smtClean="0"/>
              <a:pPr/>
              <a:t>11/17/2012</a:t>
            </a:fld>
            <a:endParaRPr lang="en-US" dirty="0"/>
          </a:p>
        </p:txBody>
      </p:sp>
      <p:sp>
        <p:nvSpPr>
          <p:cNvPr id="5" name="Slide Number Placeholder 4"/>
          <p:cNvSpPr>
            <a:spLocks noGrp="1"/>
          </p:cNvSpPr>
          <p:nvPr>
            <p:ph type="sldNum" sz="quarter" idx="12"/>
          </p:nvPr>
        </p:nvSpPr>
        <p:spPr/>
        <p:txBody>
          <a:bodyPr/>
          <a:lstStyle/>
          <a:p>
            <a:pPr algn="ctr"/>
            <a:fld id="{BD95A7CD-4E17-43DB-98F4-E55D051A8072}" type="slidenum">
              <a:rPr lang="en-US" smtClean="0"/>
              <a:pPr algn="ctr"/>
              <a:t>4</a:t>
            </a:fld>
            <a:endParaRPr lang="en-US" dirty="0"/>
          </a:p>
        </p:txBody>
      </p:sp>
      <p:sp>
        <p:nvSpPr>
          <p:cNvPr id="6" name="Footer Placeholder 5"/>
          <p:cNvSpPr>
            <a:spLocks noGrp="1"/>
          </p:cNvSpPr>
          <p:nvPr>
            <p:ph type="ftr" sz="quarter" idx="11"/>
          </p:nvPr>
        </p:nvSpPr>
        <p:spPr/>
        <p:txBody>
          <a:bodyPr/>
          <a:lstStyle/>
          <a:p>
            <a:r>
              <a:rPr lang="en-US" smtClean="0"/>
              <a:t>We Stick With You So You Don’t Get Stuck</a:t>
            </a:r>
            <a:endParaRPr lang="en-US" dirty="0"/>
          </a:p>
        </p:txBody>
      </p:sp>
      <p:sp>
        <p:nvSpPr>
          <p:cNvPr id="8" name="Oval 2"/>
          <p:cNvSpPr>
            <a:spLocks noChangeArrowheads="1"/>
          </p:cNvSpPr>
          <p:nvPr/>
        </p:nvSpPr>
        <p:spPr bwMode="auto">
          <a:xfrm>
            <a:off x="3124200" y="2438400"/>
            <a:ext cx="2971800" cy="2514600"/>
          </a:xfrm>
          <a:prstGeom prst="ellipse">
            <a:avLst/>
          </a:prstGeom>
          <a:ln>
            <a:headEnd/>
            <a:tailEnd/>
          </a:ln>
          <a:extLst/>
        </p:spPr>
        <p:style>
          <a:lnRef idx="0">
            <a:schemeClr val="accent1"/>
          </a:lnRef>
          <a:fillRef idx="3">
            <a:schemeClr val="accent1"/>
          </a:fillRef>
          <a:effectRef idx="3">
            <a:schemeClr val="accent1"/>
          </a:effectRef>
          <a:fontRef idx="minor">
            <a:schemeClr val="lt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IN">
              <a:solidFill>
                <a:srgbClr val="FFFF66"/>
              </a:solidFill>
              <a:cs typeface="Arial" panose="020B0604020202020204" pitchFamily="34" charset="0"/>
            </a:endParaRPr>
          </a:p>
        </p:txBody>
      </p:sp>
      <p:sp>
        <p:nvSpPr>
          <p:cNvPr id="9" name="Text Box 3"/>
          <p:cNvSpPr txBox="1">
            <a:spLocks noChangeArrowheads="1"/>
          </p:cNvSpPr>
          <p:nvPr/>
        </p:nvSpPr>
        <p:spPr bwMode="auto">
          <a:xfrm>
            <a:off x="228600" y="3500735"/>
            <a:ext cx="2438400" cy="4616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eaLnBrk="0" hangingPunct="0">
              <a:spcBef>
                <a:spcPct val="50000"/>
              </a:spcBef>
              <a:defRPr sz="2400" b="1">
                <a:solidFill>
                  <a:schemeClr val="tx1">
                    <a:lumMod val="65000"/>
                    <a:lumOff val="35000"/>
                  </a:schemeClr>
                </a:solidFill>
                <a:latin typeface="+mj-lt"/>
                <a:ea typeface="+mj-ea"/>
                <a:cs typeface="+mj-cs"/>
              </a:defRPr>
            </a:lvl1pPr>
            <a:lvl2pPr marL="742950" indent="-285750" eaLnBrk="0" hangingPunct="0">
              <a:defRPr>
                <a:latin typeface="Arial" panose="020B0604020202020204" pitchFamily="34" charset="0"/>
              </a:defRPr>
            </a:lvl2pPr>
            <a:lvl3pPr marL="1143000" indent="-228600" eaLnBrk="0" hangingPunct="0">
              <a:defRPr>
                <a:latin typeface="Arial" panose="020B0604020202020204" pitchFamily="34" charset="0"/>
              </a:defRPr>
            </a:lvl3pPr>
            <a:lvl4pPr marL="1600200" indent="-228600" eaLnBrk="0" hangingPunct="0">
              <a:defRPr>
                <a:latin typeface="Arial" panose="020B0604020202020204" pitchFamily="34" charset="0"/>
              </a:defRPr>
            </a:lvl4pPr>
            <a:lvl5pPr marL="2057400" indent="-228600" eaLnBrk="0" hangingPunct="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en-US" dirty="0" smtClean="0"/>
              <a:t>Vendor/Suppliers</a:t>
            </a:r>
            <a:endParaRPr lang="en-US" dirty="0"/>
          </a:p>
        </p:txBody>
      </p:sp>
      <p:sp>
        <p:nvSpPr>
          <p:cNvPr id="10" name="Text Box 4"/>
          <p:cNvSpPr txBox="1">
            <a:spLocks noChangeArrowheads="1"/>
          </p:cNvSpPr>
          <p:nvPr/>
        </p:nvSpPr>
        <p:spPr bwMode="auto">
          <a:xfrm>
            <a:off x="2743200" y="1219200"/>
            <a:ext cx="3962400" cy="4616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dirty="0">
                <a:solidFill>
                  <a:schemeClr val="tx1">
                    <a:lumMod val="65000"/>
                    <a:lumOff val="35000"/>
                  </a:schemeClr>
                </a:solidFill>
                <a:latin typeface="+mj-lt"/>
                <a:ea typeface="+mj-ea"/>
                <a:cs typeface="+mj-cs"/>
              </a:rPr>
              <a:t>Internal Process Automation</a:t>
            </a:r>
          </a:p>
        </p:txBody>
      </p:sp>
      <p:sp>
        <p:nvSpPr>
          <p:cNvPr id="11" name="Text Box 5"/>
          <p:cNvSpPr txBox="1">
            <a:spLocks noChangeArrowheads="1"/>
          </p:cNvSpPr>
          <p:nvPr/>
        </p:nvSpPr>
        <p:spPr bwMode="auto">
          <a:xfrm>
            <a:off x="6781800" y="3505200"/>
            <a:ext cx="1676400" cy="4616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eaLnBrk="0" hangingPunct="0">
              <a:spcBef>
                <a:spcPct val="50000"/>
              </a:spcBef>
              <a:defRPr sz="2400" b="1">
                <a:solidFill>
                  <a:schemeClr val="tx1">
                    <a:lumMod val="65000"/>
                    <a:lumOff val="35000"/>
                  </a:schemeClr>
                </a:solidFill>
                <a:latin typeface="+mj-lt"/>
                <a:ea typeface="+mj-ea"/>
                <a:cs typeface="+mj-cs"/>
              </a:defRPr>
            </a:lvl1pPr>
            <a:lvl2pPr marL="742950" indent="-285750" eaLnBrk="0" hangingPunct="0">
              <a:defRPr>
                <a:latin typeface="Arial" panose="020B0604020202020204" pitchFamily="34" charset="0"/>
              </a:defRPr>
            </a:lvl2pPr>
            <a:lvl3pPr marL="1143000" indent="-228600" eaLnBrk="0" hangingPunct="0">
              <a:defRPr>
                <a:latin typeface="Arial" panose="020B0604020202020204" pitchFamily="34" charset="0"/>
              </a:defRPr>
            </a:lvl3pPr>
            <a:lvl4pPr marL="1600200" indent="-228600" eaLnBrk="0" hangingPunct="0">
              <a:defRPr>
                <a:latin typeface="Arial" panose="020B0604020202020204" pitchFamily="34" charset="0"/>
              </a:defRPr>
            </a:lvl4pPr>
            <a:lvl5pPr marL="2057400" indent="-228600" eaLnBrk="0" hangingPunct="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en-US" dirty="0"/>
              <a:t>Customers</a:t>
            </a:r>
          </a:p>
        </p:txBody>
      </p:sp>
      <p:sp>
        <p:nvSpPr>
          <p:cNvPr id="12" name="Text Box 6"/>
          <p:cNvSpPr txBox="1">
            <a:spLocks noChangeArrowheads="1"/>
          </p:cNvSpPr>
          <p:nvPr/>
        </p:nvSpPr>
        <p:spPr bwMode="auto">
          <a:xfrm>
            <a:off x="4267200" y="5791200"/>
            <a:ext cx="990600" cy="4616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eaLnBrk="0" hangingPunct="0">
              <a:spcBef>
                <a:spcPct val="50000"/>
              </a:spcBef>
              <a:defRPr sz="2400" b="1">
                <a:solidFill>
                  <a:schemeClr val="tx1">
                    <a:lumMod val="65000"/>
                    <a:lumOff val="35000"/>
                  </a:schemeClr>
                </a:solidFill>
                <a:latin typeface="+mj-lt"/>
                <a:ea typeface="+mj-ea"/>
                <a:cs typeface="+mj-cs"/>
              </a:defRPr>
            </a:lvl1pPr>
            <a:lvl2pPr marL="742950" indent="-285750" eaLnBrk="0" hangingPunct="0">
              <a:defRPr>
                <a:latin typeface="Arial" panose="020B0604020202020204" pitchFamily="34" charset="0"/>
              </a:defRPr>
            </a:lvl2pPr>
            <a:lvl3pPr marL="1143000" indent="-228600" eaLnBrk="0" hangingPunct="0">
              <a:defRPr>
                <a:latin typeface="Arial" panose="020B0604020202020204" pitchFamily="34" charset="0"/>
              </a:defRPr>
            </a:lvl3pPr>
            <a:lvl4pPr marL="1600200" indent="-228600" eaLnBrk="0" hangingPunct="0">
              <a:defRPr>
                <a:latin typeface="Arial" panose="020B0604020202020204" pitchFamily="34" charset="0"/>
              </a:defRPr>
            </a:lvl4pPr>
            <a:lvl5pPr marL="2057400" indent="-228600" eaLnBrk="0" hangingPunct="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en-US" dirty="0"/>
              <a:t>Staff</a:t>
            </a:r>
          </a:p>
        </p:txBody>
      </p:sp>
      <p:sp>
        <p:nvSpPr>
          <p:cNvPr id="13" name="AutoShape 8">
            <a:hlinkClick r:id="rId3" action="ppaction://hlinksldjump"/>
          </p:cNvPr>
          <p:cNvSpPr>
            <a:spLocks noChangeArrowheads="1"/>
          </p:cNvSpPr>
          <p:nvPr/>
        </p:nvSpPr>
        <p:spPr bwMode="auto">
          <a:xfrm>
            <a:off x="5334000" y="3505200"/>
            <a:ext cx="1371600" cy="457200"/>
          </a:xfrm>
          <a:custGeom>
            <a:avLst/>
            <a:gdLst>
              <a:gd name="T0" fmla="*/ 2147483647 w 21600"/>
              <a:gd name="T1" fmla="*/ 0 h 21600"/>
              <a:gd name="T2" fmla="*/ 0 w 21600"/>
              <a:gd name="T3" fmla="*/ 102419150 h 21600"/>
              <a:gd name="T4" fmla="*/ 2147483647 w 21600"/>
              <a:gd name="T5" fmla="*/ 204838300 h 21600"/>
              <a:gd name="T6" fmla="*/ 2147483647 w 21600"/>
              <a:gd name="T7" fmla="*/ 1024191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14" name="AutoShape 9"/>
          <p:cNvSpPr>
            <a:spLocks noChangeArrowheads="1"/>
          </p:cNvSpPr>
          <p:nvPr/>
        </p:nvSpPr>
        <p:spPr bwMode="auto">
          <a:xfrm flipH="1">
            <a:off x="2590800" y="3505200"/>
            <a:ext cx="1371600" cy="457200"/>
          </a:xfrm>
          <a:custGeom>
            <a:avLst/>
            <a:gdLst>
              <a:gd name="T0" fmla="*/ 2147483647 w 21600"/>
              <a:gd name="T1" fmla="*/ 0 h 21600"/>
              <a:gd name="T2" fmla="*/ 0 w 21600"/>
              <a:gd name="T3" fmla="*/ 102419150 h 21600"/>
              <a:gd name="T4" fmla="*/ 2147483647 w 21600"/>
              <a:gd name="T5" fmla="*/ 204838300 h 21600"/>
              <a:gd name="T6" fmla="*/ 2147483647 w 21600"/>
              <a:gd name="T7" fmla="*/ 1024191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15" name="AutoShape 10">
            <a:hlinkClick r:id="" action="ppaction://noaction"/>
          </p:cNvPr>
          <p:cNvSpPr>
            <a:spLocks noChangeArrowheads="1"/>
          </p:cNvSpPr>
          <p:nvPr/>
        </p:nvSpPr>
        <p:spPr bwMode="auto">
          <a:xfrm rot="16200000">
            <a:off x="3962400" y="2133601"/>
            <a:ext cx="1371600" cy="457200"/>
          </a:xfrm>
          <a:custGeom>
            <a:avLst/>
            <a:gdLst>
              <a:gd name="T0" fmla="*/ 2147483647 w 21600"/>
              <a:gd name="T1" fmla="*/ 0 h 21600"/>
              <a:gd name="T2" fmla="*/ 0 w 21600"/>
              <a:gd name="T3" fmla="*/ 102419150 h 21600"/>
              <a:gd name="T4" fmla="*/ 2147483647 w 21600"/>
              <a:gd name="T5" fmla="*/ 204838300 h 21600"/>
              <a:gd name="T6" fmla="*/ 2147483647 w 21600"/>
              <a:gd name="T7" fmla="*/ 1024191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16" name="AutoShape 11">
            <a:hlinkClick r:id="rId3" action="ppaction://hlinksldjump"/>
          </p:cNvPr>
          <p:cNvSpPr>
            <a:spLocks noChangeArrowheads="1"/>
          </p:cNvSpPr>
          <p:nvPr/>
        </p:nvSpPr>
        <p:spPr bwMode="auto">
          <a:xfrm rot="5400000">
            <a:off x="3962400" y="4876800"/>
            <a:ext cx="1371600" cy="457200"/>
          </a:xfrm>
          <a:custGeom>
            <a:avLst/>
            <a:gdLst>
              <a:gd name="T0" fmla="*/ 2147483647 w 21600"/>
              <a:gd name="T1" fmla="*/ 0 h 21600"/>
              <a:gd name="T2" fmla="*/ 0 w 21600"/>
              <a:gd name="T3" fmla="*/ 102419150 h 21600"/>
              <a:gd name="T4" fmla="*/ 2147483647 w 21600"/>
              <a:gd name="T5" fmla="*/ 204838300 h 21600"/>
              <a:gd name="T6" fmla="*/ 2147483647 w 21600"/>
              <a:gd name="T7" fmla="*/ 1024191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pic>
        <p:nvPicPr>
          <p:cNvPr id="24" name="Picture 23"/>
          <p:cNvPicPr>
            <a:picLocks noChangeAspect="1"/>
          </p:cNvPicPr>
          <p:nvPr/>
        </p:nvPicPr>
        <p:blipFill>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3886200" y="2971800"/>
            <a:ext cx="1524000" cy="1524000"/>
          </a:xfrm>
          <a:prstGeom prst="rect">
            <a:avLst/>
          </a:prstGeom>
          <a:effectLst>
            <a:outerShdw blurRad="50800" dist="38100" dir="2700000" algn="tl" rotWithShape="0">
              <a:prstClr val="black">
                <a:alpha val="40000"/>
              </a:prstClr>
            </a:outerShdw>
          </a:effectLst>
        </p:spPr>
      </p:pic>
      <p:pic>
        <p:nvPicPr>
          <p:cNvPr id="19" name="Picture 18" descr="F:\E_Drive\Windows7 Data\Users\Jagdeep\Pictures\JCTlogo.png"/>
          <p:cNvPicPr/>
          <p:nvPr/>
        </p:nvPicPr>
        <p:blipFill>
          <a:blip r:embed="rId6" cstate="print"/>
          <a:srcRect/>
          <a:stretch>
            <a:fillRect/>
          </a:stretch>
        </p:blipFill>
        <p:spPr bwMode="auto">
          <a:xfrm>
            <a:off x="4303395" y="3319180"/>
            <a:ext cx="725805" cy="795620"/>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586402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50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a:bodyPr>
          <a:lstStyle/>
          <a:p>
            <a:pPr algn="ctr">
              <a:buNone/>
            </a:pPr>
            <a:r>
              <a:rPr lang="en-US" sz="2400" b="1" dirty="0" smtClean="0"/>
              <a:t>“Focus on your potential instead of your limitations”</a:t>
            </a:r>
          </a:p>
          <a:p>
            <a:pPr>
              <a:buNone/>
            </a:pPr>
            <a:endParaRPr lang="en-US" sz="2000" dirty="0"/>
          </a:p>
          <a:p>
            <a:r>
              <a:rPr lang="en-US" sz="2000" dirty="0"/>
              <a:t>As a service department we believe in firm positive approach. It depends upon oneself how to accept the new </a:t>
            </a:r>
            <a:r>
              <a:rPr lang="en-US" sz="2000" dirty="0" smtClean="0"/>
              <a:t>challenges.</a:t>
            </a:r>
          </a:p>
          <a:p>
            <a:endParaRPr lang="en-US" sz="2000" dirty="0" smtClean="0"/>
          </a:p>
          <a:p>
            <a:r>
              <a:rPr lang="en-IN" sz="2000" dirty="0" smtClean="0"/>
              <a:t>We as a team of highly motivated and </a:t>
            </a:r>
            <a:r>
              <a:rPr lang="en-IN" sz="2000" dirty="0" smtClean="0"/>
              <a:t>dedicated </a:t>
            </a:r>
            <a:r>
              <a:rPr lang="en-IN" sz="2000" dirty="0" smtClean="0"/>
              <a:t>individuals always have the approach to enhance the existing systems weather its in the process form or in the automation form</a:t>
            </a:r>
          </a:p>
          <a:p>
            <a:endParaRPr lang="en-US" sz="2000" dirty="0"/>
          </a:p>
        </p:txBody>
      </p:sp>
      <p:sp>
        <p:nvSpPr>
          <p:cNvPr id="4" name="Date Placeholder 3"/>
          <p:cNvSpPr>
            <a:spLocks noGrp="1"/>
          </p:cNvSpPr>
          <p:nvPr>
            <p:ph type="dt" sz="half" idx="10"/>
          </p:nvPr>
        </p:nvSpPr>
        <p:spPr/>
        <p:txBody>
          <a:bodyPr/>
          <a:lstStyle/>
          <a:p>
            <a:fld id="{887FA2A5-8FA6-45A3-A377-1AD29DEF3C39}" type="datetime1">
              <a:rPr lang="en-US" smtClean="0"/>
              <a:pPr/>
              <a:t>11/17/2012</a:t>
            </a:fld>
            <a:endParaRPr lang="en-US"/>
          </a:p>
        </p:txBody>
      </p:sp>
      <p:sp>
        <p:nvSpPr>
          <p:cNvPr id="5" name="Slide Number Placeholder 4"/>
          <p:cNvSpPr>
            <a:spLocks noGrp="1"/>
          </p:cNvSpPr>
          <p:nvPr>
            <p:ph type="sldNum" sz="quarter" idx="12"/>
          </p:nvPr>
        </p:nvSpPr>
        <p:spPr/>
        <p:txBody>
          <a:bodyPr/>
          <a:lstStyle/>
          <a:p>
            <a:pPr algn="ctr"/>
            <a:fld id="{BD95A7CD-4E17-43DB-98F4-E55D051A8072}" type="slidenum">
              <a:rPr lang="en-US" smtClean="0"/>
              <a:pPr algn="ctr"/>
              <a:t>5</a:t>
            </a:fld>
            <a:endParaRPr lang="en-US" dirty="0"/>
          </a:p>
        </p:txBody>
      </p:sp>
      <p:sp>
        <p:nvSpPr>
          <p:cNvPr id="6" name="Footer Placeholder 5"/>
          <p:cNvSpPr>
            <a:spLocks noGrp="1"/>
          </p:cNvSpPr>
          <p:nvPr>
            <p:ph type="ftr" sz="quarter" idx="11"/>
          </p:nvPr>
        </p:nvSpPr>
        <p:spPr/>
        <p:txBody>
          <a:bodyPr/>
          <a:lstStyle/>
          <a:p>
            <a:r>
              <a:rPr lang="en-US" smtClean="0"/>
              <a:t>We Stick With You So You Don’t Get Stuck</a:t>
            </a:r>
            <a:endParaRPr lang="en-US" dirty="0"/>
          </a:p>
        </p:txBody>
      </p:sp>
    </p:spTree>
    <p:extLst>
      <p:ext uri="{BB962C8B-B14F-4D97-AF65-F5344CB8AC3E}">
        <p14:creationId xmlns:p14="http://schemas.microsoft.com/office/powerpoint/2010/main" val="397861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20" presetClass="emph" presetSubtype="0" repeatCount="indefinite" fill="hold" nodeType="afterEffect">
                                  <p:stCondLst>
                                    <p:cond delay="0"/>
                                  </p:stCondLst>
                                  <p:iterate type="lt">
                                    <p:tmPct val="10000"/>
                                  </p:iterate>
                                  <p:childTnLst>
                                    <p:set>
                                      <p:cBhvr override="childStyle">
                                        <p:cTn id="10" dur="1000" autoRev="1" fill="hold"/>
                                        <p:tgtEl>
                                          <p:spTgt spid="3">
                                            <p:txEl>
                                              <p:pRg st="0" end="0"/>
                                            </p:txEl>
                                          </p:spTgt>
                                        </p:tgtEl>
                                        <p:attrNameLst>
                                          <p:attrName>style.color</p:attrName>
                                        </p:attrNameLst>
                                      </p:cBhvr>
                                      <p:to>
                                        <p:clrVal>
                                          <a:schemeClr val="accent2"/>
                                        </p:clrVal>
                                      </p:to>
                                    </p:set>
                                    <p:set>
                                      <p:cBhvr>
                                        <p:cTn id="11" dur="1000" autoRev="1" fill="hold"/>
                                        <p:tgtEl>
                                          <p:spTgt spid="3">
                                            <p:txEl>
                                              <p:pRg st="0" end="0"/>
                                            </p:txEl>
                                          </p:spTgt>
                                        </p:tgtEl>
                                        <p:attrNameLst>
                                          <p:attrName>fillcolor</p:attrName>
                                        </p:attrNameLst>
                                      </p:cBhvr>
                                      <p:to>
                                        <p:clrVal>
                                          <a:schemeClr val="accent2"/>
                                        </p:clrVal>
                                      </p:to>
                                    </p:set>
                                    <p:set>
                                      <p:cBhvr>
                                        <p:cTn id="12" dur="1000" autoRev="1"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fontScale="92500" lnSpcReduction="20000"/>
          </a:bodyPr>
          <a:lstStyle/>
          <a:p>
            <a:pPr>
              <a:lnSpc>
                <a:spcPct val="110000"/>
              </a:lnSpc>
            </a:pPr>
            <a:r>
              <a:rPr lang="en-US" sz="2200" dirty="0"/>
              <a:t>On facing a new challenge, a person with negative approach will remain confused in 5w’s and his confusion will result in endless loop making no productive </a:t>
            </a:r>
            <a:r>
              <a:rPr lang="en-US" sz="2200" dirty="0" smtClean="0"/>
              <a:t>thinking</a:t>
            </a:r>
          </a:p>
          <a:p>
            <a:pPr>
              <a:lnSpc>
                <a:spcPct val="110000"/>
              </a:lnSpc>
            </a:pPr>
            <a:endParaRPr lang="en-US" sz="2200" dirty="0"/>
          </a:p>
          <a:p>
            <a:pPr>
              <a:lnSpc>
                <a:spcPct val="110000"/>
              </a:lnSpc>
            </a:pPr>
            <a:endParaRPr lang="en-US" sz="2200" dirty="0" smtClean="0"/>
          </a:p>
          <a:p>
            <a:pPr>
              <a:lnSpc>
                <a:spcPct val="110000"/>
              </a:lnSpc>
            </a:pPr>
            <a:endParaRPr lang="en-US" sz="2200" dirty="0"/>
          </a:p>
          <a:p>
            <a:pPr>
              <a:lnSpc>
                <a:spcPct val="110000"/>
              </a:lnSpc>
            </a:pPr>
            <a:endParaRPr lang="en-US" sz="2200" dirty="0" smtClean="0"/>
          </a:p>
          <a:p>
            <a:pPr>
              <a:lnSpc>
                <a:spcPct val="110000"/>
              </a:lnSpc>
            </a:pPr>
            <a:endParaRPr lang="en-US" sz="2200" dirty="0" smtClean="0"/>
          </a:p>
          <a:p>
            <a:pPr>
              <a:lnSpc>
                <a:spcPct val="110000"/>
              </a:lnSpc>
            </a:pPr>
            <a:endParaRPr lang="en-US" sz="2200" dirty="0"/>
          </a:p>
          <a:p>
            <a:pPr>
              <a:lnSpc>
                <a:spcPct val="110000"/>
              </a:lnSpc>
            </a:pPr>
            <a:endParaRPr lang="en-US" sz="2200" dirty="0"/>
          </a:p>
          <a:p>
            <a:pPr algn="just">
              <a:lnSpc>
                <a:spcPct val="110000"/>
              </a:lnSpc>
            </a:pPr>
            <a:r>
              <a:rPr lang="en-US" sz="2200" dirty="0"/>
              <a:t>Where as a person with positive approach on facing a new challenge will remain calm and will work out on the issue in a planned manner resulting in productive thinking and prompt solution.</a:t>
            </a:r>
          </a:p>
          <a:p>
            <a:pPr marL="0" indent="0" algn="r">
              <a:buNone/>
            </a:pPr>
            <a:r>
              <a:rPr lang="en-US" sz="2400" dirty="0" err="1" smtClean="0"/>
              <a:t>Contd</a:t>
            </a:r>
            <a:r>
              <a:rPr lang="en-US" sz="2400" dirty="0" smtClean="0"/>
              <a:t>…</a:t>
            </a:r>
            <a:endParaRPr lang="en-US" sz="2400" dirty="0"/>
          </a:p>
          <a:p>
            <a:endParaRPr lang="en-US" sz="2400" dirty="0"/>
          </a:p>
        </p:txBody>
      </p:sp>
      <p:sp>
        <p:nvSpPr>
          <p:cNvPr id="4" name="Date Placeholder 3"/>
          <p:cNvSpPr>
            <a:spLocks noGrp="1"/>
          </p:cNvSpPr>
          <p:nvPr>
            <p:ph type="dt" sz="half" idx="10"/>
          </p:nvPr>
        </p:nvSpPr>
        <p:spPr/>
        <p:txBody>
          <a:bodyPr/>
          <a:lstStyle/>
          <a:p>
            <a:fld id="{887FA2A5-8FA6-45A3-A377-1AD29DEF3C39}" type="datetime1">
              <a:rPr lang="en-US" smtClean="0"/>
              <a:pPr/>
              <a:t>11/17/2012</a:t>
            </a:fld>
            <a:endParaRPr lang="en-US" dirty="0"/>
          </a:p>
        </p:txBody>
      </p:sp>
      <p:sp>
        <p:nvSpPr>
          <p:cNvPr id="5" name="Slide Number Placeholder 4"/>
          <p:cNvSpPr>
            <a:spLocks noGrp="1"/>
          </p:cNvSpPr>
          <p:nvPr>
            <p:ph type="sldNum" sz="quarter" idx="12"/>
          </p:nvPr>
        </p:nvSpPr>
        <p:spPr/>
        <p:txBody>
          <a:bodyPr/>
          <a:lstStyle/>
          <a:p>
            <a:pPr algn="ctr"/>
            <a:fld id="{BD95A7CD-4E17-43DB-98F4-E55D051A8072}" type="slidenum">
              <a:rPr lang="en-US" smtClean="0"/>
              <a:pPr algn="ctr"/>
              <a:t>6</a:t>
            </a:fld>
            <a:endParaRPr lang="en-US" dirty="0"/>
          </a:p>
        </p:txBody>
      </p:sp>
      <p:sp>
        <p:nvSpPr>
          <p:cNvPr id="6" name="Footer Placeholder 5"/>
          <p:cNvSpPr>
            <a:spLocks noGrp="1"/>
          </p:cNvSpPr>
          <p:nvPr>
            <p:ph type="ftr" sz="quarter" idx="11"/>
          </p:nvPr>
        </p:nvSpPr>
        <p:spPr/>
        <p:txBody>
          <a:bodyPr/>
          <a:lstStyle/>
          <a:p>
            <a:r>
              <a:rPr lang="en-US" smtClean="0"/>
              <a:t>We Stick With You So You Don’t Get Stuck</a:t>
            </a:r>
            <a:endParaRPr lang="en-US" dirty="0"/>
          </a:p>
        </p:txBody>
      </p:sp>
      <p:pic>
        <p:nvPicPr>
          <p:cNvPr id="14" name="Picture 13" descr="Who-What-Where-When-How-Why.png"/>
          <p:cNvPicPr>
            <a:picLocks noChangeAspect="1"/>
          </p:cNvPicPr>
          <p:nvPr/>
        </p:nvPicPr>
        <p:blipFill>
          <a:blip r:embed="rId2" cstate="print"/>
          <a:stretch>
            <a:fillRect/>
          </a:stretch>
        </p:blipFill>
        <p:spPr>
          <a:xfrm>
            <a:off x="3429000" y="2133600"/>
            <a:ext cx="2857500" cy="253365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53321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4" name="Date Placeholder 3"/>
          <p:cNvSpPr>
            <a:spLocks noGrp="1"/>
          </p:cNvSpPr>
          <p:nvPr>
            <p:ph type="dt" sz="half" idx="10"/>
          </p:nvPr>
        </p:nvSpPr>
        <p:spPr/>
        <p:txBody>
          <a:bodyPr/>
          <a:lstStyle/>
          <a:p>
            <a:fld id="{887FA2A5-8FA6-45A3-A377-1AD29DEF3C39}" type="datetime1">
              <a:rPr lang="en-US" smtClean="0"/>
              <a:pPr/>
              <a:t>11/17/2012</a:t>
            </a:fld>
            <a:endParaRPr lang="en-US" dirty="0"/>
          </a:p>
        </p:txBody>
      </p:sp>
      <p:sp>
        <p:nvSpPr>
          <p:cNvPr id="5" name="Slide Number Placeholder 4"/>
          <p:cNvSpPr>
            <a:spLocks noGrp="1"/>
          </p:cNvSpPr>
          <p:nvPr>
            <p:ph type="sldNum" sz="quarter" idx="12"/>
          </p:nvPr>
        </p:nvSpPr>
        <p:spPr/>
        <p:txBody>
          <a:bodyPr/>
          <a:lstStyle/>
          <a:p>
            <a:pPr algn="ctr"/>
            <a:fld id="{BD95A7CD-4E17-43DB-98F4-E55D051A8072}" type="slidenum">
              <a:rPr lang="en-US" smtClean="0"/>
              <a:pPr algn="ctr"/>
              <a:t>7</a:t>
            </a:fld>
            <a:endParaRPr lang="en-US" dirty="0"/>
          </a:p>
        </p:txBody>
      </p:sp>
      <p:sp>
        <p:nvSpPr>
          <p:cNvPr id="6" name="Footer Placeholder 5"/>
          <p:cNvSpPr>
            <a:spLocks noGrp="1"/>
          </p:cNvSpPr>
          <p:nvPr>
            <p:ph type="ftr" sz="quarter" idx="11"/>
          </p:nvPr>
        </p:nvSpPr>
        <p:spPr/>
        <p:txBody>
          <a:bodyPr/>
          <a:lstStyle/>
          <a:p>
            <a:r>
              <a:rPr lang="en-US" smtClean="0"/>
              <a:t>We Stick With You So You Don’t Get Stuck</a:t>
            </a:r>
            <a:endParaRPr lang="en-US"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364" y="1534593"/>
            <a:ext cx="7689273" cy="4468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9471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Systems Launched / Scheduled to be launched</a:t>
            </a:r>
          </a:p>
        </p:txBody>
      </p:sp>
      <p:sp>
        <p:nvSpPr>
          <p:cNvPr id="3" name="Content Placeholder 2"/>
          <p:cNvSpPr>
            <a:spLocks noGrp="1"/>
          </p:cNvSpPr>
          <p:nvPr>
            <p:ph idx="1"/>
          </p:nvPr>
        </p:nvSpPr>
        <p:spPr/>
        <p:txBody>
          <a:bodyPr>
            <a:normAutofit/>
          </a:bodyPr>
          <a:lstStyle/>
          <a:p>
            <a:r>
              <a:rPr lang="en-US" sz="2000" dirty="0"/>
              <a:t>IT has launched/scheduled to launch the below mentioned packages for the current financial year:</a:t>
            </a:r>
          </a:p>
          <a:p>
            <a:r>
              <a:rPr lang="en-US" sz="2000" dirty="0"/>
              <a:t>CMS (Courier management system)</a:t>
            </a:r>
          </a:p>
          <a:p>
            <a:r>
              <a:rPr lang="en-US" sz="2000" dirty="0"/>
              <a:t>OPS (One point solution)</a:t>
            </a:r>
          </a:p>
          <a:p>
            <a:r>
              <a:rPr lang="en-US" sz="2000" dirty="0"/>
              <a:t>Barcode System (</a:t>
            </a:r>
            <a:r>
              <a:rPr lang="en-US" sz="2000" dirty="0" smtClean="0"/>
              <a:t>Go down </a:t>
            </a:r>
            <a:r>
              <a:rPr lang="en-US" sz="2000" dirty="0"/>
              <a:t>Management)</a:t>
            </a:r>
          </a:p>
          <a:p>
            <a:r>
              <a:rPr lang="en-US" sz="2000" dirty="0"/>
              <a:t>Sub store </a:t>
            </a:r>
            <a:r>
              <a:rPr lang="en-US" sz="2000" dirty="0" smtClean="0"/>
              <a:t>system</a:t>
            </a:r>
            <a:endParaRPr lang="en-US" sz="2000" dirty="0"/>
          </a:p>
          <a:p>
            <a:r>
              <a:rPr lang="en-US" sz="2000" dirty="0" smtClean="0"/>
              <a:t>e-Tendering System</a:t>
            </a:r>
            <a:endParaRPr lang="en-US" sz="2000" dirty="0"/>
          </a:p>
          <a:p>
            <a:r>
              <a:rPr lang="en-US" sz="2000" dirty="0"/>
              <a:t>Medical </a:t>
            </a:r>
            <a:r>
              <a:rPr lang="en-US" sz="2000" dirty="0" smtClean="0"/>
              <a:t>Dispensary Automation</a:t>
            </a:r>
            <a:r>
              <a:rPr lang="en-US" sz="2000" dirty="0"/>
              <a:t>.</a:t>
            </a:r>
          </a:p>
          <a:p>
            <a:endParaRPr lang="en-US" sz="2400" dirty="0"/>
          </a:p>
        </p:txBody>
      </p:sp>
      <p:sp>
        <p:nvSpPr>
          <p:cNvPr id="4" name="Date Placeholder 3"/>
          <p:cNvSpPr>
            <a:spLocks noGrp="1"/>
          </p:cNvSpPr>
          <p:nvPr>
            <p:ph type="dt" sz="half" idx="10"/>
          </p:nvPr>
        </p:nvSpPr>
        <p:spPr/>
        <p:txBody>
          <a:bodyPr/>
          <a:lstStyle/>
          <a:p>
            <a:fld id="{887FA2A5-8FA6-45A3-A377-1AD29DEF3C39}" type="datetime1">
              <a:rPr lang="en-US" smtClean="0"/>
              <a:pPr/>
              <a:t>11/17/2012</a:t>
            </a:fld>
            <a:endParaRPr lang="en-US" dirty="0"/>
          </a:p>
        </p:txBody>
      </p:sp>
      <p:sp>
        <p:nvSpPr>
          <p:cNvPr id="5" name="Slide Number Placeholder 4"/>
          <p:cNvSpPr>
            <a:spLocks noGrp="1"/>
          </p:cNvSpPr>
          <p:nvPr>
            <p:ph type="sldNum" sz="quarter" idx="12"/>
          </p:nvPr>
        </p:nvSpPr>
        <p:spPr/>
        <p:txBody>
          <a:bodyPr/>
          <a:lstStyle/>
          <a:p>
            <a:pPr algn="ctr"/>
            <a:fld id="{BD95A7CD-4E17-43DB-98F4-E55D051A8072}" type="slidenum">
              <a:rPr lang="en-US" smtClean="0"/>
              <a:pPr algn="ctr"/>
              <a:t>8</a:t>
            </a:fld>
            <a:endParaRPr lang="en-US" dirty="0"/>
          </a:p>
        </p:txBody>
      </p:sp>
      <p:sp>
        <p:nvSpPr>
          <p:cNvPr id="6" name="Footer Placeholder 5"/>
          <p:cNvSpPr>
            <a:spLocks noGrp="1"/>
          </p:cNvSpPr>
          <p:nvPr>
            <p:ph type="ftr" sz="quarter" idx="11"/>
          </p:nvPr>
        </p:nvSpPr>
        <p:spPr/>
        <p:txBody>
          <a:bodyPr/>
          <a:lstStyle/>
          <a:p>
            <a:r>
              <a:rPr lang="en-US" smtClean="0"/>
              <a:t>We Stick With You So You Don’t Get Stuck</a:t>
            </a:r>
            <a:endParaRPr lang="en-US" dirty="0"/>
          </a:p>
        </p:txBody>
      </p:sp>
    </p:spTree>
    <p:extLst>
      <p:ext uri="{BB962C8B-B14F-4D97-AF65-F5344CB8AC3E}">
        <p14:creationId xmlns:p14="http://schemas.microsoft.com/office/powerpoint/2010/main" val="3352141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sz="4400" dirty="0" smtClean="0"/>
              <a:t>Objective</a:t>
            </a:r>
            <a:r>
              <a:rPr lang="en-US" b="1" u="sng" dirty="0" smtClean="0"/>
              <a:t/>
            </a:r>
            <a:br>
              <a:rPr lang="en-US" b="1" u="sng" dirty="0" smtClean="0"/>
            </a:br>
            <a:endParaRPr lang="en-US" dirty="0"/>
          </a:p>
        </p:txBody>
      </p:sp>
      <p:sp>
        <p:nvSpPr>
          <p:cNvPr id="4" name="Content Placeholder 3"/>
          <p:cNvSpPr>
            <a:spLocks noGrp="1"/>
          </p:cNvSpPr>
          <p:nvPr>
            <p:ph sz="half" idx="2"/>
          </p:nvPr>
        </p:nvSpPr>
        <p:spPr>
          <a:xfrm>
            <a:off x="6096000" y="1295400"/>
            <a:ext cx="2590800" cy="4830763"/>
          </a:xfrm>
        </p:spPr>
        <p:txBody>
          <a:bodyPr>
            <a:normAutofit/>
          </a:bodyPr>
          <a:lstStyle/>
          <a:p>
            <a:r>
              <a:rPr lang="en-IN" sz="1600" dirty="0" smtClean="0">
                <a:solidFill>
                  <a:schemeClr val="tx1"/>
                </a:solidFill>
              </a:rPr>
              <a:t>Objective </a:t>
            </a:r>
            <a:r>
              <a:rPr lang="en-IN" sz="1600" dirty="0">
                <a:solidFill>
                  <a:schemeClr val="tx1"/>
                </a:solidFill>
              </a:rPr>
              <a:t>of </a:t>
            </a:r>
            <a:r>
              <a:rPr lang="en-IN" sz="1600" dirty="0" smtClean="0">
                <a:solidFill>
                  <a:schemeClr val="tx1"/>
                </a:solidFill>
              </a:rPr>
              <a:t>OPS </a:t>
            </a:r>
            <a:r>
              <a:rPr lang="en-IN" sz="1600" dirty="0">
                <a:solidFill>
                  <a:schemeClr val="tx1"/>
                </a:solidFill>
              </a:rPr>
              <a:t>is to bring the core information related to our </a:t>
            </a:r>
            <a:r>
              <a:rPr lang="en-IN" sz="1600" dirty="0" smtClean="0">
                <a:solidFill>
                  <a:schemeClr val="tx1"/>
                </a:solidFill>
              </a:rPr>
              <a:t>organization available  at a single platform.</a:t>
            </a:r>
            <a:endParaRPr lang="en-US" sz="1600" dirty="0">
              <a:solidFill>
                <a:schemeClr val="tx1"/>
              </a:solidFill>
            </a:endParaRPr>
          </a:p>
          <a:p>
            <a:r>
              <a:rPr lang="en-IN" sz="1600" dirty="0">
                <a:solidFill>
                  <a:schemeClr val="tx1"/>
                </a:solidFill>
              </a:rPr>
              <a:t>It </a:t>
            </a:r>
            <a:r>
              <a:rPr lang="en-IN" sz="1600" dirty="0" smtClean="0">
                <a:solidFill>
                  <a:schemeClr val="tx1"/>
                </a:solidFill>
              </a:rPr>
              <a:t>covers </a:t>
            </a:r>
            <a:r>
              <a:rPr lang="en-IN" sz="1600" dirty="0">
                <a:solidFill>
                  <a:schemeClr val="tx1"/>
                </a:solidFill>
              </a:rPr>
              <a:t>the </a:t>
            </a:r>
            <a:r>
              <a:rPr lang="en-IN" sz="1600" dirty="0" smtClean="0">
                <a:solidFill>
                  <a:schemeClr val="tx1"/>
                </a:solidFill>
              </a:rPr>
              <a:t>untouched areas  in the existing systems and provides the data to the user in a better way.</a:t>
            </a:r>
          </a:p>
          <a:p>
            <a:r>
              <a:rPr lang="en-US" sz="1600" dirty="0" smtClean="0">
                <a:solidFill>
                  <a:schemeClr val="tx1"/>
                </a:solidFill>
              </a:rPr>
              <a:t>Wide area covered ranging from “procurement </a:t>
            </a:r>
            <a:r>
              <a:rPr lang="en-US" sz="1600" dirty="0">
                <a:solidFill>
                  <a:schemeClr val="tx1"/>
                </a:solidFill>
              </a:rPr>
              <a:t>to payment </a:t>
            </a:r>
            <a:r>
              <a:rPr lang="en-US" sz="1600" dirty="0" smtClean="0">
                <a:solidFill>
                  <a:schemeClr val="tx1"/>
                </a:solidFill>
              </a:rPr>
              <a:t>receipt” </a:t>
            </a:r>
            <a:r>
              <a:rPr lang="en-US" sz="1600" dirty="0">
                <a:solidFill>
                  <a:schemeClr val="tx1"/>
                </a:solidFill>
              </a:rPr>
              <a:t>has been covered in OPS. </a:t>
            </a:r>
            <a:endParaRPr lang="en-US" sz="1600" dirty="0" smtClean="0">
              <a:solidFill>
                <a:schemeClr val="tx1"/>
              </a:solidFill>
            </a:endParaRPr>
          </a:p>
          <a:p>
            <a:pPr marL="0" indent="0">
              <a:buNone/>
            </a:pPr>
            <a:endParaRPr lang="en-US" sz="1600" dirty="0">
              <a:solidFill>
                <a:schemeClr val="tx1"/>
              </a:solidFill>
            </a:endParaRPr>
          </a:p>
        </p:txBody>
      </p:sp>
      <p:sp>
        <p:nvSpPr>
          <p:cNvPr id="5" name="Date Placeholder 4"/>
          <p:cNvSpPr>
            <a:spLocks noGrp="1"/>
          </p:cNvSpPr>
          <p:nvPr>
            <p:ph type="dt" sz="half" idx="10"/>
          </p:nvPr>
        </p:nvSpPr>
        <p:spPr/>
        <p:txBody>
          <a:bodyPr/>
          <a:lstStyle/>
          <a:p>
            <a:fld id="{E1FCB419-1FB4-4B10-9A6B-FDE56769219E}" type="datetime1">
              <a:rPr lang="en-US" smtClean="0"/>
              <a:pPr/>
              <a:t>11/17/2012</a:t>
            </a:fld>
            <a:endParaRPr lang="en-US" dirty="0"/>
          </a:p>
        </p:txBody>
      </p:sp>
      <p:sp>
        <p:nvSpPr>
          <p:cNvPr id="6" name="Footer Placeholder 5"/>
          <p:cNvSpPr>
            <a:spLocks noGrp="1"/>
          </p:cNvSpPr>
          <p:nvPr>
            <p:ph type="ftr" sz="quarter" idx="11"/>
          </p:nvPr>
        </p:nvSpPr>
        <p:spPr/>
        <p:txBody>
          <a:bodyPr/>
          <a:lstStyle/>
          <a:p>
            <a:r>
              <a:rPr lang="en-US" dirty="0" smtClean="0"/>
              <a:t>We Stick With You So You Don’t Get Stuck</a:t>
            </a:r>
            <a:endParaRPr lang="en-US" dirty="0"/>
          </a:p>
        </p:txBody>
      </p:sp>
      <p:sp>
        <p:nvSpPr>
          <p:cNvPr id="7" name="Slide Number Placeholder 6"/>
          <p:cNvSpPr>
            <a:spLocks noGrp="1"/>
          </p:cNvSpPr>
          <p:nvPr>
            <p:ph type="sldNum" sz="quarter" idx="12"/>
          </p:nvPr>
        </p:nvSpPr>
        <p:spPr/>
        <p:txBody>
          <a:bodyPr/>
          <a:lstStyle/>
          <a:p>
            <a:fld id="{BD95A7CD-4E17-43DB-98F4-E55D051A8072}" type="slidenum">
              <a:rPr lang="en-US" smtClean="0"/>
              <a:pPr/>
              <a:t>9</a:t>
            </a:fld>
            <a:endParaRPr lang="en-US"/>
          </a:p>
        </p:txBody>
      </p:sp>
      <p:pic>
        <p:nvPicPr>
          <p:cNvPr id="11" name="Content Placeholder 10" descr="11.bmp"/>
          <p:cNvPicPr>
            <a:picLocks noGrp="1" noChangeAspect="1"/>
          </p:cNvPicPr>
          <p:nvPr>
            <p:ph sz="half" idx="1"/>
          </p:nvPr>
        </p:nvPicPr>
        <p:blipFill>
          <a:blip r:embed="rId2" cstate="print"/>
          <a:stretch>
            <a:fillRect/>
          </a:stretch>
        </p:blipFill>
        <p:spPr>
          <a:xfrm>
            <a:off x="457200" y="1371600"/>
            <a:ext cx="5638800" cy="4800600"/>
          </a:xfrm>
        </p:spPr>
      </p:pic>
    </p:spTree>
    <p:extLst>
      <p:ext uri="{BB962C8B-B14F-4D97-AF65-F5344CB8AC3E}">
        <p14:creationId xmlns:p14="http://schemas.microsoft.com/office/powerpoint/2010/main" val="1176970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IT 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1361</TotalTime>
  <Words>930</Words>
  <Application>Microsoft Office PowerPoint</Application>
  <PresentationFormat>On-screen Show (4:3)</PresentationFormat>
  <Paragraphs>148</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IT PPT Template</vt:lpstr>
      <vt:lpstr>IT VISION</vt:lpstr>
      <vt:lpstr>Vision</vt:lpstr>
      <vt:lpstr>Objective</vt:lpstr>
      <vt:lpstr>IT – Horizons</vt:lpstr>
      <vt:lpstr>Approach</vt:lpstr>
      <vt:lpstr>Approach</vt:lpstr>
      <vt:lpstr>Approach</vt:lpstr>
      <vt:lpstr>Systems Launched / Scheduled to be launched</vt:lpstr>
      <vt:lpstr> Objective </vt:lpstr>
      <vt:lpstr>Effective Departments &amp; Motives</vt:lpstr>
      <vt:lpstr>Effective Departments &amp; Motives</vt:lpstr>
      <vt:lpstr>MIS/Analytical Reports</vt:lpstr>
      <vt:lpstr>Future Plan</vt:lpstr>
      <vt:lpstr>Future Plan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KPIs at a Glance</dc:title>
  <dc:creator>Jagdeep Saini</dc:creator>
  <cp:lastModifiedBy>Rajeev Baksshi</cp:lastModifiedBy>
  <cp:revision>126</cp:revision>
  <dcterms:created xsi:type="dcterms:W3CDTF">2012-02-03T03:42:37Z</dcterms:created>
  <dcterms:modified xsi:type="dcterms:W3CDTF">2012-11-17T05:03:07Z</dcterms:modified>
</cp:coreProperties>
</file>