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59" r:id="rId13"/>
    <p:sldId id="273" r:id="rId14"/>
    <p:sldId id="27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514-6333-4F39-9AA2-45D29E71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13C9-5EC9-4106-94F0-414481F5A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FA38-C4C3-4272-B642-F8827A8B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F5A7-655D-4812-B9B4-1089FC1E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F6B8-2D56-4A79-B727-28AA7350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A8B-8B02-401C-939C-2C9B2020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85C1-E470-4C2E-AA9F-9069B0CE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9DD0-ACFF-4AE9-989F-B5FDC054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F9A7-5587-46CE-B288-ED4F82FC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F4A0-35F5-436A-9325-4F12B2D7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B9657-1CA2-4299-AAFA-E6DEFADA0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AD3F-E0D9-4E72-923B-B22E9619D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F023-DF74-4C12-9CEC-BB7B86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19C1-8536-49FC-9133-FDF21BDA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AFCA-AC84-4B39-9FA9-65AD207F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CD7F-F626-495B-A0B7-BF1D024D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F1AC-7D71-47AD-8DCF-55D7CE0D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11EB-5A96-4DFB-AC68-9979360E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CA74-3A1C-426F-990E-673D4DBF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5D5B-2CE5-4C10-8E6B-DD160F1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4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0EA1-7F2C-416D-AC1A-2FC88812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730D-61CE-43C0-84B3-70BD96B5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ABB9-C491-430C-9179-BDC2203C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AF54-0CF3-4972-B5BF-AC58A402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3293-4EF7-4491-BD44-292FB1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4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897-65BF-44C5-8E85-3B2E81D9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DBA0-857C-4D3E-8971-D4EA5C9D2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2490-D03B-422D-9285-2978F8B1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45FB-4D1F-4A28-8B2A-57EAAED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BFEB-04AD-449A-A61F-B07F9EF8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6586C-1B7C-422E-BCD6-A1060CA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492-235B-4851-937B-583B03B5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15C4-7EF5-4F05-8C15-05FF85D4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4663-96CC-4050-914C-F786234F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A352A-C2E2-44C7-AE2F-A983045A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E4F24-AF7C-4D92-AAFF-EB6DB36EC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391CC-2CD2-420B-A69B-74E582FF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CAAD6-CD48-4DF6-BC79-C9749EBE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48E82-443F-4B16-A851-574D59A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881C-0801-4DDC-92CB-111E70A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074E7-F21D-4B87-AF70-F374CFAC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16D2-3838-4C34-AB18-622F277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502A-8DD9-496A-8F2D-FBA4AEA2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8C144-3179-4432-85DE-13299837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F4CE5-D311-4CAD-B175-5F6365AC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CEBC7-7A90-4E8B-BDA3-84D80221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CFF2-95B6-43F2-B64B-C46039D9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4C69-B4FF-4B75-8230-D21744E9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6DC87-8418-44A1-8305-91FF7464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5602-09E2-447E-B210-1457C614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2D48E-962D-479E-B903-FF40D30D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3F3F-334E-47CD-A6F8-7F47C93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2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C8C5-C787-45E2-ADA3-C0354359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7A87-F508-4B57-8CC1-9D2FE00F4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57B0-2482-487C-A9D1-DAD402C7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BAFD-2EF8-40E8-9E3D-BD8C6929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EC08-059C-46F0-BFA2-E7095933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0256-C5EC-4269-8051-9A5ED1BE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B61BC-CE79-41E7-99DE-9A11EED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5309-A6F7-48BC-9531-50B31765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387E-7A1D-48C9-9BE6-E2B670A15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46F0-1619-4A92-97A1-78BC527A4093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E975-6C88-4710-A22D-A0B95A079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2B36-7C4F-4AE2-AA9F-C02A4B07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17F1-535D-4324-9022-CC79E914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539E-E161-4207-9D08-BFA35068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263381"/>
            <a:ext cx="9144000" cy="941964"/>
          </a:xfrm>
        </p:spPr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6BF0E-1471-4DC4-9FBE-58EEFCA39BEB}"/>
              </a:ext>
            </a:extLst>
          </p:cNvPr>
          <p:cNvSpPr/>
          <p:nvPr/>
        </p:nvSpPr>
        <p:spPr>
          <a:xfrm>
            <a:off x="138545" y="1205345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/>
              </a:rPr>
              <a:t>What is SQL Joins?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C9EA6-8529-4DD6-8823-025F68AA3D3C}"/>
              </a:ext>
            </a:extLst>
          </p:cNvPr>
          <p:cNvSpPr/>
          <p:nvPr/>
        </p:nvSpPr>
        <p:spPr>
          <a:xfrm>
            <a:off x="-1" y="1870310"/>
            <a:ext cx="12011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An SQL JOIN clause combines rows from two or more tables. It creates a set of rows in a temporary table.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25257-B494-42D4-82D5-61548033D489}"/>
              </a:ext>
            </a:extLst>
          </p:cNvPr>
          <p:cNvSpPr/>
          <p:nvPr/>
        </p:nvSpPr>
        <p:spPr>
          <a:xfrm>
            <a:off x="-2" y="2565354"/>
            <a:ext cx="6206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/>
              </a:rPr>
              <a:t>How to Join two tables in SQL?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32B6-8712-441E-A5C0-81A2FA9A411B}"/>
              </a:ext>
            </a:extLst>
          </p:cNvPr>
          <p:cNvSpPr/>
          <p:nvPr/>
        </p:nvSpPr>
        <p:spPr>
          <a:xfrm>
            <a:off x="55416" y="3078217"/>
            <a:ext cx="1179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A JOIN works on two or more tables if they have at least one common field and have a relationship between them.</a:t>
            </a:r>
          </a:p>
          <a:p>
            <a:r>
              <a:rPr lang="en-IN" b="0" i="0" dirty="0">
                <a:effectLst/>
                <a:latin typeface="Helvetica" panose="020B0604020202020204" pitchFamily="34" charset="0"/>
              </a:rPr>
              <a:t>JOIN keeps the base tables (structure and data) unchanged.</a:t>
            </a:r>
          </a:p>
        </p:txBody>
      </p:sp>
    </p:spTree>
    <p:extLst>
      <p:ext uri="{BB962C8B-B14F-4D97-AF65-F5344CB8AC3E}">
        <p14:creationId xmlns:p14="http://schemas.microsoft.com/office/powerpoint/2010/main" val="27230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DE240-D3DA-468C-811F-F3295EEB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295563"/>
            <a:ext cx="10515600" cy="770948"/>
          </a:xfrm>
        </p:spPr>
        <p:txBody>
          <a:bodyPr/>
          <a:lstStyle/>
          <a:p>
            <a:r>
              <a:rPr lang="en-IN" dirty="0"/>
              <a:t>SELF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E5714-CFDC-4AED-8EAA-DF2C1CA0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5" y="1363806"/>
            <a:ext cx="7119938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34C72-C066-41AE-9C4A-5CA799C1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4" y="4051588"/>
            <a:ext cx="3808701" cy="1240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4430C-D15B-4507-82DF-BDE3EEA5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5" y="1363806"/>
            <a:ext cx="2724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962D4-4B0B-4CEA-9480-92842A00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IN" dirty="0"/>
              <a:t>CROSS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42129-3E9B-4E3D-A17D-7354E109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8" y="1314450"/>
            <a:ext cx="6963640" cy="2550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AD24E-B75B-4BA2-8771-811CD8C7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8" y="4307032"/>
            <a:ext cx="391564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4709C-5D1B-44BA-A9E6-368EDC16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" y="310428"/>
            <a:ext cx="10630334" cy="46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39514-6BE6-43D1-B979-6C8E3FD0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3" y="229899"/>
            <a:ext cx="11306608" cy="31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EEA417-C26A-4959-A3AD-8C2DF630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380999"/>
            <a:ext cx="10723418" cy="50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992B5-445C-4FA2-8482-5DAAE329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IN" dirty="0"/>
              <a:t>RELATIONAL SET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BD9D-DE66-4E67-BBB0-5BFEF0D3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97577"/>
            <a:ext cx="9118023" cy="35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6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F49AD6-15E5-4C35-8AC5-B626FC60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0" y="229466"/>
            <a:ext cx="10261888" cy="165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5CC36-E210-4146-A4B9-7D17FF91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8" y="2065626"/>
            <a:ext cx="256222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8E330-265D-4B2F-B30D-9D422FB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510" y="1849581"/>
            <a:ext cx="2752725" cy="468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1CA5C-35A1-4A69-9264-F158EAE4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965" y="2335356"/>
            <a:ext cx="3133725" cy="26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75DF-F921-4141-9E5F-2E3F107F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1" y="163657"/>
            <a:ext cx="7362825" cy="367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6D9CF-481A-4740-B44F-896EDFA9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52" y="3927763"/>
            <a:ext cx="2879148" cy="18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33315A-C077-4A15-BCB5-E2AE82DC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9" y="222538"/>
            <a:ext cx="7213456" cy="3393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8BE4A-D551-469C-BA9A-3016C877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436" y="1285875"/>
            <a:ext cx="2795155" cy="23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B437D-7948-4AAA-9A17-7968FA2E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219074"/>
            <a:ext cx="6934200" cy="2884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E581D-16BE-4E54-BCFB-88C5E154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37" y="528205"/>
            <a:ext cx="2752725" cy="461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78C6A-4E84-4289-AF2F-D54F85BA2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86" y="4061980"/>
            <a:ext cx="253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20E1B-4730-4A09-8C4A-E4DBDF364411}"/>
              </a:ext>
            </a:extLst>
          </p:cNvPr>
          <p:cNvSpPr/>
          <p:nvPr/>
        </p:nvSpPr>
        <p:spPr>
          <a:xfrm>
            <a:off x="353291" y="266343"/>
            <a:ext cx="11485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/>
              </a:rPr>
              <a:t>Join vs. Subquery</a:t>
            </a:r>
          </a:p>
          <a:p>
            <a:endParaRPr lang="en-IN" b="0" i="0" dirty="0"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anose="020B0604020202020204" pitchFamily="34" charset="0"/>
              </a:rPr>
              <a:t>JOINs are faster than a subquery and it is very rare that the opposite.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anose="020B0604020202020204" pitchFamily="34" charset="0"/>
              </a:rPr>
              <a:t>In JOINs the RDBMS calculates an execution plan, that can predict, what data should be loaded and how much it will take to processed and as a result this process save some times, unlike the subquery there is no pre-process calculation and run all the queries and load all their data to do the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anose="020B0604020202020204" pitchFamily="34" charset="0"/>
              </a:rPr>
              <a:t>A JOIN is checked conditions first and then put it into table and displays; where as a subquery take separate temp table internally and checking condition.</a:t>
            </a:r>
          </a:p>
          <a:p>
            <a:endParaRPr lang="en-IN" b="0" i="0" dirty="0">
              <a:effectLst/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anose="020B0604020202020204" pitchFamily="34" charset="0"/>
              </a:rPr>
              <a:t>When joins are using, there should be connection between two or more than two tables and each table has a relation with other while subquery means query inside another query, has no need to relation, it works on columns and conditions.</a:t>
            </a:r>
          </a:p>
        </p:txBody>
      </p:sp>
    </p:spTree>
    <p:extLst>
      <p:ext uri="{BB962C8B-B14F-4D97-AF65-F5344CB8AC3E}">
        <p14:creationId xmlns:p14="http://schemas.microsoft.com/office/powerpoint/2010/main" val="18327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7F823DA-99C1-48B0-8131-24FCD525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IN" dirty="0"/>
              <a:t>JOIN OPERATORS: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08CA7-CF5E-40A0-ABFA-6DFF4DE9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909493"/>
            <a:ext cx="7276234" cy="331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0FCD8-1D6F-461B-BA26-C46C2594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10" y="1728931"/>
            <a:ext cx="6696508" cy="36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6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C116E-A76C-4494-90FA-C18C9EA2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1" y="277091"/>
            <a:ext cx="8076334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E4F4F-FBBB-4518-9FCC-25972952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7426036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FAB8CE-8CB7-49A8-8672-5EA04B5C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232"/>
            <a:ext cx="8146474" cy="42273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36BB21-7194-4767-AF4B-D6CD4600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218209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IN" dirty="0"/>
              <a:t>INNER JOIN: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2E26A-EA35-4A89-A687-948464DF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43" y="3546765"/>
            <a:ext cx="4888057" cy="19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821F-534B-4670-A838-556A3BC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2127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IN" dirty="0"/>
              <a:t>LEFT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7856B-30FF-4671-AF82-97374FD6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835"/>
            <a:ext cx="6622473" cy="39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7242B-7FF7-4234-97DC-E566DBAA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966" y="1982284"/>
            <a:ext cx="5466052" cy="1971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1F5A9-78D1-4C92-ACDB-322E7F94F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02" y="4015760"/>
            <a:ext cx="482181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3432-5E94-49A8-AE8C-26E46CDA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59982" cy="687820"/>
          </a:xfrm>
        </p:spPr>
        <p:txBody>
          <a:bodyPr>
            <a:normAutofit fontScale="90000"/>
          </a:bodyPr>
          <a:lstStyle/>
          <a:p>
            <a:r>
              <a:rPr lang="en-IN" dirty="0"/>
              <a:t>RIGHT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DA263-64F8-45AD-AB9E-193B9296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59873"/>
            <a:ext cx="6954116" cy="337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86C11-3020-466F-9A24-64F57BB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64" y="3275734"/>
            <a:ext cx="4352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A478-2BEA-4C51-9408-D691F2E4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999"/>
            <a:ext cx="10515600" cy="854075"/>
          </a:xfrm>
        </p:spPr>
        <p:txBody>
          <a:bodyPr/>
          <a:lstStyle/>
          <a:p>
            <a:r>
              <a:rPr lang="en-IN" dirty="0"/>
              <a:t>FULL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6FDA-52DE-4BEF-B6A5-5DE9842E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6211"/>
            <a:ext cx="7003473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3BA8E-B7C4-46D7-AB45-EAFA809C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3" y="477943"/>
            <a:ext cx="4731327" cy="55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242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Roboto</vt:lpstr>
      <vt:lpstr>Office Theme</vt:lpstr>
      <vt:lpstr>JOINS</vt:lpstr>
      <vt:lpstr>PowerPoint Presentation</vt:lpstr>
      <vt:lpstr>JOIN OPERATORS:</vt:lpstr>
      <vt:lpstr>PowerPoint Presentation</vt:lpstr>
      <vt:lpstr>PowerPoint Presentation</vt:lpstr>
      <vt:lpstr>INNER JOIN:</vt:lpstr>
      <vt:lpstr>LEFT JOINS</vt:lpstr>
      <vt:lpstr>RIGHT JOIN</vt:lpstr>
      <vt:lpstr>FULL JOIN</vt:lpstr>
      <vt:lpstr>SELF JOIN</vt:lpstr>
      <vt:lpstr>CROSS PRODUCT</vt:lpstr>
      <vt:lpstr>PowerPoint Presentation</vt:lpstr>
      <vt:lpstr>PowerPoint Presentation</vt:lpstr>
      <vt:lpstr>PowerPoint Presentation</vt:lpstr>
      <vt:lpstr>RELATIONAL SET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joshi vinay</dc:creator>
  <cp:lastModifiedBy>joshi vinay</cp:lastModifiedBy>
  <cp:revision>12</cp:revision>
  <dcterms:created xsi:type="dcterms:W3CDTF">2019-09-10T02:33:20Z</dcterms:created>
  <dcterms:modified xsi:type="dcterms:W3CDTF">2019-09-10T04:57:00Z</dcterms:modified>
</cp:coreProperties>
</file>