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0590-60B4-4F50-BD6C-C995D1E2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1DDB4-6534-4336-A6A5-2090D8FDE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5DF79-5691-4530-8CFD-7A91159C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C969-02E5-4ED3-A89C-58382A06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1EB1-EEA1-40EF-8B4C-2A4AC58C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8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E9CF-C8C3-4B05-8909-79CB03FA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AA559-F930-485E-820A-76BDD7F47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F8E3-82F4-4F69-980F-45AF5CF3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541D-F6BB-491D-8DC2-922C4BBE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6EE3-5E4E-4788-8F42-D711DF1B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7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48C2-C243-48F3-A3B6-664680ED1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0CB6-2674-4640-AAE3-4CEDA21EB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2956-F690-4D53-8E75-BEF8FF9F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E96E-7A44-4579-A2DF-6279096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3A7-3658-4835-81BA-AD242851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4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9F94-1833-47B4-9795-799A1434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848F-764F-4FEE-AA6D-BFAD7467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5C73-ADC5-4F0B-970E-95B55773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5795-B359-4262-97B1-8E11489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201E-9569-48C9-A6C2-745970BF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0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CFDD-E6FC-4A4D-ABE3-B8EEA452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411B-DD88-4AC5-989F-51A975E3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2FAF5-89AC-4C67-A891-1CFC35E0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C2C9-DEC0-45CE-A16E-76218710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F6AE-F38B-47E3-BEEB-4796E83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2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EA73-1D54-48BB-A9EB-284FB21F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A65E-DC6C-4C5C-ABB9-01A2A1BB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BE47-14CA-44E3-8A57-99F2AEED2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26A28-9EB1-4596-BD96-9BFEE18A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4329C-3D56-4700-8E16-4BE4115D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36A35-1C4D-4DA1-8FDE-56304CCD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93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A6C6-FD2D-4570-89E7-3F4B1906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6BBF-38C9-4B95-BEF3-6ACFB97F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6C981-9261-418E-9656-66BDDE53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5EA86-61C2-4B2C-B711-C647402AA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A8C25-6592-4687-9BA7-B9D0670A6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2C6C3-DF9E-4D9B-9086-05C4A61B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5E321-DCE4-4EFA-8D70-0E20E036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7DDE6-FADC-4AB8-B62A-52D05D7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3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657F-3C9D-4F79-A47A-D0D02B1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81451-A9F5-4CEC-B9E0-7EB4B586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008B1-A759-4250-8087-F36A06A9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284CA-AC00-4FD4-87F5-C0FEFD64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0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8DFBD-234E-4CC3-A09A-2D68B387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2E89D-0DCF-4C31-A8CC-A39E09B6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13039-AA09-47C7-A03C-639043AC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30C9-9887-4B6F-9EF6-888C2220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758E-3771-40F0-AF31-90E2B1CB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1CD1E-0847-43C7-BA77-01D55E6C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3B243-2204-41C7-A275-E3EBA395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3CCF7-2664-4CE9-9410-F0427997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B4CEE-0708-499F-983E-8182141F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BA32-8F78-4343-8F3B-388300AF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AD12E-3E23-4982-8A0C-C53E9C5B3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12AE-7DFB-4972-B32D-01B80A0D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95FA-6A20-4E0D-9B21-0BAE3A2E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5728-7894-4C73-A40E-0E79A0FB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D24B6-10C0-4E87-A411-D1F6FD4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9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EE6E5-C594-41CB-B2FB-1B31153E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FBFBC-F98D-4DF7-B5D0-69F1CF3C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A481-654A-4D12-BE77-F3D7EC84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3E6A-1DB5-4928-96AB-0232D5854DF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CDC6-7E9A-47E1-82EE-E5907D037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2C21-98B4-4430-8C83-C581073DA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0D2B-C498-47FB-8B46-E2D75A2C1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9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0FC1-1597-430F-A331-8CC3201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29" y="280682"/>
            <a:ext cx="11226018" cy="1325563"/>
          </a:xfrm>
        </p:spPr>
        <p:txBody>
          <a:bodyPr>
            <a:noAutofit/>
          </a:bodyPr>
          <a:lstStyle/>
          <a:p>
            <a:r>
              <a:rPr lang="en-US" sz="8000" b="1" dirty="0" err="1"/>
              <a:t>Tipe</a:t>
            </a:r>
            <a:r>
              <a:rPr lang="en-US" sz="8000" b="1" dirty="0"/>
              <a:t> data list pada python</a:t>
            </a:r>
            <a:endParaRPr lang="en-GB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73888-7326-41B6-85EC-C3528AF9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26" y="1606245"/>
            <a:ext cx="2161941" cy="2153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2628B-56F3-4B3B-BDC2-B1A38F34CE67}"/>
              </a:ext>
            </a:extLst>
          </p:cNvPr>
          <p:cNvSpPr txBox="1"/>
          <p:nvPr/>
        </p:nvSpPr>
        <p:spPr>
          <a:xfrm>
            <a:off x="1324913" y="1606245"/>
            <a:ext cx="730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0" dirty="0">
                <a:solidFill>
                  <a:srgbClr val="FF0000"/>
                </a:solidFill>
                <a:effectLst/>
                <a:latin typeface="Jost"/>
              </a:rPr>
              <a:t>List</a:t>
            </a:r>
            <a:r>
              <a:rPr lang="en-GB" sz="3600" b="1" i="0" dirty="0">
                <a:effectLst/>
                <a:latin typeface="Jost"/>
              </a:rPr>
              <a:t> </a:t>
            </a:r>
            <a:r>
              <a:rPr lang="en-GB" sz="3600" b="1" i="0" dirty="0" err="1">
                <a:effectLst/>
                <a:latin typeface="Jost"/>
              </a:rPr>
              <a:t>adalah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tipe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Jost"/>
              </a:rPr>
              <a:t>data </a:t>
            </a:r>
            <a:r>
              <a:rPr lang="en-GB" sz="36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Jost"/>
              </a:rPr>
              <a:t>kolektif</a:t>
            </a:r>
            <a:r>
              <a:rPr lang="en-GB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Jost"/>
              </a:rPr>
              <a:t> </a:t>
            </a:r>
            <a:r>
              <a:rPr lang="en-GB" sz="3600" b="1" i="0" dirty="0">
                <a:effectLst/>
                <a:latin typeface="Jost"/>
              </a:rPr>
              <a:t>yang </a:t>
            </a:r>
            <a:r>
              <a:rPr lang="en-GB" sz="3600" b="1" i="0" dirty="0" err="1">
                <a:effectLst/>
                <a:latin typeface="Jost"/>
              </a:rPr>
              <a:t>bersifat</a:t>
            </a:r>
            <a:r>
              <a:rPr lang="en-GB" sz="3600" b="1" i="0" dirty="0">
                <a:effectLst/>
                <a:latin typeface="Jost"/>
              </a:rPr>
              <a:t> </a:t>
            </a:r>
            <a:r>
              <a:rPr lang="en-GB" sz="3600" b="1" i="1" dirty="0">
                <a:solidFill>
                  <a:schemeClr val="accent1">
                    <a:lumMod val="50000"/>
                  </a:schemeClr>
                </a:solidFill>
                <a:effectLst/>
                <a:latin typeface="Jost"/>
              </a:rPr>
              <a:t>mutable</a:t>
            </a:r>
            <a:r>
              <a:rPr lang="en-GB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Jost"/>
              </a:rPr>
              <a:t>.</a:t>
            </a:r>
            <a:endParaRPr lang="en-GB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910A-0E94-49CE-B0E5-933CE1E2E3D4}"/>
              </a:ext>
            </a:extLst>
          </p:cNvPr>
          <p:cNvSpPr txBox="1"/>
          <p:nvPr/>
        </p:nvSpPr>
        <p:spPr>
          <a:xfrm>
            <a:off x="211016" y="6316393"/>
            <a:ext cx="137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AslanAsilon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D7571-AD83-4A4A-BBBE-5B479C8B361F}"/>
              </a:ext>
            </a:extLst>
          </p:cNvPr>
          <p:cNvSpPr txBox="1"/>
          <p:nvPr/>
        </p:nvSpPr>
        <p:spPr>
          <a:xfrm>
            <a:off x="1589649" y="2851098"/>
            <a:ext cx="9326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Jost"/>
              </a:rPr>
              <a:t>Metode</a:t>
            </a:r>
            <a:r>
              <a:rPr lang="en-GB" sz="2800" b="1" dirty="0">
                <a:latin typeface="Jost"/>
              </a:rPr>
              <a:t> yang </a:t>
            </a:r>
            <a:r>
              <a:rPr lang="en-GB" sz="2800" b="1" dirty="0" err="1">
                <a:latin typeface="Jost"/>
              </a:rPr>
              <a:t>akan</a:t>
            </a:r>
            <a:r>
              <a:rPr lang="en-GB" sz="2800" b="1" dirty="0">
                <a:latin typeface="Jost"/>
              </a:rPr>
              <a:t> </a:t>
            </a:r>
            <a:r>
              <a:rPr lang="en-GB" sz="2800" b="1" dirty="0" err="1">
                <a:latin typeface="Jost"/>
              </a:rPr>
              <a:t>digunakan</a:t>
            </a:r>
            <a:r>
              <a:rPr lang="en-GB" sz="2800" b="1" dirty="0">
                <a:latin typeface="Jost"/>
              </a:rPr>
              <a:t> :</a:t>
            </a:r>
          </a:p>
          <a:p>
            <a:r>
              <a:rPr lang="en-GB" sz="2800" b="1" dirty="0">
                <a:latin typeface="Jost"/>
              </a:rPr>
              <a:t>- append(), insert(), extends() </a:t>
            </a:r>
            <a:r>
              <a:rPr lang="en-GB" sz="2800" b="1" dirty="0" err="1">
                <a:latin typeface="Jost"/>
              </a:rPr>
              <a:t>menambahkan</a:t>
            </a:r>
            <a:r>
              <a:rPr lang="en-GB" sz="2800" b="1" dirty="0">
                <a:latin typeface="Jost"/>
              </a:rPr>
              <a:t> </a:t>
            </a:r>
            <a:r>
              <a:rPr lang="en-GB" sz="2800" b="1" dirty="0" err="1">
                <a:latin typeface="Jost"/>
              </a:rPr>
              <a:t>elemen</a:t>
            </a:r>
            <a:endParaRPr lang="en-GB" sz="2800" b="1" dirty="0">
              <a:latin typeface="Jost"/>
            </a:endParaRPr>
          </a:p>
          <a:p>
            <a:r>
              <a:rPr lang="en-GB" sz="2800" b="1" dirty="0"/>
              <a:t>- del() , remove() , pop() </a:t>
            </a:r>
            <a:r>
              <a:rPr lang="en-GB" sz="2800" b="1" dirty="0" err="1"/>
              <a:t>menghapus</a:t>
            </a:r>
            <a:r>
              <a:rPr lang="en-GB" sz="2800" b="1" dirty="0"/>
              <a:t> </a:t>
            </a:r>
            <a:r>
              <a:rPr lang="en-GB" sz="2800" b="1" dirty="0" err="1"/>
              <a:t>elemen</a:t>
            </a:r>
            <a:r>
              <a:rPr lang="en-GB" sz="2800" b="1" dirty="0"/>
              <a:t> </a:t>
            </a:r>
          </a:p>
          <a:p>
            <a:r>
              <a:rPr lang="en-GB" sz="2800" b="1" dirty="0"/>
              <a:t>- sort() dan reverse() </a:t>
            </a:r>
            <a:r>
              <a:rPr lang="en-GB" sz="2800" b="1" dirty="0" err="1"/>
              <a:t>mengurutkan</a:t>
            </a:r>
            <a:r>
              <a:rPr lang="en-GB" sz="2800" b="1" dirty="0"/>
              <a:t> dan </a:t>
            </a:r>
            <a:r>
              <a:rPr lang="en-GB" sz="2800" b="1" dirty="0" err="1"/>
              <a:t>membalikan</a:t>
            </a:r>
            <a:r>
              <a:rPr lang="en-GB" sz="2800" b="1" dirty="0"/>
              <a:t> </a:t>
            </a:r>
            <a:r>
              <a:rPr lang="en-GB" sz="2800" b="1" dirty="0" err="1"/>
              <a:t>elemen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08503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0FC1-1597-430F-A331-8CC3201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29" y="280682"/>
            <a:ext cx="11226018" cy="1325563"/>
          </a:xfrm>
        </p:spPr>
        <p:txBody>
          <a:bodyPr>
            <a:noAutofit/>
          </a:bodyPr>
          <a:lstStyle/>
          <a:p>
            <a:r>
              <a:rPr lang="en-US" sz="6000" b="1" dirty="0" err="1"/>
              <a:t>Mencari</a:t>
            </a:r>
            <a:r>
              <a:rPr lang="en-US" sz="6000" b="1" dirty="0"/>
              <a:t> </a:t>
            </a:r>
            <a:r>
              <a:rPr lang="en-US" sz="6000" b="1" dirty="0" err="1"/>
              <a:t>nilai</a:t>
            </a:r>
            <a:r>
              <a:rPr lang="en-US" sz="6000" b="1" dirty="0"/>
              <a:t> minimum dan </a:t>
            </a:r>
            <a:r>
              <a:rPr lang="en-US" sz="6000" b="1" dirty="0" err="1"/>
              <a:t>maksimum</a:t>
            </a:r>
            <a:r>
              <a:rPr lang="en-US" sz="6000" b="1" dirty="0"/>
              <a:t> </a:t>
            </a:r>
            <a:r>
              <a:rPr lang="en-US" sz="6000" b="1" dirty="0" err="1"/>
              <a:t>didalam</a:t>
            </a:r>
            <a:r>
              <a:rPr lang="en-US" sz="6000" b="1" dirty="0"/>
              <a:t> list</a:t>
            </a:r>
            <a:endParaRPr lang="en-GB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73888-7326-41B6-85EC-C3528AF9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26" y="1606245"/>
            <a:ext cx="2161941" cy="2153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2628B-56F3-4B3B-BDC2-B1A38F34CE67}"/>
              </a:ext>
            </a:extLst>
          </p:cNvPr>
          <p:cNvSpPr txBox="1"/>
          <p:nvPr/>
        </p:nvSpPr>
        <p:spPr>
          <a:xfrm>
            <a:off x="1324913" y="1606245"/>
            <a:ext cx="7301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0" dirty="0" err="1">
                <a:solidFill>
                  <a:srgbClr val="FF0000"/>
                </a:solidFill>
                <a:effectLst/>
                <a:latin typeface="Jost"/>
              </a:rPr>
              <a:t>Masalah</a:t>
            </a:r>
            <a:r>
              <a:rPr lang="en-GB" sz="3600" b="1" i="0" dirty="0">
                <a:solidFill>
                  <a:srgbClr val="FF0000"/>
                </a:solidFill>
                <a:effectLst/>
                <a:latin typeface="Jost"/>
              </a:rPr>
              <a:t> : </a:t>
            </a:r>
            <a:r>
              <a:rPr lang="en-GB" sz="3600" b="1" i="0" dirty="0" err="1">
                <a:effectLst/>
                <a:latin typeface="Jost"/>
              </a:rPr>
              <a:t>anda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memiliki</a:t>
            </a:r>
            <a:r>
              <a:rPr lang="en-GB" sz="3600" b="1" i="0" dirty="0">
                <a:effectLst/>
                <a:latin typeface="Jost"/>
              </a:rPr>
              <a:t> list yang </a:t>
            </a:r>
            <a:r>
              <a:rPr lang="en-GB" sz="3600" b="1" i="0" dirty="0" err="1">
                <a:effectLst/>
                <a:latin typeface="Jost"/>
              </a:rPr>
              <a:t>berisi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beberapa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elemen</a:t>
            </a:r>
            <a:r>
              <a:rPr lang="en-GB" sz="3600" b="1" i="0" dirty="0">
                <a:effectLst/>
                <a:latin typeface="Jost"/>
              </a:rPr>
              <a:t> dan </a:t>
            </a:r>
            <a:r>
              <a:rPr lang="en-GB" sz="3600" b="1" i="0" dirty="0" err="1">
                <a:effectLst/>
                <a:latin typeface="Jost"/>
              </a:rPr>
              <a:t>anda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ingin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menentukan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nilai</a:t>
            </a:r>
            <a:r>
              <a:rPr lang="en-GB" sz="3600" b="1" i="0" dirty="0">
                <a:effectLst/>
                <a:latin typeface="Jost"/>
              </a:rPr>
              <a:t> minimum </a:t>
            </a:r>
            <a:r>
              <a:rPr lang="en-GB" sz="3600" b="1" i="0" dirty="0" err="1">
                <a:effectLst/>
                <a:latin typeface="Jost"/>
              </a:rPr>
              <a:t>serta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maksimum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dari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kumpulann</a:t>
            </a:r>
            <a:r>
              <a:rPr lang="en-GB" sz="3600" b="1" i="0" dirty="0">
                <a:effectLst/>
                <a:latin typeface="Jost"/>
              </a:rPr>
              <a:t> data </a:t>
            </a:r>
            <a:r>
              <a:rPr lang="en-GB" sz="3600" b="1" i="0" dirty="0" err="1">
                <a:effectLst/>
                <a:latin typeface="Jost"/>
              </a:rPr>
              <a:t>tersebut</a:t>
            </a:r>
            <a:endParaRPr lang="en-GB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910A-0E94-49CE-B0E5-933CE1E2E3D4}"/>
              </a:ext>
            </a:extLst>
          </p:cNvPr>
          <p:cNvSpPr txBox="1"/>
          <p:nvPr/>
        </p:nvSpPr>
        <p:spPr>
          <a:xfrm>
            <a:off x="211016" y="6316393"/>
            <a:ext cx="137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AslanAsilon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D7571-AD83-4A4A-BBBE-5B479C8B361F}"/>
              </a:ext>
            </a:extLst>
          </p:cNvPr>
          <p:cNvSpPr txBox="1"/>
          <p:nvPr/>
        </p:nvSpPr>
        <p:spPr>
          <a:xfrm>
            <a:off x="1589649" y="4518011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Jost"/>
              </a:rPr>
              <a:t>Solusi : </a:t>
            </a:r>
            <a:r>
              <a:rPr lang="en-US" sz="3600" b="1" dirty="0" err="1">
                <a:latin typeface="Jost"/>
              </a:rPr>
              <a:t>metode</a:t>
            </a:r>
            <a:r>
              <a:rPr lang="en-US" sz="3600" b="1" dirty="0">
                <a:latin typeface="Jost"/>
              </a:rPr>
              <a:t> min() dan max()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6023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0FC1-1597-430F-A331-8CC3201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29" y="280682"/>
            <a:ext cx="11226018" cy="1325563"/>
          </a:xfrm>
        </p:spPr>
        <p:txBody>
          <a:bodyPr>
            <a:noAutofit/>
          </a:bodyPr>
          <a:lstStyle/>
          <a:p>
            <a:r>
              <a:rPr lang="en-US" sz="5500" b="1" dirty="0" err="1"/>
              <a:t>Mengekstrak</a:t>
            </a:r>
            <a:r>
              <a:rPr lang="en-US" sz="5500" b="1" dirty="0"/>
              <a:t> </a:t>
            </a:r>
            <a:r>
              <a:rPr lang="en-US" sz="5500" b="1" dirty="0" err="1"/>
              <a:t>elemen-elemen</a:t>
            </a:r>
            <a:r>
              <a:rPr lang="en-US" sz="5500" b="1" dirty="0"/>
              <a:t> List dan </a:t>
            </a:r>
            <a:r>
              <a:rPr lang="en-US" sz="5500" b="1" dirty="0" err="1"/>
              <a:t>menampungnya</a:t>
            </a:r>
            <a:r>
              <a:rPr lang="en-US" sz="5500" b="1" dirty="0"/>
              <a:t> </a:t>
            </a:r>
            <a:r>
              <a:rPr lang="en-US" sz="5500" b="1" dirty="0" err="1"/>
              <a:t>ke</a:t>
            </a:r>
            <a:r>
              <a:rPr lang="en-US" sz="5500" b="1" dirty="0"/>
              <a:t> </a:t>
            </a:r>
            <a:r>
              <a:rPr lang="en-US" sz="5500" b="1" dirty="0" err="1"/>
              <a:t>dalam</a:t>
            </a:r>
            <a:r>
              <a:rPr lang="en-US" sz="5500" b="1" dirty="0"/>
              <a:t> </a:t>
            </a:r>
            <a:r>
              <a:rPr lang="en-US" sz="5500" b="1" dirty="0" err="1"/>
              <a:t>variabel</a:t>
            </a:r>
            <a:endParaRPr lang="en-GB" sz="5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73888-7326-41B6-85EC-C3528AF9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26" y="1606245"/>
            <a:ext cx="2161941" cy="2153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2628B-56F3-4B3B-BDC2-B1A38F34CE67}"/>
              </a:ext>
            </a:extLst>
          </p:cNvPr>
          <p:cNvSpPr txBox="1"/>
          <p:nvPr/>
        </p:nvSpPr>
        <p:spPr>
          <a:xfrm>
            <a:off x="1324913" y="2051614"/>
            <a:ext cx="7301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0" dirty="0" err="1">
                <a:solidFill>
                  <a:srgbClr val="FF0000"/>
                </a:solidFill>
                <a:effectLst/>
                <a:latin typeface="Jost"/>
              </a:rPr>
              <a:t>Masalah</a:t>
            </a:r>
            <a:r>
              <a:rPr lang="en-GB" sz="3600" b="1" i="0" dirty="0">
                <a:solidFill>
                  <a:srgbClr val="FF0000"/>
                </a:solidFill>
                <a:effectLst/>
                <a:latin typeface="Jost"/>
              </a:rPr>
              <a:t> : </a:t>
            </a:r>
            <a:r>
              <a:rPr lang="en-GB" sz="3600" b="1" i="0" dirty="0">
                <a:effectLst/>
                <a:latin typeface="Jost"/>
              </a:rPr>
              <a:t>Anda </a:t>
            </a:r>
            <a:r>
              <a:rPr lang="en-GB" sz="3600" b="1" i="0" dirty="0" err="1">
                <a:effectLst/>
                <a:latin typeface="Jost"/>
              </a:rPr>
              <a:t>memiliki</a:t>
            </a:r>
            <a:r>
              <a:rPr lang="en-GB" sz="3600" b="1" i="0" dirty="0">
                <a:effectLst/>
                <a:latin typeface="Jost"/>
              </a:rPr>
              <a:t> list yang </a:t>
            </a:r>
            <a:r>
              <a:rPr lang="en-GB" sz="3600" b="1" i="0" dirty="0" err="1">
                <a:effectLst/>
                <a:latin typeface="Jost"/>
              </a:rPr>
              <a:t>jumlah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elemen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nya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sedikit</a:t>
            </a:r>
            <a:r>
              <a:rPr lang="en-GB" sz="3600" b="1" i="0" dirty="0">
                <a:effectLst/>
                <a:latin typeface="Jost"/>
              </a:rPr>
              <a:t> (</a:t>
            </a:r>
            <a:r>
              <a:rPr lang="en-GB" sz="3600" b="1" i="0" dirty="0" err="1">
                <a:effectLst/>
                <a:latin typeface="Jost"/>
              </a:rPr>
              <a:t>misalnya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kurang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dari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atau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sama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dengan</a:t>
            </a:r>
            <a:r>
              <a:rPr lang="en-GB" sz="3600" b="1" i="0" dirty="0">
                <a:effectLst/>
                <a:latin typeface="Jost"/>
              </a:rPr>
              <a:t> 5), </a:t>
            </a:r>
            <a:r>
              <a:rPr lang="en-GB" sz="3600" b="1" i="0" dirty="0" err="1">
                <a:effectLst/>
                <a:latin typeface="Jost"/>
              </a:rPr>
              <a:t>kemudian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anda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ingin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mengeksrak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setiap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elemen</a:t>
            </a:r>
            <a:r>
              <a:rPr lang="en-GB" sz="3600" b="1" i="0" dirty="0">
                <a:effectLst/>
                <a:latin typeface="Jost"/>
              </a:rPr>
              <a:t> di </a:t>
            </a:r>
            <a:r>
              <a:rPr lang="en-GB" sz="3600" b="1" i="0" dirty="0" err="1">
                <a:effectLst/>
                <a:latin typeface="Jost"/>
              </a:rPr>
              <a:t>dalam</a:t>
            </a:r>
            <a:r>
              <a:rPr lang="en-GB" sz="3600" b="1" i="0" dirty="0">
                <a:effectLst/>
                <a:latin typeface="Jost"/>
              </a:rPr>
              <a:t> list </a:t>
            </a:r>
            <a:r>
              <a:rPr lang="en-GB" sz="3600" b="1" i="0" dirty="0" err="1">
                <a:effectLst/>
                <a:latin typeface="Jost"/>
              </a:rPr>
              <a:t>tersebut</a:t>
            </a:r>
            <a:r>
              <a:rPr lang="en-GB" sz="3600" b="1" i="0" dirty="0">
                <a:effectLst/>
                <a:latin typeface="Jost"/>
              </a:rPr>
              <a:t> dan </a:t>
            </a:r>
            <a:r>
              <a:rPr lang="en-GB" sz="3600" b="1" i="0" dirty="0" err="1">
                <a:effectLst/>
                <a:latin typeface="Jost"/>
              </a:rPr>
              <a:t>menampungnya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ke</a:t>
            </a:r>
            <a:r>
              <a:rPr lang="en-GB" sz="3600" b="1" i="0" dirty="0">
                <a:effectLst/>
                <a:latin typeface="Jost"/>
              </a:rPr>
              <a:t> </a:t>
            </a:r>
            <a:r>
              <a:rPr lang="en-GB" sz="3600" b="1" i="0" dirty="0" err="1">
                <a:effectLst/>
                <a:latin typeface="Jost"/>
              </a:rPr>
              <a:t>dalam</a:t>
            </a:r>
            <a:r>
              <a:rPr lang="en-GB" sz="3600" b="1" i="0" dirty="0">
                <a:effectLst/>
                <a:latin typeface="Jost"/>
              </a:rPr>
              <a:t> variable.</a:t>
            </a:r>
            <a:endParaRPr lang="en-GB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910A-0E94-49CE-B0E5-933CE1E2E3D4}"/>
              </a:ext>
            </a:extLst>
          </p:cNvPr>
          <p:cNvSpPr txBox="1"/>
          <p:nvPr/>
        </p:nvSpPr>
        <p:spPr>
          <a:xfrm>
            <a:off x="211016" y="6316393"/>
            <a:ext cx="137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AslanAsilon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768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Jost</vt:lpstr>
      <vt:lpstr>Office Theme</vt:lpstr>
      <vt:lpstr>Tipe data list pada python</vt:lpstr>
      <vt:lpstr>Mencari nilai minimum dan maksimum didalam list</vt:lpstr>
      <vt:lpstr>Mengekstrak elemen-elemen List dan menampungnya ke dalam variabel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 list pada python</dc:title>
  <dc:creator>aslan</dc:creator>
  <cp:lastModifiedBy>aslan</cp:lastModifiedBy>
  <cp:revision>4</cp:revision>
  <dcterms:created xsi:type="dcterms:W3CDTF">2021-10-11T14:33:14Z</dcterms:created>
  <dcterms:modified xsi:type="dcterms:W3CDTF">2021-10-12T14:27:45Z</dcterms:modified>
</cp:coreProperties>
</file>