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8288000" cy="10287000"/>
  <p:notesSz cx="6858000" cy="9144000"/>
  <p:embeddedFontLst>
    <p:embeddedFont>
      <p:font typeface="Raleway Heavy" charset="1" panose="020B0003030101060003"/>
      <p:regular r:id="rId10"/>
    </p:embeddedFont>
    <p:embeddedFont>
      <p:font typeface="Source Sans Pro" charset="1" panose="020B0503030403020204"/>
      <p:regular r:id="rId11"/>
    </p:embeddedFont>
    <p:embeddedFont>
      <p:font typeface="Open Sans" charset="1" panose="020B0606030504020204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12.jpe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5.png" Type="http://schemas.openxmlformats.org/officeDocument/2006/relationships/image"/><Relationship Id="rId4" Target="../media/image16.svg" Type="http://schemas.openxmlformats.org/officeDocument/2006/relationships/image"/><Relationship Id="rId5" Target="../media/image17.png" Type="http://schemas.openxmlformats.org/officeDocument/2006/relationships/image"/><Relationship Id="rId6" Target="../media/image1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915278"/>
            <a:ext cx="16230600" cy="8456444"/>
          </a:xfrm>
          <a:custGeom>
            <a:avLst/>
            <a:gdLst/>
            <a:ahLst/>
            <a:cxnLst/>
            <a:rect r="r" b="b" t="t" l="l"/>
            <a:pathLst>
              <a:path h="8456444" w="16230600">
                <a:moveTo>
                  <a:pt x="0" y="0"/>
                </a:moveTo>
                <a:lnTo>
                  <a:pt x="16230600" y="0"/>
                </a:lnTo>
                <a:lnTo>
                  <a:pt x="16230600" y="8456444"/>
                </a:lnTo>
                <a:lnTo>
                  <a:pt x="0" y="845644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9999"/>
            </a:blip>
            <a:stretch>
              <a:fillRect l="0" t="-13977" r="0" b="-13977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026468" y="6289312"/>
            <a:ext cx="3704270" cy="4253337"/>
          </a:xfrm>
          <a:custGeom>
            <a:avLst/>
            <a:gdLst/>
            <a:ahLst/>
            <a:cxnLst/>
            <a:rect r="r" b="b" t="t" l="l"/>
            <a:pathLst>
              <a:path h="4253337" w="3704270">
                <a:moveTo>
                  <a:pt x="0" y="0"/>
                </a:moveTo>
                <a:lnTo>
                  <a:pt x="3704270" y="0"/>
                </a:lnTo>
                <a:lnTo>
                  <a:pt x="3704270" y="4253337"/>
                </a:lnTo>
                <a:lnTo>
                  <a:pt x="0" y="42533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110158" y="556884"/>
            <a:ext cx="2571750" cy="2571750"/>
          </a:xfrm>
          <a:custGeom>
            <a:avLst/>
            <a:gdLst/>
            <a:ahLst/>
            <a:cxnLst/>
            <a:rect r="r" b="b" t="t" l="l"/>
            <a:pathLst>
              <a:path h="2571750" w="2571750">
                <a:moveTo>
                  <a:pt x="0" y="0"/>
                </a:moveTo>
                <a:lnTo>
                  <a:pt x="2571750" y="0"/>
                </a:lnTo>
                <a:lnTo>
                  <a:pt x="2571750" y="2571750"/>
                </a:lnTo>
                <a:lnTo>
                  <a:pt x="0" y="257175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614122" y="2061007"/>
            <a:ext cx="9950045" cy="3082592"/>
          </a:xfrm>
          <a:custGeom>
            <a:avLst/>
            <a:gdLst/>
            <a:ahLst/>
            <a:cxnLst/>
            <a:rect r="r" b="b" t="t" l="l"/>
            <a:pathLst>
              <a:path h="3082592" w="9950045">
                <a:moveTo>
                  <a:pt x="0" y="0"/>
                </a:moveTo>
                <a:lnTo>
                  <a:pt x="9950045" y="0"/>
                </a:lnTo>
                <a:lnTo>
                  <a:pt x="9950045" y="3082592"/>
                </a:lnTo>
                <a:lnTo>
                  <a:pt x="0" y="308259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341415" y="5172174"/>
            <a:ext cx="13605169" cy="27039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23"/>
              </a:lnSpc>
            </a:pPr>
            <a:r>
              <a:rPr lang="en-US" sz="9158">
                <a:solidFill>
                  <a:srgbClr val="FFFFFF"/>
                </a:solidFill>
                <a:latin typeface="Raleway Heavy"/>
                <a:ea typeface="Raleway Heavy"/>
                <a:cs typeface="Raleway Heavy"/>
                <a:sym typeface="Raleway Heavy"/>
              </a:rPr>
              <a:t>VOLTI</a:t>
            </a:r>
          </a:p>
          <a:p>
            <a:pPr algn="ctr">
              <a:lnSpc>
                <a:spcPts val="10623"/>
              </a:lnSpc>
            </a:pPr>
            <a:r>
              <a:rPr lang="en-US" sz="9158">
                <a:solidFill>
                  <a:srgbClr val="FFFFFF"/>
                </a:solidFill>
                <a:latin typeface="Raleway Heavy"/>
                <a:ea typeface="Raleway Heavy"/>
                <a:cs typeface="Raleway Heavy"/>
                <a:sym typeface="Raleway Heavy"/>
              </a:rPr>
              <a:t>PROJECT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1543352" y="5642318"/>
            <a:ext cx="7511138" cy="6296571"/>
          </a:xfrm>
          <a:custGeom>
            <a:avLst/>
            <a:gdLst/>
            <a:ahLst/>
            <a:cxnLst/>
            <a:rect r="r" b="b" t="t" l="l"/>
            <a:pathLst>
              <a:path h="6296571" w="7511138">
                <a:moveTo>
                  <a:pt x="0" y="0"/>
                </a:moveTo>
                <a:lnTo>
                  <a:pt x="7511138" y="0"/>
                </a:lnTo>
                <a:lnTo>
                  <a:pt x="7511138" y="6296572"/>
                </a:lnTo>
                <a:lnTo>
                  <a:pt x="0" y="629657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alphaModFix amt="23000"/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149203" y="300560"/>
            <a:ext cx="1737187" cy="1456280"/>
          </a:xfrm>
          <a:custGeom>
            <a:avLst/>
            <a:gdLst/>
            <a:ahLst/>
            <a:cxnLst/>
            <a:rect r="r" b="b" t="t" l="l"/>
            <a:pathLst>
              <a:path h="1456280" w="1737187">
                <a:moveTo>
                  <a:pt x="0" y="0"/>
                </a:moveTo>
                <a:lnTo>
                  <a:pt x="1737187" y="0"/>
                </a:lnTo>
                <a:lnTo>
                  <a:pt x="1737187" y="1456280"/>
                </a:lnTo>
                <a:lnTo>
                  <a:pt x="0" y="145628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962" r="0" b="-396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938378" y="-3886443"/>
            <a:ext cx="4389051" cy="7037836"/>
          </a:xfrm>
          <a:custGeom>
            <a:avLst/>
            <a:gdLst/>
            <a:ahLst/>
            <a:cxnLst/>
            <a:rect r="r" b="b" t="t" l="l"/>
            <a:pathLst>
              <a:path h="7037836" w="4389051">
                <a:moveTo>
                  <a:pt x="0" y="0"/>
                </a:moveTo>
                <a:lnTo>
                  <a:pt x="4389050" y="0"/>
                </a:lnTo>
                <a:lnTo>
                  <a:pt x="4389050" y="7037836"/>
                </a:lnTo>
                <a:lnTo>
                  <a:pt x="0" y="70378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7715994" y="1028700"/>
            <a:ext cx="2856013" cy="2856001"/>
            <a:chOff x="0" y="0"/>
            <a:chExt cx="6350000" cy="634997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5"/>
              <a:stretch>
                <a:fillRect l="0" t="-349" r="0" b="-349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7777078" y="8206486"/>
            <a:ext cx="2733843" cy="919565"/>
          </a:xfrm>
          <a:custGeom>
            <a:avLst/>
            <a:gdLst/>
            <a:ahLst/>
            <a:cxnLst/>
            <a:rect r="r" b="b" t="t" l="l"/>
            <a:pathLst>
              <a:path h="919565" w="2733843">
                <a:moveTo>
                  <a:pt x="0" y="0"/>
                </a:moveTo>
                <a:lnTo>
                  <a:pt x="2733844" y="0"/>
                </a:lnTo>
                <a:lnTo>
                  <a:pt x="2733844" y="919565"/>
                </a:lnTo>
                <a:lnTo>
                  <a:pt x="0" y="9195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580143" y="4329275"/>
            <a:ext cx="9105519" cy="1647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96"/>
              </a:lnSpc>
            </a:pPr>
            <a:r>
              <a:rPr lang="en-US" sz="5600">
                <a:solidFill>
                  <a:srgbClr val="FFFFFF"/>
                </a:solidFill>
                <a:latin typeface="Raleway Heavy"/>
                <a:ea typeface="Raleway Heavy"/>
                <a:cs typeface="Raleway Heavy"/>
                <a:sym typeface="Raleway Heavy"/>
              </a:rPr>
              <a:t>HELLO GUYS</a:t>
            </a:r>
          </a:p>
          <a:p>
            <a:pPr algn="ctr">
              <a:lnSpc>
                <a:spcPts val="6496"/>
              </a:lnSpc>
            </a:pPr>
            <a:r>
              <a:rPr lang="en-US" sz="5600">
                <a:solidFill>
                  <a:srgbClr val="FFFFFF"/>
                </a:solidFill>
                <a:latin typeface="Raleway Heavy"/>
                <a:ea typeface="Raleway Heavy"/>
                <a:cs typeface="Raleway Heavy"/>
                <a:sym typeface="Raleway Heavy"/>
              </a:rPr>
              <a:t>AND WELCOME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967069" y="6936862"/>
            <a:ext cx="10331667" cy="8247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Presentations are communication tools that can be used as demonstrations, lectures, speeches, reports, and more. It is mostly presented before an audience.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604573" y="6397379"/>
            <a:ext cx="5056660" cy="490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Raleway Heavy"/>
                <a:ea typeface="Raleway Heavy"/>
                <a:cs typeface="Raleway Heavy"/>
                <a:sym typeface="Raleway Heavy"/>
              </a:rPr>
              <a:t>WELCOME MESSAGE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367149" y="8453538"/>
            <a:ext cx="3553702" cy="3683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38"/>
              </a:lnSpc>
            </a:pPr>
            <a:r>
              <a:rPr lang="en-US" sz="2099">
                <a:solidFill>
                  <a:srgbClr val="FFFFFF"/>
                </a:solidFill>
                <a:latin typeface="Raleway Heavy"/>
                <a:ea typeface="Raleway Heavy"/>
                <a:cs typeface="Raleway Heavy"/>
                <a:sym typeface="Raleway Heavy"/>
              </a:rPr>
              <a:t>LETS GET STARTED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947361" y="-2949904"/>
            <a:ext cx="6382000" cy="6382000"/>
          </a:xfrm>
          <a:custGeom>
            <a:avLst/>
            <a:gdLst/>
            <a:ahLst/>
            <a:cxnLst/>
            <a:rect r="r" b="b" t="t" l="l"/>
            <a:pathLst>
              <a:path h="6382000" w="6382000">
                <a:moveTo>
                  <a:pt x="0" y="0"/>
                </a:moveTo>
                <a:lnTo>
                  <a:pt x="6382001" y="0"/>
                </a:lnTo>
                <a:lnTo>
                  <a:pt x="6382001" y="6382000"/>
                </a:lnTo>
                <a:lnTo>
                  <a:pt x="0" y="6382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355270" y="-682704"/>
            <a:ext cx="2932730" cy="4114800"/>
          </a:xfrm>
          <a:custGeom>
            <a:avLst/>
            <a:gdLst/>
            <a:ahLst/>
            <a:cxnLst/>
            <a:rect r="r" b="b" t="t" l="l"/>
            <a:pathLst>
              <a:path h="4114800" w="2932730">
                <a:moveTo>
                  <a:pt x="0" y="0"/>
                </a:moveTo>
                <a:lnTo>
                  <a:pt x="2932730" y="0"/>
                </a:lnTo>
                <a:lnTo>
                  <a:pt x="293273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026468" y="6289312"/>
            <a:ext cx="3704270" cy="4253337"/>
          </a:xfrm>
          <a:custGeom>
            <a:avLst/>
            <a:gdLst/>
            <a:ahLst/>
            <a:cxnLst/>
            <a:rect r="r" b="b" t="t" l="l"/>
            <a:pathLst>
              <a:path h="4253337" w="3704270">
                <a:moveTo>
                  <a:pt x="0" y="0"/>
                </a:moveTo>
                <a:lnTo>
                  <a:pt x="3704270" y="0"/>
                </a:lnTo>
                <a:lnTo>
                  <a:pt x="3704270" y="4253337"/>
                </a:lnTo>
                <a:lnTo>
                  <a:pt x="0" y="425333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110158" y="556884"/>
            <a:ext cx="2571750" cy="2571750"/>
          </a:xfrm>
          <a:custGeom>
            <a:avLst/>
            <a:gdLst/>
            <a:ahLst/>
            <a:cxnLst/>
            <a:rect r="r" b="b" t="t" l="l"/>
            <a:pathLst>
              <a:path h="2571750" w="2571750">
                <a:moveTo>
                  <a:pt x="0" y="0"/>
                </a:moveTo>
                <a:lnTo>
                  <a:pt x="2571750" y="0"/>
                </a:lnTo>
                <a:lnTo>
                  <a:pt x="2571750" y="2571750"/>
                </a:lnTo>
                <a:lnTo>
                  <a:pt x="0" y="25717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686796" y="3805888"/>
            <a:ext cx="10914407" cy="27039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23"/>
              </a:lnSpc>
            </a:pPr>
            <a:r>
              <a:rPr lang="en-US" sz="9158">
                <a:solidFill>
                  <a:srgbClr val="FFFFFF"/>
                </a:solidFill>
                <a:latin typeface="Raleway Heavy"/>
                <a:ea typeface="Raleway Heavy"/>
                <a:cs typeface="Raleway Heavy"/>
                <a:sym typeface="Raleway Heavy"/>
              </a:rPr>
              <a:t>THANKS FOR</a:t>
            </a:r>
          </a:p>
          <a:p>
            <a:pPr algn="ctr">
              <a:lnSpc>
                <a:spcPts val="10623"/>
              </a:lnSpc>
            </a:pPr>
            <a:r>
              <a:rPr lang="en-US" sz="9158">
                <a:solidFill>
                  <a:srgbClr val="FFFFFF"/>
                </a:solidFill>
                <a:latin typeface="Raleway Heavy"/>
                <a:ea typeface="Raleway Heavy"/>
                <a:cs typeface="Raleway Heavy"/>
                <a:sym typeface="Raleway Heavy"/>
              </a:rPr>
              <a:t>WATCHING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870936" y="8647064"/>
            <a:ext cx="4546128" cy="611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Presentations are communication tools that can be used as demonstrations.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DAGLXZgBlps</dc:identifier>
  <dcterms:modified xsi:type="dcterms:W3CDTF">2011-08-01T06:04:30Z</dcterms:modified>
  <cp:revision>1</cp:revision>
  <dc:title>volti-presentation</dc:title>
</cp:coreProperties>
</file>