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9"/>
  </p:normalViewPr>
  <p:slideViewPr>
    <p:cSldViewPr snapToGrid="0">
      <p:cViewPr>
        <p:scale>
          <a:sx n="161" d="100"/>
          <a:sy n="161" d="100"/>
        </p:scale>
        <p:origin x="-1648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9E0-BA22-3CCD-FEFF-9CE64B8B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A8A0-F38F-218F-4310-CFDBCD43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933-359C-5234-D445-C0BECD76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55D3-9EE6-13C4-9A4C-B1D762C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DC1-945D-F0F0-B1BA-BCB4839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303-9E87-DD1C-E3BE-23638CB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3D4D-D8CE-C14D-49BF-552AC849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0FF4-2E11-94E4-AAC0-FA225FF2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205-7ADF-AB2E-3A34-00C160EA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33DD-75E1-3941-6851-AA6C0A5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4C817-9A7C-5CE9-D486-6E496589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DE3-D423-C755-7917-05655C3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DA96-8711-4663-4F15-C2C5EEF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ACC-91BB-157F-9F3C-25D1287A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8EDE-8F86-7C6F-8BCE-1D8B63F8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CA01-9EA9-1A98-F8BB-BB2937B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233-C418-4F27-8366-27A5900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EAA8-613B-F177-8937-7B4D3F2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E034-34A6-51B3-8D8F-1101181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96F8-4B17-F3C3-4C2A-316E8F5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A8A-FEB6-C854-1932-8005ABA1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D020-C4A7-1AAE-B7E6-E8D4F08C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DEE9-6F47-4E35-7CA8-83936B1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130E-7370-308F-EB74-750AD040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4D7B-50E6-B29F-E2FC-1F03859E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68F-9653-CF81-8CFD-128BDAD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EAD-6C44-69C0-07EC-E84292CF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D008-A99D-F146-3534-9EAD67BA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67D3-2B99-B072-C777-B87C791B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7E7E-78C5-1841-E6CF-22E5409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61DF-4411-7C7B-A220-D4A822A8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6A2-1946-2511-31DB-413C8434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9DC6-0F10-874A-FAD1-991FFE1F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9087-2821-7D9B-BA97-F15CF28A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76EF-2851-1663-3693-80E7E8044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3AE4-7476-F26B-5C1C-2020B58B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D2CE4-D1A1-1F08-0A10-0016641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11CB-A044-4320-60E9-96EBB72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9AE8-CC91-5AE4-A00C-E4A3F71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B9E-9E15-742C-F4E4-724580E8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C18F-AD01-6F49-EC92-7DD33B3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60FE-F3D6-A7F2-D404-B2CB3DCD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FD8E-9878-75E5-C0FB-F7973915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541AF-E65A-C4F6-7C03-8F8B6462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4F45-F652-7049-98B4-79C020C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47C8-6424-19FB-0C5C-7B5BC92B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2D-07FA-5F88-A3A5-AC2087A8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B677-A3C1-BBA3-C347-B21295D3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94F7-9398-90E6-2973-45C1A7BB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38D1-CE49-174E-6B79-CB8AD5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FD5F-EDEF-6B56-A29D-1F549EC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55F7-E095-C5E4-8776-7B2C439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5196-51FC-D09A-438B-50E30DB3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8354-19FD-611A-6FBD-62045408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92E-2972-A715-CED3-A60564C5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4A3C4-478F-9338-74B5-E1D8206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DE44-B336-E37E-181D-C294CFE6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49B4-0F4C-B394-AA8D-067C45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8171-55CB-AF1C-1DDE-44989E5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35B1-B312-194A-BFCC-FB3AA782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B13E-49D7-5858-E7EE-B4834A2E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018D-9D2C-0947-ADF2-96E7FE53AC2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A09-70BA-B83F-467C-4AB71CCA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662-C512-5D6D-AB10-D832A1A9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2D544E-C7BE-559A-4CF3-818ACD8004FC}"/>
              </a:ext>
            </a:extLst>
          </p:cNvPr>
          <p:cNvCxnSpPr>
            <a:cxnSpLocks/>
          </p:cNvCxnSpPr>
          <p:nvPr/>
        </p:nvCxnSpPr>
        <p:spPr>
          <a:xfrm>
            <a:off x="2795249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CE7366-04BE-1E61-A9F3-26707C320A30}"/>
              </a:ext>
            </a:extLst>
          </p:cNvPr>
          <p:cNvCxnSpPr>
            <a:cxnSpLocks/>
          </p:cNvCxnSpPr>
          <p:nvPr/>
        </p:nvCxnSpPr>
        <p:spPr>
          <a:xfrm>
            <a:off x="3451342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A5EDE1-DC32-0464-F221-D673C9E513D3}"/>
              </a:ext>
            </a:extLst>
          </p:cNvPr>
          <p:cNvCxnSpPr>
            <a:cxnSpLocks/>
          </p:cNvCxnSpPr>
          <p:nvPr/>
        </p:nvCxnSpPr>
        <p:spPr>
          <a:xfrm>
            <a:off x="4661577" y="3072604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3DE820-3945-6CD4-CD32-019ACA4CA600}"/>
              </a:ext>
            </a:extLst>
          </p:cNvPr>
          <p:cNvCxnSpPr>
            <a:cxnSpLocks/>
          </p:cNvCxnSpPr>
          <p:nvPr/>
        </p:nvCxnSpPr>
        <p:spPr>
          <a:xfrm>
            <a:off x="71646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198794-5B39-1C6A-2467-BECF104AF9C6}"/>
              </a:ext>
            </a:extLst>
          </p:cNvPr>
          <p:cNvCxnSpPr>
            <a:cxnSpLocks/>
          </p:cNvCxnSpPr>
          <p:nvPr/>
        </p:nvCxnSpPr>
        <p:spPr>
          <a:xfrm>
            <a:off x="661318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7D3853-2BD1-56D8-E2FC-D5B70A789D4B}"/>
              </a:ext>
            </a:extLst>
          </p:cNvPr>
          <p:cNvCxnSpPr>
            <a:cxnSpLocks/>
          </p:cNvCxnSpPr>
          <p:nvPr/>
        </p:nvCxnSpPr>
        <p:spPr>
          <a:xfrm>
            <a:off x="5960961" y="3057479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48EDC-2114-5EC9-2DCD-FF089F66D092}"/>
              </a:ext>
            </a:extLst>
          </p:cNvPr>
          <p:cNvCxnSpPr>
            <a:cxnSpLocks/>
          </p:cNvCxnSpPr>
          <p:nvPr/>
        </p:nvCxnSpPr>
        <p:spPr>
          <a:xfrm>
            <a:off x="71646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D8E6B-EA2C-61F3-2356-8C825F0BAE60}"/>
              </a:ext>
            </a:extLst>
          </p:cNvPr>
          <p:cNvCxnSpPr>
            <a:cxnSpLocks/>
          </p:cNvCxnSpPr>
          <p:nvPr/>
        </p:nvCxnSpPr>
        <p:spPr>
          <a:xfrm>
            <a:off x="661318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A4C46-BFFA-13FA-4C14-B6994A48B546}"/>
              </a:ext>
            </a:extLst>
          </p:cNvPr>
          <p:cNvCxnSpPr>
            <a:cxnSpLocks/>
          </p:cNvCxnSpPr>
          <p:nvPr/>
        </p:nvCxnSpPr>
        <p:spPr>
          <a:xfrm>
            <a:off x="364562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13B1F-40E3-1F94-F857-EB700329ECE9}"/>
              </a:ext>
            </a:extLst>
          </p:cNvPr>
          <p:cNvCxnSpPr>
            <a:cxnSpLocks/>
          </p:cNvCxnSpPr>
          <p:nvPr/>
        </p:nvCxnSpPr>
        <p:spPr>
          <a:xfrm>
            <a:off x="2991093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10F9D-D3FD-DBF1-488B-ED8C276960BD}"/>
              </a:ext>
            </a:extLst>
          </p:cNvPr>
          <p:cNvCxnSpPr>
            <a:cxnSpLocks/>
          </p:cNvCxnSpPr>
          <p:nvPr/>
        </p:nvCxnSpPr>
        <p:spPr>
          <a:xfrm>
            <a:off x="4191632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A24830-4516-1E42-9A62-B8AAFE0B375E}"/>
              </a:ext>
            </a:extLst>
          </p:cNvPr>
          <p:cNvCxnSpPr>
            <a:cxnSpLocks/>
          </p:cNvCxnSpPr>
          <p:nvPr/>
        </p:nvCxnSpPr>
        <p:spPr>
          <a:xfrm>
            <a:off x="5960961" y="2291902"/>
            <a:ext cx="0" cy="411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E581D1-9A06-1F5A-3B97-3B8384D03557}"/>
              </a:ext>
            </a:extLst>
          </p:cNvPr>
          <p:cNvCxnSpPr>
            <a:cxnSpLocks/>
          </p:cNvCxnSpPr>
          <p:nvPr/>
        </p:nvCxnSpPr>
        <p:spPr>
          <a:xfrm>
            <a:off x="5829811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A24714-633F-AC02-DF49-821415AAF5EB}"/>
              </a:ext>
            </a:extLst>
          </p:cNvPr>
          <p:cNvCxnSpPr>
            <a:cxnSpLocks/>
          </p:cNvCxnSpPr>
          <p:nvPr/>
        </p:nvCxnSpPr>
        <p:spPr>
          <a:xfrm>
            <a:off x="648434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218A1D-C3CC-567C-2C50-2445C1D43FFA}"/>
              </a:ext>
            </a:extLst>
          </p:cNvPr>
          <p:cNvCxnSpPr>
            <a:cxnSpLocks/>
          </p:cNvCxnSpPr>
          <p:nvPr/>
        </p:nvCxnSpPr>
        <p:spPr>
          <a:xfrm>
            <a:off x="7030350" y="2283193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A0D610-3E7B-80C1-2F20-1E4B3021B4FB}"/>
              </a:ext>
            </a:extLst>
          </p:cNvPr>
          <p:cNvSpPr/>
          <p:nvPr/>
        </p:nvSpPr>
        <p:spPr>
          <a:xfrm>
            <a:off x="2606272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Saving Snapshots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9FDD0-FB16-C0D7-AAFD-4620B28DD006}"/>
              </a:ext>
            </a:extLst>
          </p:cNvPr>
          <p:cNvSpPr/>
          <p:nvPr/>
        </p:nvSpPr>
        <p:spPr>
          <a:xfrm>
            <a:off x="5447664" y="865974"/>
            <a:ext cx="2238778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Delta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FCF57-BA6D-A86F-F7B6-B2DCC9245DBB}"/>
              </a:ext>
            </a:extLst>
          </p:cNvPr>
          <p:cNvSpPr/>
          <p:nvPr/>
        </p:nvSpPr>
        <p:spPr>
          <a:xfrm>
            <a:off x="8289055" y="865974"/>
            <a:ext cx="2236105" cy="70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Rerunning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C781-52CE-E82C-3142-0C2E4BD3DE4A}"/>
              </a:ext>
            </a:extLst>
          </p:cNvPr>
          <p:cNvSpPr txBox="1"/>
          <p:nvPr/>
        </p:nvSpPr>
        <p:spPr>
          <a:xfrm>
            <a:off x="1227963" y="450341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05CBC09-510E-237A-5B26-444E731BB23B}"/>
              </a:ext>
            </a:extLst>
          </p:cNvPr>
          <p:cNvSpPr/>
          <p:nvPr/>
        </p:nvSpPr>
        <p:spPr>
          <a:xfrm>
            <a:off x="2606272" y="4291535"/>
            <a:ext cx="7918888" cy="601151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FE256-BE88-AAC6-0C13-22D4B58DC6FF}"/>
              </a:ext>
            </a:extLst>
          </p:cNvPr>
          <p:cNvSpPr txBox="1"/>
          <p:nvPr/>
        </p:nvSpPr>
        <p:spPr>
          <a:xfrm>
            <a:off x="1065103" y="896977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B8FD-9C20-48A2-D4A3-C2A97DC6891E}"/>
              </a:ext>
            </a:extLst>
          </p:cNvPr>
          <p:cNvSpPr txBox="1"/>
          <p:nvPr/>
        </p:nvSpPr>
        <p:spPr>
          <a:xfrm>
            <a:off x="1311272" y="54414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543CE2-AF29-5C8C-15F5-1DC7F8D7BDFE}"/>
              </a:ext>
            </a:extLst>
          </p:cNvPr>
          <p:cNvSpPr/>
          <p:nvPr/>
        </p:nvSpPr>
        <p:spPr>
          <a:xfrm>
            <a:off x="2606272" y="5228634"/>
            <a:ext cx="7918888" cy="6011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7481D-B3E3-9718-2959-2D5C42E7E99A}"/>
              </a:ext>
            </a:extLst>
          </p:cNvPr>
          <p:cNvSpPr/>
          <p:nvPr/>
        </p:nvSpPr>
        <p:spPr>
          <a:xfrm>
            <a:off x="2608947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547DC-F298-B642-08D0-921EBA2224E8}"/>
              </a:ext>
            </a:extLst>
          </p:cNvPr>
          <p:cNvSpPr/>
          <p:nvPr/>
        </p:nvSpPr>
        <p:spPr>
          <a:xfrm>
            <a:off x="3265040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ABC38-F38F-2520-1522-D83D95F0F2B3}"/>
              </a:ext>
            </a:extLst>
          </p:cNvPr>
          <p:cNvSpPr/>
          <p:nvPr/>
        </p:nvSpPr>
        <p:spPr>
          <a:xfrm>
            <a:off x="4469773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77DAA-E58D-F034-73E7-219960DA638C}"/>
              </a:ext>
            </a:extLst>
          </p:cNvPr>
          <p:cNvSpPr txBox="1"/>
          <p:nvPr/>
        </p:nvSpPr>
        <p:spPr>
          <a:xfrm>
            <a:off x="3895871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CACCF-18AF-C37E-6844-10E34E9215D4}"/>
              </a:ext>
            </a:extLst>
          </p:cNvPr>
          <p:cNvSpPr/>
          <p:nvPr/>
        </p:nvSpPr>
        <p:spPr>
          <a:xfrm>
            <a:off x="2608947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30D8CF-B97B-69B9-0E7B-E76BEEE5F863}"/>
              </a:ext>
            </a:extLst>
          </p:cNvPr>
          <p:cNvCxnSpPr>
            <a:cxnSpLocks/>
          </p:cNvCxnSpPr>
          <p:nvPr/>
        </p:nvCxnSpPr>
        <p:spPr>
          <a:xfrm>
            <a:off x="2797923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EDD6F-BCA8-FA7F-C1A0-84B2CD5F6991}"/>
              </a:ext>
            </a:extLst>
          </p:cNvPr>
          <p:cNvCxnSpPr>
            <a:cxnSpLocks/>
          </p:cNvCxnSpPr>
          <p:nvPr/>
        </p:nvCxnSpPr>
        <p:spPr>
          <a:xfrm>
            <a:off x="3454016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CB45D6-B4CA-C37E-4E5D-9748A6AB510D}"/>
              </a:ext>
            </a:extLst>
          </p:cNvPr>
          <p:cNvCxnSpPr>
            <a:cxnSpLocks/>
          </p:cNvCxnSpPr>
          <p:nvPr/>
        </p:nvCxnSpPr>
        <p:spPr>
          <a:xfrm>
            <a:off x="466425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B1C67-FC22-0A4D-F5DD-6C564B30FBF2}"/>
              </a:ext>
            </a:extLst>
          </p:cNvPr>
          <p:cNvSpPr/>
          <p:nvPr/>
        </p:nvSpPr>
        <p:spPr>
          <a:xfrm>
            <a:off x="5447665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92092-095C-AEC7-2100-ECEEB802B710}"/>
              </a:ext>
            </a:extLst>
          </p:cNvPr>
          <p:cNvSpPr/>
          <p:nvPr/>
        </p:nvSpPr>
        <p:spPr>
          <a:xfrm>
            <a:off x="6103758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1E4BD-3D6E-6A0A-9F6F-4C1022DB5070}"/>
              </a:ext>
            </a:extLst>
          </p:cNvPr>
          <p:cNvSpPr/>
          <p:nvPr/>
        </p:nvSpPr>
        <p:spPr>
          <a:xfrm>
            <a:off x="7308491" y="209421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CD4C4-4745-3A5D-5D92-0091F704A0F8}"/>
              </a:ext>
            </a:extLst>
          </p:cNvPr>
          <p:cNvSpPr txBox="1"/>
          <p:nvPr/>
        </p:nvSpPr>
        <p:spPr>
          <a:xfrm>
            <a:off x="6734589" y="2035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C0938-D6EC-A699-AF73-1BD3C8517201}"/>
              </a:ext>
            </a:extLst>
          </p:cNvPr>
          <p:cNvSpPr/>
          <p:nvPr/>
        </p:nvSpPr>
        <p:spPr>
          <a:xfrm>
            <a:off x="5447665" y="2698846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5D0B3A-2E63-221E-EFB0-0456BC527B7B}"/>
              </a:ext>
            </a:extLst>
          </p:cNvPr>
          <p:cNvCxnSpPr>
            <a:cxnSpLocks/>
          </p:cNvCxnSpPr>
          <p:nvPr/>
        </p:nvCxnSpPr>
        <p:spPr>
          <a:xfrm>
            <a:off x="5636641" y="2476363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F76C3F-3E8A-832A-1136-E5C83F905616}"/>
              </a:ext>
            </a:extLst>
          </p:cNvPr>
          <p:cNvCxnSpPr>
            <a:cxnSpLocks/>
          </p:cNvCxnSpPr>
          <p:nvPr/>
        </p:nvCxnSpPr>
        <p:spPr>
          <a:xfrm>
            <a:off x="8671491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D1EF4D-430B-3BCA-4E5A-0F1EABF25318}"/>
              </a:ext>
            </a:extLst>
          </p:cNvPr>
          <p:cNvCxnSpPr>
            <a:cxnSpLocks/>
          </p:cNvCxnSpPr>
          <p:nvPr/>
        </p:nvCxnSpPr>
        <p:spPr>
          <a:xfrm>
            <a:off x="932602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F6BFA-673A-5261-E8FB-141FD8266CDB}"/>
              </a:ext>
            </a:extLst>
          </p:cNvPr>
          <p:cNvCxnSpPr>
            <a:cxnSpLocks/>
          </p:cNvCxnSpPr>
          <p:nvPr/>
        </p:nvCxnSpPr>
        <p:spPr>
          <a:xfrm>
            <a:off x="9872030" y="2278999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E229EA-059F-0DBB-FBA2-6BB3127244D3}"/>
              </a:ext>
            </a:extLst>
          </p:cNvPr>
          <p:cNvSpPr/>
          <p:nvPr/>
        </p:nvSpPr>
        <p:spPr>
          <a:xfrm>
            <a:off x="8289345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D66A-089B-28F7-9EAF-87467CB43785}"/>
              </a:ext>
            </a:extLst>
          </p:cNvPr>
          <p:cNvSpPr/>
          <p:nvPr/>
        </p:nvSpPr>
        <p:spPr>
          <a:xfrm>
            <a:off x="8945438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12FADA-E2BA-F14D-7259-5D8380C595E0}"/>
              </a:ext>
            </a:extLst>
          </p:cNvPr>
          <p:cNvSpPr/>
          <p:nvPr/>
        </p:nvSpPr>
        <p:spPr>
          <a:xfrm>
            <a:off x="10150171" y="209002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6B8083-456E-2EA2-7B43-13B0312F8E58}"/>
              </a:ext>
            </a:extLst>
          </p:cNvPr>
          <p:cNvSpPr txBox="1"/>
          <p:nvPr/>
        </p:nvSpPr>
        <p:spPr>
          <a:xfrm>
            <a:off x="9576269" y="2031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9F0C2A-E602-D6D6-B3C7-22C8CA846AEC}"/>
              </a:ext>
            </a:extLst>
          </p:cNvPr>
          <p:cNvSpPr/>
          <p:nvPr/>
        </p:nvSpPr>
        <p:spPr>
          <a:xfrm>
            <a:off x="8289345" y="2694652"/>
            <a:ext cx="2238778" cy="3779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A1DD67-1A86-B2FF-1209-288298B5DB70}"/>
              </a:ext>
            </a:extLst>
          </p:cNvPr>
          <p:cNvCxnSpPr>
            <a:cxnSpLocks/>
          </p:cNvCxnSpPr>
          <p:nvPr/>
        </p:nvCxnSpPr>
        <p:spPr>
          <a:xfrm>
            <a:off x="8478321" y="2472169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826C44-C89E-9FA4-7D32-57BCFC62F9AE}"/>
              </a:ext>
            </a:extLst>
          </p:cNvPr>
          <p:cNvSpPr txBox="1"/>
          <p:nvPr/>
        </p:nvSpPr>
        <p:spPr>
          <a:xfrm>
            <a:off x="1177860" y="20986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4B1D8-41CC-9F64-BCCF-5FBD2D03E65B}"/>
              </a:ext>
            </a:extLst>
          </p:cNvPr>
          <p:cNvSpPr/>
          <p:nvPr/>
        </p:nvSpPr>
        <p:spPr>
          <a:xfrm>
            <a:off x="2606273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F3CB21-AEE2-3866-F7D9-970318933BAF}"/>
              </a:ext>
            </a:extLst>
          </p:cNvPr>
          <p:cNvSpPr/>
          <p:nvPr/>
        </p:nvSpPr>
        <p:spPr>
          <a:xfrm>
            <a:off x="3262366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327787-E56C-802A-527D-866C09DAF4C3}"/>
              </a:ext>
            </a:extLst>
          </p:cNvPr>
          <p:cNvSpPr/>
          <p:nvPr/>
        </p:nvSpPr>
        <p:spPr>
          <a:xfrm>
            <a:off x="4467099" y="329476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E5E400-7523-DB33-F49D-9BF78C1486C2}"/>
              </a:ext>
            </a:extLst>
          </p:cNvPr>
          <p:cNvSpPr txBox="1"/>
          <p:nvPr/>
        </p:nvSpPr>
        <p:spPr>
          <a:xfrm>
            <a:off x="3893197" y="32447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A3410A-6FF9-B707-27FD-CD33D4491FA6}"/>
              </a:ext>
            </a:extLst>
          </p:cNvPr>
          <p:cNvSpPr txBox="1"/>
          <p:nvPr/>
        </p:nvSpPr>
        <p:spPr>
          <a:xfrm>
            <a:off x="1264742" y="2707366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Saving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D25FF-3440-8EF2-9974-785B576292B1}"/>
              </a:ext>
            </a:extLst>
          </p:cNvPr>
          <p:cNvSpPr txBox="1"/>
          <p:nvPr/>
        </p:nvSpPr>
        <p:spPr>
          <a:xfrm>
            <a:off x="1203020" y="330778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E66784-79C6-9411-2533-D4EBE599EED2}"/>
              </a:ext>
            </a:extLst>
          </p:cNvPr>
          <p:cNvCxnSpPr>
            <a:cxnSpLocks/>
          </p:cNvCxnSpPr>
          <p:nvPr/>
        </p:nvCxnSpPr>
        <p:spPr>
          <a:xfrm>
            <a:off x="648434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997C7-748D-3888-FFA9-C6F470B85820}"/>
              </a:ext>
            </a:extLst>
          </p:cNvPr>
          <p:cNvCxnSpPr>
            <a:cxnSpLocks/>
          </p:cNvCxnSpPr>
          <p:nvPr/>
        </p:nvCxnSpPr>
        <p:spPr>
          <a:xfrm>
            <a:off x="582981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CAF170-3F56-B5CA-61D5-99CBA000DA63}"/>
              </a:ext>
            </a:extLst>
          </p:cNvPr>
          <p:cNvCxnSpPr>
            <a:cxnSpLocks/>
          </p:cNvCxnSpPr>
          <p:nvPr/>
        </p:nvCxnSpPr>
        <p:spPr>
          <a:xfrm>
            <a:off x="703035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A886BD-E069-2285-EABF-56A0CFEE0BD7}"/>
              </a:ext>
            </a:extLst>
          </p:cNvPr>
          <p:cNvSpPr/>
          <p:nvPr/>
        </p:nvSpPr>
        <p:spPr>
          <a:xfrm>
            <a:off x="544766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8EAA33-EA47-C492-DBF2-19E2BE821AF6}"/>
              </a:ext>
            </a:extLst>
          </p:cNvPr>
          <p:cNvSpPr/>
          <p:nvPr/>
        </p:nvSpPr>
        <p:spPr>
          <a:xfrm>
            <a:off x="610375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5CB6F6-EFFD-76BD-106F-53510B9F51A3}"/>
              </a:ext>
            </a:extLst>
          </p:cNvPr>
          <p:cNvSpPr/>
          <p:nvPr/>
        </p:nvSpPr>
        <p:spPr>
          <a:xfrm>
            <a:off x="730849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327ED-FACD-0780-2953-6567D678E4E6}"/>
              </a:ext>
            </a:extLst>
          </p:cNvPr>
          <p:cNvSpPr txBox="1"/>
          <p:nvPr/>
        </p:nvSpPr>
        <p:spPr>
          <a:xfrm>
            <a:off x="673458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DCD822-1702-98BB-A128-6629DF42137E}"/>
              </a:ext>
            </a:extLst>
          </p:cNvPr>
          <p:cNvCxnSpPr>
            <a:cxnSpLocks/>
          </p:cNvCxnSpPr>
          <p:nvPr/>
        </p:nvCxnSpPr>
        <p:spPr>
          <a:xfrm>
            <a:off x="563664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4B2984-B34C-7B43-CA63-432170AF5BD1}"/>
              </a:ext>
            </a:extLst>
          </p:cNvPr>
          <p:cNvCxnSpPr>
            <a:cxnSpLocks/>
          </p:cNvCxnSpPr>
          <p:nvPr/>
        </p:nvCxnSpPr>
        <p:spPr>
          <a:xfrm>
            <a:off x="932602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23FA6A-4BF0-0A6E-2477-7D5A468B4415}"/>
              </a:ext>
            </a:extLst>
          </p:cNvPr>
          <p:cNvCxnSpPr>
            <a:cxnSpLocks/>
          </p:cNvCxnSpPr>
          <p:nvPr/>
        </p:nvCxnSpPr>
        <p:spPr>
          <a:xfrm>
            <a:off x="8671491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CFF042-9F11-654A-9E9C-747A66D51700}"/>
              </a:ext>
            </a:extLst>
          </p:cNvPr>
          <p:cNvCxnSpPr>
            <a:cxnSpLocks/>
          </p:cNvCxnSpPr>
          <p:nvPr/>
        </p:nvCxnSpPr>
        <p:spPr>
          <a:xfrm>
            <a:off x="9872030" y="3479432"/>
            <a:ext cx="278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79AC9-5835-DB56-3B46-B69C95D78F15}"/>
              </a:ext>
            </a:extLst>
          </p:cNvPr>
          <p:cNvSpPr/>
          <p:nvPr/>
        </p:nvSpPr>
        <p:spPr>
          <a:xfrm>
            <a:off x="8289345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AB6BAF-20E7-632C-B5FF-946C692A5BE7}"/>
              </a:ext>
            </a:extLst>
          </p:cNvPr>
          <p:cNvSpPr/>
          <p:nvPr/>
        </p:nvSpPr>
        <p:spPr>
          <a:xfrm>
            <a:off x="8945438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A752C8-0CFC-B74B-64CC-363492582859}"/>
              </a:ext>
            </a:extLst>
          </p:cNvPr>
          <p:cNvSpPr/>
          <p:nvPr/>
        </p:nvSpPr>
        <p:spPr>
          <a:xfrm>
            <a:off x="10150171" y="3290456"/>
            <a:ext cx="377952" cy="377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38AEE-FE69-8510-F2A3-BC574373EE6F}"/>
              </a:ext>
            </a:extLst>
          </p:cNvPr>
          <p:cNvSpPr txBox="1"/>
          <p:nvPr/>
        </p:nvSpPr>
        <p:spPr>
          <a:xfrm>
            <a:off x="9576269" y="3240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12BC13-B114-F647-7490-BF0B3F01363D}"/>
              </a:ext>
            </a:extLst>
          </p:cNvPr>
          <p:cNvCxnSpPr>
            <a:cxnSpLocks/>
          </p:cNvCxnSpPr>
          <p:nvPr/>
        </p:nvCxnSpPr>
        <p:spPr>
          <a:xfrm>
            <a:off x="8478321" y="3076477"/>
            <a:ext cx="0" cy="22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78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771E9-B049-9A0D-DFBC-E15B23DF4845}"/>
              </a:ext>
            </a:extLst>
          </p:cNvPr>
          <p:cNvCxnSpPr>
            <a:cxnSpLocks/>
          </p:cNvCxnSpPr>
          <p:nvPr/>
        </p:nvCxnSpPr>
        <p:spPr>
          <a:xfrm>
            <a:off x="5974551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F5295-C556-A3F4-6F1D-06E33EFB4C33}"/>
              </a:ext>
            </a:extLst>
          </p:cNvPr>
          <p:cNvCxnSpPr>
            <a:cxnSpLocks/>
          </p:cNvCxnSpPr>
          <p:nvPr/>
        </p:nvCxnSpPr>
        <p:spPr>
          <a:xfrm>
            <a:off x="5320022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3DBC2-8B9E-A067-4EAB-98DF69B84311}"/>
              </a:ext>
            </a:extLst>
          </p:cNvPr>
          <p:cNvCxnSpPr>
            <a:cxnSpLocks/>
          </p:cNvCxnSpPr>
          <p:nvPr/>
        </p:nvCxnSpPr>
        <p:spPr>
          <a:xfrm>
            <a:off x="6526824" y="2176923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29E39-97EA-FC9C-7448-C86FA55CE5D6}"/>
              </a:ext>
            </a:extLst>
          </p:cNvPr>
          <p:cNvSpPr/>
          <p:nvPr/>
        </p:nvSpPr>
        <p:spPr>
          <a:xfrm>
            <a:off x="4937876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DF4F-5E8B-D7FD-D6BE-D479E5FB4005}"/>
              </a:ext>
            </a:extLst>
          </p:cNvPr>
          <p:cNvSpPr/>
          <p:nvPr/>
        </p:nvSpPr>
        <p:spPr>
          <a:xfrm>
            <a:off x="5593969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E88F3-6A45-5B4C-B9E5-3A44F8907FBD}"/>
              </a:ext>
            </a:extLst>
          </p:cNvPr>
          <p:cNvSpPr/>
          <p:nvPr/>
        </p:nvSpPr>
        <p:spPr>
          <a:xfrm>
            <a:off x="6804965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36B7C9-34E6-519D-1AD6-178554331B49}"/>
              </a:ext>
            </a:extLst>
          </p:cNvPr>
          <p:cNvSpPr txBox="1"/>
          <p:nvPr/>
        </p:nvSpPr>
        <p:spPr>
          <a:xfrm>
            <a:off x="6224800" y="1929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B4FB4-6636-E821-611E-A6634937010D}"/>
              </a:ext>
            </a:extLst>
          </p:cNvPr>
          <p:cNvSpPr txBox="1"/>
          <p:nvPr/>
        </p:nvSpPr>
        <p:spPr>
          <a:xfrm>
            <a:off x="4452986" y="1445800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Evolving data structure over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06D3B-EAFB-AC9F-7FF6-1BBDA4445FFA}"/>
              </a:ext>
            </a:extLst>
          </p:cNvPr>
          <p:cNvSpPr txBox="1"/>
          <p:nvPr/>
        </p:nvSpPr>
        <p:spPr>
          <a:xfrm>
            <a:off x="6896738" y="3648708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Deltas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286DE-73BF-2F67-6A9A-536053C832E1}"/>
              </a:ext>
            </a:extLst>
          </p:cNvPr>
          <p:cNvSpPr txBox="1"/>
          <p:nvPr/>
        </p:nvSpPr>
        <p:spPr>
          <a:xfrm>
            <a:off x="4372198" y="3623307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Snapshots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99ED2D-C8E1-18C9-681C-C866CA3392A1}"/>
              </a:ext>
            </a:extLst>
          </p:cNvPr>
          <p:cNvSpPr/>
          <p:nvPr/>
        </p:nvSpPr>
        <p:spPr>
          <a:xfrm>
            <a:off x="4188830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1FF595-A9B8-AEC1-2F98-93AD93208AF6}"/>
              </a:ext>
            </a:extLst>
          </p:cNvPr>
          <p:cNvSpPr/>
          <p:nvPr/>
        </p:nvSpPr>
        <p:spPr>
          <a:xfrm>
            <a:off x="4667404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4E40C5-4BA1-89E3-3351-B0EFD74DD3A7}"/>
              </a:ext>
            </a:extLst>
          </p:cNvPr>
          <p:cNvSpPr/>
          <p:nvPr/>
        </p:nvSpPr>
        <p:spPr>
          <a:xfrm>
            <a:off x="5329409" y="4038853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81FBDC-DA29-22AC-9B4C-26A9BFED9EF9}"/>
              </a:ext>
            </a:extLst>
          </p:cNvPr>
          <p:cNvSpPr txBox="1"/>
          <p:nvPr/>
        </p:nvSpPr>
        <p:spPr>
          <a:xfrm>
            <a:off x="5023223" y="39864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9110D0-F2B2-A8E3-BF1C-A394ACA15BB0}"/>
              </a:ext>
            </a:extLst>
          </p:cNvPr>
          <p:cNvCxnSpPr>
            <a:cxnSpLocks/>
          </p:cNvCxnSpPr>
          <p:nvPr/>
        </p:nvCxnSpPr>
        <p:spPr>
          <a:xfrm>
            <a:off x="7102281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90A738-6019-2717-FA72-AFD0BF140E0D}"/>
              </a:ext>
            </a:extLst>
          </p:cNvPr>
          <p:cNvCxnSpPr>
            <a:cxnSpLocks/>
          </p:cNvCxnSpPr>
          <p:nvPr/>
        </p:nvCxnSpPr>
        <p:spPr>
          <a:xfrm>
            <a:off x="6717207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36CAC2-B06C-42D9-781F-16F30893F0D6}"/>
              </a:ext>
            </a:extLst>
          </p:cNvPr>
          <p:cNvCxnSpPr>
            <a:cxnSpLocks/>
          </p:cNvCxnSpPr>
          <p:nvPr/>
        </p:nvCxnSpPr>
        <p:spPr>
          <a:xfrm>
            <a:off x="7660817" y="4233039"/>
            <a:ext cx="278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CA6C4F8-B304-A9ED-A868-85EFCFE301F2}"/>
              </a:ext>
            </a:extLst>
          </p:cNvPr>
          <p:cNvSpPr txBox="1"/>
          <p:nvPr/>
        </p:nvSpPr>
        <p:spPr>
          <a:xfrm>
            <a:off x="7352530" y="3985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924DF7-BB86-F631-E200-B27AD2358BB0}"/>
              </a:ext>
            </a:extLst>
          </p:cNvPr>
          <p:cNvSpPr/>
          <p:nvPr/>
        </p:nvSpPr>
        <p:spPr>
          <a:xfrm>
            <a:off x="4270189" y="1306379"/>
            <a:ext cx="3637678" cy="13292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D50CD4-1F0A-AA6B-1249-C21B124ECAB5}"/>
              </a:ext>
            </a:extLst>
          </p:cNvPr>
          <p:cNvSpPr/>
          <p:nvPr/>
        </p:nvSpPr>
        <p:spPr>
          <a:xfrm>
            <a:off x="6398564" y="3497749"/>
            <a:ext cx="1839501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7FB6-1D2E-A929-D75B-927CBBD8145D}"/>
              </a:ext>
            </a:extLst>
          </p:cNvPr>
          <p:cNvSpPr/>
          <p:nvPr/>
        </p:nvSpPr>
        <p:spPr>
          <a:xfrm>
            <a:off x="3936629" y="3497749"/>
            <a:ext cx="1998506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9DB96F-9312-A947-E753-BEE36A1F00E0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4935882" y="2635647"/>
            <a:ext cx="1153146" cy="86210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092D76A-C4E0-B05C-3698-D1F8C75A3962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6089028" y="2635647"/>
            <a:ext cx="1229287" cy="86210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771E9-B049-9A0D-DFBC-E15B23DF4845}"/>
              </a:ext>
            </a:extLst>
          </p:cNvPr>
          <p:cNvCxnSpPr>
            <a:cxnSpLocks/>
          </p:cNvCxnSpPr>
          <p:nvPr/>
        </p:nvCxnSpPr>
        <p:spPr>
          <a:xfrm>
            <a:off x="5974551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F5295-C556-A3F4-6F1D-06E33EFB4C33}"/>
              </a:ext>
            </a:extLst>
          </p:cNvPr>
          <p:cNvCxnSpPr>
            <a:cxnSpLocks/>
          </p:cNvCxnSpPr>
          <p:nvPr/>
        </p:nvCxnSpPr>
        <p:spPr>
          <a:xfrm>
            <a:off x="5320022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3DBC2-8B9E-A067-4EAB-98DF69B84311}"/>
              </a:ext>
            </a:extLst>
          </p:cNvPr>
          <p:cNvCxnSpPr>
            <a:cxnSpLocks/>
          </p:cNvCxnSpPr>
          <p:nvPr/>
        </p:nvCxnSpPr>
        <p:spPr>
          <a:xfrm>
            <a:off x="6526824" y="2176923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29E39-97EA-FC9C-7448-C86FA55CE5D6}"/>
              </a:ext>
            </a:extLst>
          </p:cNvPr>
          <p:cNvSpPr/>
          <p:nvPr/>
        </p:nvSpPr>
        <p:spPr>
          <a:xfrm>
            <a:off x="4937876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DF4F-5E8B-D7FD-D6BE-D479E5FB4005}"/>
              </a:ext>
            </a:extLst>
          </p:cNvPr>
          <p:cNvSpPr/>
          <p:nvPr/>
        </p:nvSpPr>
        <p:spPr>
          <a:xfrm>
            <a:off x="5593969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E88F3-6A45-5B4C-B9E5-3A44F8907FBD}"/>
              </a:ext>
            </a:extLst>
          </p:cNvPr>
          <p:cNvSpPr/>
          <p:nvPr/>
        </p:nvSpPr>
        <p:spPr>
          <a:xfrm>
            <a:off x="6804965" y="1987947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36B7C9-34E6-519D-1AD6-178554331B49}"/>
              </a:ext>
            </a:extLst>
          </p:cNvPr>
          <p:cNvSpPr txBox="1"/>
          <p:nvPr/>
        </p:nvSpPr>
        <p:spPr>
          <a:xfrm>
            <a:off x="6224800" y="1929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8B4FB4-6636-E821-611E-A6634937010D}"/>
              </a:ext>
            </a:extLst>
          </p:cNvPr>
          <p:cNvSpPr txBox="1"/>
          <p:nvPr/>
        </p:nvSpPr>
        <p:spPr>
          <a:xfrm>
            <a:off x="4452986" y="1445800"/>
            <a:ext cx="32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Evolving data structure over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06D3B-EAFB-AC9F-7FF6-1BBDA4445FFA}"/>
              </a:ext>
            </a:extLst>
          </p:cNvPr>
          <p:cNvSpPr txBox="1"/>
          <p:nvPr/>
        </p:nvSpPr>
        <p:spPr>
          <a:xfrm>
            <a:off x="7029073" y="3603383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Deltas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286DE-73BF-2F67-6A9A-536053C832E1}"/>
              </a:ext>
            </a:extLst>
          </p:cNvPr>
          <p:cNvSpPr txBox="1"/>
          <p:nvPr/>
        </p:nvSpPr>
        <p:spPr>
          <a:xfrm>
            <a:off x="4264759" y="3603383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Snapshots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924DF7-BB86-F631-E200-B27AD2358BB0}"/>
              </a:ext>
            </a:extLst>
          </p:cNvPr>
          <p:cNvSpPr/>
          <p:nvPr/>
        </p:nvSpPr>
        <p:spPr>
          <a:xfrm>
            <a:off x="4270189" y="1306379"/>
            <a:ext cx="3637678" cy="13292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3D50CD4-1F0A-AA6B-1249-C21B124ECAB5}"/>
              </a:ext>
            </a:extLst>
          </p:cNvPr>
          <p:cNvSpPr/>
          <p:nvPr/>
        </p:nvSpPr>
        <p:spPr>
          <a:xfrm>
            <a:off x="6135755" y="3497749"/>
            <a:ext cx="2556785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5D7FB6-1D2E-A929-D75B-927CBBD8145D}"/>
              </a:ext>
            </a:extLst>
          </p:cNvPr>
          <p:cNvSpPr/>
          <p:nvPr/>
        </p:nvSpPr>
        <p:spPr>
          <a:xfrm>
            <a:off x="3493528" y="3497749"/>
            <a:ext cx="2556785" cy="11129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3B4C4-F1B5-7C26-33EF-DF7E692D160E}"/>
              </a:ext>
            </a:extLst>
          </p:cNvPr>
          <p:cNvCxnSpPr>
            <a:cxnSpLocks/>
          </p:cNvCxnSpPr>
          <p:nvPr/>
        </p:nvCxnSpPr>
        <p:spPr>
          <a:xfrm>
            <a:off x="4697545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295ED-3273-4F1E-ABBB-ECAB07ECFC88}"/>
              </a:ext>
            </a:extLst>
          </p:cNvPr>
          <p:cNvCxnSpPr>
            <a:cxnSpLocks/>
          </p:cNvCxnSpPr>
          <p:nvPr/>
        </p:nvCxnSpPr>
        <p:spPr>
          <a:xfrm>
            <a:off x="4043016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BBC269-83EE-2F6A-711A-F3D9AE59F1E2}"/>
              </a:ext>
            </a:extLst>
          </p:cNvPr>
          <p:cNvCxnSpPr>
            <a:cxnSpLocks/>
          </p:cNvCxnSpPr>
          <p:nvPr/>
        </p:nvCxnSpPr>
        <p:spPr>
          <a:xfrm>
            <a:off x="5249818" y="4272330"/>
            <a:ext cx="2781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EAA329-7C9C-7126-BDDB-2394C60A59A7}"/>
              </a:ext>
            </a:extLst>
          </p:cNvPr>
          <p:cNvSpPr/>
          <p:nvPr/>
        </p:nvSpPr>
        <p:spPr>
          <a:xfrm>
            <a:off x="3660870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C4F71-3052-F2E8-433B-C0C037D31A50}"/>
              </a:ext>
            </a:extLst>
          </p:cNvPr>
          <p:cNvSpPr/>
          <p:nvPr/>
        </p:nvSpPr>
        <p:spPr>
          <a:xfrm>
            <a:off x="4316963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D5507-333C-C6A6-5175-D0BA55ACD234}"/>
              </a:ext>
            </a:extLst>
          </p:cNvPr>
          <p:cNvSpPr/>
          <p:nvPr/>
        </p:nvSpPr>
        <p:spPr>
          <a:xfrm>
            <a:off x="5527959" y="4083354"/>
            <a:ext cx="37795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3E8B-9B91-20BF-EAD6-02EF137FA3CA}"/>
              </a:ext>
            </a:extLst>
          </p:cNvPr>
          <p:cNvSpPr txBox="1"/>
          <p:nvPr/>
        </p:nvSpPr>
        <p:spPr>
          <a:xfrm>
            <a:off x="4947794" y="40246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E162F-56A2-1CAA-6D7E-BE387ECA7492}"/>
              </a:ext>
            </a:extLst>
          </p:cNvPr>
          <p:cNvCxnSpPr>
            <a:cxnSpLocks/>
          </p:cNvCxnSpPr>
          <p:nvPr/>
        </p:nvCxnSpPr>
        <p:spPr>
          <a:xfrm>
            <a:off x="7324962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2C78E-20E6-6C66-0F38-A035EBC8362F}"/>
              </a:ext>
            </a:extLst>
          </p:cNvPr>
          <p:cNvCxnSpPr>
            <a:cxnSpLocks/>
          </p:cNvCxnSpPr>
          <p:nvPr/>
        </p:nvCxnSpPr>
        <p:spPr>
          <a:xfrm>
            <a:off x="6670433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F2C43-2BFA-0A5C-2A51-71016A0F5D67}"/>
              </a:ext>
            </a:extLst>
          </p:cNvPr>
          <p:cNvCxnSpPr>
            <a:cxnSpLocks/>
          </p:cNvCxnSpPr>
          <p:nvPr/>
        </p:nvCxnSpPr>
        <p:spPr>
          <a:xfrm>
            <a:off x="7877235" y="4267326"/>
            <a:ext cx="278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C9B72-4575-6BE2-8C7F-1EC209F8272C}"/>
              </a:ext>
            </a:extLst>
          </p:cNvPr>
          <p:cNvSpPr/>
          <p:nvPr/>
        </p:nvSpPr>
        <p:spPr>
          <a:xfrm>
            <a:off x="6288287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8A764-E469-D29A-D580-4402AE288B81}"/>
              </a:ext>
            </a:extLst>
          </p:cNvPr>
          <p:cNvSpPr/>
          <p:nvPr/>
        </p:nvSpPr>
        <p:spPr>
          <a:xfrm>
            <a:off x="6944380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09EF9-0F92-47DB-7B58-908872A3F361}"/>
              </a:ext>
            </a:extLst>
          </p:cNvPr>
          <p:cNvSpPr/>
          <p:nvPr/>
        </p:nvSpPr>
        <p:spPr>
          <a:xfrm>
            <a:off x="8155376" y="4078350"/>
            <a:ext cx="377952" cy="377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1D4B-FFC3-4E93-633A-5C757DDF0628}"/>
              </a:ext>
            </a:extLst>
          </p:cNvPr>
          <p:cNvSpPr txBox="1"/>
          <p:nvPr/>
        </p:nvSpPr>
        <p:spPr>
          <a:xfrm>
            <a:off x="7575211" y="40196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CB1C98-EEF9-ACBB-81C4-D794BFDF5D15}"/>
              </a:ext>
            </a:extLst>
          </p:cNvPr>
          <p:cNvCxnSpPr>
            <a:stCxn id="93" idx="2"/>
            <a:endCxn id="95" idx="0"/>
          </p:cNvCxnSpPr>
          <p:nvPr/>
        </p:nvCxnSpPr>
        <p:spPr>
          <a:xfrm flipH="1">
            <a:off x="4771921" y="2635647"/>
            <a:ext cx="1317107" cy="8621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CE9A8A-C49C-99FF-FED9-AE764ECF99E7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6089028" y="2635647"/>
            <a:ext cx="1325120" cy="8621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74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28</cp:revision>
  <dcterms:created xsi:type="dcterms:W3CDTF">2025-01-16T18:43:18Z</dcterms:created>
  <dcterms:modified xsi:type="dcterms:W3CDTF">2025-02-05T23:19:17Z</dcterms:modified>
</cp:coreProperties>
</file>