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96"/>
  </p:normalViewPr>
  <p:slideViewPr>
    <p:cSldViewPr snapToGrid="0">
      <p:cViewPr varScale="1">
        <p:scale>
          <a:sx n="105" d="100"/>
          <a:sy n="105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9E0-BA22-3CCD-FEFF-9CE64B8B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0A8A0-F38F-218F-4310-CFDBCD439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A933-359C-5234-D445-C0BECD76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55D3-9EE6-13C4-9A4C-B1D762C5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5DC1-945D-F0F0-B1BA-BCB48390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2303-9E87-DD1C-E3BE-23638CBA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D3D4D-D8CE-C14D-49BF-552AC8495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0FF4-2E11-94E4-AAC0-FA225FF2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4205-7ADF-AB2E-3A34-00C160EA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33DD-75E1-3941-6851-AA6C0A57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4C817-9A7C-5CE9-D486-6E4965891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3DE3-D423-C755-7917-05655C3D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DA96-8711-4663-4F15-C2C5EEF7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8ACC-91BB-157F-9F3C-25D1287A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8EDE-8F86-7C6F-8BCE-1D8B63F8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CA01-9EA9-1A98-F8BB-BB2937BF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C233-C418-4F27-8366-27A5900B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EAA8-613B-F177-8937-7B4D3F20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2E034-34A6-51B3-8D8F-11011818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96F8-4B17-F3C3-4C2A-316E8F50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0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A8A-FEB6-C854-1932-8005ABA1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2D020-C4A7-1AAE-B7E6-E8D4F08C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DEE9-6F47-4E35-7CA8-83936B1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130E-7370-308F-EB74-750AD040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4D7B-50E6-B29F-E2FC-1F03859E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768F-9653-CF81-8CFD-128BDADB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EAD-6C44-69C0-07EC-E84292CF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DD008-A99D-F146-3534-9EAD67BA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67D3-2B99-B072-C777-B87C791B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47E7E-78C5-1841-E6CF-22E54092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461DF-4411-7C7B-A220-D4A822A8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C6A2-1946-2511-31DB-413C8434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D9DC6-0F10-874A-FAD1-991FFE1F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89087-2821-7D9B-BA97-F15CF28A8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F76EF-2851-1663-3693-80E7E8044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A3AE4-7476-F26B-5C1C-2020B58B8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D2CE4-D1A1-1F08-0A10-00166417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011CB-A044-4320-60E9-96EBB72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49AE8-CC91-5AE4-A00C-E4A3F71F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B9E-9E15-742C-F4E4-724580E8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2C18F-AD01-6F49-EC92-7DD33B3D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C60FE-F3D6-A7F2-D404-B2CB3DCD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DFD8E-9878-75E5-C0FB-F7973915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2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541AF-E65A-C4F6-7C03-8F8B6462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14F45-F652-7049-98B4-79C020CD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F47C8-6424-19FB-0C5C-7B5BC92B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7A2D-07FA-5F88-A3A5-AC2087A8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5B677-A3C1-BBA3-C347-B21295D3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494F7-9398-90E6-2973-45C1A7BBF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F38D1-CE49-174E-6B79-CB8AD5DA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5FD5F-EDEF-6B56-A29D-1F549EC5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D55F7-E095-C5E4-8776-7B2C439B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5196-51FC-D09A-438B-50E30DB3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78354-19FD-611A-6FBD-62045408B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392E-2972-A715-CED3-A60564C5E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4A3C4-478F-9338-74B5-E1D82060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018D-9D2C-0947-ADF2-96E7FE53AC27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ADE44-B336-E37E-181D-C294CFE6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749B4-0F4C-B394-AA8D-067C45A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3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78171-55CB-AF1C-1DDE-44989E53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735B1-B312-194A-BFCC-FB3AA782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B13E-49D7-5858-E7EE-B4834A2ED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018D-9D2C-0947-ADF2-96E7FE53AC27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5A09-70BA-B83F-467C-4AB71CCA5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6662-C512-5D6D-AB10-D832A1A92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BE50-522D-A24F-A24B-9C3936E6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0D610-3E7B-80C1-2F20-1E4B3021B4FB}"/>
              </a:ext>
            </a:extLst>
          </p:cNvPr>
          <p:cNvSpPr/>
          <p:nvPr/>
        </p:nvSpPr>
        <p:spPr>
          <a:xfrm>
            <a:off x="2137893" y="1390918"/>
            <a:ext cx="2238778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Saving States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9FDD0-FB16-C0D7-AAFD-4620B28DD006}"/>
              </a:ext>
            </a:extLst>
          </p:cNvPr>
          <p:cNvSpPr/>
          <p:nvPr/>
        </p:nvSpPr>
        <p:spPr>
          <a:xfrm>
            <a:off x="4976611" y="1390918"/>
            <a:ext cx="2238778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Saving Deltas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FCF57-BA6D-A86F-F7B6-B2DCC9245DBB}"/>
              </a:ext>
            </a:extLst>
          </p:cNvPr>
          <p:cNvSpPr/>
          <p:nvPr/>
        </p:nvSpPr>
        <p:spPr>
          <a:xfrm>
            <a:off x="7815329" y="1390918"/>
            <a:ext cx="2238778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Saving Initial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C781-52CE-E82C-3142-0C2E4BD3DE4A}"/>
              </a:ext>
            </a:extLst>
          </p:cNvPr>
          <p:cNvSpPr txBox="1"/>
          <p:nvPr/>
        </p:nvSpPr>
        <p:spPr>
          <a:xfrm>
            <a:off x="721217" y="2498501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D05CBC09-510E-237A-5B26-444E731BB23B}"/>
              </a:ext>
            </a:extLst>
          </p:cNvPr>
          <p:cNvSpPr/>
          <p:nvPr/>
        </p:nvSpPr>
        <p:spPr>
          <a:xfrm>
            <a:off x="2137893" y="2382592"/>
            <a:ext cx="7916214" cy="601151"/>
          </a:xfrm>
          <a:prstGeom prst="triangle">
            <a:avLst>
              <a:gd name="adj" fmla="val 100000"/>
            </a:avLst>
          </a:prstGeom>
          <a:gradFill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FE256-BE88-AAC6-0C13-22D4B58DC6FF}"/>
              </a:ext>
            </a:extLst>
          </p:cNvPr>
          <p:cNvSpPr txBox="1"/>
          <p:nvPr/>
        </p:nvSpPr>
        <p:spPr>
          <a:xfrm>
            <a:off x="642078" y="1560421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8B8FD-9C20-48A2-D4A3-C2A97DC6891E}"/>
              </a:ext>
            </a:extLst>
          </p:cNvPr>
          <p:cNvSpPr txBox="1"/>
          <p:nvPr/>
        </p:nvSpPr>
        <p:spPr>
          <a:xfrm>
            <a:off x="804526" y="343658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543CE2-AF29-5C8C-15F5-1DC7F8D7BDFE}"/>
              </a:ext>
            </a:extLst>
          </p:cNvPr>
          <p:cNvSpPr/>
          <p:nvPr/>
        </p:nvSpPr>
        <p:spPr>
          <a:xfrm>
            <a:off x="2137893" y="3320671"/>
            <a:ext cx="7916214" cy="601151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00B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2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</dc:creator>
  <cp:lastModifiedBy>Aslan</cp:lastModifiedBy>
  <cp:revision>2</cp:revision>
  <dcterms:created xsi:type="dcterms:W3CDTF">2025-01-16T18:43:18Z</dcterms:created>
  <dcterms:modified xsi:type="dcterms:W3CDTF">2025-01-16T23:31:39Z</dcterms:modified>
</cp:coreProperties>
</file>