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3AD80-A496-4371-B34C-C74EB923824F}" v="3" dt="2023-10-19T01:03:5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nur Aslanli" userId="8637582e03ff7a8c" providerId="LiveId" clId="{5DA3AD80-A496-4371-B34C-C74EB923824F}"/>
    <pc:docChg chg="undo custSel addSld delSld modSld">
      <pc:chgData name="Elnur Aslanli" userId="8637582e03ff7a8c" providerId="LiveId" clId="{5DA3AD80-A496-4371-B34C-C74EB923824F}" dt="2023-10-19T01:04:51.993" v="41" actId="1076"/>
      <pc:docMkLst>
        <pc:docMk/>
      </pc:docMkLst>
      <pc:sldChg chg="addSp delSp modSp new mod">
        <pc:chgData name="Elnur Aslanli" userId="8637582e03ff7a8c" providerId="LiveId" clId="{5DA3AD80-A496-4371-B34C-C74EB923824F}" dt="2023-10-19T01:04:51.993" v="41" actId="1076"/>
        <pc:sldMkLst>
          <pc:docMk/>
          <pc:sldMk cId="1732997072" sldId="260"/>
        </pc:sldMkLst>
        <pc:spChg chg="del">
          <ac:chgData name="Elnur Aslanli" userId="8637582e03ff7a8c" providerId="LiveId" clId="{5DA3AD80-A496-4371-B34C-C74EB923824F}" dt="2023-10-19T00:59:59.985" v="3" actId="21"/>
          <ac:spMkLst>
            <pc:docMk/>
            <pc:sldMk cId="1732997072" sldId="260"/>
            <ac:spMk id="2" creationId="{B0D12FAA-5589-DC45-044F-37EA0ED3F9CE}"/>
          </ac:spMkLst>
        </pc:spChg>
        <pc:spChg chg="del">
          <ac:chgData name="Elnur Aslanli" userId="8637582e03ff7a8c" providerId="LiveId" clId="{5DA3AD80-A496-4371-B34C-C74EB923824F}" dt="2023-10-19T01:00:12.517" v="4" actId="21"/>
          <ac:spMkLst>
            <pc:docMk/>
            <pc:sldMk cId="1732997072" sldId="260"/>
            <ac:spMk id="3" creationId="{AAF213CB-74C0-9B89-FE7B-F889C532DA3D}"/>
          </ac:spMkLst>
        </pc:spChg>
        <pc:picChg chg="add mod">
          <ac:chgData name="Elnur Aslanli" userId="8637582e03ff7a8c" providerId="LiveId" clId="{5DA3AD80-A496-4371-B34C-C74EB923824F}" dt="2023-10-19T01:02:55.257" v="25" actId="1076"/>
          <ac:picMkLst>
            <pc:docMk/>
            <pc:sldMk cId="1732997072" sldId="260"/>
            <ac:picMk id="5" creationId="{2E7BB663-BB3F-4DAD-12C7-5FE5B2EC5B68}"/>
          </ac:picMkLst>
        </pc:picChg>
        <pc:picChg chg="add mod">
          <ac:chgData name="Elnur Aslanli" userId="8637582e03ff7a8c" providerId="LiveId" clId="{5DA3AD80-A496-4371-B34C-C74EB923824F}" dt="2023-10-19T01:04:51.993" v="41" actId="1076"/>
          <ac:picMkLst>
            <pc:docMk/>
            <pc:sldMk cId="1732997072" sldId="260"/>
            <ac:picMk id="7" creationId="{58571B27-82C9-23D8-2578-5C63197C0CA3}"/>
          </ac:picMkLst>
        </pc:picChg>
        <pc:picChg chg="add mod">
          <ac:chgData name="Elnur Aslanli" userId="8637582e03ff7a8c" providerId="LiveId" clId="{5DA3AD80-A496-4371-B34C-C74EB923824F}" dt="2023-10-19T01:04:44.311" v="40" actId="1076"/>
          <ac:picMkLst>
            <pc:docMk/>
            <pc:sldMk cId="1732997072" sldId="260"/>
            <ac:picMk id="9" creationId="{00B6CEB6-6338-9589-ECA8-61EAF1F334E9}"/>
          </ac:picMkLst>
        </pc:picChg>
      </pc:sldChg>
      <pc:sldChg chg="new del">
        <pc:chgData name="Elnur Aslanli" userId="8637582e03ff7a8c" providerId="LiveId" clId="{5DA3AD80-A496-4371-B34C-C74EB923824F}" dt="2023-10-19T00:57:42.763" v="1" actId="680"/>
        <pc:sldMkLst>
          <pc:docMk/>
          <pc:sldMk cId="2960890767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05371-3BA6-49ED-A578-AAFD9BAE597D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333903-BC3F-4D65-B564-EFE0740DCEBF}">
      <dgm:prSet/>
      <dgm:spPr/>
      <dgm:t>
        <a:bodyPr/>
        <a:lstStyle/>
        <a:p>
          <a:r>
            <a:rPr lang="az-Latn-AZ" dirty="0"/>
            <a:t>Məsələn bir array var. Mənim bu arrayin içərisində axtardığım bir element var.</a:t>
          </a:r>
          <a:endParaRPr lang="en-US" dirty="0"/>
        </a:p>
      </dgm:t>
    </dgm:pt>
    <dgm:pt modelId="{3FA93167-3598-4B27-A480-B4B0E658794F}" type="parTrans" cxnId="{3595D2F2-CA5F-4D40-B280-877717399CAE}">
      <dgm:prSet/>
      <dgm:spPr/>
      <dgm:t>
        <a:bodyPr/>
        <a:lstStyle/>
        <a:p>
          <a:endParaRPr lang="en-US"/>
        </a:p>
      </dgm:t>
    </dgm:pt>
    <dgm:pt modelId="{4B98B590-4BC4-4CAF-8FCE-BEFB216EFB78}" type="sibTrans" cxnId="{3595D2F2-CA5F-4D40-B280-877717399CAE}">
      <dgm:prSet/>
      <dgm:spPr/>
      <dgm:t>
        <a:bodyPr/>
        <a:lstStyle/>
        <a:p>
          <a:endParaRPr lang="en-US"/>
        </a:p>
      </dgm:t>
    </dgm:pt>
    <dgm:pt modelId="{20DF519E-6ABF-45C7-AACB-73779C842E17}">
      <dgm:prSet/>
      <dgm:spPr/>
      <dgm:t>
        <a:bodyPr/>
        <a:lstStyle/>
        <a:p>
          <a:r>
            <a:rPr lang="az-Latn-AZ"/>
            <a:t>0-cı indeksdən başlayır və 1ci itemi yoxluyur.Əgər deyilsə 2-ciyə keçir</a:t>
          </a:r>
          <a:r>
            <a:rPr lang="en-US"/>
            <a:t>,t</a:t>
          </a:r>
          <a:r>
            <a:rPr lang="az-Latn-AZ"/>
            <a:t>aki bizim axtardığımız elementə çatana qədər bu proses davam edir.</a:t>
          </a:r>
          <a:endParaRPr lang="en-US"/>
        </a:p>
      </dgm:t>
    </dgm:pt>
    <dgm:pt modelId="{DD5640E6-3467-416D-9B8D-05AC11160B05}" type="parTrans" cxnId="{66B90005-3317-40BE-97AC-FD9DF17967D6}">
      <dgm:prSet/>
      <dgm:spPr/>
      <dgm:t>
        <a:bodyPr/>
        <a:lstStyle/>
        <a:p>
          <a:endParaRPr lang="en-US"/>
        </a:p>
      </dgm:t>
    </dgm:pt>
    <dgm:pt modelId="{2E451549-0F73-4CAB-8C14-52017865B228}" type="sibTrans" cxnId="{66B90005-3317-40BE-97AC-FD9DF17967D6}">
      <dgm:prSet/>
      <dgm:spPr/>
      <dgm:t>
        <a:bodyPr/>
        <a:lstStyle/>
        <a:p>
          <a:endParaRPr lang="en-US"/>
        </a:p>
      </dgm:t>
    </dgm:pt>
    <dgm:pt modelId="{0B030929-BE06-4452-9829-30A3D75F2C2C}">
      <dgm:prSet/>
      <dgm:spPr/>
      <dgm:t>
        <a:bodyPr/>
        <a:lstStyle/>
        <a:p>
          <a:r>
            <a:rPr lang="az-Latn-AZ" dirty="0"/>
            <a:t>Sadə formada desək masivdə bir-bir üstünə tullana-tullana gəlir.(Həmin elementi tapana qədər)</a:t>
          </a:r>
          <a:endParaRPr lang="en-US" dirty="0"/>
        </a:p>
      </dgm:t>
    </dgm:pt>
    <dgm:pt modelId="{2AE276EB-75A9-4439-A45F-6B4EB095DB59}" type="parTrans" cxnId="{C2936A90-8D31-4403-8DC3-36C7477C3EE2}">
      <dgm:prSet/>
      <dgm:spPr/>
      <dgm:t>
        <a:bodyPr/>
        <a:lstStyle/>
        <a:p>
          <a:endParaRPr lang="en-US"/>
        </a:p>
      </dgm:t>
    </dgm:pt>
    <dgm:pt modelId="{18232682-04C7-4896-986D-D1A4FBEF016F}" type="sibTrans" cxnId="{C2936A90-8D31-4403-8DC3-36C7477C3EE2}">
      <dgm:prSet/>
      <dgm:spPr/>
      <dgm:t>
        <a:bodyPr/>
        <a:lstStyle/>
        <a:p>
          <a:endParaRPr lang="en-US"/>
        </a:p>
      </dgm:t>
    </dgm:pt>
    <dgm:pt modelId="{C30D76AC-A964-4807-81B2-119739D9D88A}">
      <dgm:prSet/>
      <dgm:spPr/>
      <dgm:t>
        <a:bodyPr/>
        <a:lstStyle/>
        <a:p>
          <a:r>
            <a:rPr lang="en-US"/>
            <a:t>*M</a:t>
          </a:r>
          <a:r>
            <a:rPr lang="az-Latn-AZ"/>
            <a:t>ənfi cəhəti-</a:t>
          </a:r>
          <a:r>
            <a:rPr lang="en-US"/>
            <a:t>&gt; </a:t>
          </a:r>
          <a:r>
            <a:rPr lang="az-Latn-AZ"/>
            <a:t>İçərisində axtarış etdiyimiz massivimiz çox böyükdürsə vaxt itkisi olacaq.</a:t>
          </a:r>
          <a:endParaRPr lang="en-US"/>
        </a:p>
      </dgm:t>
    </dgm:pt>
    <dgm:pt modelId="{02390DD1-AF3F-45F1-9BA3-5F3E01E20643}" type="parTrans" cxnId="{36210E34-5EED-4DD0-8FA0-3F974B0E7017}">
      <dgm:prSet/>
      <dgm:spPr/>
      <dgm:t>
        <a:bodyPr/>
        <a:lstStyle/>
        <a:p>
          <a:endParaRPr lang="en-US"/>
        </a:p>
      </dgm:t>
    </dgm:pt>
    <dgm:pt modelId="{71E92806-2221-4348-8678-0D0A1DA7EE0D}" type="sibTrans" cxnId="{36210E34-5EED-4DD0-8FA0-3F974B0E7017}">
      <dgm:prSet/>
      <dgm:spPr/>
      <dgm:t>
        <a:bodyPr/>
        <a:lstStyle/>
        <a:p>
          <a:endParaRPr lang="en-US"/>
        </a:p>
      </dgm:t>
    </dgm:pt>
    <dgm:pt modelId="{F7DF129F-457C-46D2-B3C1-FD7DD8999A47}" type="pres">
      <dgm:prSet presAssocID="{4CA05371-3BA6-49ED-A578-AAFD9BAE597D}" presName="linear" presStyleCnt="0">
        <dgm:presLayoutVars>
          <dgm:animLvl val="lvl"/>
          <dgm:resizeHandles val="exact"/>
        </dgm:presLayoutVars>
      </dgm:prSet>
      <dgm:spPr/>
    </dgm:pt>
    <dgm:pt modelId="{0796AFBB-BD4E-4C0D-82E4-447694D8CC60}" type="pres">
      <dgm:prSet presAssocID="{49333903-BC3F-4D65-B564-EFE0740DCE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0B1FC1-981D-4CE6-9B4C-84ADA5380EEE}" type="pres">
      <dgm:prSet presAssocID="{4B98B590-4BC4-4CAF-8FCE-BEFB216EFB78}" presName="spacer" presStyleCnt="0"/>
      <dgm:spPr/>
    </dgm:pt>
    <dgm:pt modelId="{C5EBF7A7-74F8-4798-8AFB-D3D627DF6CF5}" type="pres">
      <dgm:prSet presAssocID="{20DF519E-6ABF-45C7-AACB-73779C842E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D36099-BD5D-4246-B564-4411264F8413}" type="pres">
      <dgm:prSet presAssocID="{2E451549-0F73-4CAB-8C14-52017865B228}" presName="spacer" presStyleCnt="0"/>
      <dgm:spPr/>
    </dgm:pt>
    <dgm:pt modelId="{99699D34-B366-4814-A763-726B09880352}" type="pres">
      <dgm:prSet presAssocID="{0B030929-BE06-4452-9829-30A3D75F2C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290141-6572-4C2C-9940-AA8CF5659C4D}" type="pres">
      <dgm:prSet presAssocID="{18232682-04C7-4896-986D-D1A4FBEF016F}" presName="spacer" presStyleCnt="0"/>
      <dgm:spPr/>
    </dgm:pt>
    <dgm:pt modelId="{674E6418-CA1A-45AD-887E-F6A1A5618511}" type="pres">
      <dgm:prSet presAssocID="{C30D76AC-A964-4807-81B2-119739D9D8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B90005-3317-40BE-97AC-FD9DF17967D6}" srcId="{4CA05371-3BA6-49ED-A578-AAFD9BAE597D}" destId="{20DF519E-6ABF-45C7-AACB-73779C842E17}" srcOrd="1" destOrd="0" parTransId="{DD5640E6-3467-416D-9B8D-05AC11160B05}" sibTransId="{2E451549-0F73-4CAB-8C14-52017865B228}"/>
    <dgm:cxn modelId="{36210E34-5EED-4DD0-8FA0-3F974B0E7017}" srcId="{4CA05371-3BA6-49ED-A578-AAFD9BAE597D}" destId="{C30D76AC-A964-4807-81B2-119739D9D88A}" srcOrd="3" destOrd="0" parTransId="{02390DD1-AF3F-45F1-9BA3-5F3E01E20643}" sibTransId="{71E92806-2221-4348-8678-0D0A1DA7EE0D}"/>
    <dgm:cxn modelId="{C2936A90-8D31-4403-8DC3-36C7477C3EE2}" srcId="{4CA05371-3BA6-49ED-A578-AAFD9BAE597D}" destId="{0B030929-BE06-4452-9829-30A3D75F2C2C}" srcOrd="2" destOrd="0" parTransId="{2AE276EB-75A9-4439-A45F-6B4EB095DB59}" sibTransId="{18232682-04C7-4896-986D-D1A4FBEF016F}"/>
    <dgm:cxn modelId="{6DB2DFC3-1A39-495C-9431-F9C3DA32F80A}" type="presOf" srcId="{C30D76AC-A964-4807-81B2-119739D9D88A}" destId="{674E6418-CA1A-45AD-887E-F6A1A5618511}" srcOrd="0" destOrd="0" presId="urn:microsoft.com/office/officeart/2005/8/layout/vList2"/>
    <dgm:cxn modelId="{E7F6B8CA-CE80-46DF-B3F8-65A05ED2094E}" type="presOf" srcId="{49333903-BC3F-4D65-B564-EFE0740DCEBF}" destId="{0796AFBB-BD4E-4C0D-82E4-447694D8CC60}" srcOrd="0" destOrd="0" presId="urn:microsoft.com/office/officeart/2005/8/layout/vList2"/>
    <dgm:cxn modelId="{EBDE5AE0-F381-491B-9150-C9A77D4FDE74}" type="presOf" srcId="{20DF519E-6ABF-45C7-AACB-73779C842E17}" destId="{C5EBF7A7-74F8-4798-8AFB-D3D627DF6CF5}" srcOrd="0" destOrd="0" presId="urn:microsoft.com/office/officeart/2005/8/layout/vList2"/>
    <dgm:cxn modelId="{E59647E5-D5B8-4002-823E-7937F580538D}" type="presOf" srcId="{4CA05371-3BA6-49ED-A578-AAFD9BAE597D}" destId="{F7DF129F-457C-46D2-B3C1-FD7DD8999A47}" srcOrd="0" destOrd="0" presId="urn:microsoft.com/office/officeart/2005/8/layout/vList2"/>
    <dgm:cxn modelId="{C24CB5EB-9009-46E4-BD19-F046FD4EB68F}" type="presOf" srcId="{0B030929-BE06-4452-9829-30A3D75F2C2C}" destId="{99699D34-B366-4814-A763-726B09880352}" srcOrd="0" destOrd="0" presId="urn:microsoft.com/office/officeart/2005/8/layout/vList2"/>
    <dgm:cxn modelId="{3595D2F2-CA5F-4D40-B280-877717399CAE}" srcId="{4CA05371-3BA6-49ED-A578-AAFD9BAE597D}" destId="{49333903-BC3F-4D65-B564-EFE0740DCEBF}" srcOrd="0" destOrd="0" parTransId="{3FA93167-3598-4B27-A480-B4B0E658794F}" sibTransId="{4B98B590-4BC4-4CAF-8FCE-BEFB216EFB78}"/>
    <dgm:cxn modelId="{82655BB7-8B38-4DF3-9ED5-94942F7E8400}" type="presParOf" srcId="{F7DF129F-457C-46D2-B3C1-FD7DD8999A47}" destId="{0796AFBB-BD4E-4C0D-82E4-447694D8CC60}" srcOrd="0" destOrd="0" presId="urn:microsoft.com/office/officeart/2005/8/layout/vList2"/>
    <dgm:cxn modelId="{12D52FEB-8314-46D0-AC50-4C177E49AD29}" type="presParOf" srcId="{F7DF129F-457C-46D2-B3C1-FD7DD8999A47}" destId="{D80B1FC1-981D-4CE6-9B4C-84ADA5380EEE}" srcOrd="1" destOrd="0" presId="urn:microsoft.com/office/officeart/2005/8/layout/vList2"/>
    <dgm:cxn modelId="{C4B03AF4-CD6B-4F8E-8ADB-B6DFEB2C23B5}" type="presParOf" srcId="{F7DF129F-457C-46D2-B3C1-FD7DD8999A47}" destId="{C5EBF7A7-74F8-4798-8AFB-D3D627DF6CF5}" srcOrd="2" destOrd="0" presId="urn:microsoft.com/office/officeart/2005/8/layout/vList2"/>
    <dgm:cxn modelId="{D3223324-DADE-4127-8A87-4487EE6B02A0}" type="presParOf" srcId="{F7DF129F-457C-46D2-B3C1-FD7DD8999A47}" destId="{2AD36099-BD5D-4246-B564-4411264F8413}" srcOrd="3" destOrd="0" presId="urn:microsoft.com/office/officeart/2005/8/layout/vList2"/>
    <dgm:cxn modelId="{33C604FA-43EF-405A-AA7E-FA3D38211F6D}" type="presParOf" srcId="{F7DF129F-457C-46D2-B3C1-FD7DD8999A47}" destId="{99699D34-B366-4814-A763-726B09880352}" srcOrd="4" destOrd="0" presId="urn:microsoft.com/office/officeart/2005/8/layout/vList2"/>
    <dgm:cxn modelId="{07E4BBD7-9632-4B11-8D25-8BAB87D6492D}" type="presParOf" srcId="{F7DF129F-457C-46D2-B3C1-FD7DD8999A47}" destId="{62290141-6572-4C2C-9940-AA8CF5659C4D}" srcOrd="5" destOrd="0" presId="urn:microsoft.com/office/officeart/2005/8/layout/vList2"/>
    <dgm:cxn modelId="{AEDC6C73-896E-485A-822A-6A219A3527A9}" type="presParOf" srcId="{F7DF129F-457C-46D2-B3C1-FD7DD8999A47}" destId="{674E6418-CA1A-45AD-887E-F6A1A56185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05DAA-C065-499F-B5FD-8FF55D94FC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C56A76-E1C2-458E-B6F4-E6EBEA8BAAAF}">
      <dgm:prSet/>
      <dgm:spPr/>
      <dgm:t>
        <a:bodyPr/>
        <a:lstStyle/>
        <a:p>
          <a:r>
            <a:rPr lang="az-Latn-AZ"/>
            <a:t>Məsələn bir array var. Bu arrayın içində hər hansı bir element axtarılır.</a:t>
          </a:r>
          <a:endParaRPr lang="en-US"/>
        </a:p>
      </dgm:t>
    </dgm:pt>
    <dgm:pt modelId="{22BB5A83-AACF-47B1-B54B-B1475655D2B0}" type="parTrans" cxnId="{2909A426-52F2-4247-8556-D7243CE97830}">
      <dgm:prSet/>
      <dgm:spPr/>
      <dgm:t>
        <a:bodyPr/>
        <a:lstStyle/>
        <a:p>
          <a:endParaRPr lang="en-US"/>
        </a:p>
      </dgm:t>
    </dgm:pt>
    <dgm:pt modelId="{52190AD2-5226-4175-A5F5-335A1A5A7825}" type="sibTrans" cxnId="{2909A426-52F2-4247-8556-D7243CE97830}">
      <dgm:prSet/>
      <dgm:spPr/>
      <dgm:t>
        <a:bodyPr/>
        <a:lstStyle/>
        <a:p>
          <a:endParaRPr lang="en-US"/>
        </a:p>
      </dgm:t>
    </dgm:pt>
    <dgm:pt modelId="{187DF657-7082-40EF-ABA0-FB07395A0ECD}">
      <dgm:prSet/>
      <dgm:spPr/>
      <dgm:t>
        <a:bodyPr/>
        <a:lstStyle/>
        <a:p>
          <a:r>
            <a:rPr lang="az-Latn-AZ"/>
            <a:t>Bunun üçün birinci arrayi sort edir.Daha sonra addım seçilir.</a:t>
          </a:r>
          <a:endParaRPr lang="en-US"/>
        </a:p>
      </dgm:t>
    </dgm:pt>
    <dgm:pt modelId="{2E0ECBF4-9844-41A3-BA8B-89740F7E5A7F}" type="parTrans" cxnId="{CDECFC2A-AC69-4975-B233-0BEBF2DDA7DB}">
      <dgm:prSet/>
      <dgm:spPr/>
      <dgm:t>
        <a:bodyPr/>
        <a:lstStyle/>
        <a:p>
          <a:endParaRPr lang="en-US"/>
        </a:p>
      </dgm:t>
    </dgm:pt>
    <dgm:pt modelId="{D10E7DA7-D922-483F-AC4F-8BC3248E4982}" type="sibTrans" cxnId="{CDECFC2A-AC69-4975-B233-0BEBF2DDA7DB}">
      <dgm:prSet/>
      <dgm:spPr/>
      <dgm:t>
        <a:bodyPr/>
        <a:lstStyle/>
        <a:p>
          <a:endParaRPr lang="en-US"/>
        </a:p>
      </dgm:t>
    </dgm:pt>
    <dgm:pt modelId="{0A335276-73C1-4777-BC9B-02D817243F06}">
      <dgm:prSet/>
      <dgm:spPr/>
      <dgm:t>
        <a:bodyPr/>
        <a:lstStyle/>
        <a:p>
          <a:r>
            <a:rPr lang="az-Latn-AZ"/>
            <a:t>Yəni addım sayı qədər tullana-tullana həmin elementi axtarır.</a:t>
          </a:r>
          <a:endParaRPr lang="en-US"/>
        </a:p>
      </dgm:t>
    </dgm:pt>
    <dgm:pt modelId="{A6A2FC65-57E2-4A38-9ACE-5B87CCA2CAD3}" type="parTrans" cxnId="{BC021082-2A3B-4DE2-9C73-E34B942AE924}">
      <dgm:prSet/>
      <dgm:spPr/>
      <dgm:t>
        <a:bodyPr/>
        <a:lstStyle/>
        <a:p>
          <a:endParaRPr lang="en-US"/>
        </a:p>
      </dgm:t>
    </dgm:pt>
    <dgm:pt modelId="{69A8A0B2-8FD5-4250-8AF0-4A30054C2F4B}" type="sibTrans" cxnId="{BC021082-2A3B-4DE2-9C73-E34B942AE924}">
      <dgm:prSet/>
      <dgm:spPr/>
      <dgm:t>
        <a:bodyPr/>
        <a:lstStyle/>
        <a:p>
          <a:endParaRPr lang="en-US"/>
        </a:p>
      </dgm:t>
    </dgm:pt>
    <dgm:pt modelId="{6F654BDD-AACC-4A5D-9315-C55ECAB3AC08}" type="pres">
      <dgm:prSet presAssocID="{55605DAA-C065-499F-B5FD-8FF55D94FCFE}" presName="linear" presStyleCnt="0">
        <dgm:presLayoutVars>
          <dgm:animLvl val="lvl"/>
          <dgm:resizeHandles val="exact"/>
        </dgm:presLayoutVars>
      </dgm:prSet>
      <dgm:spPr/>
    </dgm:pt>
    <dgm:pt modelId="{757DA3D0-F935-44AD-A58C-F8FF3C8461A3}" type="pres">
      <dgm:prSet presAssocID="{90C56A76-E1C2-458E-B6F4-E6EBEA8BAA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FFF75F-B6BA-409B-8C53-842486374303}" type="pres">
      <dgm:prSet presAssocID="{52190AD2-5226-4175-A5F5-335A1A5A7825}" presName="spacer" presStyleCnt="0"/>
      <dgm:spPr/>
    </dgm:pt>
    <dgm:pt modelId="{EE37F147-D2B8-4A89-9C01-703796772CB5}" type="pres">
      <dgm:prSet presAssocID="{187DF657-7082-40EF-ABA0-FB07395A0E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863D9B-069B-4B9C-91FD-C40538BDCC03}" type="pres">
      <dgm:prSet presAssocID="{D10E7DA7-D922-483F-AC4F-8BC3248E4982}" presName="spacer" presStyleCnt="0"/>
      <dgm:spPr/>
    </dgm:pt>
    <dgm:pt modelId="{CA39EF75-3BBA-4B94-A35A-9C18E8C802F6}" type="pres">
      <dgm:prSet presAssocID="{0A335276-73C1-4777-BC9B-02D817243F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09A426-52F2-4247-8556-D7243CE97830}" srcId="{55605DAA-C065-499F-B5FD-8FF55D94FCFE}" destId="{90C56A76-E1C2-458E-B6F4-E6EBEA8BAAAF}" srcOrd="0" destOrd="0" parTransId="{22BB5A83-AACF-47B1-B54B-B1475655D2B0}" sibTransId="{52190AD2-5226-4175-A5F5-335A1A5A7825}"/>
    <dgm:cxn modelId="{CDECFC2A-AC69-4975-B233-0BEBF2DDA7DB}" srcId="{55605DAA-C065-499F-B5FD-8FF55D94FCFE}" destId="{187DF657-7082-40EF-ABA0-FB07395A0ECD}" srcOrd="1" destOrd="0" parTransId="{2E0ECBF4-9844-41A3-BA8B-89740F7E5A7F}" sibTransId="{D10E7DA7-D922-483F-AC4F-8BC3248E4982}"/>
    <dgm:cxn modelId="{4C684648-1DF7-4242-B48C-AB16459E0C9A}" type="presOf" srcId="{55605DAA-C065-499F-B5FD-8FF55D94FCFE}" destId="{6F654BDD-AACC-4A5D-9315-C55ECAB3AC08}" srcOrd="0" destOrd="0" presId="urn:microsoft.com/office/officeart/2005/8/layout/vList2"/>
    <dgm:cxn modelId="{CD9B357C-B80A-49ED-8337-AC66FB90FD35}" type="presOf" srcId="{187DF657-7082-40EF-ABA0-FB07395A0ECD}" destId="{EE37F147-D2B8-4A89-9C01-703796772CB5}" srcOrd="0" destOrd="0" presId="urn:microsoft.com/office/officeart/2005/8/layout/vList2"/>
    <dgm:cxn modelId="{BC021082-2A3B-4DE2-9C73-E34B942AE924}" srcId="{55605DAA-C065-499F-B5FD-8FF55D94FCFE}" destId="{0A335276-73C1-4777-BC9B-02D817243F06}" srcOrd="2" destOrd="0" parTransId="{A6A2FC65-57E2-4A38-9ACE-5B87CCA2CAD3}" sibTransId="{69A8A0B2-8FD5-4250-8AF0-4A30054C2F4B}"/>
    <dgm:cxn modelId="{B41B1B96-EF1C-4C36-BF2A-4B197243FD05}" type="presOf" srcId="{0A335276-73C1-4777-BC9B-02D817243F06}" destId="{CA39EF75-3BBA-4B94-A35A-9C18E8C802F6}" srcOrd="0" destOrd="0" presId="urn:microsoft.com/office/officeart/2005/8/layout/vList2"/>
    <dgm:cxn modelId="{00B057D3-BC64-465E-82FE-90E0B56EBAFC}" type="presOf" srcId="{90C56A76-E1C2-458E-B6F4-E6EBEA8BAAAF}" destId="{757DA3D0-F935-44AD-A58C-F8FF3C8461A3}" srcOrd="0" destOrd="0" presId="urn:microsoft.com/office/officeart/2005/8/layout/vList2"/>
    <dgm:cxn modelId="{76A937E8-DADF-4996-9E24-359D1822F0E5}" type="presParOf" srcId="{6F654BDD-AACC-4A5D-9315-C55ECAB3AC08}" destId="{757DA3D0-F935-44AD-A58C-F8FF3C8461A3}" srcOrd="0" destOrd="0" presId="urn:microsoft.com/office/officeart/2005/8/layout/vList2"/>
    <dgm:cxn modelId="{3201F913-8F73-426F-B9B9-EAD654A7D503}" type="presParOf" srcId="{6F654BDD-AACC-4A5D-9315-C55ECAB3AC08}" destId="{24FFF75F-B6BA-409B-8C53-842486374303}" srcOrd="1" destOrd="0" presId="urn:microsoft.com/office/officeart/2005/8/layout/vList2"/>
    <dgm:cxn modelId="{CE4FA734-9D40-465F-B096-5E4AD2537944}" type="presParOf" srcId="{6F654BDD-AACC-4A5D-9315-C55ECAB3AC08}" destId="{EE37F147-D2B8-4A89-9C01-703796772CB5}" srcOrd="2" destOrd="0" presId="urn:microsoft.com/office/officeart/2005/8/layout/vList2"/>
    <dgm:cxn modelId="{5C72F5B7-ADCE-4E24-8428-357A49D859B3}" type="presParOf" srcId="{6F654BDD-AACC-4A5D-9315-C55ECAB3AC08}" destId="{D4863D9B-069B-4B9C-91FD-C40538BDCC03}" srcOrd="3" destOrd="0" presId="urn:microsoft.com/office/officeart/2005/8/layout/vList2"/>
    <dgm:cxn modelId="{0D4163A3-BCF7-45BB-927F-56298CE502C4}" type="presParOf" srcId="{6F654BDD-AACC-4A5D-9315-C55ECAB3AC08}" destId="{CA39EF75-3BBA-4B94-A35A-9C18E8C802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6AFBB-BD4E-4C0D-82E4-447694D8CC60}">
      <dsp:nvSpPr>
        <dsp:cNvPr id="0" name=""/>
        <dsp:cNvSpPr/>
      </dsp:nvSpPr>
      <dsp:spPr>
        <a:xfrm>
          <a:off x="0" y="453308"/>
          <a:ext cx="4476347" cy="1031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500" kern="1200" dirty="0"/>
            <a:t>Məsələn bir array var. Mənim bu arrayin içərisində axtardığım bir element var.</a:t>
          </a:r>
          <a:endParaRPr lang="en-US" sz="1500" kern="1200" dirty="0"/>
        </a:p>
      </dsp:txBody>
      <dsp:txXfrm>
        <a:off x="50359" y="503667"/>
        <a:ext cx="4375629" cy="930892"/>
      </dsp:txXfrm>
    </dsp:sp>
    <dsp:sp modelId="{C5EBF7A7-74F8-4798-8AFB-D3D627DF6CF5}">
      <dsp:nvSpPr>
        <dsp:cNvPr id="0" name=""/>
        <dsp:cNvSpPr/>
      </dsp:nvSpPr>
      <dsp:spPr>
        <a:xfrm>
          <a:off x="0" y="1528119"/>
          <a:ext cx="4476347" cy="1031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500" kern="1200"/>
            <a:t>0-cı indeksdən başlayır və 1ci itemi yoxluyur.Əgər deyilsə 2-ciyə keçir</a:t>
          </a:r>
          <a:r>
            <a:rPr lang="en-US" sz="1500" kern="1200"/>
            <a:t>,t</a:t>
          </a:r>
          <a:r>
            <a:rPr lang="az-Latn-AZ" sz="1500" kern="1200"/>
            <a:t>aki bizim axtardığımız elementə çatana qədər bu proses davam edir.</a:t>
          </a:r>
          <a:endParaRPr lang="en-US" sz="1500" kern="1200"/>
        </a:p>
      </dsp:txBody>
      <dsp:txXfrm>
        <a:off x="50359" y="1578478"/>
        <a:ext cx="4375629" cy="930892"/>
      </dsp:txXfrm>
    </dsp:sp>
    <dsp:sp modelId="{99699D34-B366-4814-A763-726B09880352}">
      <dsp:nvSpPr>
        <dsp:cNvPr id="0" name=""/>
        <dsp:cNvSpPr/>
      </dsp:nvSpPr>
      <dsp:spPr>
        <a:xfrm>
          <a:off x="0" y="2602930"/>
          <a:ext cx="4476347" cy="1031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500" kern="1200" dirty="0"/>
            <a:t>Sadə formada desək masivdə bir-bir üstünə tullana-tullana gəlir.(Həmin elementi tapana qədər)</a:t>
          </a:r>
          <a:endParaRPr lang="en-US" sz="1500" kern="1200" dirty="0"/>
        </a:p>
      </dsp:txBody>
      <dsp:txXfrm>
        <a:off x="50359" y="2653289"/>
        <a:ext cx="4375629" cy="930892"/>
      </dsp:txXfrm>
    </dsp:sp>
    <dsp:sp modelId="{674E6418-CA1A-45AD-887E-F6A1A5618511}">
      <dsp:nvSpPr>
        <dsp:cNvPr id="0" name=""/>
        <dsp:cNvSpPr/>
      </dsp:nvSpPr>
      <dsp:spPr>
        <a:xfrm>
          <a:off x="0" y="3677741"/>
          <a:ext cx="4476347" cy="1031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*M</a:t>
          </a:r>
          <a:r>
            <a:rPr lang="az-Latn-AZ" sz="1500" kern="1200"/>
            <a:t>ənfi cəhəti-</a:t>
          </a:r>
          <a:r>
            <a:rPr lang="en-US" sz="1500" kern="1200"/>
            <a:t>&gt; </a:t>
          </a:r>
          <a:r>
            <a:rPr lang="az-Latn-AZ" sz="1500" kern="1200"/>
            <a:t>İçərisində axtarış etdiyimiz massivimiz çox böyükdürsə vaxt itkisi olacaq.</a:t>
          </a:r>
          <a:endParaRPr lang="en-US" sz="1500" kern="1200"/>
        </a:p>
      </dsp:txBody>
      <dsp:txXfrm>
        <a:off x="50359" y="3728100"/>
        <a:ext cx="4375629" cy="930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DA3D0-F935-44AD-A58C-F8FF3C8461A3}">
      <dsp:nvSpPr>
        <dsp:cNvPr id="0" name=""/>
        <dsp:cNvSpPr/>
      </dsp:nvSpPr>
      <dsp:spPr>
        <a:xfrm>
          <a:off x="0" y="55562"/>
          <a:ext cx="652754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100" kern="1200"/>
            <a:t>Məsələn bir array var. Bu arrayın içində hər hansı bir element axtarılır.</a:t>
          </a:r>
          <a:endParaRPr lang="en-US" sz="2100" kern="1200"/>
        </a:p>
      </dsp:txBody>
      <dsp:txXfrm>
        <a:off x="39580" y="95142"/>
        <a:ext cx="6448380" cy="731649"/>
      </dsp:txXfrm>
    </dsp:sp>
    <dsp:sp modelId="{EE37F147-D2B8-4A89-9C01-703796772CB5}">
      <dsp:nvSpPr>
        <dsp:cNvPr id="0" name=""/>
        <dsp:cNvSpPr/>
      </dsp:nvSpPr>
      <dsp:spPr>
        <a:xfrm>
          <a:off x="0" y="926852"/>
          <a:ext cx="652754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100" kern="1200"/>
            <a:t>Bunun üçün birinci arrayi sort edir.Daha sonra addım seçilir.</a:t>
          </a:r>
          <a:endParaRPr lang="en-US" sz="2100" kern="1200"/>
        </a:p>
      </dsp:txBody>
      <dsp:txXfrm>
        <a:off x="39580" y="966432"/>
        <a:ext cx="6448380" cy="731649"/>
      </dsp:txXfrm>
    </dsp:sp>
    <dsp:sp modelId="{CA39EF75-3BBA-4B94-A35A-9C18E8C802F6}">
      <dsp:nvSpPr>
        <dsp:cNvPr id="0" name=""/>
        <dsp:cNvSpPr/>
      </dsp:nvSpPr>
      <dsp:spPr>
        <a:xfrm>
          <a:off x="0" y="1798142"/>
          <a:ext cx="652754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100" kern="1200"/>
            <a:t>Yəni addım sayı qədər tullana-tullana həmin elementi axtarır.</a:t>
          </a:r>
          <a:endParaRPr lang="en-US" sz="2100" kern="1200"/>
        </a:p>
      </dsp:txBody>
      <dsp:txXfrm>
        <a:off x="39580" y="1837722"/>
        <a:ext cx="6448380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4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6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6D751F2F-AEA5-21C1-58C7-34DB9B8BD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b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05E28-73C8-7D47-A66D-D227AB6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618" y="410935"/>
            <a:ext cx="4530011" cy="637321"/>
          </a:xfrm>
        </p:spPr>
        <p:txBody>
          <a:bodyPr>
            <a:normAutofit/>
          </a:bodyPr>
          <a:lstStyle/>
          <a:p>
            <a:r>
              <a:rPr lang="en-US" sz="3000" dirty="0"/>
              <a:t>Searching Algoritms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8C59-8E2D-36CB-CD61-AC92745E9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1838518"/>
            <a:ext cx="5479707" cy="3638552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Searching alqorit</a:t>
            </a:r>
            <a:r>
              <a:rPr lang="az-Latn-AZ" sz="1800" dirty="0">
                <a:solidFill>
                  <a:srgbClr val="FFFFFF"/>
                </a:solidFill>
              </a:rPr>
              <a:t>mlər əsasən arraylər üzərində əgər hər hansısa bir itemi axtarıramsa və ya arrayimi nəyəsə görə düzürəmsə bu zaman istifadə olunur.</a:t>
            </a:r>
          </a:p>
          <a:p>
            <a:pPr algn="just"/>
            <a:r>
              <a:rPr lang="az-Latn-AZ" sz="1800" dirty="0">
                <a:solidFill>
                  <a:srgbClr val="FFFFFF"/>
                </a:solidFill>
              </a:rPr>
              <a:t>      3 cür istifadə etdiyimiz var.</a:t>
            </a:r>
          </a:p>
          <a:p>
            <a:pPr algn="just"/>
            <a:endParaRPr lang="az-Latn-AZ" sz="1800" dirty="0">
              <a:solidFill>
                <a:srgbClr val="FFFFFF"/>
              </a:solidFill>
            </a:endParaRPr>
          </a:p>
          <a:p>
            <a:pPr algn="just"/>
            <a:r>
              <a:rPr lang="az-Latn-AZ" sz="1800" dirty="0">
                <a:solidFill>
                  <a:srgbClr val="FFFFFF"/>
                </a:solidFill>
              </a:rPr>
              <a:t>           1.Linear </a:t>
            </a:r>
            <a:r>
              <a:rPr lang="en-US" sz="1800" dirty="0"/>
              <a:t>Algoritms</a:t>
            </a:r>
            <a:endParaRPr lang="az-Latn-AZ" sz="1800" dirty="0">
              <a:solidFill>
                <a:srgbClr val="FFFFFF"/>
              </a:solidFill>
            </a:endParaRPr>
          </a:p>
          <a:p>
            <a:pPr algn="just"/>
            <a:r>
              <a:rPr lang="az-Latn-AZ" sz="1800" dirty="0">
                <a:solidFill>
                  <a:srgbClr val="FFFFFF"/>
                </a:solidFill>
              </a:rPr>
              <a:t>           2.Binary </a:t>
            </a:r>
            <a:r>
              <a:rPr lang="en-US" sz="1800" dirty="0"/>
              <a:t>Algoritms</a:t>
            </a:r>
            <a:endParaRPr lang="az-Latn-AZ" sz="1800" dirty="0">
              <a:solidFill>
                <a:srgbClr val="FFFFFF"/>
              </a:solidFill>
            </a:endParaRPr>
          </a:p>
          <a:p>
            <a:pPr algn="just"/>
            <a:r>
              <a:rPr lang="az-Latn-AZ" sz="1800" dirty="0">
                <a:solidFill>
                  <a:srgbClr val="FFFFFF"/>
                </a:solidFill>
              </a:rPr>
              <a:t>           3.Jump   </a:t>
            </a:r>
            <a:r>
              <a:rPr lang="en-US" sz="1800" dirty="0"/>
              <a:t>Algoritms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1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graph of a line of numbers&#10;&#10;Description automatically generated with medium confidence">
            <a:extLst>
              <a:ext uri="{FF2B5EF4-FFF2-40B4-BE49-F238E27FC236}">
                <a16:creationId xmlns:a16="http://schemas.microsoft.com/office/drawing/2014/main" id="{9573254B-4F32-5151-76B4-9319889C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72266">
            <a:off x="794998" y="1019218"/>
            <a:ext cx="6151619" cy="4320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B6602-2FD2-AB74-13DE-232CDC2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804" y="136988"/>
            <a:ext cx="3082601" cy="528812"/>
          </a:xfrm>
        </p:spPr>
        <p:txBody>
          <a:bodyPr anchor="b">
            <a:noAutofit/>
          </a:bodyPr>
          <a:lstStyle/>
          <a:p>
            <a:r>
              <a:rPr lang="az-Latn-AZ" sz="2800" dirty="0"/>
              <a:t>Linear Search</a:t>
            </a:r>
            <a:endParaRPr lang="en-US" sz="2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9B5C72-66CC-6C1A-BE2A-495D19FCE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972563"/>
              </p:ext>
            </p:extLst>
          </p:nvPr>
        </p:nvGraphicFramePr>
        <p:xfrm>
          <a:off x="7552601" y="802788"/>
          <a:ext cx="4476347" cy="516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287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A0A59-1B33-D6FF-4494-C418FD15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724" y="174769"/>
            <a:ext cx="2645673" cy="397267"/>
          </a:xfrm>
        </p:spPr>
        <p:txBody>
          <a:bodyPr>
            <a:normAutofit fontScale="90000"/>
          </a:bodyPr>
          <a:lstStyle/>
          <a:p>
            <a:r>
              <a:rPr lang="az-Latn-AZ" sz="2800" dirty="0"/>
              <a:t>Binary Search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E7A2-B049-6F3A-52D5-9413C4A7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12" y="667405"/>
            <a:ext cx="4999426" cy="592331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Məsələn 1 array var. İçərisində qarışıq detallar var.Bu arraydə hər hansı bir elementi axtarıram.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İlk növbədə arrayı sort edir(kiçikdən böyüyə düzür.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Sonra arrayi parçalaya parçalaya-parçalaya işləyir.Birinci ortadan kəsir.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Kəsdiyi yerdən həm sol həmdə sağ hissəyə baxır.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Əgər sol tərəfdədirsə sağ tərəfi tullayır və bunun üzərində işləyir.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Yox əgər sağ tərəfdədirsə sol tərəfi tullayırç bunun üzərində işləyir.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az-Latn-AZ" sz="1800" dirty="0"/>
              <a:t>Yenidən hətta bu hissəni də ortadan bölür. Və bu cür arrayi parçalaya-parçalaya işləyir.</a:t>
            </a:r>
            <a:endParaRPr lang="en-US" sz="1800" dirty="0"/>
          </a:p>
        </p:txBody>
      </p:sp>
      <p:pic>
        <p:nvPicPr>
          <p:cNvPr id="5" name="Picture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C0C295EE-FD3E-AB6E-62B1-1AB2FB0E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97" y="2118604"/>
            <a:ext cx="5076826" cy="281129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D3F4-F0F1-FA78-9A43-1C37E162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525" y="209551"/>
            <a:ext cx="3028950" cy="476250"/>
          </a:xfrm>
        </p:spPr>
        <p:txBody>
          <a:bodyPr>
            <a:noAutofit/>
          </a:bodyPr>
          <a:lstStyle/>
          <a:p>
            <a:r>
              <a:rPr lang="az-Latn-AZ" sz="3200"/>
              <a:t>Jump Search</a:t>
            </a:r>
            <a:endParaRPr lang="en-US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C746BF-49C3-9A08-B322-D31F1E040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77246"/>
              </p:ext>
            </p:extLst>
          </p:nvPr>
        </p:nvGraphicFramePr>
        <p:xfrm>
          <a:off x="73285" y="1468947"/>
          <a:ext cx="6527540" cy="266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diagram of a jump search&#10;&#10;Description automatically generated with medium confidence">
            <a:extLst>
              <a:ext uri="{FF2B5EF4-FFF2-40B4-BE49-F238E27FC236}">
                <a16:creationId xmlns:a16="http://schemas.microsoft.com/office/drawing/2014/main" id="{0C25666C-9C86-C3F4-2E00-384D22227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14" y="3484983"/>
            <a:ext cx="5248275" cy="25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5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numbers and arrows&#10;&#10;Description automatically generated">
            <a:extLst>
              <a:ext uri="{FF2B5EF4-FFF2-40B4-BE49-F238E27FC236}">
                <a16:creationId xmlns:a16="http://schemas.microsoft.com/office/drawing/2014/main" id="{2E7BB663-BB3F-4DAD-12C7-5FE5B2EC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20" y="0"/>
            <a:ext cx="6834157" cy="2536721"/>
          </a:xfrm>
          <a:prstGeom prst="rect">
            <a:avLst/>
          </a:prstGeom>
        </p:spPr>
      </p:pic>
      <p:pic>
        <p:nvPicPr>
          <p:cNvPr id="7" name="Picture 6" descr="A diagram of numbers and arrows&#10;&#10;Description automatically generated">
            <a:extLst>
              <a:ext uri="{FF2B5EF4-FFF2-40B4-BE49-F238E27FC236}">
                <a16:creationId xmlns:a16="http://schemas.microsoft.com/office/drawing/2014/main" id="{58571B27-82C9-23D8-2578-5C63197C0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18" y="3919413"/>
            <a:ext cx="6834157" cy="2616796"/>
          </a:xfrm>
          <a:prstGeom prst="rect">
            <a:avLst/>
          </a:prstGeom>
        </p:spPr>
      </p:pic>
      <p:pic>
        <p:nvPicPr>
          <p:cNvPr id="9" name="Picture 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00B6CEB6-6338-9589-ECA8-61EAF1F33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19" y="1382692"/>
            <a:ext cx="6834157" cy="2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7072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StreetscapeVTI</vt:lpstr>
      <vt:lpstr>Searching Algoritms</vt:lpstr>
      <vt:lpstr>Linear Search</vt:lpstr>
      <vt:lpstr>Binary Search </vt:lpstr>
      <vt:lpstr>Jump 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Algoritms</dc:title>
  <dc:creator>Elnur Aslanlı</dc:creator>
  <cp:lastModifiedBy>Elnur Aslanli</cp:lastModifiedBy>
  <cp:revision>1</cp:revision>
  <dcterms:created xsi:type="dcterms:W3CDTF">2023-10-18T22:46:41Z</dcterms:created>
  <dcterms:modified xsi:type="dcterms:W3CDTF">2023-10-19T01:04:54Z</dcterms:modified>
</cp:coreProperties>
</file>