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3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5369" r:id="rId4"/>
    <p:sldMasterId id="2147485379" r:id="rId5"/>
    <p:sldMasterId id="2147483673" r:id="rId6"/>
    <p:sldMasterId id="2147485248" r:id="rId7"/>
  </p:sldMasterIdLst>
  <p:notesMasterIdLst>
    <p:notesMasterId r:id="rId24"/>
  </p:notesMasterIdLst>
  <p:handoutMasterIdLst>
    <p:handoutMasterId r:id="rId25"/>
  </p:handoutMasterIdLst>
  <p:sldIdLst>
    <p:sldId id="671" r:id="rId8"/>
    <p:sldId id="680" r:id="rId9"/>
    <p:sldId id="691" r:id="rId10"/>
    <p:sldId id="685" r:id="rId11"/>
    <p:sldId id="686" r:id="rId12"/>
    <p:sldId id="687" r:id="rId13"/>
    <p:sldId id="688" r:id="rId14"/>
    <p:sldId id="678" r:id="rId15"/>
    <p:sldId id="681" r:id="rId16"/>
    <p:sldId id="683" r:id="rId17"/>
    <p:sldId id="682" r:id="rId18"/>
    <p:sldId id="679" r:id="rId19"/>
    <p:sldId id="674" r:id="rId20"/>
    <p:sldId id="677" r:id="rId21"/>
    <p:sldId id="676" r:id="rId22"/>
    <p:sldId id="675" r:id="rId23"/>
  </p:sldIdLst>
  <p:sldSz cx="9144000" cy="5143500" type="screen16x9"/>
  <p:notesSz cx="6797675" cy="987425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rgbClr val="000000"/>
        </a:solidFill>
        <a:latin typeface="Arial" charset="0"/>
        <a:ea typeface="ヒラギノ角ゴ ProN W3" charset="-128"/>
        <a:cs typeface="+mn-cs"/>
        <a:sym typeface="Gill Sans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rgbClr val="000000"/>
        </a:solidFill>
        <a:latin typeface="Arial" charset="0"/>
        <a:ea typeface="ヒラギノ角ゴ ProN W3" charset="-128"/>
        <a:cs typeface="+mn-cs"/>
        <a:sym typeface="Gill Sans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rgbClr val="000000"/>
        </a:solidFill>
        <a:latin typeface="Arial" charset="0"/>
        <a:ea typeface="ヒラギノ角ゴ ProN W3" charset="-128"/>
        <a:cs typeface="+mn-cs"/>
        <a:sym typeface="Gill Sans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rgbClr val="000000"/>
        </a:solidFill>
        <a:latin typeface="Arial" charset="0"/>
        <a:ea typeface="ヒラギノ角ゴ ProN W3" charset="-128"/>
        <a:cs typeface="+mn-cs"/>
        <a:sym typeface="Gill Sans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rgbClr val="000000"/>
        </a:solidFill>
        <a:latin typeface="Arial" charset="0"/>
        <a:ea typeface="ヒラギノ角ゴ ProN W3" charset="-128"/>
        <a:cs typeface="+mn-cs"/>
        <a:sym typeface="Gill Sans" charset="0"/>
      </a:defRPr>
    </a:lvl5pPr>
    <a:lvl6pPr marL="2286000" algn="l" defTabSz="914400" rtl="0" eaLnBrk="1" latinLnBrk="0" hangingPunct="1">
      <a:defRPr sz="2800" kern="1200">
        <a:solidFill>
          <a:srgbClr val="000000"/>
        </a:solidFill>
        <a:latin typeface="Arial" charset="0"/>
        <a:ea typeface="ヒラギノ角ゴ ProN W3" charset="-128"/>
        <a:cs typeface="+mn-cs"/>
        <a:sym typeface="Gill Sans" charset="0"/>
      </a:defRPr>
    </a:lvl6pPr>
    <a:lvl7pPr marL="2743200" algn="l" defTabSz="914400" rtl="0" eaLnBrk="1" latinLnBrk="0" hangingPunct="1">
      <a:defRPr sz="2800" kern="1200">
        <a:solidFill>
          <a:srgbClr val="000000"/>
        </a:solidFill>
        <a:latin typeface="Arial" charset="0"/>
        <a:ea typeface="ヒラギノ角ゴ ProN W3" charset="-128"/>
        <a:cs typeface="+mn-cs"/>
        <a:sym typeface="Gill Sans" charset="0"/>
      </a:defRPr>
    </a:lvl7pPr>
    <a:lvl8pPr marL="3200400" algn="l" defTabSz="914400" rtl="0" eaLnBrk="1" latinLnBrk="0" hangingPunct="1">
      <a:defRPr sz="2800" kern="1200">
        <a:solidFill>
          <a:srgbClr val="000000"/>
        </a:solidFill>
        <a:latin typeface="Arial" charset="0"/>
        <a:ea typeface="ヒラギノ角ゴ ProN W3" charset="-128"/>
        <a:cs typeface="+mn-cs"/>
        <a:sym typeface="Gill Sans" charset="0"/>
      </a:defRPr>
    </a:lvl8pPr>
    <a:lvl9pPr marL="3657600" algn="l" defTabSz="914400" rtl="0" eaLnBrk="1" latinLnBrk="0" hangingPunct="1">
      <a:defRPr sz="2800" kern="1200">
        <a:solidFill>
          <a:srgbClr val="000000"/>
        </a:solidFill>
        <a:latin typeface="Arial" charset="0"/>
        <a:ea typeface="ヒラギノ角ゴ ProN W3" charset="-128"/>
        <a:cs typeface="+mn-cs"/>
        <a:sym typeface="Gill Sans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98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MANO PICCIO-MARCHETTI PRADO" initials="RPP" lastIdx="1" clrIdx="0">
    <p:extLst>
      <p:ext uri="{19B8F6BF-5375-455C-9EA6-DF929625EA0E}">
        <p15:presenceInfo xmlns:p15="http://schemas.microsoft.com/office/powerpoint/2012/main" userId="ROMANO PICCIO-MARCHETTI PRAD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  <a:srgbClr val="000000"/>
    <a:srgbClr val="D9DAD9"/>
    <a:srgbClr val="003144"/>
    <a:srgbClr val="929397"/>
    <a:srgbClr val="21C7D8"/>
    <a:srgbClr val="01646C"/>
    <a:srgbClr val="00A5B7"/>
    <a:srgbClr val="FC8236"/>
    <a:srgbClr val="9A47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5CFCF7F-AE54-451D-92F8-12373EC1C3B5}" v="130" dt="2019-05-18T17:47:29.0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359" autoAdjust="0"/>
    <p:restoredTop sz="95928"/>
  </p:normalViewPr>
  <p:slideViewPr>
    <p:cSldViewPr snapToObjects="1">
      <p:cViewPr varScale="1">
        <p:scale>
          <a:sx n="114" d="100"/>
          <a:sy n="114" d="100"/>
        </p:scale>
        <p:origin x="754" y="86"/>
      </p:cViewPr>
      <p:guideLst>
        <p:guide orient="horz" pos="1983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120" d="100"/>
          <a:sy n="120" d="100"/>
        </p:scale>
        <p:origin x="5408" y="200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notesMaster" Target="notesMasters/notesMaster1.xml"/><Relationship Id="rId32" Type="http://schemas.microsoft.com/office/2015/10/relationships/revisionInfo" Target="revisionInfo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viewProps" Target="viewProp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MANO PICCIO-MARCHETTI PRADO" userId="7e62796b-a226-49e6-936b-5da76e599785" providerId="ADAL" clId="{89976FF8-6EDD-433F-9F88-C99591D50B83}"/>
    <pc:docChg chg="undo redo custSel addSld delSld modSld sldOrd">
      <pc:chgData name="ROMANO PICCIO-MARCHETTI PRADO" userId="7e62796b-a226-49e6-936b-5da76e599785" providerId="ADAL" clId="{89976FF8-6EDD-433F-9F88-C99591D50B83}" dt="2019-05-17T21:21:26.006" v="3068" actId="790"/>
      <pc:docMkLst>
        <pc:docMk/>
      </pc:docMkLst>
      <pc:sldChg chg="modSp">
        <pc:chgData name="ROMANO PICCIO-MARCHETTI PRADO" userId="7e62796b-a226-49e6-936b-5da76e599785" providerId="ADAL" clId="{89976FF8-6EDD-433F-9F88-C99591D50B83}" dt="2019-05-15T09:56:59.770" v="718" actId="20577"/>
        <pc:sldMkLst>
          <pc:docMk/>
          <pc:sldMk cId="2870590395" sldId="671"/>
        </pc:sldMkLst>
        <pc:spChg chg="mod">
          <ac:chgData name="ROMANO PICCIO-MARCHETTI PRADO" userId="7e62796b-a226-49e6-936b-5da76e599785" providerId="ADAL" clId="{89976FF8-6EDD-433F-9F88-C99591D50B83}" dt="2019-05-15T09:56:59.770" v="718" actId="20577"/>
          <ac:spMkLst>
            <pc:docMk/>
            <pc:sldMk cId="2870590395" sldId="671"/>
            <ac:spMk id="3" creationId="{00000000-0000-0000-0000-000000000000}"/>
          </ac:spMkLst>
        </pc:spChg>
      </pc:sldChg>
      <pc:sldChg chg="modSp add">
        <pc:chgData name="ROMANO PICCIO-MARCHETTI PRADO" userId="7e62796b-a226-49e6-936b-5da76e599785" providerId="ADAL" clId="{89976FF8-6EDD-433F-9F88-C99591D50B83}" dt="2019-05-15T10:28:30.800" v="1319" actId="115"/>
        <pc:sldMkLst>
          <pc:docMk/>
          <pc:sldMk cId="3677137310" sldId="674"/>
        </pc:sldMkLst>
        <pc:spChg chg="mod">
          <ac:chgData name="ROMANO PICCIO-MARCHETTI PRADO" userId="7e62796b-a226-49e6-936b-5da76e599785" providerId="ADAL" clId="{89976FF8-6EDD-433F-9F88-C99591D50B83}" dt="2019-05-15T09:59:59.936" v="742" actId="20577"/>
          <ac:spMkLst>
            <pc:docMk/>
            <pc:sldMk cId="3677137310" sldId="674"/>
            <ac:spMk id="2" creationId="{00000000-0000-0000-0000-000000000000}"/>
          </ac:spMkLst>
        </pc:spChg>
        <pc:spChg chg="mod">
          <ac:chgData name="ROMANO PICCIO-MARCHETTI PRADO" userId="7e62796b-a226-49e6-936b-5da76e599785" providerId="ADAL" clId="{89976FF8-6EDD-433F-9F88-C99591D50B83}" dt="2019-05-15T10:28:30.800" v="1319" actId="115"/>
          <ac:spMkLst>
            <pc:docMk/>
            <pc:sldMk cId="3677137310" sldId="674"/>
            <ac:spMk id="3" creationId="{00000000-0000-0000-0000-000000000000}"/>
          </ac:spMkLst>
        </pc:spChg>
      </pc:sldChg>
      <pc:sldChg chg="modSp add">
        <pc:chgData name="ROMANO PICCIO-MARCHETTI PRADO" userId="7e62796b-a226-49e6-936b-5da76e599785" providerId="ADAL" clId="{89976FF8-6EDD-433F-9F88-C99591D50B83}" dt="2019-05-15T10:10:13.296" v="931" actId="6549"/>
        <pc:sldMkLst>
          <pc:docMk/>
          <pc:sldMk cId="958824866" sldId="675"/>
        </pc:sldMkLst>
        <pc:spChg chg="mod">
          <ac:chgData name="ROMANO PICCIO-MARCHETTI PRADO" userId="7e62796b-a226-49e6-936b-5da76e599785" providerId="ADAL" clId="{89976FF8-6EDD-433F-9F88-C99591D50B83}" dt="2019-05-15T10:10:13.296" v="931" actId="6549"/>
          <ac:spMkLst>
            <pc:docMk/>
            <pc:sldMk cId="958824866" sldId="675"/>
            <ac:spMk id="3" creationId="{00000000-0000-0000-0000-000000000000}"/>
          </ac:spMkLst>
        </pc:spChg>
      </pc:sldChg>
      <pc:sldChg chg="addSp delSp modSp add ord">
        <pc:chgData name="ROMANO PICCIO-MARCHETTI PRADO" userId="7e62796b-a226-49e6-936b-5da76e599785" providerId="ADAL" clId="{89976FF8-6EDD-433F-9F88-C99591D50B83}" dt="2019-05-15T10:21:33.566" v="1100" actId="20577"/>
        <pc:sldMkLst>
          <pc:docMk/>
          <pc:sldMk cId="1455910756" sldId="676"/>
        </pc:sldMkLst>
        <pc:spChg chg="del mod">
          <ac:chgData name="ROMANO PICCIO-MARCHETTI PRADO" userId="7e62796b-a226-49e6-936b-5da76e599785" providerId="ADAL" clId="{89976FF8-6EDD-433F-9F88-C99591D50B83}" dt="2019-05-15T10:15:08.175" v="1031" actId="478"/>
          <ac:spMkLst>
            <pc:docMk/>
            <pc:sldMk cId="1455910756" sldId="676"/>
            <ac:spMk id="3" creationId="{00000000-0000-0000-0000-000000000000}"/>
          </ac:spMkLst>
        </pc:spChg>
        <pc:spChg chg="add del">
          <ac:chgData name="ROMANO PICCIO-MARCHETTI PRADO" userId="7e62796b-a226-49e6-936b-5da76e599785" providerId="ADAL" clId="{89976FF8-6EDD-433F-9F88-C99591D50B83}" dt="2019-05-15T10:11:32.115" v="971"/>
          <ac:spMkLst>
            <pc:docMk/>
            <pc:sldMk cId="1455910756" sldId="676"/>
            <ac:spMk id="4" creationId="{B6362984-AB94-4597-9F67-B4D947F9B2A8}"/>
          </ac:spMkLst>
        </pc:spChg>
        <pc:spChg chg="add del">
          <ac:chgData name="ROMANO PICCIO-MARCHETTI PRADO" userId="7e62796b-a226-49e6-936b-5da76e599785" providerId="ADAL" clId="{89976FF8-6EDD-433F-9F88-C99591D50B83}" dt="2019-05-15T10:11:41.227" v="979"/>
          <ac:spMkLst>
            <pc:docMk/>
            <pc:sldMk cId="1455910756" sldId="676"/>
            <ac:spMk id="5" creationId="{92766EE5-10D8-4CF4-A208-3A8A754C423F}"/>
          </ac:spMkLst>
        </pc:spChg>
        <pc:spChg chg="add del">
          <ac:chgData name="ROMANO PICCIO-MARCHETTI PRADO" userId="7e62796b-a226-49e6-936b-5da76e599785" providerId="ADAL" clId="{89976FF8-6EDD-433F-9F88-C99591D50B83}" dt="2019-05-15T10:12:49.051" v="986"/>
          <ac:spMkLst>
            <pc:docMk/>
            <pc:sldMk cId="1455910756" sldId="676"/>
            <ac:spMk id="6" creationId="{9F0CF637-A3A8-4418-9B21-FF1D45B59934}"/>
          </ac:spMkLst>
        </pc:spChg>
        <pc:spChg chg="add mod">
          <ac:chgData name="ROMANO PICCIO-MARCHETTI PRADO" userId="7e62796b-a226-49e6-936b-5da76e599785" providerId="ADAL" clId="{89976FF8-6EDD-433F-9F88-C99591D50B83}" dt="2019-05-15T10:21:33.566" v="1100" actId="20577"/>
          <ac:spMkLst>
            <pc:docMk/>
            <pc:sldMk cId="1455910756" sldId="676"/>
            <ac:spMk id="7" creationId="{08C80DE8-1AD5-448A-B948-042E4F176FDD}"/>
          </ac:spMkLst>
        </pc:spChg>
      </pc:sldChg>
      <pc:sldChg chg="addSp delSp modSp add ord">
        <pc:chgData name="ROMANO PICCIO-MARCHETTI PRADO" userId="7e62796b-a226-49e6-936b-5da76e599785" providerId="ADAL" clId="{89976FF8-6EDD-433F-9F88-C99591D50B83}" dt="2019-05-15T10:27:09.946" v="1318" actId="20577"/>
        <pc:sldMkLst>
          <pc:docMk/>
          <pc:sldMk cId="3650189132" sldId="677"/>
        </pc:sldMkLst>
        <pc:spChg chg="add del mod">
          <ac:chgData name="ROMANO PICCIO-MARCHETTI PRADO" userId="7e62796b-a226-49e6-936b-5da76e599785" providerId="ADAL" clId="{89976FF8-6EDD-433F-9F88-C99591D50B83}" dt="2019-05-15T10:19:39.484" v="1041" actId="478"/>
          <ac:spMkLst>
            <pc:docMk/>
            <pc:sldMk cId="3650189132" sldId="677"/>
            <ac:spMk id="3" creationId="{00000000-0000-0000-0000-000000000000}"/>
          </ac:spMkLst>
        </pc:spChg>
        <pc:spChg chg="add del mod">
          <ac:chgData name="ROMANO PICCIO-MARCHETTI PRADO" userId="7e62796b-a226-49e6-936b-5da76e599785" providerId="ADAL" clId="{89976FF8-6EDD-433F-9F88-C99591D50B83}" dt="2019-05-15T10:19:37.763" v="1040"/>
          <ac:spMkLst>
            <pc:docMk/>
            <pc:sldMk cId="3650189132" sldId="677"/>
            <ac:spMk id="5" creationId="{7CF29868-4594-4A9B-ACCF-0B7E392B1A6E}"/>
          </ac:spMkLst>
        </pc:spChg>
        <pc:spChg chg="add mod">
          <ac:chgData name="ROMANO PICCIO-MARCHETTI PRADO" userId="7e62796b-a226-49e6-936b-5da76e599785" providerId="ADAL" clId="{89976FF8-6EDD-433F-9F88-C99591D50B83}" dt="2019-05-15T10:27:09.946" v="1318" actId="20577"/>
          <ac:spMkLst>
            <pc:docMk/>
            <pc:sldMk cId="3650189132" sldId="677"/>
            <ac:spMk id="6" creationId="{E2E4F06B-FF72-4F2A-B9E6-76E085C378A9}"/>
          </ac:spMkLst>
        </pc:spChg>
        <pc:spChg chg="del">
          <ac:chgData name="ROMANO PICCIO-MARCHETTI PRADO" userId="7e62796b-a226-49e6-936b-5da76e599785" providerId="ADAL" clId="{89976FF8-6EDD-433F-9F88-C99591D50B83}" dt="2019-05-15T10:19:10.057" v="1035" actId="478"/>
          <ac:spMkLst>
            <pc:docMk/>
            <pc:sldMk cId="3650189132" sldId="677"/>
            <ac:spMk id="7" creationId="{08C80DE8-1AD5-448A-B948-042E4F176FDD}"/>
          </ac:spMkLst>
        </pc:spChg>
        <pc:spChg chg="add del mod">
          <ac:chgData name="ROMANO PICCIO-MARCHETTI PRADO" userId="7e62796b-a226-49e6-936b-5da76e599785" providerId="ADAL" clId="{89976FF8-6EDD-433F-9F88-C99591D50B83}" dt="2019-05-15T10:23:16.371" v="1123" actId="478"/>
          <ac:spMkLst>
            <pc:docMk/>
            <pc:sldMk cId="3650189132" sldId="677"/>
            <ac:spMk id="8" creationId="{E8B0E6A4-A9D8-41A3-AA53-BB4EE00A0F65}"/>
          </ac:spMkLst>
        </pc:spChg>
      </pc:sldChg>
      <pc:sldChg chg="modSp">
        <pc:chgData name="ROMANO PICCIO-MARCHETTI PRADO" userId="7e62796b-a226-49e6-936b-5da76e599785" providerId="ADAL" clId="{89976FF8-6EDD-433F-9F88-C99591D50B83}" dt="2019-05-17T20:59:39.836" v="2459" actId="20577"/>
        <pc:sldMkLst>
          <pc:docMk/>
          <pc:sldMk cId="530171305" sldId="679"/>
        </pc:sldMkLst>
        <pc:spChg chg="mod">
          <ac:chgData name="ROMANO PICCIO-MARCHETTI PRADO" userId="7e62796b-a226-49e6-936b-5da76e599785" providerId="ADAL" clId="{89976FF8-6EDD-433F-9F88-C99591D50B83}" dt="2019-05-17T20:59:39.836" v="2459" actId="20577"/>
          <ac:spMkLst>
            <pc:docMk/>
            <pc:sldMk cId="530171305" sldId="679"/>
            <ac:spMk id="3" creationId="{00000000-0000-0000-0000-000000000000}"/>
          </ac:spMkLst>
        </pc:spChg>
      </pc:sldChg>
      <pc:sldChg chg="modSp">
        <pc:chgData name="ROMANO PICCIO-MARCHETTI PRADO" userId="7e62796b-a226-49e6-936b-5da76e599785" providerId="ADAL" clId="{89976FF8-6EDD-433F-9F88-C99591D50B83}" dt="2019-05-17T20:25:03.302" v="1402" actId="14100"/>
        <pc:sldMkLst>
          <pc:docMk/>
          <pc:sldMk cId="1293001962" sldId="680"/>
        </pc:sldMkLst>
        <pc:picChg chg="mod">
          <ac:chgData name="ROMANO PICCIO-MARCHETTI PRADO" userId="7e62796b-a226-49e6-936b-5da76e599785" providerId="ADAL" clId="{89976FF8-6EDD-433F-9F88-C99591D50B83}" dt="2019-05-17T20:25:03.302" v="1402" actId="14100"/>
          <ac:picMkLst>
            <pc:docMk/>
            <pc:sldMk cId="1293001962" sldId="680"/>
            <ac:picMk id="5" creationId="{84FDFDF5-8090-42A4-B0CE-D4C3BFBF18E7}"/>
          </ac:picMkLst>
        </pc:picChg>
      </pc:sldChg>
      <pc:sldChg chg="addSp delSp modSp add">
        <pc:chgData name="ROMANO PICCIO-MARCHETTI PRADO" userId="7e62796b-a226-49e6-936b-5da76e599785" providerId="ADAL" clId="{89976FF8-6EDD-433F-9F88-C99591D50B83}" dt="2019-05-17T21:09:14.155" v="2794" actId="20577"/>
        <pc:sldMkLst>
          <pc:docMk/>
          <pc:sldMk cId="4163185292" sldId="685"/>
        </pc:sldMkLst>
        <pc:spChg chg="mod">
          <ac:chgData name="ROMANO PICCIO-MARCHETTI PRADO" userId="7e62796b-a226-49e6-936b-5da76e599785" providerId="ADAL" clId="{89976FF8-6EDD-433F-9F88-C99591D50B83}" dt="2019-05-17T21:09:14.155" v="2794" actId="20577"/>
          <ac:spMkLst>
            <pc:docMk/>
            <pc:sldMk cId="4163185292" sldId="685"/>
            <ac:spMk id="3" creationId="{00000000-0000-0000-0000-000000000000}"/>
          </ac:spMkLst>
        </pc:spChg>
        <pc:spChg chg="add del">
          <ac:chgData name="ROMANO PICCIO-MARCHETTI PRADO" userId="7e62796b-a226-49e6-936b-5da76e599785" providerId="ADAL" clId="{89976FF8-6EDD-433F-9F88-C99591D50B83}" dt="2019-05-17T20:42:53.554" v="2121"/>
          <ac:spMkLst>
            <pc:docMk/>
            <pc:sldMk cId="4163185292" sldId="685"/>
            <ac:spMk id="4" creationId="{5BB754FC-C899-4402-9BE2-D69552AB1335}"/>
          </ac:spMkLst>
        </pc:spChg>
      </pc:sldChg>
      <pc:sldChg chg="addSp delSp modSp add">
        <pc:chgData name="ROMANO PICCIO-MARCHETTI PRADO" userId="7e62796b-a226-49e6-936b-5da76e599785" providerId="ADAL" clId="{89976FF8-6EDD-433F-9F88-C99591D50B83}" dt="2019-05-17T20:55:23.347" v="2414" actId="14100"/>
        <pc:sldMkLst>
          <pc:docMk/>
          <pc:sldMk cId="1562587365" sldId="686"/>
        </pc:sldMkLst>
        <pc:spChg chg="mod">
          <ac:chgData name="ROMANO PICCIO-MARCHETTI PRADO" userId="7e62796b-a226-49e6-936b-5da76e599785" providerId="ADAL" clId="{89976FF8-6EDD-433F-9F88-C99591D50B83}" dt="2019-05-17T20:55:23.347" v="2414" actId="14100"/>
          <ac:spMkLst>
            <pc:docMk/>
            <pc:sldMk cId="1562587365" sldId="686"/>
            <ac:spMk id="3" creationId="{00000000-0000-0000-0000-000000000000}"/>
          </ac:spMkLst>
        </pc:spChg>
        <pc:spChg chg="add del mod">
          <ac:chgData name="ROMANO PICCIO-MARCHETTI PRADO" userId="7e62796b-a226-49e6-936b-5da76e599785" providerId="ADAL" clId="{89976FF8-6EDD-433F-9F88-C99591D50B83}" dt="2019-05-17T20:44:35.041" v="2177" actId="478"/>
          <ac:spMkLst>
            <pc:docMk/>
            <pc:sldMk cId="1562587365" sldId="686"/>
            <ac:spMk id="4" creationId="{1836E9AD-6299-4395-9A61-5736B7BD4B1A}"/>
          </ac:spMkLst>
        </pc:spChg>
        <pc:spChg chg="add del">
          <ac:chgData name="ROMANO PICCIO-MARCHETTI PRADO" userId="7e62796b-a226-49e6-936b-5da76e599785" providerId="ADAL" clId="{89976FF8-6EDD-433F-9F88-C99591D50B83}" dt="2019-05-17T20:43:56.114" v="2164"/>
          <ac:spMkLst>
            <pc:docMk/>
            <pc:sldMk cId="1562587365" sldId="686"/>
            <ac:spMk id="5" creationId="{A1A66784-A972-492A-BD83-AE485E8CF62C}"/>
          </ac:spMkLst>
        </pc:spChg>
        <pc:spChg chg="add del">
          <ac:chgData name="ROMANO PICCIO-MARCHETTI PRADO" userId="7e62796b-a226-49e6-936b-5da76e599785" providerId="ADAL" clId="{89976FF8-6EDD-433F-9F88-C99591D50B83}" dt="2019-05-17T20:43:59.094" v="2166"/>
          <ac:spMkLst>
            <pc:docMk/>
            <pc:sldMk cId="1562587365" sldId="686"/>
            <ac:spMk id="6" creationId="{72DC81E1-825D-4566-A324-3B698503B6E9}"/>
          </ac:spMkLst>
        </pc:spChg>
        <pc:spChg chg="add del">
          <ac:chgData name="ROMANO PICCIO-MARCHETTI PRADO" userId="7e62796b-a226-49e6-936b-5da76e599785" providerId="ADAL" clId="{89976FF8-6EDD-433F-9F88-C99591D50B83}" dt="2019-05-17T20:44:07.149" v="2168"/>
          <ac:spMkLst>
            <pc:docMk/>
            <pc:sldMk cId="1562587365" sldId="686"/>
            <ac:spMk id="7" creationId="{AA955603-812C-493F-B7CF-1E83512DD419}"/>
          </ac:spMkLst>
        </pc:spChg>
        <pc:spChg chg="add del">
          <ac:chgData name="ROMANO PICCIO-MARCHETTI PRADO" userId="7e62796b-a226-49e6-936b-5da76e599785" providerId="ADAL" clId="{89976FF8-6EDD-433F-9F88-C99591D50B83}" dt="2019-05-17T20:44:32.977" v="2176"/>
          <ac:spMkLst>
            <pc:docMk/>
            <pc:sldMk cId="1562587365" sldId="686"/>
            <ac:spMk id="8" creationId="{5E7C0367-0CF1-4D2A-B53C-964EE7C88D40}"/>
          </ac:spMkLst>
        </pc:spChg>
        <pc:spChg chg="add del mod">
          <ac:chgData name="ROMANO PICCIO-MARCHETTI PRADO" userId="7e62796b-a226-49e6-936b-5da76e599785" providerId="ADAL" clId="{89976FF8-6EDD-433F-9F88-C99591D50B83}" dt="2019-05-17T20:45:20.930" v="2194" actId="478"/>
          <ac:spMkLst>
            <pc:docMk/>
            <pc:sldMk cId="1562587365" sldId="686"/>
            <ac:spMk id="9" creationId="{FBC0CBA4-1706-4352-BDC9-82D4FB2C619C}"/>
          </ac:spMkLst>
        </pc:spChg>
        <pc:spChg chg="add mod">
          <ac:chgData name="ROMANO PICCIO-MARCHETTI PRADO" userId="7e62796b-a226-49e6-936b-5da76e599785" providerId="ADAL" clId="{89976FF8-6EDD-433F-9F88-C99591D50B83}" dt="2019-05-17T20:53:05.802" v="2334" actId="1076"/>
          <ac:spMkLst>
            <pc:docMk/>
            <pc:sldMk cId="1562587365" sldId="686"/>
            <ac:spMk id="10" creationId="{7A92C44A-82A3-46F4-9ECC-76D4D3475143}"/>
          </ac:spMkLst>
        </pc:spChg>
        <pc:spChg chg="add mod">
          <ac:chgData name="ROMANO PICCIO-MARCHETTI PRADO" userId="7e62796b-a226-49e6-936b-5da76e599785" providerId="ADAL" clId="{89976FF8-6EDD-433F-9F88-C99591D50B83}" dt="2019-05-17T20:54:43.752" v="2406" actId="1076"/>
          <ac:spMkLst>
            <pc:docMk/>
            <pc:sldMk cId="1562587365" sldId="686"/>
            <ac:spMk id="11" creationId="{0DC621D3-9F1A-4C36-A7D4-DD8DCDB1111A}"/>
          </ac:spMkLst>
        </pc:spChg>
      </pc:sldChg>
      <pc:sldChg chg="addSp delSp modSp add">
        <pc:chgData name="ROMANO PICCIO-MARCHETTI PRADO" userId="7e62796b-a226-49e6-936b-5da76e599785" providerId="ADAL" clId="{89976FF8-6EDD-433F-9F88-C99591D50B83}" dt="2019-05-17T20:58:46.914" v="2454" actId="478"/>
        <pc:sldMkLst>
          <pc:docMk/>
          <pc:sldMk cId="1898754882" sldId="687"/>
        </pc:sldMkLst>
        <pc:spChg chg="mod">
          <ac:chgData name="ROMANO PICCIO-MARCHETTI PRADO" userId="7e62796b-a226-49e6-936b-5da76e599785" providerId="ADAL" clId="{89976FF8-6EDD-433F-9F88-C99591D50B83}" dt="2019-05-17T20:55:56.745" v="2439" actId="20577"/>
          <ac:spMkLst>
            <pc:docMk/>
            <pc:sldMk cId="1898754882" sldId="687"/>
            <ac:spMk id="3" creationId="{00000000-0000-0000-0000-000000000000}"/>
          </ac:spMkLst>
        </pc:spChg>
        <pc:spChg chg="add del mod">
          <ac:chgData name="ROMANO PICCIO-MARCHETTI PRADO" userId="7e62796b-a226-49e6-936b-5da76e599785" providerId="ADAL" clId="{89976FF8-6EDD-433F-9F88-C99591D50B83}" dt="2019-05-17T20:58:02.617" v="2449"/>
          <ac:spMkLst>
            <pc:docMk/>
            <pc:sldMk cId="1898754882" sldId="687"/>
            <ac:spMk id="6" creationId="{D4A4FF5A-9FBA-498C-A8F5-D381BFEEE733}"/>
          </ac:spMkLst>
        </pc:spChg>
        <pc:spChg chg="add del mod">
          <ac:chgData name="ROMANO PICCIO-MARCHETTI PRADO" userId="7e62796b-a226-49e6-936b-5da76e599785" providerId="ADAL" clId="{89976FF8-6EDD-433F-9F88-C99591D50B83}" dt="2019-05-17T20:58:46.914" v="2454" actId="478"/>
          <ac:spMkLst>
            <pc:docMk/>
            <pc:sldMk cId="1898754882" sldId="687"/>
            <ac:spMk id="7" creationId="{96766AF9-FE87-4EB3-AF36-E9DE1123E8F2}"/>
          </ac:spMkLst>
        </pc:spChg>
        <pc:spChg chg="mod">
          <ac:chgData name="ROMANO PICCIO-MARCHETTI PRADO" userId="7e62796b-a226-49e6-936b-5da76e599785" providerId="ADAL" clId="{89976FF8-6EDD-433F-9F88-C99591D50B83}" dt="2019-05-17T20:56:41.688" v="2442" actId="20577"/>
          <ac:spMkLst>
            <pc:docMk/>
            <pc:sldMk cId="1898754882" sldId="687"/>
            <ac:spMk id="10" creationId="{7A92C44A-82A3-46F4-9ECC-76D4D3475143}"/>
          </ac:spMkLst>
        </pc:spChg>
        <pc:spChg chg="del">
          <ac:chgData name="ROMANO PICCIO-MARCHETTI PRADO" userId="7e62796b-a226-49e6-936b-5da76e599785" providerId="ADAL" clId="{89976FF8-6EDD-433F-9F88-C99591D50B83}" dt="2019-05-17T20:56:50.233" v="2443" actId="478"/>
          <ac:spMkLst>
            <pc:docMk/>
            <pc:sldMk cId="1898754882" sldId="687"/>
            <ac:spMk id="11" creationId="{0DC621D3-9F1A-4C36-A7D4-DD8DCDB1111A}"/>
          </ac:spMkLst>
        </pc:spChg>
      </pc:sldChg>
      <pc:sldChg chg="modSp add">
        <pc:chgData name="ROMANO PICCIO-MARCHETTI PRADO" userId="7e62796b-a226-49e6-936b-5da76e599785" providerId="ADAL" clId="{89976FF8-6EDD-433F-9F88-C99591D50B83}" dt="2019-05-17T21:13:57.008" v="2806" actId="20577"/>
        <pc:sldMkLst>
          <pc:docMk/>
          <pc:sldMk cId="3754188518" sldId="688"/>
        </pc:sldMkLst>
        <pc:spChg chg="mod">
          <ac:chgData name="ROMANO PICCIO-MARCHETTI PRADO" userId="7e62796b-a226-49e6-936b-5da76e599785" providerId="ADAL" clId="{89976FF8-6EDD-433F-9F88-C99591D50B83}" dt="2019-05-17T21:13:57.008" v="2806" actId="20577"/>
          <ac:spMkLst>
            <pc:docMk/>
            <pc:sldMk cId="3754188518" sldId="688"/>
            <ac:spMk id="3" creationId="{00000000-0000-0000-0000-000000000000}"/>
          </ac:spMkLst>
        </pc:spChg>
      </pc:sldChg>
      <pc:sldChg chg="modSp add">
        <pc:chgData name="ROMANO PICCIO-MARCHETTI PRADO" userId="7e62796b-a226-49e6-936b-5da76e599785" providerId="ADAL" clId="{89976FF8-6EDD-433F-9F88-C99591D50B83}" dt="2019-05-17T21:21:26.006" v="3068" actId="790"/>
        <pc:sldMkLst>
          <pc:docMk/>
          <pc:sldMk cId="474375817" sldId="691"/>
        </pc:sldMkLst>
        <pc:spChg chg="mod">
          <ac:chgData name="ROMANO PICCIO-MARCHETTI PRADO" userId="7e62796b-a226-49e6-936b-5da76e599785" providerId="ADAL" clId="{89976FF8-6EDD-433F-9F88-C99591D50B83}" dt="2019-05-17T21:21:26.006" v="3068" actId="790"/>
          <ac:spMkLst>
            <pc:docMk/>
            <pc:sldMk cId="474375817" sldId="691"/>
            <ac:spMk id="3" creationId="{00000000-0000-0000-0000-000000000000}"/>
          </ac:spMkLst>
        </pc:spChg>
      </pc:sldChg>
    </pc:docChg>
  </pc:docChgLst>
  <pc:docChgLst>
    <pc:chgData name="ROMANO PICCIO-MARCHETTI PRADO" userId="7e62796b-a226-49e6-936b-5da76e599785" providerId="ADAL" clId="{B5CFCF7F-AE54-451D-92F8-12373EC1C3B5}"/>
    <pc:docChg chg="undo custSel addSld delSld modSld">
      <pc:chgData name="ROMANO PICCIO-MARCHETTI PRADO" userId="7e62796b-a226-49e6-936b-5da76e599785" providerId="ADAL" clId="{B5CFCF7F-AE54-451D-92F8-12373EC1C3B5}" dt="2019-05-22T09:22:42.665" v="2776" actId="2696"/>
      <pc:docMkLst>
        <pc:docMk/>
      </pc:docMkLst>
      <pc:sldChg chg="addSp delSp modSp del">
        <pc:chgData name="ROMANO PICCIO-MARCHETTI PRADO" userId="7e62796b-a226-49e6-936b-5da76e599785" providerId="ADAL" clId="{B5CFCF7F-AE54-451D-92F8-12373EC1C3B5}" dt="2019-05-22T09:22:36.056" v="2773" actId="2696"/>
        <pc:sldMkLst>
          <pc:docMk/>
          <pc:sldMk cId="1297531321" sldId="668"/>
        </pc:sldMkLst>
        <pc:spChg chg="mod">
          <ac:chgData name="ROMANO PICCIO-MARCHETTI PRADO" userId="7e62796b-a226-49e6-936b-5da76e599785" providerId="ADAL" clId="{B5CFCF7F-AE54-451D-92F8-12373EC1C3B5}" dt="2019-05-13T10:18:57.915" v="195" actId="20577"/>
          <ac:spMkLst>
            <pc:docMk/>
            <pc:sldMk cId="1297531321" sldId="668"/>
            <ac:spMk id="2" creationId="{00000000-0000-0000-0000-000000000000}"/>
          </ac:spMkLst>
        </pc:spChg>
        <pc:spChg chg="add del mod">
          <ac:chgData name="ROMANO PICCIO-MARCHETTI PRADO" userId="7e62796b-a226-49e6-936b-5da76e599785" providerId="ADAL" clId="{B5CFCF7F-AE54-451D-92F8-12373EC1C3B5}" dt="2019-05-13T13:55:55.570" v="1122" actId="20577"/>
          <ac:spMkLst>
            <pc:docMk/>
            <pc:sldMk cId="1297531321" sldId="668"/>
            <ac:spMk id="3" creationId="{00000000-0000-0000-0000-000000000000}"/>
          </ac:spMkLst>
        </pc:spChg>
        <pc:spChg chg="del">
          <ac:chgData name="ROMANO PICCIO-MARCHETTI PRADO" userId="7e62796b-a226-49e6-936b-5da76e599785" providerId="ADAL" clId="{B5CFCF7F-AE54-451D-92F8-12373EC1C3B5}" dt="2019-05-13T09:51:37.628" v="0" actId="478"/>
          <ac:spMkLst>
            <pc:docMk/>
            <pc:sldMk cId="1297531321" sldId="668"/>
            <ac:spMk id="4" creationId="{00000000-0000-0000-0000-000000000000}"/>
          </ac:spMkLst>
        </pc:spChg>
        <pc:spChg chg="add del">
          <ac:chgData name="ROMANO PICCIO-MARCHETTI PRADO" userId="7e62796b-a226-49e6-936b-5da76e599785" providerId="ADAL" clId="{B5CFCF7F-AE54-451D-92F8-12373EC1C3B5}" dt="2019-05-13T10:20:08.676" v="222"/>
          <ac:spMkLst>
            <pc:docMk/>
            <pc:sldMk cId="1297531321" sldId="668"/>
            <ac:spMk id="5" creationId="{529814DD-D42C-4798-980E-3F78B07AE996}"/>
          </ac:spMkLst>
        </pc:spChg>
      </pc:sldChg>
      <pc:sldChg chg="addSp delSp modSp add del addCm delCm">
        <pc:chgData name="ROMANO PICCIO-MARCHETTI PRADO" userId="7e62796b-a226-49e6-936b-5da76e599785" providerId="ADAL" clId="{B5CFCF7F-AE54-451D-92F8-12373EC1C3B5}" dt="2019-05-22T09:22:37.868" v="2774" actId="2696"/>
        <pc:sldMkLst>
          <pc:docMk/>
          <pc:sldMk cId="1874449615" sldId="669"/>
        </pc:sldMkLst>
        <pc:spChg chg="mod">
          <ac:chgData name="ROMANO PICCIO-MARCHETTI PRADO" userId="7e62796b-a226-49e6-936b-5da76e599785" providerId="ADAL" clId="{B5CFCF7F-AE54-451D-92F8-12373EC1C3B5}" dt="2019-05-13T13:58:55.690" v="1200" actId="20577"/>
          <ac:spMkLst>
            <pc:docMk/>
            <pc:sldMk cId="1874449615" sldId="669"/>
            <ac:spMk id="3" creationId="{00000000-0000-0000-0000-000000000000}"/>
          </ac:spMkLst>
        </pc:spChg>
        <pc:spChg chg="add mod">
          <ac:chgData name="ROMANO PICCIO-MARCHETTI PRADO" userId="7e62796b-a226-49e6-936b-5da76e599785" providerId="ADAL" clId="{B5CFCF7F-AE54-451D-92F8-12373EC1C3B5}" dt="2019-05-13T13:19:07.597" v="531" actId="552"/>
          <ac:spMkLst>
            <pc:docMk/>
            <pc:sldMk cId="1874449615" sldId="669"/>
            <ac:spMk id="4" creationId="{231BC566-0409-4CCB-9EF6-75A96FB1D1A0}"/>
          </ac:spMkLst>
        </pc:spChg>
        <pc:spChg chg="add del">
          <ac:chgData name="ROMANO PICCIO-MARCHETTI PRADO" userId="7e62796b-a226-49e6-936b-5da76e599785" providerId="ADAL" clId="{B5CFCF7F-AE54-451D-92F8-12373EC1C3B5}" dt="2019-05-13T13:22:41.109" v="625"/>
          <ac:spMkLst>
            <pc:docMk/>
            <pc:sldMk cId="1874449615" sldId="669"/>
            <ac:spMk id="5" creationId="{F01AD7DF-628A-4521-93A8-E4DAA7F264C3}"/>
          </ac:spMkLst>
        </pc:spChg>
      </pc:sldChg>
      <pc:sldChg chg="modSp add del">
        <pc:chgData name="ROMANO PICCIO-MARCHETTI PRADO" userId="7e62796b-a226-49e6-936b-5da76e599785" providerId="ADAL" clId="{B5CFCF7F-AE54-451D-92F8-12373EC1C3B5}" dt="2019-05-22T09:22:40.004" v="2775" actId="2696"/>
        <pc:sldMkLst>
          <pc:docMk/>
          <pc:sldMk cId="3383373392" sldId="670"/>
        </pc:sldMkLst>
        <pc:spChg chg="mod">
          <ac:chgData name="ROMANO PICCIO-MARCHETTI PRADO" userId="7e62796b-a226-49e6-936b-5da76e599785" providerId="ADAL" clId="{B5CFCF7F-AE54-451D-92F8-12373EC1C3B5}" dt="2019-05-13T14:01:05.498" v="1327" actId="20577"/>
          <ac:spMkLst>
            <pc:docMk/>
            <pc:sldMk cId="3383373392" sldId="670"/>
            <ac:spMk id="3" creationId="{00000000-0000-0000-0000-000000000000}"/>
          </ac:spMkLst>
        </pc:spChg>
      </pc:sldChg>
      <pc:sldChg chg="modSp add">
        <pc:chgData name="ROMANO PICCIO-MARCHETTI PRADO" userId="7e62796b-a226-49e6-936b-5da76e599785" providerId="ADAL" clId="{B5CFCF7F-AE54-451D-92F8-12373EC1C3B5}" dt="2019-05-17T08:18:34.289" v="1626" actId="20577"/>
        <pc:sldMkLst>
          <pc:docMk/>
          <pc:sldMk cId="2870590395" sldId="671"/>
        </pc:sldMkLst>
        <pc:spChg chg="mod">
          <ac:chgData name="ROMANO PICCIO-MARCHETTI PRADO" userId="7e62796b-a226-49e6-936b-5da76e599785" providerId="ADAL" clId="{B5CFCF7F-AE54-451D-92F8-12373EC1C3B5}" dt="2019-05-13T13:30:58.716" v="730" actId="20577"/>
          <ac:spMkLst>
            <pc:docMk/>
            <pc:sldMk cId="2870590395" sldId="671"/>
            <ac:spMk id="2" creationId="{00000000-0000-0000-0000-000000000000}"/>
          </ac:spMkLst>
        </pc:spChg>
        <pc:spChg chg="mod">
          <ac:chgData name="ROMANO PICCIO-MARCHETTI PRADO" userId="7e62796b-a226-49e6-936b-5da76e599785" providerId="ADAL" clId="{B5CFCF7F-AE54-451D-92F8-12373EC1C3B5}" dt="2019-05-17T08:18:34.289" v="1626" actId="20577"/>
          <ac:spMkLst>
            <pc:docMk/>
            <pc:sldMk cId="2870590395" sldId="671"/>
            <ac:spMk id="3" creationId="{00000000-0000-0000-0000-000000000000}"/>
          </ac:spMkLst>
        </pc:spChg>
      </pc:sldChg>
      <pc:sldChg chg="del">
        <pc:chgData name="ROMANO PICCIO-MARCHETTI PRADO" userId="7e62796b-a226-49e6-936b-5da76e599785" providerId="ADAL" clId="{B5CFCF7F-AE54-451D-92F8-12373EC1C3B5}" dt="2019-05-22T09:22:42.665" v="2776" actId="2696"/>
        <pc:sldMkLst>
          <pc:docMk/>
          <pc:sldMk cId="3529285377" sldId="672"/>
        </pc:sldMkLst>
      </pc:sldChg>
      <pc:sldChg chg="modSp">
        <pc:chgData name="ROMANO PICCIO-MARCHETTI PRADO" userId="7e62796b-a226-49e6-936b-5da76e599785" providerId="ADAL" clId="{B5CFCF7F-AE54-451D-92F8-12373EC1C3B5}" dt="2019-05-17T08:19:05.057" v="1627" actId="948"/>
        <pc:sldMkLst>
          <pc:docMk/>
          <pc:sldMk cId="3677137310" sldId="674"/>
        </pc:sldMkLst>
        <pc:spChg chg="mod">
          <ac:chgData name="ROMANO PICCIO-MARCHETTI PRADO" userId="7e62796b-a226-49e6-936b-5da76e599785" providerId="ADAL" clId="{B5CFCF7F-AE54-451D-92F8-12373EC1C3B5}" dt="2019-05-17T08:19:05.057" v="1627" actId="948"/>
          <ac:spMkLst>
            <pc:docMk/>
            <pc:sldMk cId="3677137310" sldId="674"/>
            <ac:spMk id="3" creationId="{00000000-0000-0000-0000-000000000000}"/>
          </ac:spMkLst>
        </pc:spChg>
      </pc:sldChg>
      <pc:sldChg chg="addSp delSp modSp add">
        <pc:chgData name="ROMANO PICCIO-MARCHETTI PRADO" userId="7e62796b-a226-49e6-936b-5da76e599785" providerId="ADAL" clId="{B5CFCF7F-AE54-451D-92F8-12373EC1C3B5}" dt="2019-05-17T08:57:23.576" v="2418" actId="20577"/>
        <pc:sldMkLst>
          <pc:docMk/>
          <pc:sldMk cId="2586341804" sldId="678"/>
        </pc:sldMkLst>
        <pc:spChg chg="mod">
          <ac:chgData name="ROMANO PICCIO-MARCHETTI PRADO" userId="7e62796b-a226-49e6-936b-5da76e599785" providerId="ADAL" clId="{B5CFCF7F-AE54-451D-92F8-12373EC1C3B5}" dt="2019-05-17T08:20:42.050" v="1633" actId="20577"/>
          <ac:spMkLst>
            <pc:docMk/>
            <pc:sldMk cId="2586341804" sldId="678"/>
            <ac:spMk id="2" creationId="{00000000-0000-0000-0000-000000000000}"/>
          </ac:spMkLst>
        </pc:spChg>
        <pc:spChg chg="mod">
          <ac:chgData name="ROMANO PICCIO-MARCHETTI PRADO" userId="7e62796b-a226-49e6-936b-5da76e599785" providerId="ADAL" clId="{B5CFCF7F-AE54-451D-92F8-12373EC1C3B5}" dt="2019-05-17T08:57:23.576" v="2418" actId="20577"/>
          <ac:spMkLst>
            <pc:docMk/>
            <pc:sldMk cId="2586341804" sldId="678"/>
            <ac:spMk id="3" creationId="{00000000-0000-0000-0000-000000000000}"/>
          </ac:spMkLst>
        </pc:spChg>
        <pc:spChg chg="add del mod topLvl">
          <ac:chgData name="ROMANO PICCIO-MARCHETTI PRADO" userId="7e62796b-a226-49e6-936b-5da76e599785" providerId="ADAL" clId="{B5CFCF7F-AE54-451D-92F8-12373EC1C3B5}" dt="2019-05-17T08:55:51.714" v="2349" actId="478"/>
          <ac:spMkLst>
            <pc:docMk/>
            <pc:sldMk cId="2586341804" sldId="678"/>
            <ac:spMk id="4" creationId="{88F15314-A207-4172-8F83-1B95E0BC88D4}"/>
          </ac:spMkLst>
        </pc:spChg>
        <pc:spChg chg="add del mod">
          <ac:chgData name="ROMANO PICCIO-MARCHETTI PRADO" userId="7e62796b-a226-49e6-936b-5da76e599785" providerId="ADAL" clId="{B5CFCF7F-AE54-451D-92F8-12373EC1C3B5}" dt="2019-05-17T08:55:51.714" v="2349" actId="478"/>
          <ac:spMkLst>
            <pc:docMk/>
            <pc:sldMk cId="2586341804" sldId="678"/>
            <ac:spMk id="10" creationId="{05F36BEA-840E-4E8E-9EEE-887DCEBDEFF0}"/>
          </ac:spMkLst>
        </pc:spChg>
        <pc:spChg chg="add del mod">
          <ac:chgData name="ROMANO PICCIO-MARCHETTI PRADO" userId="7e62796b-a226-49e6-936b-5da76e599785" providerId="ADAL" clId="{B5CFCF7F-AE54-451D-92F8-12373EC1C3B5}" dt="2019-05-17T08:55:51.714" v="2349" actId="478"/>
          <ac:spMkLst>
            <pc:docMk/>
            <pc:sldMk cId="2586341804" sldId="678"/>
            <ac:spMk id="11" creationId="{2AA6F56C-EAAF-4E2C-A21F-BE002FD8FA80}"/>
          </ac:spMkLst>
        </pc:spChg>
        <pc:grpChg chg="add del mod">
          <ac:chgData name="ROMANO PICCIO-MARCHETTI PRADO" userId="7e62796b-a226-49e6-936b-5da76e599785" providerId="ADAL" clId="{B5CFCF7F-AE54-451D-92F8-12373EC1C3B5}" dt="2019-05-17T08:54:30.345" v="2336" actId="165"/>
          <ac:grpSpMkLst>
            <pc:docMk/>
            <pc:sldMk cId="2586341804" sldId="678"/>
            <ac:grpSpMk id="5" creationId="{5999FDA4-E9D7-43FE-8C79-F0FDCCC089FA}"/>
          </ac:grpSpMkLst>
        </pc:grpChg>
        <pc:picChg chg="add del mod">
          <ac:chgData name="ROMANO PICCIO-MARCHETTI PRADO" userId="7e62796b-a226-49e6-936b-5da76e599785" providerId="ADAL" clId="{B5CFCF7F-AE54-451D-92F8-12373EC1C3B5}" dt="2019-05-17T08:47:45.875" v="2249" actId="478"/>
          <ac:picMkLst>
            <pc:docMk/>
            <pc:sldMk cId="2586341804" sldId="678"/>
            <ac:picMk id="1026" creationId="{5E93CCBB-AA5E-4AFF-9CE2-E1E7045EF226}"/>
          </ac:picMkLst>
        </pc:picChg>
        <pc:picChg chg="add del mod">
          <ac:chgData name="ROMANO PICCIO-MARCHETTI PRADO" userId="7e62796b-a226-49e6-936b-5da76e599785" providerId="ADAL" clId="{B5CFCF7F-AE54-451D-92F8-12373EC1C3B5}" dt="2019-05-17T08:55:51.714" v="2349" actId="478"/>
          <ac:picMkLst>
            <pc:docMk/>
            <pc:sldMk cId="2586341804" sldId="678"/>
            <ac:picMk id="1028" creationId="{3C0645AA-DE0C-4290-9257-9F0712CCC703}"/>
          </ac:picMkLst>
        </pc:picChg>
        <pc:picChg chg="add del">
          <ac:chgData name="ROMANO PICCIO-MARCHETTI PRADO" userId="7e62796b-a226-49e6-936b-5da76e599785" providerId="ADAL" clId="{B5CFCF7F-AE54-451D-92F8-12373EC1C3B5}" dt="2019-05-17T08:47:45.875" v="2249" actId="478"/>
          <ac:picMkLst>
            <pc:docMk/>
            <pc:sldMk cId="2586341804" sldId="678"/>
            <ac:picMk id="1030" creationId="{CD02CB27-2816-4031-BFD3-432D5C5EFCAC}"/>
          </ac:picMkLst>
        </pc:picChg>
        <pc:picChg chg="add del mod topLvl">
          <ac:chgData name="ROMANO PICCIO-MARCHETTI PRADO" userId="7e62796b-a226-49e6-936b-5da76e599785" providerId="ADAL" clId="{B5CFCF7F-AE54-451D-92F8-12373EC1C3B5}" dt="2019-05-17T08:55:51.714" v="2349" actId="478"/>
          <ac:picMkLst>
            <pc:docMk/>
            <pc:sldMk cId="2586341804" sldId="678"/>
            <ac:picMk id="1032" creationId="{3CF9ED48-C382-4A83-8C62-FF04DD1281E3}"/>
          </ac:picMkLst>
        </pc:picChg>
        <pc:picChg chg="add del mod topLvl">
          <ac:chgData name="ROMANO PICCIO-MARCHETTI PRADO" userId="7e62796b-a226-49e6-936b-5da76e599785" providerId="ADAL" clId="{B5CFCF7F-AE54-451D-92F8-12373EC1C3B5}" dt="2019-05-17T08:55:51.714" v="2349" actId="478"/>
          <ac:picMkLst>
            <pc:docMk/>
            <pc:sldMk cId="2586341804" sldId="678"/>
            <ac:picMk id="1034" creationId="{64433F1B-2905-4130-8679-877B564DEC0B}"/>
          </ac:picMkLst>
        </pc:picChg>
      </pc:sldChg>
      <pc:sldChg chg="modSp add">
        <pc:chgData name="ROMANO PICCIO-MARCHETTI PRADO" userId="7e62796b-a226-49e6-936b-5da76e599785" providerId="ADAL" clId="{B5CFCF7F-AE54-451D-92F8-12373EC1C3B5}" dt="2019-05-17T10:22:20.399" v="2677"/>
        <pc:sldMkLst>
          <pc:docMk/>
          <pc:sldMk cId="530171305" sldId="679"/>
        </pc:sldMkLst>
        <pc:spChg chg="mod">
          <ac:chgData name="ROMANO PICCIO-MARCHETTI PRADO" userId="7e62796b-a226-49e6-936b-5da76e599785" providerId="ADAL" clId="{B5CFCF7F-AE54-451D-92F8-12373EC1C3B5}" dt="2019-05-17T08:20:47.264" v="1640" actId="20577"/>
          <ac:spMkLst>
            <pc:docMk/>
            <pc:sldMk cId="530171305" sldId="679"/>
            <ac:spMk id="2" creationId="{00000000-0000-0000-0000-000000000000}"/>
          </ac:spMkLst>
        </pc:spChg>
        <pc:spChg chg="mod">
          <ac:chgData name="ROMANO PICCIO-MARCHETTI PRADO" userId="7e62796b-a226-49e6-936b-5da76e599785" providerId="ADAL" clId="{B5CFCF7F-AE54-451D-92F8-12373EC1C3B5}" dt="2019-05-17T10:22:20.399" v="2677"/>
          <ac:spMkLst>
            <pc:docMk/>
            <pc:sldMk cId="530171305" sldId="679"/>
            <ac:spMk id="3" creationId="{00000000-0000-0000-0000-000000000000}"/>
          </ac:spMkLst>
        </pc:spChg>
      </pc:sldChg>
      <pc:sldChg chg="addSp delSp modSp add">
        <pc:chgData name="ROMANO PICCIO-MARCHETTI PRADO" userId="7e62796b-a226-49e6-936b-5da76e599785" providerId="ADAL" clId="{B5CFCF7F-AE54-451D-92F8-12373EC1C3B5}" dt="2019-05-17T08:44:45.542" v="2193" actId="1076"/>
        <pc:sldMkLst>
          <pc:docMk/>
          <pc:sldMk cId="1293001962" sldId="680"/>
        </pc:sldMkLst>
        <pc:spChg chg="mod">
          <ac:chgData name="ROMANO PICCIO-MARCHETTI PRADO" userId="7e62796b-a226-49e6-936b-5da76e599785" providerId="ADAL" clId="{B5CFCF7F-AE54-451D-92F8-12373EC1C3B5}" dt="2019-05-17T08:37:29.503" v="2126"/>
          <ac:spMkLst>
            <pc:docMk/>
            <pc:sldMk cId="1293001962" sldId="680"/>
            <ac:spMk id="2" creationId="{00000000-0000-0000-0000-000000000000}"/>
          </ac:spMkLst>
        </pc:spChg>
        <pc:spChg chg="mod">
          <ac:chgData name="ROMANO PICCIO-MARCHETTI PRADO" userId="7e62796b-a226-49e6-936b-5da76e599785" providerId="ADAL" clId="{B5CFCF7F-AE54-451D-92F8-12373EC1C3B5}" dt="2019-05-17T08:38:37.385" v="2181" actId="790"/>
          <ac:spMkLst>
            <pc:docMk/>
            <pc:sldMk cId="1293001962" sldId="680"/>
            <ac:spMk id="3" creationId="{00000000-0000-0000-0000-000000000000}"/>
          </ac:spMkLst>
        </pc:spChg>
        <pc:picChg chg="add del mod">
          <ac:chgData name="ROMANO PICCIO-MARCHETTI PRADO" userId="7e62796b-a226-49e6-936b-5da76e599785" providerId="ADAL" clId="{B5CFCF7F-AE54-451D-92F8-12373EC1C3B5}" dt="2019-05-17T08:44:25.191" v="2188" actId="478"/>
          <ac:picMkLst>
            <pc:docMk/>
            <pc:sldMk cId="1293001962" sldId="680"/>
            <ac:picMk id="4" creationId="{A82C697B-6731-4F6F-AB7B-5C602BE9BEB7}"/>
          </ac:picMkLst>
        </pc:picChg>
        <pc:picChg chg="add mod">
          <ac:chgData name="ROMANO PICCIO-MARCHETTI PRADO" userId="7e62796b-a226-49e6-936b-5da76e599785" providerId="ADAL" clId="{B5CFCF7F-AE54-451D-92F8-12373EC1C3B5}" dt="2019-05-17T08:44:45.542" v="2193" actId="1076"/>
          <ac:picMkLst>
            <pc:docMk/>
            <pc:sldMk cId="1293001962" sldId="680"/>
            <ac:picMk id="5" creationId="{84FDFDF5-8090-42A4-B0CE-D4C3BFBF18E7}"/>
          </ac:picMkLst>
        </pc:picChg>
      </pc:sldChg>
      <pc:sldChg chg="addSp delSp modSp add">
        <pc:chgData name="ROMANO PICCIO-MARCHETTI PRADO" userId="7e62796b-a226-49e6-936b-5da76e599785" providerId="ADAL" clId="{B5CFCF7F-AE54-451D-92F8-12373EC1C3B5}" dt="2019-05-17T09:14:04.459" v="2596" actId="1076"/>
        <pc:sldMkLst>
          <pc:docMk/>
          <pc:sldMk cId="1785772066" sldId="681"/>
        </pc:sldMkLst>
        <pc:spChg chg="mod">
          <ac:chgData name="ROMANO PICCIO-MARCHETTI PRADO" userId="7e62796b-a226-49e6-936b-5da76e599785" providerId="ADAL" clId="{B5CFCF7F-AE54-451D-92F8-12373EC1C3B5}" dt="2019-05-17T08:58:17.815" v="2423" actId="20577"/>
          <ac:spMkLst>
            <pc:docMk/>
            <pc:sldMk cId="1785772066" sldId="681"/>
            <ac:spMk id="2" creationId="{00000000-0000-0000-0000-000000000000}"/>
          </ac:spMkLst>
        </pc:spChg>
        <pc:spChg chg="add del">
          <ac:chgData name="ROMANO PICCIO-MARCHETTI PRADO" userId="7e62796b-a226-49e6-936b-5da76e599785" providerId="ADAL" clId="{B5CFCF7F-AE54-451D-92F8-12373EC1C3B5}" dt="2019-05-17T09:10:04.632" v="2588"/>
          <ac:spMkLst>
            <pc:docMk/>
            <pc:sldMk cId="1785772066" sldId="681"/>
            <ac:spMk id="3" creationId="{A7FFF849-E6AE-4DC0-92B5-CFD0B8C10264}"/>
          </ac:spMkLst>
        </pc:spChg>
        <pc:spChg chg="del mod">
          <ac:chgData name="ROMANO PICCIO-MARCHETTI PRADO" userId="7e62796b-a226-49e6-936b-5da76e599785" providerId="ADAL" clId="{B5CFCF7F-AE54-451D-92F8-12373EC1C3B5}" dt="2019-05-17T09:10:00.756" v="2586" actId="478"/>
          <ac:spMkLst>
            <pc:docMk/>
            <pc:sldMk cId="1785772066" sldId="681"/>
            <ac:spMk id="6" creationId="{E2E4F06B-FF72-4F2A-B9E6-76E085C378A9}"/>
          </ac:spMkLst>
        </pc:spChg>
        <pc:picChg chg="add del mod">
          <ac:chgData name="ROMANO PICCIO-MARCHETTI PRADO" userId="7e62796b-a226-49e6-936b-5da76e599785" providerId="ADAL" clId="{B5CFCF7F-AE54-451D-92F8-12373EC1C3B5}" dt="2019-05-17T09:13:26.741" v="2593" actId="478"/>
          <ac:picMkLst>
            <pc:docMk/>
            <pc:sldMk cId="1785772066" sldId="681"/>
            <ac:picMk id="4" creationId="{27F16617-91EF-48B6-A980-03139EE631A2}"/>
          </ac:picMkLst>
        </pc:picChg>
        <pc:picChg chg="add mod">
          <ac:chgData name="ROMANO PICCIO-MARCHETTI PRADO" userId="7e62796b-a226-49e6-936b-5da76e599785" providerId="ADAL" clId="{B5CFCF7F-AE54-451D-92F8-12373EC1C3B5}" dt="2019-05-17T09:14:04.459" v="2596" actId="1076"/>
          <ac:picMkLst>
            <pc:docMk/>
            <pc:sldMk cId="1785772066" sldId="681"/>
            <ac:picMk id="5" creationId="{379586C4-C607-48F4-959A-A2CF15BB4F9B}"/>
          </ac:picMkLst>
        </pc:picChg>
      </pc:sldChg>
      <pc:sldChg chg="addSp delSp modSp add">
        <pc:chgData name="ROMANO PICCIO-MARCHETTI PRADO" userId="7e62796b-a226-49e6-936b-5da76e599785" providerId="ADAL" clId="{B5CFCF7F-AE54-451D-92F8-12373EC1C3B5}" dt="2019-05-17T10:17:04.887" v="2605" actId="14100"/>
        <pc:sldMkLst>
          <pc:docMk/>
          <pc:sldMk cId="4101643858" sldId="682"/>
        </pc:sldMkLst>
        <pc:spChg chg="del">
          <ac:chgData name="ROMANO PICCIO-MARCHETTI PRADO" userId="7e62796b-a226-49e6-936b-5da76e599785" providerId="ADAL" clId="{B5CFCF7F-AE54-451D-92F8-12373EC1C3B5}" dt="2019-05-17T09:14:28.468" v="2597" actId="478"/>
          <ac:spMkLst>
            <pc:docMk/>
            <pc:sldMk cId="4101643858" sldId="682"/>
            <ac:spMk id="6" creationId="{E2E4F06B-FF72-4F2A-B9E6-76E085C378A9}"/>
          </ac:spMkLst>
        </pc:spChg>
        <pc:picChg chg="add mod">
          <ac:chgData name="ROMANO PICCIO-MARCHETTI PRADO" userId="7e62796b-a226-49e6-936b-5da76e599785" providerId="ADAL" clId="{B5CFCF7F-AE54-451D-92F8-12373EC1C3B5}" dt="2019-05-17T10:17:04.887" v="2605" actId="14100"/>
          <ac:picMkLst>
            <pc:docMk/>
            <pc:sldMk cId="4101643858" sldId="682"/>
            <ac:picMk id="3" creationId="{325CCE2C-681B-47ED-AEA7-B00DFB82AFFB}"/>
          </ac:picMkLst>
        </pc:picChg>
      </pc:sldChg>
      <pc:sldChg chg="add">
        <pc:chgData name="ROMANO PICCIO-MARCHETTI PRADO" userId="7e62796b-a226-49e6-936b-5da76e599785" providerId="ADAL" clId="{B5CFCF7F-AE54-451D-92F8-12373EC1C3B5}" dt="2019-05-17T09:13:23.929" v="2592"/>
        <pc:sldMkLst>
          <pc:docMk/>
          <pc:sldMk cId="2138951636" sldId="683"/>
        </pc:sldMkLst>
      </pc:sldChg>
      <pc:sldChg chg="delSp">
        <pc:chgData name="ROMANO PICCIO-MARCHETTI PRADO" userId="7e62796b-a226-49e6-936b-5da76e599785" providerId="ADAL" clId="{B5CFCF7F-AE54-451D-92F8-12373EC1C3B5}" dt="2019-05-18T18:16:14.259" v="2770" actId="478"/>
        <pc:sldMkLst>
          <pc:docMk/>
          <pc:sldMk cId="1898754882" sldId="687"/>
        </pc:sldMkLst>
        <pc:spChg chg="del">
          <ac:chgData name="ROMANO PICCIO-MARCHETTI PRADO" userId="7e62796b-a226-49e6-936b-5da76e599785" providerId="ADAL" clId="{B5CFCF7F-AE54-451D-92F8-12373EC1C3B5}" dt="2019-05-18T18:16:14.259" v="2770" actId="478"/>
          <ac:spMkLst>
            <pc:docMk/>
            <pc:sldMk cId="1898754882" sldId="687"/>
            <ac:spMk id="10" creationId="{7A92C44A-82A3-46F4-9ECC-76D4D3475143}"/>
          </ac:spMkLst>
        </pc:spChg>
      </pc:sldChg>
      <pc:sldChg chg="modSp">
        <pc:chgData name="ROMANO PICCIO-MARCHETTI PRADO" userId="7e62796b-a226-49e6-936b-5da76e599785" providerId="ADAL" clId="{B5CFCF7F-AE54-451D-92F8-12373EC1C3B5}" dt="2019-05-18T17:47:11.319" v="2742" actId="20577"/>
        <pc:sldMkLst>
          <pc:docMk/>
          <pc:sldMk cId="474375817" sldId="691"/>
        </pc:sldMkLst>
        <pc:spChg chg="mod">
          <ac:chgData name="ROMANO PICCIO-MARCHETTI PRADO" userId="7e62796b-a226-49e6-936b-5da76e599785" providerId="ADAL" clId="{B5CFCF7F-AE54-451D-92F8-12373EC1C3B5}" dt="2019-05-18T17:47:11.319" v="2742" actId="20577"/>
          <ac:spMkLst>
            <pc:docMk/>
            <pc:sldMk cId="474375817" sldId="691"/>
            <ac:spMk id="3" creationId="{00000000-0000-0000-0000-000000000000}"/>
          </ac:spMkLst>
        </pc:spChg>
      </pc:sldChg>
      <pc:sldMasterChg chg="delSldLayout">
        <pc:chgData name="ROMANO PICCIO-MARCHETTI PRADO" userId="7e62796b-a226-49e6-936b-5da76e599785" providerId="ADAL" clId="{B5CFCF7F-AE54-451D-92F8-12373EC1C3B5}" dt="2019-05-13T09:52:29.300" v="51" actId="2696"/>
        <pc:sldMasterMkLst>
          <pc:docMk/>
          <pc:sldMasterMk cId="201426825" sldId="2147485369"/>
        </pc:sldMasterMkLst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latin typeface="Gill Sans" charset="0"/>
                <a:ea typeface="ヒラギノ角ゴ ProN W3" charset="-128"/>
                <a:cs typeface="+mn-cs"/>
              </a:defRPr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4813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Gill Sans" charset="0"/>
              </a:defRPr>
            </a:lvl1pPr>
          </a:lstStyle>
          <a:p>
            <a:pPr>
              <a:defRPr/>
            </a:pPr>
            <a:fld id="{25D9B07C-456E-7641-9CFE-9924522ED8F1}" type="datetimeFigureOut">
              <a:rPr lang="es-ES_tradnl" altLang="es-ES"/>
              <a:pPr>
                <a:defRPr/>
              </a:pPr>
              <a:t>22/05/2019</a:t>
            </a:fld>
            <a:endParaRPr lang="es-ES_tradnl" altLang="es-ES"/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950"/>
            <a:ext cx="2944813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latin typeface="Gill Sans" charset="0"/>
                <a:ea typeface="ヒラギノ角ゴ ProN W3" charset="-128"/>
                <a:cs typeface="+mn-cs"/>
              </a:defRPr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378950"/>
            <a:ext cx="2944813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Gill Sans" charset="0"/>
              </a:defRPr>
            </a:lvl1pPr>
          </a:lstStyle>
          <a:p>
            <a:pPr>
              <a:defRPr/>
            </a:pPr>
            <a:fld id="{793B878C-4AB8-E54F-BE04-B1B182AD406A}" type="slidenum">
              <a:rPr lang="es-ES_tradnl" altLang="es-ES"/>
              <a:pPr>
                <a:defRPr/>
              </a:pPr>
              <a:t>‹Nº›</a:t>
            </a:fld>
            <a:endParaRPr lang="es-ES_tradnl" altLang="es-ES"/>
          </a:p>
        </p:txBody>
      </p:sp>
    </p:spTree>
    <p:extLst>
      <p:ext uri="{BB962C8B-B14F-4D97-AF65-F5344CB8AC3E}">
        <p14:creationId xmlns:p14="http://schemas.microsoft.com/office/powerpoint/2010/main" val="12675620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Gill Sans" charset="0"/>
                <a:ea typeface="ヒラギノ角ゴ ProN W3" charset="0"/>
                <a:cs typeface="ヒラギノ角ゴ ProN W3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51275" y="0"/>
            <a:ext cx="2944813" cy="4937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Gill Sans" charset="0"/>
              </a:defRPr>
            </a:lvl1pPr>
          </a:lstStyle>
          <a:p>
            <a:pPr>
              <a:defRPr/>
            </a:pPr>
            <a:fld id="{A30FA2E7-7818-BB48-88A4-0B4C16A6E258}" type="datetimeFigureOut">
              <a:rPr lang="es-ES" altLang="es-ES"/>
              <a:pPr>
                <a:defRPr/>
              </a:pPr>
              <a:t>22/05/2019</a:t>
            </a:fld>
            <a:endParaRPr lang="es-ES" alt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07950" y="739775"/>
            <a:ext cx="6581775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s-ES" noProof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altLang="es-ES" noProof="0"/>
              <a:t>Haga clic para modificar el estilo de texto del patrón</a:t>
            </a:r>
          </a:p>
          <a:p>
            <a:pPr lvl="1"/>
            <a:r>
              <a:rPr lang="es-ES_tradnl" altLang="es-ES" noProof="0"/>
              <a:t>Segundo nivel</a:t>
            </a:r>
          </a:p>
          <a:p>
            <a:pPr lvl="2"/>
            <a:r>
              <a:rPr lang="es-ES_tradnl" altLang="es-ES" noProof="0"/>
              <a:t>Tercer nivel</a:t>
            </a:r>
          </a:p>
          <a:p>
            <a:pPr lvl="3"/>
            <a:r>
              <a:rPr lang="es-ES_tradnl" altLang="es-ES" noProof="0"/>
              <a:t>Cuarto nivel</a:t>
            </a:r>
          </a:p>
          <a:p>
            <a:pPr lvl="4"/>
            <a:r>
              <a:rPr lang="es-ES_tradnl" altLang="es-ES" noProof="0"/>
              <a:t>Quinto nivel</a:t>
            </a:r>
            <a:endParaRPr lang="es-ES" alt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4813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Gill Sans" charset="0"/>
                <a:ea typeface="ヒラギノ角ゴ ProN W3" charset="0"/>
                <a:cs typeface="ヒラギノ角ゴ ProN W3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51275" y="9378950"/>
            <a:ext cx="2944813" cy="49371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Gill Sans" charset="0"/>
              </a:defRPr>
            </a:lvl1pPr>
          </a:lstStyle>
          <a:p>
            <a:pPr>
              <a:defRPr/>
            </a:pPr>
            <a:fld id="{56ADA792-6D97-9B43-8B73-75138E137867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15806295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hyperlink" Target="http://twitter.com/ElevenPaths" TargetMode="External"/><Relationship Id="rId18" Type="http://schemas.openxmlformats.org/officeDocument/2006/relationships/image" Target="../media/image2.png"/><Relationship Id="rId3" Type="http://schemas.openxmlformats.org/officeDocument/2006/relationships/hyperlink" Target="http://blog.elevenpaths.com/" TargetMode="External"/><Relationship Id="rId7" Type="http://schemas.openxmlformats.org/officeDocument/2006/relationships/hyperlink" Target="http://facebook.com/ElevenPaths" TargetMode="External"/><Relationship Id="rId12" Type="http://schemas.openxmlformats.org/officeDocument/2006/relationships/image" Target="../media/image9.png"/><Relationship Id="rId17" Type="http://schemas.openxmlformats.org/officeDocument/2006/relationships/image" Target="../media/image1.png"/><Relationship Id="rId2" Type="http://schemas.openxmlformats.org/officeDocument/2006/relationships/hyperlink" Target="http://www.elevenpaths.com/" TargetMode="External"/><Relationship Id="rId16" Type="http://schemas.openxmlformats.org/officeDocument/2006/relationships/image" Target="../media/image11.png"/><Relationship Id="rId1" Type="http://schemas.openxmlformats.org/officeDocument/2006/relationships/slideMaster" Target="../slideMasters/slideMaster4.xml"/><Relationship Id="rId6" Type="http://schemas.openxmlformats.org/officeDocument/2006/relationships/image" Target="../media/image6.png"/><Relationship Id="rId11" Type="http://schemas.openxmlformats.org/officeDocument/2006/relationships/hyperlink" Target="http://linkedin.com/company/eleven-paths" TargetMode="External"/><Relationship Id="rId5" Type="http://schemas.openxmlformats.org/officeDocument/2006/relationships/hyperlink" Target="http://community.elevenpaths.com/" TargetMode="External"/><Relationship Id="rId15" Type="http://schemas.openxmlformats.org/officeDocument/2006/relationships/hyperlink" Target="http://youtube.com/ElevenPaths" TargetMode="External"/><Relationship Id="rId10" Type="http://schemas.openxmlformats.org/officeDocument/2006/relationships/image" Target="../media/image8.png"/><Relationship Id="rId4" Type="http://schemas.openxmlformats.org/officeDocument/2006/relationships/image" Target="../media/image5.png"/><Relationship Id="rId9" Type="http://schemas.openxmlformats.org/officeDocument/2006/relationships/hyperlink" Target="http://instagram.com/ElevenPaths" TargetMode="External"/><Relationship Id="rId14" Type="http://schemas.openxmlformats.org/officeDocument/2006/relationships/image" Target="../media/image10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hyperlink" Target="http://twitter.com/ElevenPaths" TargetMode="External"/><Relationship Id="rId18" Type="http://schemas.openxmlformats.org/officeDocument/2006/relationships/image" Target="../media/image2.png"/><Relationship Id="rId3" Type="http://schemas.openxmlformats.org/officeDocument/2006/relationships/hyperlink" Target="http://blog.elevenpaths.com/" TargetMode="External"/><Relationship Id="rId7" Type="http://schemas.openxmlformats.org/officeDocument/2006/relationships/hyperlink" Target="http://facebook.com/ElevenPaths" TargetMode="External"/><Relationship Id="rId12" Type="http://schemas.openxmlformats.org/officeDocument/2006/relationships/image" Target="../media/image9.png"/><Relationship Id="rId17" Type="http://schemas.openxmlformats.org/officeDocument/2006/relationships/image" Target="../media/image1.png"/><Relationship Id="rId2" Type="http://schemas.openxmlformats.org/officeDocument/2006/relationships/hyperlink" Target="http://www.elevenpaths.com/" TargetMode="External"/><Relationship Id="rId16" Type="http://schemas.openxmlformats.org/officeDocument/2006/relationships/image" Target="../media/image11.png"/><Relationship Id="rId1" Type="http://schemas.openxmlformats.org/officeDocument/2006/relationships/slideMaster" Target="../slideMasters/slideMaster4.xml"/><Relationship Id="rId6" Type="http://schemas.openxmlformats.org/officeDocument/2006/relationships/image" Target="../media/image6.png"/><Relationship Id="rId11" Type="http://schemas.openxmlformats.org/officeDocument/2006/relationships/hyperlink" Target="http://linkedin.com/company/eleven-paths" TargetMode="External"/><Relationship Id="rId5" Type="http://schemas.openxmlformats.org/officeDocument/2006/relationships/hyperlink" Target="http://community.elevenpaths.com/" TargetMode="External"/><Relationship Id="rId15" Type="http://schemas.openxmlformats.org/officeDocument/2006/relationships/hyperlink" Target="http://youtube.com/ElevenPaths" TargetMode="External"/><Relationship Id="rId10" Type="http://schemas.openxmlformats.org/officeDocument/2006/relationships/image" Target="../media/image8.png"/><Relationship Id="rId4" Type="http://schemas.openxmlformats.org/officeDocument/2006/relationships/image" Target="../media/image5.png"/><Relationship Id="rId9" Type="http://schemas.openxmlformats.org/officeDocument/2006/relationships/hyperlink" Target="http://instagram.com/ElevenPaths" TargetMode="External"/><Relationship Id="rId14" Type="http://schemas.openxmlformats.org/officeDocument/2006/relationships/image" Target="../media/image1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ior - ind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9"/>
          <p:cNvSpPr>
            <a:spLocks noGrp="1"/>
          </p:cNvSpPr>
          <p:nvPr>
            <p:ph type="title" hasCustomPrompt="1"/>
          </p:nvPr>
        </p:nvSpPr>
        <p:spPr>
          <a:xfrm>
            <a:off x="323528" y="267495"/>
            <a:ext cx="7886700" cy="504056"/>
          </a:xfrm>
          <a:prstGeom prst="rect">
            <a:avLst/>
          </a:prstGeom>
        </p:spPr>
        <p:txBody>
          <a:bodyPr/>
          <a:lstStyle>
            <a:lvl1pPr eaLnBrk="1" hangingPunct="1">
              <a:defRPr sz="3200" b="0">
                <a:solidFill>
                  <a:schemeClr val="bg2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eaLnBrk="1" hangingPunct="1"/>
            <a:r>
              <a:rPr lang="es-ES" altLang="es-ES" sz="3200" dirty="0">
                <a:solidFill>
                  <a:schemeClr val="bg2"/>
                </a:solidFill>
                <a:latin typeface="Calibri" charset="0"/>
                <a:ea typeface="MS PGothic" charset="-128"/>
                <a:cs typeface="Calibri" charset="0"/>
              </a:rPr>
              <a:t>01. Escribe aquí el título (32 puntos)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95288" y="987424"/>
            <a:ext cx="3960688" cy="324050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/>
            </a:lvl1pPr>
            <a:lvl2pPr marL="457200" marR="0" indent="0" algn="l" defTabSz="914400" rtl="0" eaLnBrk="1" fontAlgn="auto" latinLnBrk="0" hangingPunct="1">
              <a:lnSpc>
                <a:spcPts val="1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aseline="0">
                <a:solidFill>
                  <a:schemeClr val="bg2"/>
                </a:solidFill>
              </a:defRPr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01. T</a:t>
            </a:r>
            <a:r>
              <a:rPr lang="es-ES" dirty="0" err="1"/>
              <a:t>ítulo</a:t>
            </a:r>
            <a:r>
              <a:rPr lang="es-ES" dirty="0"/>
              <a:t> capítulo, a 20 puntos</a:t>
            </a:r>
            <a:endParaRPr lang="en-US" dirty="0"/>
          </a:p>
          <a:p>
            <a:pPr lvl="1"/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secundario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el cap</a:t>
            </a:r>
            <a:r>
              <a:rPr lang="es-ES" dirty="0" err="1"/>
              <a:t>ítulo</a:t>
            </a:r>
            <a:r>
              <a:rPr lang="es-ES" dirty="0"/>
              <a:t>, 14 puntos</a:t>
            </a: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secundario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el cap</a:t>
            </a:r>
            <a:r>
              <a:rPr lang="es-ES" dirty="0" err="1"/>
              <a:t>ítulo</a:t>
            </a:r>
            <a:r>
              <a:rPr lang="es-ES" dirty="0"/>
              <a:t>, 14 puntos</a:t>
            </a:r>
          </a:p>
          <a:p>
            <a:pPr lvl="1"/>
            <a:endParaRPr lang="es-ES" dirty="0"/>
          </a:p>
          <a:p>
            <a:pPr lvl="0"/>
            <a:r>
              <a:rPr lang="en-US" dirty="0"/>
              <a:t>02. T</a:t>
            </a:r>
            <a:r>
              <a:rPr lang="es-ES" dirty="0" err="1"/>
              <a:t>ítulo</a:t>
            </a:r>
            <a:r>
              <a:rPr lang="es-ES" dirty="0"/>
              <a:t> capítulo, a 20 puntos</a:t>
            </a:r>
            <a:endParaRPr lang="en-US" dirty="0"/>
          </a:p>
          <a:p>
            <a:pPr lvl="1"/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secundario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el cap</a:t>
            </a:r>
            <a:r>
              <a:rPr lang="es-ES" dirty="0" err="1"/>
              <a:t>ítulo</a:t>
            </a:r>
            <a:r>
              <a:rPr lang="es-ES" dirty="0"/>
              <a:t>, 14 puntos</a:t>
            </a:r>
            <a:endParaRPr lang="en-US" dirty="0"/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secundario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el cap</a:t>
            </a:r>
            <a:r>
              <a:rPr lang="es-ES" dirty="0" err="1"/>
              <a:t>ítulo</a:t>
            </a:r>
            <a:r>
              <a:rPr lang="es-ES" dirty="0"/>
              <a:t>, 14 puntos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03. T</a:t>
            </a:r>
            <a:r>
              <a:rPr lang="es-ES" dirty="0" err="1"/>
              <a:t>ítulo</a:t>
            </a:r>
            <a:r>
              <a:rPr lang="es-ES" dirty="0"/>
              <a:t> capítulo, a 20 puntos</a:t>
            </a:r>
            <a:endParaRPr lang="en-US" dirty="0"/>
          </a:p>
          <a:p>
            <a:pPr lvl="1"/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secundario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el cap</a:t>
            </a:r>
            <a:r>
              <a:rPr lang="es-ES" dirty="0" err="1"/>
              <a:t>ítulo</a:t>
            </a:r>
            <a:r>
              <a:rPr lang="es-ES" dirty="0"/>
              <a:t>, 14 puntos</a:t>
            </a:r>
            <a:endParaRPr lang="en-US" dirty="0"/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secundario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el cap</a:t>
            </a:r>
            <a:r>
              <a:rPr lang="es-ES" dirty="0" err="1"/>
              <a:t>ítulo</a:t>
            </a:r>
            <a:r>
              <a:rPr lang="es-ES" dirty="0"/>
              <a:t>, 14 puntos</a:t>
            </a:r>
          </a:p>
          <a:p>
            <a:pPr lvl="1"/>
            <a:endParaRPr lang="en-US" dirty="0"/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0" y="987424"/>
            <a:ext cx="3960688" cy="324050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/>
            </a:lvl1pPr>
            <a:lvl2pPr marL="457200" marR="0" indent="0" algn="l" defTabSz="914400" rtl="0" eaLnBrk="1" fontAlgn="auto" latinLnBrk="0" hangingPunct="1">
              <a:lnSpc>
                <a:spcPts val="1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aseline="0">
                <a:solidFill>
                  <a:schemeClr val="bg2"/>
                </a:solidFill>
              </a:defRPr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01. T</a:t>
            </a:r>
            <a:r>
              <a:rPr lang="es-ES" dirty="0" err="1"/>
              <a:t>ítulo</a:t>
            </a:r>
            <a:r>
              <a:rPr lang="es-ES" dirty="0"/>
              <a:t> capítulo, a 20 puntos</a:t>
            </a:r>
            <a:endParaRPr lang="en-US" dirty="0"/>
          </a:p>
          <a:p>
            <a:pPr lvl="1"/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secundario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el cap</a:t>
            </a:r>
            <a:r>
              <a:rPr lang="es-ES" dirty="0" err="1"/>
              <a:t>ítulo</a:t>
            </a:r>
            <a:r>
              <a:rPr lang="es-ES" dirty="0"/>
              <a:t>, 14 puntos</a:t>
            </a: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secundario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el cap</a:t>
            </a:r>
            <a:r>
              <a:rPr lang="es-ES" dirty="0" err="1"/>
              <a:t>ítulo</a:t>
            </a:r>
            <a:r>
              <a:rPr lang="es-ES" dirty="0"/>
              <a:t>, 14 puntos</a:t>
            </a:r>
          </a:p>
          <a:p>
            <a:pPr lvl="1"/>
            <a:endParaRPr lang="es-ES" dirty="0"/>
          </a:p>
          <a:p>
            <a:pPr lvl="0"/>
            <a:r>
              <a:rPr lang="en-US" dirty="0"/>
              <a:t>02. T</a:t>
            </a:r>
            <a:r>
              <a:rPr lang="es-ES" dirty="0" err="1"/>
              <a:t>ítulo</a:t>
            </a:r>
            <a:r>
              <a:rPr lang="es-ES" dirty="0"/>
              <a:t> capítulo, a 20 puntos</a:t>
            </a:r>
            <a:endParaRPr lang="en-US" dirty="0"/>
          </a:p>
          <a:p>
            <a:pPr lvl="1"/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secundario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el cap</a:t>
            </a:r>
            <a:r>
              <a:rPr lang="es-ES" dirty="0" err="1"/>
              <a:t>ítulo</a:t>
            </a:r>
            <a:r>
              <a:rPr lang="es-ES" dirty="0"/>
              <a:t>, 14 puntos</a:t>
            </a:r>
            <a:endParaRPr lang="en-US" dirty="0"/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secundario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el cap</a:t>
            </a:r>
            <a:r>
              <a:rPr lang="es-ES" dirty="0" err="1"/>
              <a:t>ítulo</a:t>
            </a:r>
            <a:r>
              <a:rPr lang="es-ES" dirty="0"/>
              <a:t>, 14 puntos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03. T</a:t>
            </a:r>
            <a:r>
              <a:rPr lang="es-ES" dirty="0" err="1"/>
              <a:t>ítulo</a:t>
            </a:r>
            <a:r>
              <a:rPr lang="es-ES" dirty="0"/>
              <a:t> capítulo, a 20 puntos</a:t>
            </a:r>
            <a:endParaRPr lang="en-US" dirty="0"/>
          </a:p>
          <a:p>
            <a:pPr lvl="1"/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secundario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el cap</a:t>
            </a:r>
            <a:r>
              <a:rPr lang="es-ES" dirty="0" err="1"/>
              <a:t>ítulo</a:t>
            </a:r>
            <a:r>
              <a:rPr lang="es-ES" dirty="0"/>
              <a:t>, 14 puntos</a:t>
            </a:r>
            <a:endParaRPr lang="en-US" dirty="0"/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secundario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el cap</a:t>
            </a:r>
            <a:r>
              <a:rPr lang="es-ES" dirty="0" err="1"/>
              <a:t>ítulo</a:t>
            </a:r>
            <a:r>
              <a:rPr lang="es-ES" dirty="0"/>
              <a:t>, 14 puntos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049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arador fux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Elipse"/>
          <p:cNvSpPr/>
          <p:nvPr userDrawn="1"/>
        </p:nvSpPr>
        <p:spPr>
          <a:xfrm rot="16200000">
            <a:off x="3671888" y="2246313"/>
            <a:ext cx="649287" cy="64928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eaLnBrk="1" hangingPunct="1">
              <a:defRPr/>
            </a:pPr>
            <a:endParaRPr lang="es-ES" dirty="0"/>
          </a:p>
        </p:txBody>
      </p:sp>
      <p:grpSp>
        <p:nvGrpSpPr>
          <p:cNvPr id="3" name="66 Grupo"/>
          <p:cNvGrpSpPr>
            <a:grpSpLocks/>
          </p:cNvGrpSpPr>
          <p:nvPr userDrawn="1"/>
        </p:nvGrpSpPr>
        <p:grpSpPr bwMode="auto">
          <a:xfrm rot="-5400000">
            <a:off x="3817938" y="2463800"/>
            <a:ext cx="431800" cy="215900"/>
            <a:chOff x="971600" y="4149080"/>
            <a:chExt cx="1440160" cy="720080"/>
          </a:xfrm>
        </p:grpSpPr>
        <p:sp>
          <p:nvSpPr>
            <p:cNvPr id="4" name="24 Triángulo isósceles"/>
            <p:cNvSpPr/>
            <p:nvPr/>
          </p:nvSpPr>
          <p:spPr>
            <a:xfrm rot="10800000" flipV="1">
              <a:off x="971600" y="4122605"/>
              <a:ext cx="720080" cy="720080"/>
            </a:xfrm>
            <a:custGeom>
              <a:avLst/>
              <a:gdLst>
                <a:gd name="connsiteX0" fmla="*/ 0 w 540059"/>
                <a:gd name="connsiteY0" fmla="*/ 288032 h 288032"/>
                <a:gd name="connsiteX1" fmla="*/ 270030 w 540059"/>
                <a:gd name="connsiteY1" fmla="*/ 0 h 288032"/>
                <a:gd name="connsiteX2" fmla="*/ 540059 w 540059"/>
                <a:gd name="connsiteY2" fmla="*/ 288032 h 288032"/>
                <a:gd name="connsiteX3" fmla="*/ 0 w 540059"/>
                <a:gd name="connsiteY3" fmla="*/ 288032 h 288032"/>
                <a:gd name="connsiteX0" fmla="*/ 0 w 270030"/>
                <a:gd name="connsiteY0" fmla="*/ 288032 h 288032"/>
                <a:gd name="connsiteX1" fmla="*/ 270030 w 270030"/>
                <a:gd name="connsiteY1" fmla="*/ 0 h 288032"/>
                <a:gd name="connsiteX2" fmla="*/ 0 w 270030"/>
                <a:gd name="connsiteY2" fmla="*/ 288032 h 28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0030" h="288032">
                  <a:moveTo>
                    <a:pt x="0" y="288032"/>
                  </a:moveTo>
                  <a:lnTo>
                    <a:pt x="270030" y="0"/>
                  </a:lnTo>
                  <a:lnTo>
                    <a:pt x="0" y="288032"/>
                  </a:lnTo>
                  <a:close/>
                </a:path>
              </a:pathLst>
            </a:custGeom>
            <a:ln w="5715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s-ES"/>
            </a:p>
          </p:txBody>
        </p:sp>
        <p:sp>
          <p:nvSpPr>
            <p:cNvPr id="5" name="24 Triángulo isósceles"/>
            <p:cNvSpPr/>
            <p:nvPr/>
          </p:nvSpPr>
          <p:spPr>
            <a:xfrm rot="10800000">
              <a:off x="1718152" y="4149080"/>
              <a:ext cx="720080" cy="720080"/>
            </a:xfrm>
            <a:custGeom>
              <a:avLst/>
              <a:gdLst>
                <a:gd name="connsiteX0" fmla="*/ 0 w 540059"/>
                <a:gd name="connsiteY0" fmla="*/ 288032 h 288032"/>
                <a:gd name="connsiteX1" fmla="*/ 270030 w 540059"/>
                <a:gd name="connsiteY1" fmla="*/ 0 h 288032"/>
                <a:gd name="connsiteX2" fmla="*/ 540059 w 540059"/>
                <a:gd name="connsiteY2" fmla="*/ 288032 h 288032"/>
                <a:gd name="connsiteX3" fmla="*/ 0 w 540059"/>
                <a:gd name="connsiteY3" fmla="*/ 288032 h 288032"/>
                <a:gd name="connsiteX0" fmla="*/ 0 w 270030"/>
                <a:gd name="connsiteY0" fmla="*/ 288032 h 288032"/>
                <a:gd name="connsiteX1" fmla="*/ 270030 w 270030"/>
                <a:gd name="connsiteY1" fmla="*/ 0 h 288032"/>
                <a:gd name="connsiteX2" fmla="*/ 0 w 270030"/>
                <a:gd name="connsiteY2" fmla="*/ 288032 h 28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0030" h="288032">
                  <a:moveTo>
                    <a:pt x="0" y="288032"/>
                  </a:moveTo>
                  <a:lnTo>
                    <a:pt x="270030" y="0"/>
                  </a:lnTo>
                  <a:lnTo>
                    <a:pt x="0" y="288032"/>
                  </a:lnTo>
                  <a:close/>
                </a:path>
              </a:pathLst>
            </a:custGeom>
            <a:ln w="5715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s-ES"/>
            </a:p>
          </p:txBody>
        </p:sp>
      </p:grpSp>
      <p:sp>
        <p:nvSpPr>
          <p:cNvPr id="11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1368427" y="1525587"/>
            <a:ext cx="2378075" cy="1982787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3000">
                <a:solidFill>
                  <a:schemeClr val="tx2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r>
              <a:rPr lang="en-US" dirty="0"/>
              <a:t>04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329113" y="1832768"/>
            <a:ext cx="3203575" cy="1476375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T</a:t>
            </a:r>
            <a:r>
              <a:rPr lang="es-ES" dirty="0" err="1"/>
              <a:t>ítulo</a:t>
            </a:r>
            <a:r>
              <a:rPr lang="es-ES" dirty="0"/>
              <a:t> del capítulo, Máximo </a:t>
            </a:r>
            <a:r>
              <a:rPr lang="es-ES"/>
              <a:t>3 líneas, Texto </a:t>
            </a:r>
            <a:r>
              <a:rPr lang="es-ES" dirty="0"/>
              <a:t>a 30 puntos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7926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arador amaril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Elipse"/>
          <p:cNvSpPr/>
          <p:nvPr userDrawn="1"/>
        </p:nvSpPr>
        <p:spPr>
          <a:xfrm rot="16200000">
            <a:off x="3671888" y="2246313"/>
            <a:ext cx="649287" cy="64928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eaLnBrk="1" hangingPunct="1">
              <a:defRPr/>
            </a:pPr>
            <a:endParaRPr lang="es-ES" dirty="0"/>
          </a:p>
        </p:txBody>
      </p:sp>
      <p:grpSp>
        <p:nvGrpSpPr>
          <p:cNvPr id="3" name="66 Grupo"/>
          <p:cNvGrpSpPr>
            <a:grpSpLocks/>
          </p:cNvGrpSpPr>
          <p:nvPr userDrawn="1"/>
        </p:nvGrpSpPr>
        <p:grpSpPr bwMode="auto">
          <a:xfrm rot="-5400000">
            <a:off x="3817938" y="2463800"/>
            <a:ext cx="431800" cy="215900"/>
            <a:chOff x="971600" y="4149080"/>
            <a:chExt cx="1440160" cy="720080"/>
          </a:xfrm>
        </p:grpSpPr>
        <p:sp>
          <p:nvSpPr>
            <p:cNvPr id="4" name="24 Triángulo isósceles"/>
            <p:cNvSpPr/>
            <p:nvPr/>
          </p:nvSpPr>
          <p:spPr>
            <a:xfrm rot="10800000" flipV="1">
              <a:off x="971600" y="4122605"/>
              <a:ext cx="720080" cy="720080"/>
            </a:xfrm>
            <a:custGeom>
              <a:avLst/>
              <a:gdLst>
                <a:gd name="connsiteX0" fmla="*/ 0 w 540059"/>
                <a:gd name="connsiteY0" fmla="*/ 288032 h 288032"/>
                <a:gd name="connsiteX1" fmla="*/ 270030 w 540059"/>
                <a:gd name="connsiteY1" fmla="*/ 0 h 288032"/>
                <a:gd name="connsiteX2" fmla="*/ 540059 w 540059"/>
                <a:gd name="connsiteY2" fmla="*/ 288032 h 288032"/>
                <a:gd name="connsiteX3" fmla="*/ 0 w 540059"/>
                <a:gd name="connsiteY3" fmla="*/ 288032 h 288032"/>
                <a:gd name="connsiteX0" fmla="*/ 0 w 270030"/>
                <a:gd name="connsiteY0" fmla="*/ 288032 h 288032"/>
                <a:gd name="connsiteX1" fmla="*/ 270030 w 270030"/>
                <a:gd name="connsiteY1" fmla="*/ 0 h 288032"/>
                <a:gd name="connsiteX2" fmla="*/ 0 w 270030"/>
                <a:gd name="connsiteY2" fmla="*/ 288032 h 28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0030" h="288032">
                  <a:moveTo>
                    <a:pt x="0" y="288032"/>
                  </a:moveTo>
                  <a:lnTo>
                    <a:pt x="270030" y="0"/>
                  </a:lnTo>
                  <a:lnTo>
                    <a:pt x="0" y="288032"/>
                  </a:lnTo>
                  <a:close/>
                </a:path>
              </a:pathLst>
            </a:custGeom>
            <a:ln w="57150"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s-ES"/>
            </a:p>
          </p:txBody>
        </p:sp>
        <p:sp>
          <p:nvSpPr>
            <p:cNvPr id="5" name="24 Triángulo isósceles"/>
            <p:cNvSpPr/>
            <p:nvPr/>
          </p:nvSpPr>
          <p:spPr>
            <a:xfrm rot="10800000">
              <a:off x="1718152" y="4149080"/>
              <a:ext cx="720080" cy="720080"/>
            </a:xfrm>
            <a:custGeom>
              <a:avLst/>
              <a:gdLst>
                <a:gd name="connsiteX0" fmla="*/ 0 w 540059"/>
                <a:gd name="connsiteY0" fmla="*/ 288032 h 288032"/>
                <a:gd name="connsiteX1" fmla="*/ 270030 w 540059"/>
                <a:gd name="connsiteY1" fmla="*/ 0 h 288032"/>
                <a:gd name="connsiteX2" fmla="*/ 540059 w 540059"/>
                <a:gd name="connsiteY2" fmla="*/ 288032 h 288032"/>
                <a:gd name="connsiteX3" fmla="*/ 0 w 540059"/>
                <a:gd name="connsiteY3" fmla="*/ 288032 h 288032"/>
                <a:gd name="connsiteX0" fmla="*/ 0 w 270030"/>
                <a:gd name="connsiteY0" fmla="*/ 288032 h 288032"/>
                <a:gd name="connsiteX1" fmla="*/ 270030 w 270030"/>
                <a:gd name="connsiteY1" fmla="*/ 0 h 288032"/>
                <a:gd name="connsiteX2" fmla="*/ 0 w 270030"/>
                <a:gd name="connsiteY2" fmla="*/ 288032 h 28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0030" h="288032">
                  <a:moveTo>
                    <a:pt x="0" y="288032"/>
                  </a:moveTo>
                  <a:lnTo>
                    <a:pt x="270030" y="0"/>
                  </a:lnTo>
                  <a:lnTo>
                    <a:pt x="0" y="288032"/>
                  </a:lnTo>
                  <a:close/>
                </a:path>
              </a:pathLst>
            </a:custGeom>
            <a:ln w="57150"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s-ES"/>
            </a:p>
          </p:txBody>
        </p:sp>
      </p:grpSp>
      <p:sp>
        <p:nvSpPr>
          <p:cNvPr id="9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1368427" y="1525587"/>
            <a:ext cx="2378075" cy="1982787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3000">
                <a:solidFill>
                  <a:schemeClr val="tx2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r>
              <a:rPr lang="en-US" dirty="0"/>
              <a:t>05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329113" y="1832768"/>
            <a:ext cx="3203575" cy="1476375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T</a:t>
            </a:r>
            <a:r>
              <a:rPr lang="es-ES" dirty="0" err="1"/>
              <a:t>ítulo</a:t>
            </a:r>
            <a:r>
              <a:rPr lang="es-ES" dirty="0"/>
              <a:t> del capítulo, Máximo </a:t>
            </a:r>
            <a:r>
              <a:rPr lang="es-ES"/>
              <a:t>3 líneas, Texto </a:t>
            </a:r>
            <a:r>
              <a:rPr lang="es-ES" dirty="0"/>
              <a:t>a 30 puntos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8867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erre Telefónic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21 CuadroTexto">
            <a:hlinkClick r:id="rId2"/>
          </p:cNvPr>
          <p:cNvSpPr txBox="1">
            <a:spLocks noChangeArrowheads="1"/>
          </p:cNvSpPr>
          <p:nvPr userDrawn="1"/>
        </p:nvSpPr>
        <p:spPr bwMode="auto">
          <a:xfrm>
            <a:off x="3037916" y="1696933"/>
            <a:ext cx="3068169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s-ES" sz="1500" kern="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¡Síguenos en nuestras</a:t>
            </a:r>
            <a:r>
              <a:rPr lang="es-ES" sz="1500" kern="0" baseline="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redes sociales y entérate de todo!</a:t>
            </a:r>
            <a:endParaRPr lang="es-ES" sz="1500" kern="0" dirty="0">
              <a:solidFill>
                <a:schemeClr val="accent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CuadroTexto 20"/>
          <p:cNvSpPr txBox="1"/>
          <p:nvPr userDrawn="1"/>
        </p:nvSpPr>
        <p:spPr>
          <a:xfrm>
            <a:off x="323528" y="3721532"/>
            <a:ext cx="849694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2016 © Telefónica Digital España, S.L.U. Todos los derechos reservados.</a:t>
            </a:r>
            <a:endParaRPr lang="es-ES_tradnl" sz="700" kern="1200" dirty="0">
              <a:solidFill>
                <a:schemeClr val="bg1">
                  <a:lumMod val="65000"/>
                </a:schemeClr>
              </a:solidFill>
              <a:effectLst/>
              <a:latin typeface="Calibri" charset="0"/>
              <a:ea typeface="Calibri" charset="0"/>
              <a:cs typeface="Calibri" charset="0"/>
              <a:sym typeface="Gill Sans" charset="0"/>
            </a:endParaRPr>
          </a:p>
          <a:p>
            <a:pPr algn="just"/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La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información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contenida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en el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presente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documento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es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propiedad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de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Telefónica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Digital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España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, S.L.U. (“TDE”) y/o de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cualquier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otra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entidad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dentro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del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Grupo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Telefónica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o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sus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licenciantes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. TDE y/o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cualquier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compañía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del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Grupo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Telefónica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o los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licenciantes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de TDE se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reservan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todos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los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derechos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de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propiedad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industrial e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intelectual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(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incluida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cualquier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patente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o copyright)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que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se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deriven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o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recaigan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sobre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este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documento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,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incluidos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los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derechos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de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diseño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,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producción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,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reproducción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,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uso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y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venta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del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mismo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, salvo en el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supuesto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de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que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dichos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derechos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sean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expresamente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conferidos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a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terceros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por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escrito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. La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información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contenida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en el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presente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documento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podrá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ser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objeto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de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modificación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en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cualquier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momento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sin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necesidad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de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previo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aviso.</a:t>
            </a:r>
            <a:endParaRPr lang="es-ES_tradnl" sz="700" kern="1200" dirty="0">
              <a:solidFill>
                <a:schemeClr val="bg1">
                  <a:lumMod val="65000"/>
                </a:schemeClr>
              </a:solidFill>
              <a:effectLst/>
              <a:latin typeface="Calibri" charset="0"/>
              <a:ea typeface="Calibri" charset="0"/>
              <a:cs typeface="Calibri" charset="0"/>
              <a:sym typeface="Gill Sans" charset="0"/>
            </a:endParaRPr>
          </a:p>
          <a:p>
            <a:pPr algn="just"/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La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información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contenida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en el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presente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documento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no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podrá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ser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ni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parcial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ni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totalmente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copiada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,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distribuida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,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adaptada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o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reproducida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en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ningún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soporte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sin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que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medie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el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previo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consentimiento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por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escrito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por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parte de TDE.</a:t>
            </a:r>
            <a:endParaRPr lang="es-ES_tradnl" sz="700" kern="1200" dirty="0">
              <a:solidFill>
                <a:schemeClr val="bg1">
                  <a:lumMod val="65000"/>
                </a:schemeClr>
              </a:solidFill>
              <a:effectLst/>
              <a:latin typeface="Calibri" charset="0"/>
              <a:ea typeface="Calibri" charset="0"/>
              <a:cs typeface="Calibri" charset="0"/>
              <a:sym typeface="Gill Sans" charset="0"/>
            </a:endParaRPr>
          </a:p>
          <a:p>
            <a:pPr algn="just"/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El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presente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documento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tiene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como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único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objetivo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servir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de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soporte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a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su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lector en el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uso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del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producto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o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servicio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descrito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en el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mismo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. El lector se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compromete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y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queda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obligado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a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usar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la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información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contenida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en el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mismo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para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su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propio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uso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y no para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ningún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otro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. </a:t>
            </a:r>
            <a:endParaRPr lang="es-ES_tradnl" sz="700" kern="1200" dirty="0">
              <a:solidFill>
                <a:schemeClr val="bg1">
                  <a:lumMod val="65000"/>
                </a:schemeClr>
              </a:solidFill>
              <a:effectLst/>
              <a:latin typeface="Calibri" charset="0"/>
              <a:ea typeface="Calibri" charset="0"/>
              <a:cs typeface="Calibri" charset="0"/>
              <a:sym typeface="Gill Sans" charset="0"/>
            </a:endParaRPr>
          </a:p>
          <a:p>
            <a:pPr algn="just"/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TDE no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será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responsable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de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ninguna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pérdida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o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daño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que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se derive del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uso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de la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información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contenida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en el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presente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documento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o de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cualquier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error u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omisión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del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documento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o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por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el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uso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incorrecto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del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servicio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o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producto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. El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uso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del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producto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o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servicio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descrito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en el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presente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documento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se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regulará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de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acuerdo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con lo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establecido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en los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términos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y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condiciones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aceptados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por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el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usuario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del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mismo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para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su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uso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.</a:t>
            </a:r>
            <a:endParaRPr lang="es-ES_tradnl" sz="700" kern="1200" dirty="0">
              <a:solidFill>
                <a:schemeClr val="bg1">
                  <a:lumMod val="65000"/>
                </a:schemeClr>
              </a:solidFill>
              <a:effectLst/>
              <a:latin typeface="Calibri" charset="0"/>
              <a:ea typeface="Calibri" charset="0"/>
              <a:cs typeface="Calibri" charset="0"/>
              <a:sym typeface="Gill Sans" charset="0"/>
            </a:endParaRPr>
          </a:p>
          <a:p>
            <a:pPr algn="just"/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TDE y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sus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marcas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(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así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como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cualquier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marca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perteneciente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al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Grupo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Telefónica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) son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marcas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registradas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. TDE y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sus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filiales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se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reservan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todo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los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derechos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sobre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las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mismas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.</a:t>
            </a:r>
            <a:endParaRPr lang="es-ES_tradnl" sz="700" kern="1200" dirty="0">
              <a:solidFill>
                <a:schemeClr val="bg1">
                  <a:lumMod val="65000"/>
                </a:schemeClr>
              </a:solidFill>
              <a:effectLst/>
              <a:latin typeface="Calibri" charset="0"/>
              <a:ea typeface="Calibri" charset="0"/>
              <a:cs typeface="Calibri" charset="0"/>
              <a:sym typeface="Gill Sans" charset="0"/>
            </a:endParaRPr>
          </a:p>
          <a:p>
            <a:pPr algn="just"/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 </a:t>
            </a:r>
            <a:endParaRPr lang="es-ES_tradnl" sz="400" dirty="0">
              <a:solidFill>
                <a:schemeClr val="bg1">
                  <a:lumMod val="6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7" name="21 CuadroTexto">
            <a:hlinkClick r:id="rId2"/>
          </p:cNvPr>
          <p:cNvSpPr txBox="1">
            <a:spLocks noChangeArrowheads="1"/>
          </p:cNvSpPr>
          <p:nvPr userDrawn="1"/>
        </p:nvSpPr>
        <p:spPr bwMode="auto">
          <a:xfrm>
            <a:off x="2943991" y="2824649"/>
            <a:ext cx="3248188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s-ES" sz="1500" kern="0" dirty="0" err="1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www.elevenpaths.com</a:t>
            </a:r>
            <a:endParaRPr lang="es-ES" sz="1500" kern="0" dirty="0">
              <a:solidFill>
                <a:schemeClr val="accent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8" name="Imagen 17">
            <a:hlinkClick r:id="rId3"/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7851" y="2430764"/>
            <a:ext cx="270000" cy="270000"/>
          </a:xfrm>
          <a:prstGeom prst="rect">
            <a:avLst/>
          </a:prstGeom>
        </p:spPr>
      </p:pic>
      <p:pic>
        <p:nvPicPr>
          <p:cNvPr id="22" name="Imagen 21">
            <a:hlinkClick r:id="rId5"/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6150" y="2430764"/>
            <a:ext cx="270000" cy="270000"/>
          </a:xfrm>
          <a:prstGeom prst="rect">
            <a:avLst/>
          </a:prstGeom>
        </p:spPr>
      </p:pic>
      <p:pic>
        <p:nvPicPr>
          <p:cNvPr id="23" name="Imagen 22">
            <a:hlinkClick r:id="rId7"/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6999" y="2430764"/>
            <a:ext cx="270000" cy="270000"/>
          </a:xfrm>
          <a:prstGeom prst="rect">
            <a:avLst/>
          </a:prstGeom>
        </p:spPr>
      </p:pic>
      <p:pic>
        <p:nvPicPr>
          <p:cNvPr id="24" name="Imagen 23">
            <a:hlinkClick r:id="rId9"/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6432" y="2430764"/>
            <a:ext cx="270000" cy="270000"/>
          </a:xfrm>
          <a:prstGeom prst="rect">
            <a:avLst/>
          </a:prstGeom>
        </p:spPr>
      </p:pic>
      <p:pic>
        <p:nvPicPr>
          <p:cNvPr id="25" name="Imagen 24">
            <a:hlinkClick r:id="rId11"/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6715" y="2430764"/>
            <a:ext cx="270000" cy="270000"/>
          </a:xfrm>
          <a:prstGeom prst="rect">
            <a:avLst/>
          </a:prstGeom>
        </p:spPr>
      </p:pic>
      <p:pic>
        <p:nvPicPr>
          <p:cNvPr id="26" name="Imagen 25">
            <a:hlinkClick r:id="rId13"/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283" y="2430764"/>
            <a:ext cx="270000" cy="270000"/>
          </a:xfrm>
          <a:prstGeom prst="rect">
            <a:avLst/>
          </a:prstGeom>
        </p:spPr>
      </p:pic>
      <p:pic>
        <p:nvPicPr>
          <p:cNvPr id="27" name="Imagen 26">
            <a:hlinkClick r:id="rId15"/>
          </p:cNvPr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7567" y="2430764"/>
            <a:ext cx="270000" cy="270000"/>
          </a:xfrm>
          <a:prstGeom prst="rect">
            <a:avLst/>
          </a:prstGeom>
        </p:spPr>
      </p:pic>
      <p:pic>
        <p:nvPicPr>
          <p:cNvPr id="32" name="Imagen 31"/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339502"/>
            <a:ext cx="1453279" cy="216000"/>
          </a:xfrm>
          <a:prstGeom prst="rect">
            <a:avLst/>
          </a:prstGeom>
        </p:spPr>
      </p:pic>
      <p:pic>
        <p:nvPicPr>
          <p:cNvPr id="33" name="Imagen 32"/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178" y="403945"/>
            <a:ext cx="1527294" cy="150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892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1 CuadroTexto">
            <a:hlinkClick r:id="rId2"/>
          </p:cNvPr>
          <p:cNvSpPr txBox="1">
            <a:spLocks noChangeArrowheads="1"/>
          </p:cNvSpPr>
          <p:nvPr userDrawn="1"/>
        </p:nvSpPr>
        <p:spPr bwMode="auto">
          <a:xfrm>
            <a:off x="3037916" y="1696933"/>
            <a:ext cx="3068169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s-ES" sz="1500" kern="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¡Síguenos en nuestras</a:t>
            </a:r>
            <a:r>
              <a:rPr lang="es-ES" sz="1500" kern="0" baseline="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redes sociales y entérate de todo!</a:t>
            </a:r>
            <a:endParaRPr lang="es-ES" sz="1500" kern="0" dirty="0">
              <a:solidFill>
                <a:schemeClr val="accent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21 CuadroTexto">
            <a:hlinkClick r:id="rId2"/>
          </p:cNvPr>
          <p:cNvSpPr txBox="1">
            <a:spLocks noChangeArrowheads="1"/>
          </p:cNvSpPr>
          <p:nvPr userDrawn="1"/>
        </p:nvSpPr>
        <p:spPr bwMode="auto">
          <a:xfrm>
            <a:off x="2943991" y="2824649"/>
            <a:ext cx="3248188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s-ES" sz="1500" kern="0" dirty="0" err="1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www.elevenpaths.com</a:t>
            </a:r>
            <a:endParaRPr lang="es-ES" sz="1500" kern="0" dirty="0">
              <a:solidFill>
                <a:schemeClr val="accent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Imagen 17">
            <a:hlinkClick r:id="rId3"/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7851" y="2430764"/>
            <a:ext cx="270000" cy="270000"/>
          </a:xfrm>
          <a:prstGeom prst="rect">
            <a:avLst/>
          </a:prstGeom>
        </p:spPr>
      </p:pic>
      <p:pic>
        <p:nvPicPr>
          <p:cNvPr id="6" name="Imagen 21">
            <a:hlinkClick r:id="rId5"/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6150" y="2430764"/>
            <a:ext cx="270000" cy="270000"/>
          </a:xfrm>
          <a:prstGeom prst="rect">
            <a:avLst/>
          </a:prstGeom>
        </p:spPr>
      </p:pic>
      <p:pic>
        <p:nvPicPr>
          <p:cNvPr id="7" name="Imagen 22">
            <a:hlinkClick r:id="rId7"/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6999" y="2430764"/>
            <a:ext cx="270000" cy="270000"/>
          </a:xfrm>
          <a:prstGeom prst="rect">
            <a:avLst/>
          </a:prstGeom>
        </p:spPr>
      </p:pic>
      <p:pic>
        <p:nvPicPr>
          <p:cNvPr id="8" name="Imagen 23">
            <a:hlinkClick r:id="rId9"/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6432" y="2430764"/>
            <a:ext cx="270000" cy="270000"/>
          </a:xfrm>
          <a:prstGeom prst="rect">
            <a:avLst/>
          </a:prstGeom>
        </p:spPr>
      </p:pic>
      <p:pic>
        <p:nvPicPr>
          <p:cNvPr id="9" name="Imagen 24">
            <a:hlinkClick r:id="rId11"/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6715" y="2430764"/>
            <a:ext cx="270000" cy="270000"/>
          </a:xfrm>
          <a:prstGeom prst="rect">
            <a:avLst/>
          </a:prstGeom>
        </p:spPr>
      </p:pic>
      <p:pic>
        <p:nvPicPr>
          <p:cNvPr id="10" name="Imagen 25">
            <a:hlinkClick r:id="rId13"/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283" y="2430764"/>
            <a:ext cx="270000" cy="270000"/>
          </a:xfrm>
          <a:prstGeom prst="rect">
            <a:avLst/>
          </a:prstGeom>
        </p:spPr>
      </p:pic>
      <p:pic>
        <p:nvPicPr>
          <p:cNvPr id="11" name="Imagen 26">
            <a:hlinkClick r:id="rId15"/>
          </p:cNvPr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7567" y="2430764"/>
            <a:ext cx="270000" cy="270000"/>
          </a:xfrm>
          <a:prstGeom prst="rect">
            <a:avLst/>
          </a:prstGeom>
        </p:spPr>
      </p:pic>
      <p:pic>
        <p:nvPicPr>
          <p:cNvPr id="12" name="Imagen 27"/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4672707"/>
            <a:ext cx="1453279" cy="216000"/>
          </a:xfrm>
          <a:prstGeom prst="rect">
            <a:avLst/>
          </a:prstGeom>
        </p:spPr>
      </p:pic>
      <p:pic>
        <p:nvPicPr>
          <p:cNvPr id="13" name="Imagen 28"/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178" y="4737150"/>
            <a:ext cx="1527294" cy="150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393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ior - 4 colum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3 Rectángulo redondeado"/>
          <p:cNvSpPr/>
          <p:nvPr userDrawn="1"/>
        </p:nvSpPr>
        <p:spPr>
          <a:xfrm>
            <a:off x="2947195" y="2735263"/>
            <a:ext cx="1127125" cy="31750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s-ES"/>
          </a:p>
        </p:txBody>
      </p:sp>
      <p:sp>
        <p:nvSpPr>
          <p:cNvPr id="8" name="15 Rectángulo redondeado"/>
          <p:cNvSpPr/>
          <p:nvPr userDrawn="1"/>
        </p:nvSpPr>
        <p:spPr>
          <a:xfrm>
            <a:off x="4896644" y="2735263"/>
            <a:ext cx="1127125" cy="31750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s-ES"/>
          </a:p>
        </p:txBody>
      </p:sp>
      <p:sp>
        <p:nvSpPr>
          <p:cNvPr id="9" name="17 Rectángulo redondeado"/>
          <p:cNvSpPr/>
          <p:nvPr userDrawn="1"/>
        </p:nvSpPr>
        <p:spPr>
          <a:xfrm>
            <a:off x="6761925" y="2725738"/>
            <a:ext cx="1127125" cy="317500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s-ES"/>
          </a:p>
        </p:txBody>
      </p:sp>
      <p:sp>
        <p:nvSpPr>
          <p:cNvPr id="13" name="1 Rectángulo redondeado"/>
          <p:cNvSpPr/>
          <p:nvPr userDrawn="1"/>
        </p:nvSpPr>
        <p:spPr>
          <a:xfrm>
            <a:off x="1018382" y="2725738"/>
            <a:ext cx="1127125" cy="31750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s-ES"/>
          </a:p>
        </p:txBody>
      </p:sp>
      <p:sp>
        <p:nvSpPr>
          <p:cNvPr id="39" name="Text Placeholder 37"/>
          <p:cNvSpPr>
            <a:spLocks noGrp="1"/>
          </p:cNvSpPr>
          <p:nvPr>
            <p:ph type="body" sz="quarter" idx="15"/>
          </p:nvPr>
        </p:nvSpPr>
        <p:spPr>
          <a:xfrm>
            <a:off x="755650" y="3086100"/>
            <a:ext cx="1652588" cy="131921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Font typeface="Arial" charset="0"/>
              <a:buNone/>
              <a:defRPr sz="1200"/>
            </a:lvl1pPr>
            <a:lvl2pPr marL="457200" indent="0">
              <a:buFont typeface="Arial" charset="0"/>
              <a:buNone/>
              <a:defRPr sz="1200"/>
            </a:lvl2pPr>
            <a:lvl3pPr marL="914400" indent="0">
              <a:buFont typeface="Arial" charset="0"/>
              <a:buNone/>
              <a:defRPr sz="1200"/>
            </a:lvl3pPr>
            <a:lvl4pPr marL="1371600" indent="0">
              <a:buFont typeface="Arial" charset="0"/>
              <a:buNone/>
              <a:defRPr sz="1200"/>
            </a:lvl4pPr>
            <a:lvl5pPr marL="1828800" indent="0">
              <a:buFont typeface="Arial" charset="0"/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37"/>
          <p:cNvSpPr>
            <a:spLocks noGrp="1"/>
          </p:cNvSpPr>
          <p:nvPr>
            <p:ph type="body" sz="quarter" idx="16"/>
          </p:nvPr>
        </p:nvSpPr>
        <p:spPr>
          <a:xfrm>
            <a:off x="2684463" y="3086100"/>
            <a:ext cx="1652588" cy="131921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Font typeface="Arial" charset="0"/>
              <a:buNone/>
              <a:defRPr sz="1200"/>
            </a:lvl1pPr>
            <a:lvl2pPr marL="457200" indent="0">
              <a:buFont typeface="Arial" charset="0"/>
              <a:buNone/>
              <a:defRPr sz="1200"/>
            </a:lvl2pPr>
            <a:lvl3pPr marL="914400" indent="0">
              <a:buFont typeface="Arial" charset="0"/>
              <a:buNone/>
              <a:defRPr sz="1200"/>
            </a:lvl3pPr>
            <a:lvl4pPr marL="1371600" indent="0">
              <a:buFont typeface="Arial" charset="0"/>
              <a:buNone/>
              <a:defRPr sz="1200"/>
            </a:lvl4pPr>
            <a:lvl5pPr marL="1828800" indent="0">
              <a:buFont typeface="Arial" charset="0"/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37"/>
          <p:cNvSpPr>
            <a:spLocks noGrp="1"/>
          </p:cNvSpPr>
          <p:nvPr>
            <p:ph type="body" sz="quarter" idx="17"/>
          </p:nvPr>
        </p:nvSpPr>
        <p:spPr>
          <a:xfrm>
            <a:off x="4633912" y="3086100"/>
            <a:ext cx="1652588" cy="131921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Font typeface="Arial" charset="0"/>
              <a:buNone/>
              <a:defRPr sz="1200"/>
            </a:lvl1pPr>
            <a:lvl2pPr marL="457200" indent="0">
              <a:buFont typeface="Arial" charset="0"/>
              <a:buNone/>
              <a:defRPr sz="1200"/>
            </a:lvl2pPr>
            <a:lvl3pPr marL="914400" indent="0">
              <a:buFont typeface="Arial" charset="0"/>
              <a:buNone/>
              <a:defRPr sz="1200"/>
            </a:lvl3pPr>
            <a:lvl4pPr marL="1371600" indent="0">
              <a:buFont typeface="Arial" charset="0"/>
              <a:buNone/>
              <a:defRPr sz="1200"/>
            </a:lvl4pPr>
            <a:lvl5pPr marL="1828800" indent="0">
              <a:buFont typeface="Arial" charset="0"/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37"/>
          <p:cNvSpPr>
            <a:spLocks noGrp="1"/>
          </p:cNvSpPr>
          <p:nvPr>
            <p:ph type="body" sz="quarter" idx="18"/>
          </p:nvPr>
        </p:nvSpPr>
        <p:spPr>
          <a:xfrm>
            <a:off x="6499193" y="3086100"/>
            <a:ext cx="1652588" cy="131921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Font typeface="Arial" charset="0"/>
              <a:buNone/>
              <a:defRPr sz="1200"/>
            </a:lvl1pPr>
            <a:lvl2pPr marL="457200" indent="0">
              <a:buFont typeface="Arial" charset="0"/>
              <a:buNone/>
              <a:defRPr sz="1200"/>
            </a:lvl2pPr>
            <a:lvl3pPr marL="914400" indent="0">
              <a:buFont typeface="Arial" charset="0"/>
              <a:buNone/>
              <a:defRPr sz="1200"/>
            </a:lvl3pPr>
            <a:lvl4pPr marL="1371600" indent="0">
              <a:buFont typeface="Arial" charset="0"/>
              <a:buNone/>
              <a:defRPr sz="1200"/>
            </a:lvl4pPr>
            <a:lvl5pPr marL="1828800" indent="0">
              <a:buFont typeface="Arial" charset="0"/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55"/>
          <p:cNvSpPr>
            <a:spLocks noGrp="1"/>
          </p:cNvSpPr>
          <p:nvPr>
            <p:ph type="body" sz="quarter" idx="20" hasCustomPrompt="1"/>
          </p:nvPr>
        </p:nvSpPr>
        <p:spPr>
          <a:xfrm>
            <a:off x="825500" y="2716213"/>
            <a:ext cx="1512888" cy="3270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GR</a:t>
            </a:r>
            <a:r>
              <a:rPr lang="es-ES" dirty="0"/>
              <a:t>ÁFICA 1</a:t>
            </a:r>
            <a:endParaRPr lang="en-US" dirty="0"/>
          </a:p>
        </p:txBody>
      </p:sp>
      <p:sp>
        <p:nvSpPr>
          <p:cNvPr id="59" name="Text Placeholder 55"/>
          <p:cNvSpPr>
            <a:spLocks noGrp="1"/>
          </p:cNvSpPr>
          <p:nvPr>
            <p:ph type="body" sz="quarter" idx="21" hasCustomPrompt="1"/>
          </p:nvPr>
        </p:nvSpPr>
        <p:spPr>
          <a:xfrm>
            <a:off x="2754313" y="2716213"/>
            <a:ext cx="1512888" cy="3270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GR</a:t>
            </a:r>
            <a:r>
              <a:rPr lang="es-ES" dirty="0"/>
              <a:t>ÁFICA 1</a:t>
            </a:r>
            <a:endParaRPr lang="en-US" dirty="0"/>
          </a:p>
        </p:txBody>
      </p:sp>
      <p:sp>
        <p:nvSpPr>
          <p:cNvPr id="60" name="Text Placeholder 55"/>
          <p:cNvSpPr>
            <a:spLocks noGrp="1"/>
          </p:cNvSpPr>
          <p:nvPr>
            <p:ph type="body" sz="quarter" idx="22" hasCustomPrompt="1"/>
          </p:nvPr>
        </p:nvSpPr>
        <p:spPr>
          <a:xfrm>
            <a:off x="4703762" y="2716213"/>
            <a:ext cx="1512888" cy="3270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GR</a:t>
            </a:r>
            <a:r>
              <a:rPr lang="es-ES" dirty="0"/>
              <a:t>ÁFICA 1</a:t>
            </a:r>
            <a:endParaRPr lang="en-US" dirty="0"/>
          </a:p>
        </p:txBody>
      </p:sp>
      <p:sp>
        <p:nvSpPr>
          <p:cNvPr id="75" name="Title 9"/>
          <p:cNvSpPr>
            <a:spLocks noGrp="1"/>
          </p:cNvSpPr>
          <p:nvPr>
            <p:ph type="title" hasCustomPrompt="1"/>
          </p:nvPr>
        </p:nvSpPr>
        <p:spPr>
          <a:xfrm>
            <a:off x="323660" y="267886"/>
            <a:ext cx="7886700" cy="504056"/>
          </a:xfrm>
          <a:prstGeom prst="rect">
            <a:avLst/>
          </a:prstGeom>
        </p:spPr>
        <p:txBody>
          <a:bodyPr/>
          <a:lstStyle>
            <a:lvl1pPr eaLnBrk="1" hangingPunct="1">
              <a:defRPr sz="3200" b="0">
                <a:solidFill>
                  <a:schemeClr val="bg2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eaLnBrk="1" hangingPunct="1"/>
            <a:r>
              <a:rPr lang="es-ES" altLang="es-ES" sz="3200" dirty="0">
                <a:solidFill>
                  <a:schemeClr val="bg2"/>
                </a:solidFill>
                <a:latin typeface="Calibri" charset="0"/>
                <a:ea typeface="MS PGothic" charset="-128"/>
                <a:cs typeface="Calibri" charset="0"/>
              </a:rPr>
              <a:t>01. Escribe aquí el título (32 puntos)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930276" y="804888"/>
            <a:ext cx="4033837" cy="3921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>
                <a:solidFill>
                  <a:schemeClr val="bg2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r>
              <a:rPr lang="en-US" dirty="0"/>
              <a:t>Escribe </a:t>
            </a:r>
            <a:r>
              <a:rPr lang="en-US" dirty="0" err="1"/>
              <a:t>aqu</a:t>
            </a:r>
            <a:r>
              <a:rPr lang="es-ES" dirty="0"/>
              <a:t>í el subtítulo (20 puntos)</a:t>
            </a:r>
            <a:endParaRPr lang="en-US" dirty="0"/>
          </a:p>
        </p:txBody>
      </p:sp>
      <p:sp>
        <p:nvSpPr>
          <p:cNvPr id="17" name="Title 9"/>
          <p:cNvSpPr txBox="1">
            <a:spLocks/>
          </p:cNvSpPr>
          <p:nvPr userDrawn="1"/>
        </p:nvSpPr>
        <p:spPr>
          <a:xfrm>
            <a:off x="323528" y="267495"/>
            <a:ext cx="7886700" cy="50405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kern="1200">
                <a:solidFill>
                  <a:schemeClr val="bg2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s-ES" altLang="es-ES">
                <a:ea typeface="MS PGothic" charset="-128"/>
              </a:rPr>
              <a:t>01. Escribe aquí el título (32 puntos)</a:t>
            </a:r>
            <a:endParaRPr lang="es-ES" altLang="es-ES" dirty="0">
              <a:ea typeface="MS PGothic" charset="-128"/>
            </a:endParaRPr>
          </a:p>
        </p:txBody>
      </p:sp>
      <p:sp>
        <p:nvSpPr>
          <p:cNvPr id="19" name="Text Placeholder 55"/>
          <p:cNvSpPr>
            <a:spLocks noGrp="1"/>
          </p:cNvSpPr>
          <p:nvPr>
            <p:ph type="body" sz="quarter" idx="23" hasCustomPrompt="1"/>
          </p:nvPr>
        </p:nvSpPr>
        <p:spPr>
          <a:xfrm>
            <a:off x="6569043" y="2716213"/>
            <a:ext cx="1512888" cy="3270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GR</a:t>
            </a:r>
            <a:r>
              <a:rPr lang="es-ES" dirty="0"/>
              <a:t>ÁFICA 1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349250" y="1159892"/>
            <a:ext cx="8229600" cy="1342008"/>
          </a:xfrm>
          <a:prstGeom prst="rect">
            <a:avLst/>
          </a:prstGeom>
        </p:spPr>
        <p:txBody>
          <a:bodyPr/>
          <a:lstStyle>
            <a:lvl1pPr marL="0" indent="0" eaLnBrk="1" hangingPunct="1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eaLnBrk="1" hangingPunct="1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, a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metus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a. Maecenas </a:t>
            </a:r>
            <a:r>
              <a:rPr lang="en-US" dirty="0" err="1"/>
              <a:t>dapibus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dolor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</a:t>
            </a:r>
            <a:r>
              <a:rPr lang="en-US" dirty="0"/>
              <a:t>. </a:t>
            </a:r>
          </a:p>
          <a:p>
            <a:pPr eaLnBrk="1" hangingPunct="1"/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sagittis</a:t>
            </a:r>
            <a:r>
              <a:rPr lang="en-US" dirty="0"/>
              <a:t>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at.Donec</a:t>
            </a:r>
            <a:r>
              <a:rPr lang="en-US" dirty="0"/>
              <a:t> </a:t>
            </a:r>
            <a:r>
              <a:rPr lang="en-US" dirty="0" err="1"/>
              <a:t>sagittis</a:t>
            </a:r>
            <a:r>
              <a:rPr lang="en-US" dirty="0"/>
              <a:t> </a:t>
            </a:r>
            <a:r>
              <a:rPr lang="en-US" dirty="0" err="1"/>
              <a:t>metus</a:t>
            </a:r>
            <a:r>
              <a:rPr lang="en-US" dirty="0"/>
              <a:t> non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elementum</a:t>
            </a:r>
            <a:r>
              <a:rPr lang="en-US" dirty="0"/>
              <a:t>: </a:t>
            </a:r>
          </a:p>
        </p:txBody>
      </p:sp>
    </p:spTree>
    <p:extLst>
      <p:ext uri="{BB962C8B-B14F-4D97-AF65-F5344CB8AC3E}">
        <p14:creationId xmlns:p14="http://schemas.microsoft.com/office/powerpoint/2010/main" val="71297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ior - 2 colum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2"/>
          <p:cNvGrpSpPr>
            <a:grpSpLocks/>
          </p:cNvGrpSpPr>
          <p:nvPr userDrawn="1"/>
        </p:nvGrpSpPr>
        <p:grpSpPr bwMode="auto">
          <a:xfrm>
            <a:off x="639763" y="1443038"/>
            <a:ext cx="3571875" cy="411162"/>
            <a:chOff x="639763" y="1443706"/>
            <a:chExt cx="3571875" cy="410562"/>
          </a:xfrm>
        </p:grpSpPr>
        <p:sp>
          <p:nvSpPr>
            <p:cNvPr id="18" name="13 Rectángulo redondeado"/>
            <p:cNvSpPr/>
            <p:nvPr/>
          </p:nvSpPr>
          <p:spPr bwMode="auto">
            <a:xfrm>
              <a:off x="639763" y="1443706"/>
              <a:ext cx="3571875" cy="274236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s-E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" name="14 Triángulo isósceles"/>
            <p:cNvSpPr/>
            <p:nvPr/>
          </p:nvSpPr>
          <p:spPr bwMode="auto">
            <a:xfrm rot="10800000">
              <a:off x="2127250" y="1703676"/>
              <a:ext cx="596900" cy="150592"/>
            </a:xfrm>
            <a:prstGeom prst="triangle">
              <a:avLst/>
            </a:prstGeom>
            <a:solidFill>
              <a:schemeClr val="tx1"/>
            </a:solidFill>
            <a:ln w="50800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s-E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0" name="Group 1"/>
          <p:cNvGrpSpPr>
            <a:grpSpLocks/>
          </p:cNvGrpSpPr>
          <p:nvPr userDrawn="1"/>
        </p:nvGrpSpPr>
        <p:grpSpPr bwMode="auto">
          <a:xfrm>
            <a:off x="4932363" y="1450975"/>
            <a:ext cx="3671887" cy="403225"/>
            <a:chOff x="4932363" y="1450646"/>
            <a:chExt cx="3672086" cy="403622"/>
          </a:xfrm>
        </p:grpSpPr>
        <p:sp>
          <p:nvSpPr>
            <p:cNvPr id="21" name="16 Rectángulo redondeado"/>
            <p:cNvSpPr/>
            <p:nvPr/>
          </p:nvSpPr>
          <p:spPr bwMode="auto">
            <a:xfrm>
              <a:off x="4932363" y="1450646"/>
              <a:ext cx="3672086" cy="270141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s-E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" name="17 Triángulo isósceles"/>
            <p:cNvSpPr/>
            <p:nvPr/>
          </p:nvSpPr>
          <p:spPr bwMode="auto">
            <a:xfrm rot="10800000">
              <a:off x="6461208" y="1706486"/>
              <a:ext cx="614396" cy="147782"/>
            </a:xfrm>
            <a:prstGeom prst="triangle">
              <a:avLst/>
            </a:prstGeom>
            <a:solidFill>
              <a:schemeClr val="bg2"/>
            </a:solidFill>
            <a:ln w="50800" cap="rnd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s-E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23" name="Text Placeholder 6"/>
          <p:cNvSpPr>
            <a:spLocks noGrp="1"/>
          </p:cNvSpPr>
          <p:nvPr>
            <p:ph type="body" sz="quarter" idx="29" hasCustomPrompt="1"/>
          </p:nvPr>
        </p:nvSpPr>
        <p:spPr>
          <a:xfrm>
            <a:off x="695261" y="1980946"/>
            <a:ext cx="3571875" cy="2405062"/>
          </a:xfrm>
          <a:prstGeom prst="rect">
            <a:avLst/>
          </a:prstGeom>
        </p:spPr>
        <p:txBody>
          <a:bodyPr/>
          <a:lstStyle>
            <a:lvl1pPr marL="273600" indent="-273600" eaLnBrk="1" hangingPunct="1">
              <a:lnSpc>
                <a:spcPct val="100000"/>
              </a:lnSpc>
              <a:spcBef>
                <a:spcPts val="0"/>
              </a:spcBef>
              <a:buClr>
                <a:schemeClr val="tx2"/>
              </a:buClr>
              <a:buSzPct val="130000"/>
              <a:buFont typeface="Arial" charset="0"/>
              <a:buChar char="•"/>
              <a:defRPr sz="140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eaLnBrk="1" hangingPunct="1">
              <a:buClr>
                <a:schemeClr val="tx2"/>
              </a:buClr>
              <a:buSzPct val="130000"/>
              <a:buFont typeface="Arial" charset="0"/>
              <a:buChar char="•"/>
              <a:defRPr/>
            </a:pPr>
            <a:r>
              <a:rPr lang="en-US" altLang="es-ES" sz="1400" dirty="0" err="1">
                <a:solidFill>
                  <a:schemeClr val="tx2"/>
                </a:solidFill>
                <a:latin typeface="Calibri" charset="0"/>
                <a:sym typeface="Arial" charset="0"/>
              </a:rPr>
              <a:t>Lorem</a:t>
            </a:r>
            <a:r>
              <a:rPr lang="en-US" altLang="es-ES" sz="1400" dirty="0">
                <a:solidFill>
                  <a:schemeClr val="tx2"/>
                </a:solidFill>
                <a:latin typeface="Calibri" charset="0"/>
                <a:sym typeface="Arial" charset="0"/>
              </a:rPr>
              <a:t> </a:t>
            </a:r>
            <a:r>
              <a:rPr lang="en-US" altLang="es-ES" sz="1400" dirty="0" err="1">
                <a:solidFill>
                  <a:schemeClr val="tx2"/>
                </a:solidFill>
                <a:latin typeface="Calibri" charset="0"/>
                <a:sym typeface="Arial" charset="0"/>
              </a:rPr>
              <a:t>ipsum</a:t>
            </a:r>
            <a:r>
              <a:rPr lang="en-US" altLang="es-ES" sz="1400" dirty="0">
                <a:solidFill>
                  <a:schemeClr val="tx2"/>
                </a:solidFill>
                <a:latin typeface="Calibri" charset="0"/>
                <a:sym typeface="Arial" charset="0"/>
              </a:rPr>
              <a:t> dolor sit </a:t>
            </a:r>
            <a:r>
              <a:rPr lang="en-US" altLang="es-ES" sz="1400" dirty="0" err="1">
                <a:solidFill>
                  <a:schemeClr val="tx2"/>
                </a:solidFill>
                <a:latin typeface="Calibri" charset="0"/>
                <a:sym typeface="Arial" charset="0"/>
              </a:rPr>
              <a:t>amet</a:t>
            </a:r>
            <a:r>
              <a:rPr lang="en-US" altLang="es-ES" sz="1400" dirty="0">
                <a:solidFill>
                  <a:schemeClr val="tx2"/>
                </a:solidFill>
                <a:latin typeface="Calibri" charset="0"/>
                <a:sym typeface="Arial" charset="0"/>
              </a:rPr>
              <a:t>, </a:t>
            </a:r>
            <a:r>
              <a:rPr lang="en-US" altLang="es-ES" sz="1400" dirty="0" err="1">
                <a:solidFill>
                  <a:schemeClr val="tx2"/>
                </a:solidFill>
                <a:latin typeface="Calibri" charset="0"/>
                <a:sym typeface="Arial" charset="0"/>
              </a:rPr>
              <a:t>consectetur</a:t>
            </a:r>
            <a:r>
              <a:rPr lang="en-US" altLang="es-ES" sz="1400" dirty="0">
                <a:solidFill>
                  <a:schemeClr val="tx2"/>
                </a:solidFill>
                <a:latin typeface="Calibri" charset="0"/>
                <a:sym typeface="Arial" charset="0"/>
              </a:rPr>
              <a:t> </a:t>
            </a:r>
            <a:r>
              <a:rPr lang="en-US" altLang="es-ES" sz="1400" dirty="0" err="1">
                <a:solidFill>
                  <a:schemeClr val="tx2"/>
                </a:solidFill>
                <a:latin typeface="Calibri" charset="0"/>
                <a:sym typeface="Arial" charset="0"/>
              </a:rPr>
              <a:t>adipiscing</a:t>
            </a:r>
            <a:r>
              <a:rPr lang="en-US" altLang="es-ES" sz="1400" dirty="0">
                <a:solidFill>
                  <a:schemeClr val="tx2"/>
                </a:solidFill>
                <a:latin typeface="Calibri" charset="0"/>
                <a:sym typeface="Arial" charset="0"/>
              </a:rPr>
              <a:t> </a:t>
            </a:r>
            <a:r>
              <a:rPr lang="en-US" altLang="es-ES" sz="1400" dirty="0" err="1">
                <a:solidFill>
                  <a:schemeClr val="tx2"/>
                </a:solidFill>
                <a:latin typeface="Calibri" charset="0"/>
                <a:sym typeface="Arial" charset="0"/>
              </a:rPr>
              <a:t>elit</a:t>
            </a:r>
            <a:r>
              <a:rPr lang="en-US" altLang="es-ES" sz="1400" dirty="0">
                <a:solidFill>
                  <a:schemeClr val="tx2"/>
                </a:solidFill>
                <a:latin typeface="Calibri" charset="0"/>
                <a:sym typeface="Arial" charset="0"/>
              </a:rPr>
              <a:t>. </a:t>
            </a:r>
            <a:r>
              <a:rPr lang="en-US" altLang="es-ES" sz="1400" dirty="0" err="1">
                <a:solidFill>
                  <a:schemeClr val="tx2"/>
                </a:solidFill>
                <a:latin typeface="Calibri" charset="0"/>
                <a:sym typeface="Arial" charset="0"/>
              </a:rPr>
              <a:t>Aliquam</a:t>
            </a:r>
            <a:r>
              <a:rPr lang="en-US" altLang="es-ES" sz="1400" dirty="0">
                <a:solidFill>
                  <a:schemeClr val="tx2"/>
                </a:solidFill>
                <a:latin typeface="Calibri" charset="0"/>
                <a:sym typeface="Arial" charset="0"/>
              </a:rPr>
              <a:t> </a:t>
            </a:r>
            <a:r>
              <a:rPr lang="en-US" altLang="es-ES" sz="1400" dirty="0" err="1">
                <a:solidFill>
                  <a:schemeClr val="tx2"/>
                </a:solidFill>
                <a:latin typeface="Calibri" charset="0"/>
                <a:sym typeface="Arial" charset="0"/>
              </a:rPr>
              <a:t>euismod</a:t>
            </a:r>
            <a:r>
              <a:rPr lang="en-US" altLang="es-ES" sz="1400" dirty="0">
                <a:solidFill>
                  <a:schemeClr val="tx2"/>
                </a:solidFill>
                <a:latin typeface="Calibri" charset="0"/>
                <a:sym typeface="Arial" charset="0"/>
              </a:rPr>
              <a:t> </a:t>
            </a:r>
            <a:r>
              <a:rPr lang="en-US" altLang="es-ES" sz="1400" dirty="0" err="1">
                <a:solidFill>
                  <a:schemeClr val="tx2"/>
                </a:solidFill>
                <a:latin typeface="Calibri" charset="0"/>
                <a:sym typeface="Arial" charset="0"/>
              </a:rPr>
              <a:t>cursus</a:t>
            </a:r>
            <a:r>
              <a:rPr lang="en-US" altLang="es-ES" sz="1400" dirty="0">
                <a:solidFill>
                  <a:schemeClr val="tx2"/>
                </a:solidFill>
                <a:latin typeface="Calibri" charset="0"/>
                <a:sym typeface="Arial" charset="0"/>
              </a:rPr>
              <a:t> </a:t>
            </a:r>
            <a:r>
              <a:rPr lang="en-US" altLang="es-ES" sz="1400" dirty="0" err="1">
                <a:solidFill>
                  <a:schemeClr val="tx2"/>
                </a:solidFill>
                <a:latin typeface="Calibri" charset="0"/>
                <a:sym typeface="Arial" charset="0"/>
              </a:rPr>
              <a:t>ipsum</a:t>
            </a:r>
            <a:r>
              <a:rPr lang="en-US" altLang="es-ES" sz="1400" dirty="0">
                <a:solidFill>
                  <a:schemeClr val="tx2"/>
                </a:solidFill>
                <a:latin typeface="Calibri" charset="0"/>
                <a:sym typeface="Arial" charset="0"/>
              </a:rPr>
              <a:t>. </a:t>
            </a:r>
            <a:r>
              <a:rPr lang="en-US" altLang="es-ES" sz="1400" dirty="0" err="1">
                <a:solidFill>
                  <a:schemeClr val="tx2"/>
                </a:solidFill>
                <a:latin typeface="Calibri" charset="0"/>
                <a:sym typeface="Arial" charset="0"/>
              </a:rPr>
              <a:t>Hasellus</a:t>
            </a:r>
            <a:r>
              <a:rPr lang="en-US" altLang="es-ES" sz="1400" dirty="0">
                <a:solidFill>
                  <a:schemeClr val="tx2"/>
                </a:solidFill>
                <a:latin typeface="Calibri" charset="0"/>
                <a:sym typeface="Arial" charset="0"/>
              </a:rPr>
              <a:t> </a:t>
            </a:r>
            <a:r>
              <a:rPr lang="en-US" altLang="es-ES" sz="1400" dirty="0" err="1">
                <a:solidFill>
                  <a:schemeClr val="tx2"/>
                </a:solidFill>
                <a:latin typeface="Calibri" charset="0"/>
                <a:sym typeface="Arial" charset="0"/>
              </a:rPr>
              <a:t>erat</a:t>
            </a:r>
            <a:r>
              <a:rPr lang="en-US" altLang="es-ES" sz="1400" dirty="0">
                <a:solidFill>
                  <a:schemeClr val="tx2"/>
                </a:solidFill>
                <a:latin typeface="Calibri" charset="0"/>
                <a:sym typeface="Arial" charset="0"/>
              </a:rPr>
              <a:t> </a:t>
            </a:r>
            <a:r>
              <a:rPr lang="en-US" altLang="es-ES" sz="1400" dirty="0" err="1">
                <a:solidFill>
                  <a:schemeClr val="tx2"/>
                </a:solidFill>
                <a:latin typeface="Calibri" charset="0"/>
                <a:sym typeface="Arial" charset="0"/>
              </a:rPr>
              <a:t>metus</a:t>
            </a:r>
            <a:r>
              <a:rPr lang="en-US" altLang="es-ES" sz="1400" dirty="0">
                <a:solidFill>
                  <a:schemeClr val="tx2"/>
                </a:solidFill>
                <a:latin typeface="Calibri" charset="0"/>
                <a:sym typeface="Arial" charset="0"/>
              </a:rPr>
              <a:t>, </a:t>
            </a:r>
            <a:r>
              <a:rPr lang="en-US" altLang="es-ES" sz="1400" dirty="0" err="1">
                <a:solidFill>
                  <a:schemeClr val="tx2"/>
                </a:solidFill>
                <a:latin typeface="Calibri" charset="0"/>
                <a:sym typeface="Arial" charset="0"/>
              </a:rPr>
              <a:t>faucibus</a:t>
            </a:r>
            <a:r>
              <a:rPr lang="en-US" altLang="es-ES" sz="1400" dirty="0">
                <a:solidFill>
                  <a:schemeClr val="tx2"/>
                </a:solidFill>
                <a:latin typeface="Calibri" charset="0"/>
                <a:sym typeface="Arial" charset="0"/>
              </a:rPr>
              <a:t> </a:t>
            </a:r>
            <a:r>
              <a:rPr lang="en-US" altLang="es-ES" sz="1400" dirty="0" err="1">
                <a:solidFill>
                  <a:schemeClr val="tx2"/>
                </a:solidFill>
                <a:latin typeface="Calibri" charset="0"/>
                <a:sym typeface="Arial" charset="0"/>
              </a:rPr>
              <a:t>quis</a:t>
            </a:r>
            <a:r>
              <a:rPr lang="en-US" altLang="es-ES" sz="1400" dirty="0">
                <a:solidFill>
                  <a:schemeClr val="tx2"/>
                </a:solidFill>
                <a:latin typeface="Calibri" charset="0"/>
                <a:sym typeface="Arial" charset="0"/>
              </a:rPr>
              <a:t> </a:t>
            </a:r>
            <a:r>
              <a:rPr lang="en-US" altLang="es-ES" sz="1400" dirty="0" err="1">
                <a:solidFill>
                  <a:schemeClr val="tx2"/>
                </a:solidFill>
                <a:latin typeface="Calibri" charset="0"/>
                <a:sym typeface="Arial" charset="0"/>
              </a:rPr>
              <a:t>interdum</a:t>
            </a:r>
            <a:r>
              <a:rPr lang="en-US" altLang="es-ES" sz="1400" dirty="0">
                <a:solidFill>
                  <a:schemeClr val="tx2"/>
                </a:solidFill>
                <a:latin typeface="Calibri" charset="0"/>
                <a:sym typeface="Arial" charset="0"/>
              </a:rPr>
              <a:t> id, </a:t>
            </a:r>
            <a:r>
              <a:rPr lang="en-US" altLang="es-ES" sz="1400" dirty="0" err="1">
                <a:solidFill>
                  <a:schemeClr val="tx2"/>
                </a:solidFill>
                <a:latin typeface="Calibri" charset="0"/>
                <a:sym typeface="Arial" charset="0"/>
              </a:rPr>
              <a:t>viverra</a:t>
            </a:r>
            <a:r>
              <a:rPr lang="en-US" altLang="es-ES" sz="1400" dirty="0">
                <a:solidFill>
                  <a:schemeClr val="tx2"/>
                </a:solidFill>
                <a:latin typeface="Calibri" charset="0"/>
                <a:sym typeface="Arial" charset="0"/>
              </a:rPr>
              <a:t> </a:t>
            </a:r>
            <a:r>
              <a:rPr lang="en-US" altLang="es-ES" sz="1400" dirty="0" err="1">
                <a:solidFill>
                  <a:schemeClr val="tx2"/>
                </a:solidFill>
                <a:latin typeface="Calibri" charset="0"/>
                <a:sym typeface="Arial" charset="0"/>
              </a:rPr>
              <a:t>nec</a:t>
            </a:r>
            <a:r>
              <a:rPr lang="en-US" altLang="es-ES" sz="1400" dirty="0">
                <a:solidFill>
                  <a:schemeClr val="tx2"/>
                </a:solidFill>
                <a:latin typeface="Calibri" charset="0"/>
                <a:sym typeface="Arial" charset="0"/>
              </a:rPr>
              <a:t> </a:t>
            </a:r>
            <a:r>
              <a:rPr lang="en-US" altLang="es-ES" sz="1400" dirty="0" err="1">
                <a:solidFill>
                  <a:schemeClr val="tx2"/>
                </a:solidFill>
                <a:latin typeface="Calibri" charset="0"/>
                <a:sym typeface="Arial" charset="0"/>
              </a:rPr>
              <a:t>enim</a:t>
            </a:r>
            <a:r>
              <a:rPr lang="en-US" altLang="es-ES" sz="1400" dirty="0">
                <a:solidFill>
                  <a:schemeClr val="tx2"/>
                </a:solidFill>
                <a:latin typeface="Calibri" charset="0"/>
                <a:sym typeface="Arial" charset="0"/>
              </a:rPr>
              <a:t>. </a:t>
            </a:r>
            <a:r>
              <a:rPr lang="en-US" altLang="es-ES" sz="1400" dirty="0" err="1">
                <a:solidFill>
                  <a:schemeClr val="tx2"/>
                </a:solidFill>
                <a:latin typeface="Calibri" charset="0"/>
                <a:sym typeface="Arial" charset="0"/>
              </a:rPr>
              <a:t>Nulla</a:t>
            </a:r>
            <a:r>
              <a:rPr lang="en-US" altLang="es-ES" sz="1400" dirty="0">
                <a:solidFill>
                  <a:schemeClr val="tx2"/>
                </a:solidFill>
                <a:latin typeface="Calibri" charset="0"/>
                <a:sym typeface="Arial" charset="0"/>
              </a:rPr>
              <a:t> lacus dui, </a:t>
            </a:r>
            <a:r>
              <a:rPr lang="en-US" altLang="es-ES" sz="1400" dirty="0" err="1">
                <a:solidFill>
                  <a:schemeClr val="tx2"/>
                </a:solidFill>
                <a:latin typeface="Calibri" charset="0"/>
                <a:sym typeface="Arial" charset="0"/>
              </a:rPr>
              <a:t>gravida</a:t>
            </a:r>
            <a:r>
              <a:rPr lang="en-US" altLang="es-ES" sz="1400" dirty="0">
                <a:solidFill>
                  <a:schemeClr val="tx2"/>
                </a:solidFill>
                <a:latin typeface="Calibri" charset="0"/>
                <a:sym typeface="Arial" charset="0"/>
              </a:rPr>
              <a:t> ac </a:t>
            </a:r>
            <a:r>
              <a:rPr lang="en-US" altLang="es-ES" sz="1400" dirty="0" err="1">
                <a:solidFill>
                  <a:schemeClr val="tx2"/>
                </a:solidFill>
                <a:latin typeface="Calibri" charset="0"/>
                <a:sym typeface="Arial" charset="0"/>
              </a:rPr>
              <a:t>ornare</a:t>
            </a:r>
            <a:r>
              <a:rPr lang="en-US" altLang="es-ES" sz="1400" dirty="0">
                <a:solidFill>
                  <a:schemeClr val="tx2"/>
                </a:solidFill>
                <a:latin typeface="Calibri" charset="0"/>
                <a:sym typeface="Arial" charset="0"/>
              </a:rPr>
              <a:t> ac. </a:t>
            </a:r>
          </a:p>
          <a:p>
            <a:pPr eaLnBrk="1" hangingPunct="1">
              <a:buClr>
                <a:schemeClr val="tx2"/>
              </a:buClr>
              <a:buSzPct val="130000"/>
              <a:buFont typeface="Arial" charset="0"/>
              <a:buChar char="•"/>
              <a:defRPr/>
            </a:pPr>
            <a:endParaRPr lang="en-US" altLang="es-ES" sz="1400" dirty="0">
              <a:solidFill>
                <a:schemeClr val="tx2"/>
              </a:solidFill>
              <a:latin typeface="Calibri" charset="0"/>
              <a:sym typeface="Arial" charset="0"/>
            </a:endParaRPr>
          </a:p>
          <a:p>
            <a:pPr eaLnBrk="1" hangingPunct="1">
              <a:buClr>
                <a:schemeClr val="tx2"/>
              </a:buClr>
              <a:buSzPct val="130000"/>
              <a:buFont typeface="Arial" charset="0"/>
              <a:buChar char="•"/>
              <a:defRPr/>
            </a:pPr>
            <a:r>
              <a:rPr lang="en-US" altLang="es-ES" sz="1400" dirty="0" err="1">
                <a:solidFill>
                  <a:schemeClr val="tx2"/>
                </a:solidFill>
                <a:latin typeface="Calibri" charset="0"/>
                <a:sym typeface="Arial" charset="0"/>
              </a:rPr>
              <a:t>Lorem</a:t>
            </a:r>
            <a:r>
              <a:rPr lang="en-US" altLang="es-ES" sz="1400" dirty="0">
                <a:solidFill>
                  <a:schemeClr val="tx2"/>
                </a:solidFill>
                <a:latin typeface="Calibri" charset="0"/>
                <a:sym typeface="Arial" charset="0"/>
              </a:rPr>
              <a:t> </a:t>
            </a:r>
            <a:r>
              <a:rPr lang="en-US" altLang="es-ES" sz="1400" dirty="0" err="1">
                <a:solidFill>
                  <a:schemeClr val="tx2"/>
                </a:solidFill>
                <a:latin typeface="Calibri" charset="0"/>
                <a:sym typeface="Arial" charset="0"/>
              </a:rPr>
              <a:t>ipsum</a:t>
            </a:r>
            <a:r>
              <a:rPr lang="en-US" altLang="es-ES" sz="1400" dirty="0">
                <a:solidFill>
                  <a:schemeClr val="tx2"/>
                </a:solidFill>
                <a:latin typeface="Calibri" charset="0"/>
                <a:sym typeface="Arial" charset="0"/>
              </a:rPr>
              <a:t> dolor sit </a:t>
            </a:r>
            <a:r>
              <a:rPr lang="en-US" altLang="es-ES" sz="1400" dirty="0" err="1">
                <a:solidFill>
                  <a:schemeClr val="tx2"/>
                </a:solidFill>
                <a:latin typeface="Calibri" charset="0"/>
                <a:sym typeface="Arial" charset="0"/>
              </a:rPr>
              <a:t>amet</a:t>
            </a:r>
            <a:r>
              <a:rPr lang="en-US" altLang="es-ES" sz="1400" dirty="0">
                <a:solidFill>
                  <a:schemeClr val="tx2"/>
                </a:solidFill>
                <a:latin typeface="Calibri" charset="0"/>
                <a:sym typeface="Arial" charset="0"/>
              </a:rPr>
              <a:t>, </a:t>
            </a:r>
            <a:r>
              <a:rPr lang="en-US" altLang="es-ES" sz="1400" dirty="0" err="1">
                <a:solidFill>
                  <a:schemeClr val="tx2"/>
                </a:solidFill>
                <a:latin typeface="Calibri" charset="0"/>
                <a:sym typeface="Arial" charset="0"/>
              </a:rPr>
              <a:t>consectetur</a:t>
            </a:r>
            <a:r>
              <a:rPr lang="en-US" altLang="es-ES" sz="1400" dirty="0">
                <a:solidFill>
                  <a:schemeClr val="tx2"/>
                </a:solidFill>
                <a:latin typeface="Calibri" charset="0"/>
                <a:sym typeface="Arial" charset="0"/>
              </a:rPr>
              <a:t> </a:t>
            </a:r>
            <a:r>
              <a:rPr lang="en-US" altLang="es-ES" sz="1400" dirty="0" err="1">
                <a:solidFill>
                  <a:schemeClr val="tx2"/>
                </a:solidFill>
                <a:latin typeface="Calibri" charset="0"/>
                <a:sym typeface="Arial" charset="0"/>
              </a:rPr>
              <a:t>adipiscing</a:t>
            </a:r>
            <a:r>
              <a:rPr lang="en-US" altLang="es-ES" sz="1400" dirty="0">
                <a:solidFill>
                  <a:schemeClr val="tx2"/>
                </a:solidFill>
                <a:latin typeface="Calibri" charset="0"/>
                <a:sym typeface="Arial" charset="0"/>
              </a:rPr>
              <a:t> </a:t>
            </a:r>
            <a:r>
              <a:rPr lang="en-US" altLang="es-ES" sz="1400" dirty="0" err="1">
                <a:solidFill>
                  <a:schemeClr val="tx2"/>
                </a:solidFill>
                <a:latin typeface="Calibri" charset="0"/>
                <a:sym typeface="Arial" charset="0"/>
              </a:rPr>
              <a:t>elit</a:t>
            </a:r>
            <a:r>
              <a:rPr lang="en-US" altLang="es-ES" sz="1400" dirty="0">
                <a:solidFill>
                  <a:schemeClr val="tx2"/>
                </a:solidFill>
                <a:latin typeface="Calibri" charset="0"/>
                <a:sym typeface="Arial" charset="0"/>
              </a:rPr>
              <a:t>. </a:t>
            </a:r>
            <a:r>
              <a:rPr lang="en-US" altLang="es-ES" sz="1400" dirty="0" err="1">
                <a:solidFill>
                  <a:schemeClr val="tx2"/>
                </a:solidFill>
                <a:latin typeface="Calibri" charset="0"/>
                <a:sym typeface="Arial" charset="0"/>
              </a:rPr>
              <a:t>Aliquam</a:t>
            </a:r>
            <a:r>
              <a:rPr lang="en-US" altLang="es-ES" sz="1400" dirty="0">
                <a:solidFill>
                  <a:schemeClr val="tx2"/>
                </a:solidFill>
                <a:latin typeface="Calibri" charset="0"/>
                <a:sym typeface="Arial" charset="0"/>
              </a:rPr>
              <a:t> </a:t>
            </a:r>
            <a:r>
              <a:rPr lang="en-US" altLang="es-ES" sz="1400" dirty="0" err="1">
                <a:solidFill>
                  <a:schemeClr val="tx2"/>
                </a:solidFill>
                <a:latin typeface="Calibri" charset="0"/>
                <a:sym typeface="Arial" charset="0"/>
              </a:rPr>
              <a:t>euismod</a:t>
            </a:r>
            <a:r>
              <a:rPr lang="en-US" altLang="es-ES" sz="1400" dirty="0">
                <a:solidFill>
                  <a:schemeClr val="tx2"/>
                </a:solidFill>
                <a:latin typeface="Calibri" charset="0"/>
                <a:sym typeface="Arial" charset="0"/>
              </a:rPr>
              <a:t> </a:t>
            </a:r>
            <a:r>
              <a:rPr lang="en-US" altLang="es-ES" sz="1400" dirty="0" err="1">
                <a:solidFill>
                  <a:schemeClr val="tx2"/>
                </a:solidFill>
                <a:latin typeface="Calibri" charset="0"/>
                <a:sym typeface="Arial" charset="0"/>
              </a:rPr>
              <a:t>cursus</a:t>
            </a:r>
            <a:r>
              <a:rPr lang="en-US" altLang="es-ES" sz="1400" dirty="0">
                <a:solidFill>
                  <a:schemeClr val="tx2"/>
                </a:solidFill>
                <a:latin typeface="Calibri" charset="0"/>
                <a:sym typeface="Arial" charset="0"/>
              </a:rPr>
              <a:t> </a:t>
            </a:r>
            <a:r>
              <a:rPr lang="en-US" altLang="es-ES" sz="1400" dirty="0" err="1">
                <a:solidFill>
                  <a:schemeClr val="tx2"/>
                </a:solidFill>
                <a:latin typeface="Calibri" charset="0"/>
                <a:sym typeface="Arial" charset="0"/>
              </a:rPr>
              <a:t>ipsum</a:t>
            </a:r>
            <a:r>
              <a:rPr lang="en-US" altLang="es-ES" sz="1400" dirty="0">
                <a:solidFill>
                  <a:schemeClr val="tx2"/>
                </a:solidFill>
                <a:latin typeface="Calibri" charset="0"/>
                <a:sym typeface="Arial" charset="0"/>
              </a:rPr>
              <a:t>. </a:t>
            </a:r>
            <a:r>
              <a:rPr lang="en-US" altLang="es-ES" sz="1400" dirty="0" err="1">
                <a:solidFill>
                  <a:schemeClr val="tx2"/>
                </a:solidFill>
                <a:latin typeface="Calibri" charset="0"/>
                <a:sym typeface="Arial" charset="0"/>
              </a:rPr>
              <a:t>Hasellus</a:t>
            </a:r>
            <a:r>
              <a:rPr lang="en-US" altLang="es-ES" sz="1400" dirty="0">
                <a:solidFill>
                  <a:schemeClr val="tx2"/>
                </a:solidFill>
                <a:latin typeface="Calibri" charset="0"/>
                <a:sym typeface="Arial" charset="0"/>
              </a:rPr>
              <a:t> </a:t>
            </a:r>
            <a:r>
              <a:rPr lang="en-US" altLang="es-ES" sz="1400" dirty="0" err="1">
                <a:solidFill>
                  <a:schemeClr val="tx2"/>
                </a:solidFill>
                <a:latin typeface="Calibri" charset="0"/>
                <a:sym typeface="Arial" charset="0"/>
              </a:rPr>
              <a:t>erat</a:t>
            </a:r>
            <a:r>
              <a:rPr lang="en-US" altLang="es-ES" sz="1400" dirty="0">
                <a:solidFill>
                  <a:schemeClr val="tx2"/>
                </a:solidFill>
                <a:latin typeface="Calibri" charset="0"/>
                <a:sym typeface="Arial" charset="0"/>
              </a:rPr>
              <a:t> </a:t>
            </a:r>
            <a:r>
              <a:rPr lang="en-US" altLang="es-ES" sz="1400" dirty="0" err="1">
                <a:solidFill>
                  <a:schemeClr val="tx2"/>
                </a:solidFill>
                <a:latin typeface="Calibri" charset="0"/>
                <a:sym typeface="Arial" charset="0"/>
              </a:rPr>
              <a:t>metus</a:t>
            </a:r>
            <a:r>
              <a:rPr lang="en-US" altLang="es-ES" sz="1400" dirty="0">
                <a:solidFill>
                  <a:schemeClr val="tx2"/>
                </a:solidFill>
                <a:latin typeface="Calibri" charset="0"/>
                <a:sym typeface="Arial" charset="0"/>
              </a:rPr>
              <a:t>, </a:t>
            </a:r>
            <a:r>
              <a:rPr lang="en-US" altLang="es-ES" sz="1400" dirty="0" err="1">
                <a:solidFill>
                  <a:schemeClr val="tx2"/>
                </a:solidFill>
                <a:latin typeface="Calibri" charset="0"/>
                <a:sym typeface="Arial" charset="0"/>
              </a:rPr>
              <a:t>faucibus</a:t>
            </a:r>
            <a:r>
              <a:rPr lang="en-US" altLang="es-ES" sz="1400" dirty="0">
                <a:solidFill>
                  <a:schemeClr val="tx2"/>
                </a:solidFill>
                <a:latin typeface="Calibri" charset="0"/>
                <a:sym typeface="Arial" charset="0"/>
              </a:rPr>
              <a:t> </a:t>
            </a:r>
            <a:r>
              <a:rPr lang="en-US" altLang="es-ES" sz="1400" dirty="0" err="1">
                <a:solidFill>
                  <a:schemeClr val="tx2"/>
                </a:solidFill>
                <a:latin typeface="Calibri" charset="0"/>
                <a:sym typeface="Arial" charset="0"/>
              </a:rPr>
              <a:t>quis</a:t>
            </a:r>
            <a:r>
              <a:rPr lang="en-US" altLang="es-ES" sz="1400" dirty="0">
                <a:solidFill>
                  <a:schemeClr val="tx2"/>
                </a:solidFill>
                <a:latin typeface="Calibri" charset="0"/>
                <a:sym typeface="Arial" charset="0"/>
              </a:rPr>
              <a:t> </a:t>
            </a:r>
            <a:r>
              <a:rPr lang="en-US" altLang="es-ES" sz="1400" dirty="0" err="1">
                <a:solidFill>
                  <a:schemeClr val="tx2"/>
                </a:solidFill>
                <a:latin typeface="Calibri" charset="0"/>
                <a:sym typeface="Arial" charset="0"/>
              </a:rPr>
              <a:t>interdum</a:t>
            </a:r>
            <a:r>
              <a:rPr lang="en-US" altLang="es-ES" sz="1400" dirty="0">
                <a:solidFill>
                  <a:schemeClr val="tx2"/>
                </a:solidFill>
                <a:latin typeface="Calibri" charset="0"/>
                <a:sym typeface="Arial" charset="0"/>
              </a:rPr>
              <a:t> id, </a:t>
            </a:r>
            <a:r>
              <a:rPr lang="en-US" altLang="es-ES" sz="1400" dirty="0" err="1">
                <a:solidFill>
                  <a:schemeClr val="tx2"/>
                </a:solidFill>
                <a:latin typeface="Calibri" charset="0"/>
                <a:sym typeface="Arial" charset="0"/>
              </a:rPr>
              <a:t>viverra</a:t>
            </a:r>
            <a:r>
              <a:rPr lang="en-US" altLang="es-ES" sz="1400" dirty="0">
                <a:solidFill>
                  <a:schemeClr val="tx2"/>
                </a:solidFill>
                <a:latin typeface="Calibri" charset="0"/>
                <a:sym typeface="Arial" charset="0"/>
              </a:rPr>
              <a:t> </a:t>
            </a:r>
            <a:r>
              <a:rPr lang="en-US" altLang="es-ES" sz="1400" dirty="0" err="1">
                <a:solidFill>
                  <a:schemeClr val="tx2"/>
                </a:solidFill>
                <a:latin typeface="Calibri" charset="0"/>
                <a:sym typeface="Arial" charset="0"/>
              </a:rPr>
              <a:t>nec</a:t>
            </a:r>
            <a:r>
              <a:rPr lang="en-US" altLang="es-ES" sz="1400" dirty="0">
                <a:solidFill>
                  <a:schemeClr val="tx2"/>
                </a:solidFill>
                <a:latin typeface="Calibri" charset="0"/>
                <a:sym typeface="Arial" charset="0"/>
              </a:rPr>
              <a:t> </a:t>
            </a:r>
            <a:r>
              <a:rPr lang="en-US" altLang="es-ES" sz="1400" dirty="0" err="1">
                <a:solidFill>
                  <a:schemeClr val="tx2"/>
                </a:solidFill>
                <a:latin typeface="Calibri" charset="0"/>
                <a:sym typeface="Arial" charset="0"/>
              </a:rPr>
              <a:t>enim</a:t>
            </a:r>
            <a:r>
              <a:rPr lang="en-US" altLang="es-ES" sz="1400" dirty="0">
                <a:solidFill>
                  <a:schemeClr val="tx2"/>
                </a:solidFill>
                <a:latin typeface="Calibri" charset="0"/>
                <a:sym typeface="Arial" charset="0"/>
              </a:rPr>
              <a:t>.</a:t>
            </a:r>
            <a:endParaRPr lang="es-ES_tradnl" altLang="es-ES" sz="1400" dirty="0">
              <a:solidFill>
                <a:schemeClr val="tx2"/>
              </a:solidFill>
              <a:latin typeface="Calibri" charset="0"/>
            </a:endParaRPr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30" hasCustomPrompt="1"/>
          </p:nvPr>
        </p:nvSpPr>
        <p:spPr>
          <a:xfrm>
            <a:off x="4932363" y="1980946"/>
            <a:ext cx="3571875" cy="2405062"/>
          </a:xfrm>
          <a:prstGeom prst="rect">
            <a:avLst/>
          </a:prstGeom>
        </p:spPr>
        <p:txBody>
          <a:bodyPr/>
          <a:lstStyle>
            <a:lvl1pPr marL="273600" indent="-273600" eaLnBrk="1" hangingPunct="1">
              <a:lnSpc>
                <a:spcPct val="100000"/>
              </a:lnSpc>
              <a:spcBef>
                <a:spcPts val="0"/>
              </a:spcBef>
              <a:buClr>
                <a:schemeClr val="tx2"/>
              </a:buClr>
              <a:buSzPct val="130000"/>
              <a:buFont typeface="Arial" charset="0"/>
              <a:buChar char="•"/>
              <a:defRPr sz="140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eaLnBrk="1" hangingPunct="1">
              <a:buClr>
                <a:schemeClr val="tx2"/>
              </a:buClr>
              <a:buSzPct val="130000"/>
              <a:buFont typeface="Arial" charset="0"/>
              <a:buChar char="•"/>
              <a:defRPr/>
            </a:pPr>
            <a:r>
              <a:rPr lang="en-US" altLang="es-ES" sz="1400" dirty="0" err="1">
                <a:solidFill>
                  <a:schemeClr val="tx2"/>
                </a:solidFill>
                <a:latin typeface="Calibri" charset="0"/>
                <a:sym typeface="Arial" charset="0"/>
              </a:rPr>
              <a:t>Lorem</a:t>
            </a:r>
            <a:r>
              <a:rPr lang="en-US" altLang="es-ES" sz="1400" dirty="0">
                <a:solidFill>
                  <a:schemeClr val="tx2"/>
                </a:solidFill>
                <a:latin typeface="Calibri" charset="0"/>
                <a:sym typeface="Arial" charset="0"/>
              </a:rPr>
              <a:t> </a:t>
            </a:r>
            <a:r>
              <a:rPr lang="en-US" altLang="es-ES" sz="1400" dirty="0" err="1">
                <a:solidFill>
                  <a:schemeClr val="tx2"/>
                </a:solidFill>
                <a:latin typeface="Calibri" charset="0"/>
                <a:sym typeface="Arial" charset="0"/>
              </a:rPr>
              <a:t>ipsum</a:t>
            </a:r>
            <a:r>
              <a:rPr lang="en-US" altLang="es-ES" sz="1400" dirty="0">
                <a:solidFill>
                  <a:schemeClr val="tx2"/>
                </a:solidFill>
                <a:latin typeface="Calibri" charset="0"/>
                <a:sym typeface="Arial" charset="0"/>
              </a:rPr>
              <a:t> dolor sit </a:t>
            </a:r>
            <a:r>
              <a:rPr lang="en-US" altLang="es-ES" sz="1400" dirty="0" err="1">
                <a:solidFill>
                  <a:schemeClr val="tx2"/>
                </a:solidFill>
                <a:latin typeface="Calibri" charset="0"/>
                <a:sym typeface="Arial" charset="0"/>
              </a:rPr>
              <a:t>amet</a:t>
            </a:r>
            <a:r>
              <a:rPr lang="en-US" altLang="es-ES" sz="1400" dirty="0">
                <a:solidFill>
                  <a:schemeClr val="tx2"/>
                </a:solidFill>
                <a:latin typeface="Calibri" charset="0"/>
                <a:sym typeface="Arial" charset="0"/>
              </a:rPr>
              <a:t>, </a:t>
            </a:r>
            <a:r>
              <a:rPr lang="en-US" altLang="es-ES" sz="1400" dirty="0" err="1">
                <a:solidFill>
                  <a:schemeClr val="tx2"/>
                </a:solidFill>
                <a:latin typeface="Calibri" charset="0"/>
                <a:sym typeface="Arial" charset="0"/>
              </a:rPr>
              <a:t>consectetur</a:t>
            </a:r>
            <a:r>
              <a:rPr lang="en-US" altLang="es-ES" sz="1400" dirty="0">
                <a:solidFill>
                  <a:schemeClr val="tx2"/>
                </a:solidFill>
                <a:latin typeface="Calibri" charset="0"/>
                <a:sym typeface="Arial" charset="0"/>
              </a:rPr>
              <a:t> </a:t>
            </a:r>
            <a:r>
              <a:rPr lang="en-US" altLang="es-ES" sz="1400" dirty="0" err="1">
                <a:solidFill>
                  <a:schemeClr val="tx2"/>
                </a:solidFill>
                <a:latin typeface="Calibri" charset="0"/>
                <a:sym typeface="Arial" charset="0"/>
              </a:rPr>
              <a:t>adipiscing</a:t>
            </a:r>
            <a:r>
              <a:rPr lang="en-US" altLang="es-ES" sz="1400" dirty="0">
                <a:solidFill>
                  <a:schemeClr val="tx2"/>
                </a:solidFill>
                <a:latin typeface="Calibri" charset="0"/>
                <a:sym typeface="Arial" charset="0"/>
              </a:rPr>
              <a:t> </a:t>
            </a:r>
            <a:r>
              <a:rPr lang="en-US" altLang="es-ES" sz="1400" dirty="0" err="1">
                <a:solidFill>
                  <a:schemeClr val="tx2"/>
                </a:solidFill>
                <a:latin typeface="Calibri" charset="0"/>
                <a:sym typeface="Arial" charset="0"/>
              </a:rPr>
              <a:t>elit</a:t>
            </a:r>
            <a:r>
              <a:rPr lang="en-US" altLang="es-ES" sz="1400" dirty="0">
                <a:solidFill>
                  <a:schemeClr val="tx2"/>
                </a:solidFill>
                <a:latin typeface="Calibri" charset="0"/>
                <a:sym typeface="Arial" charset="0"/>
              </a:rPr>
              <a:t>. </a:t>
            </a:r>
            <a:r>
              <a:rPr lang="en-US" altLang="es-ES" sz="1400" dirty="0" err="1">
                <a:solidFill>
                  <a:schemeClr val="tx2"/>
                </a:solidFill>
                <a:latin typeface="Calibri" charset="0"/>
                <a:sym typeface="Arial" charset="0"/>
              </a:rPr>
              <a:t>Aliquam</a:t>
            </a:r>
            <a:r>
              <a:rPr lang="en-US" altLang="es-ES" sz="1400" dirty="0">
                <a:solidFill>
                  <a:schemeClr val="tx2"/>
                </a:solidFill>
                <a:latin typeface="Calibri" charset="0"/>
                <a:sym typeface="Arial" charset="0"/>
              </a:rPr>
              <a:t> </a:t>
            </a:r>
            <a:r>
              <a:rPr lang="en-US" altLang="es-ES" sz="1400" dirty="0" err="1">
                <a:solidFill>
                  <a:schemeClr val="tx2"/>
                </a:solidFill>
                <a:latin typeface="Calibri" charset="0"/>
                <a:sym typeface="Arial" charset="0"/>
              </a:rPr>
              <a:t>euismod</a:t>
            </a:r>
            <a:r>
              <a:rPr lang="en-US" altLang="es-ES" sz="1400" dirty="0">
                <a:solidFill>
                  <a:schemeClr val="tx2"/>
                </a:solidFill>
                <a:latin typeface="Calibri" charset="0"/>
                <a:sym typeface="Arial" charset="0"/>
              </a:rPr>
              <a:t> </a:t>
            </a:r>
            <a:r>
              <a:rPr lang="en-US" altLang="es-ES" sz="1400" dirty="0" err="1">
                <a:solidFill>
                  <a:schemeClr val="tx2"/>
                </a:solidFill>
                <a:latin typeface="Calibri" charset="0"/>
                <a:sym typeface="Arial" charset="0"/>
              </a:rPr>
              <a:t>cursus</a:t>
            </a:r>
            <a:r>
              <a:rPr lang="en-US" altLang="es-ES" sz="1400" dirty="0">
                <a:solidFill>
                  <a:schemeClr val="tx2"/>
                </a:solidFill>
                <a:latin typeface="Calibri" charset="0"/>
                <a:sym typeface="Arial" charset="0"/>
              </a:rPr>
              <a:t> </a:t>
            </a:r>
            <a:r>
              <a:rPr lang="en-US" altLang="es-ES" sz="1400" dirty="0" err="1">
                <a:solidFill>
                  <a:schemeClr val="tx2"/>
                </a:solidFill>
                <a:latin typeface="Calibri" charset="0"/>
                <a:sym typeface="Arial" charset="0"/>
              </a:rPr>
              <a:t>ipsum</a:t>
            </a:r>
            <a:r>
              <a:rPr lang="en-US" altLang="es-ES" sz="1400" dirty="0">
                <a:solidFill>
                  <a:schemeClr val="tx2"/>
                </a:solidFill>
                <a:latin typeface="Calibri" charset="0"/>
                <a:sym typeface="Arial" charset="0"/>
              </a:rPr>
              <a:t>. </a:t>
            </a:r>
            <a:r>
              <a:rPr lang="en-US" altLang="es-ES" sz="1400" dirty="0" err="1">
                <a:solidFill>
                  <a:schemeClr val="tx2"/>
                </a:solidFill>
                <a:latin typeface="Calibri" charset="0"/>
                <a:sym typeface="Arial" charset="0"/>
              </a:rPr>
              <a:t>Hasellus</a:t>
            </a:r>
            <a:r>
              <a:rPr lang="en-US" altLang="es-ES" sz="1400" dirty="0">
                <a:solidFill>
                  <a:schemeClr val="tx2"/>
                </a:solidFill>
                <a:latin typeface="Calibri" charset="0"/>
                <a:sym typeface="Arial" charset="0"/>
              </a:rPr>
              <a:t> </a:t>
            </a:r>
            <a:r>
              <a:rPr lang="en-US" altLang="es-ES" sz="1400" dirty="0" err="1">
                <a:solidFill>
                  <a:schemeClr val="tx2"/>
                </a:solidFill>
                <a:latin typeface="Calibri" charset="0"/>
                <a:sym typeface="Arial" charset="0"/>
              </a:rPr>
              <a:t>erat</a:t>
            </a:r>
            <a:r>
              <a:rPr lang="en-US" altLang="es-ES" sz="1400" dirty="0">
                <a:solidFill>
                  <a:schemeClr val="tx2"/>
                </a:solidFill>
                <a:latin typeface="Calibri" charset="0"/>
                <a:sym typeface="Arial" charset="0"/>
              </a:rPr>
              <a:t> </a:t>
            </a:r>
            <a:r>
              <a:rPr lang="en-US" altLang="es-ES" sz="1400" dirty="0" err="1">
                <a:solidFill>
                  <a:schemeClr val="tx2"/>
                </a:solidFill>
                <a:latin typeface="Calibri" charset="0"/>
                <a:sym typeface="Arial" charset="0"/>
              </a:rPr>
              <a:t>metus</a:t>
            </a:r>
            <a:r>
              <a:rPr lang="en-US" altLang="es-ES" sz="1400" dirty="0">
                <a:solidFill>
                  <a:schemeClr val="tx2"/>
                </a:solidFill>
                <a:latin typeface="Calibri" charset="0"/>
                <a:sym typeface="Arial" charset="0"/>
              </a:rPr>
              <a:t>, </a:t>
            </a:r>
            <a:r>
              <a:rPr lang="en-US" altLang="es-ES" sz="1400" dirty="0" err="1">
                <a:solidFill>
                  <a:schemeClr val="tx2"/>
                </a:solidFill>
                <a:latin typeface="Calibri" charset="0"/>
                <a:sym typeface="Arial" charset="0"/>
              </a:rPr>
              <a:t>faucibus</a:t>
            </a:r>
            <a:r>
              <a:rPr lang="en-US" altLang="es-ES" sz="1400" dirty="0">
                <a:solidFill>
                  <a:schemeClr val="tx2"/>
                </a:solidFill>
                <a:latin typeface="Calibri" charset="0"/>
                <a:sym typeface="Arial" charset="0"/>
              </a:rPr>
              <a:t> </a:t>
            </a:r>
            <a:r>
              <a:rPr lang="en-US" altLang="es-ES" sz="1400" dirty="0" err="1">
                <a:solidFill>
                  <a:schemeClr val="tx2"/>
                </a:solidFill>
                <a:latin typeface="Calibri" charset="0"/>
                <a:sym typeface="Arial" charset="0"/>
              </a:rPr>
              <a:t>quis</a:t>
            </a:r>
            <a:r>
              <a:rPr lang="en-US" altLang="es-ES" sz="1400" dirty="0">
                <a:solidFill>
                  <a:schemeClr val="tx2"/>
                </a:solidFill>
                <a:latin typeface="Calibri" charset="0"/>
                <a:sym typeface="Arial" charset="0"/>
              </a:rPr>
              <a:t> </a:t>
            </a:r>
            <a:r>
              <a:rPr lang="en-US" altLang="es-ES" sz="1400" dirty="0" err="1">
                <a:solidFill>
                  <a:schemeClr val="tx2"/>
                </a:solidFill>
                <a:latin typeface="Calibri" charset="0"/>
                <a:sym typeface="Arial" charset="0"/>
              </a:rPr>
              <a:t>interdum</a:t>
            </a:r>
            <a:r>
              <a:rPr lang="en-US" altLang="es-ES" sz="1400" dirty="0">
                <a:solidFill>
                  <a:schemeClr val="tx2"/>
                </a:solidFill>
                <a:latin typeface="Calibri" charset="0"/>
                <a:sym typeface="Arial" charset="0"/>
              </a:rPr>
              <a:t> id, </a:t>
            </a:r>
            <a:r>
              <a:rPr lang="en-US" altLang="es-ES" sz="1400" dirty="0" err="1">
                <a:solidFill>
                  <a:schemeClr val="tx2"/>
                </a:solidFill>
                <a:latin typeface="Calibri" charset="0"/>
                <a:sym typeface="Arial" charset="0"/>
              </a:rPr>
              <a:t>viverra</a:t>
            </a:r>
            <a:r>
              <a:rPr lang="en-US" altLang="es-ES" sz="1400" dirty="0">
                <a:solidFill>
                  <a:schemeClr val="tx2"/>
                </a:solidFill>
                <a:latin typeface="Calibri" charset="0"/>
                <a:sym typeface="Arial" charset="0"/>
              </a:rPr>
              <a:t> </a:t>
            </a:r>
            <a:r>
              <a:rPr lang="en-US" altLang="es-ES" sz="1400" dirty="0" err="1">
                <a:solidFill>
                  <a:schemeClr val="tx2"/>
                </a:solidFill>
                <a:latin typeface="Calibri" charset="0"/>
                <a:sym typeface="Arial" charset="0"/>
              </a:rPr>
              <a:t>nec</a:t>
            </a:r>
            <a:r>
              <a:rPr lang="en-US" altLang="es-ES" sz="1400" dirty="0">
                <a:solidFill>
                  <a:schemeClr val="tx2"/>
                </a:solidFill>
                <a:latin typeface="Calibri" charset="0"/>
                <a:sym typeface="Arial" charset="0"/>
              </a:rPr>
              <a:t> </a:t>
            </a:r>
            <a:r>
              <a:rPr lang="en-US" altLang="es-ES" sz="1400" dirty="0" err="1">
                <a:solidFill>
                  <a:schemeClr val="tx2"/>
                </a:solidFill>
                <a:latin typeface="Calibri" charset="0"/>
                <a:sym typeface="Arial" charset="0"/>
              </a:rPr>
              <a:t>enim</a:t>
            </a:r>
            <a:r>
              <a:rPr lang="en-US" altLang="es-ES" sz="1400" dirty="0">
                <a:solidFill>
                  <a:schemeClr val="tx2"/>
                </a:solidFill>
                <a:latin typeface="Calibri" charset="0"/>
                <a:sym typeface="Arial" charset="0"/>
              </a:rPr>
              <a:t>. </a:t>
            </a:r>
            <a:r>
              <a:rPr lang="en-US" altLang="es-ES" sz="1400" dirty="0" err="1">
                <a:solidFill>
                  <a:schemeClr val="tx2"/>
                </a:solidFill>
                <a:latin typeface="Calibri" charset="0"/>
                <a:sym typeface="Arial" charset="0"/>
              </a:rPr>
              <a:t>Nulla</a:t>
            </a:r>
            <a:r>
              <a:rPr lang="en-US" altLang="es-ES" sz="1400" dirty="0">
                <a:solidFill>
                  <a:schemeClr val="tx2"/>
                </a:solidFill>
                <a:latin typeface="Calibri" charset="0"/>
                <a:sym typeface="Arial" charset="0"/>
              </a:rPr>
              <a:t> lacus dui, </a:t>
            </a:r>
            <a:r>
              <a:rPr lang="en-US" altLang="es-ES" sz="1400" dirty="0" err="1">
                <a:solidFill>
                  <a:schemeClr val="tx2"/>
                </a:solidFill>
                <a:latin typeface="Calibri" charset="0"/>
                <a:sym typeface="Arial" charset="0"/>
              </a:rPr>
              <a:t>gravida</a:t>
            </a:r>
            <a:r>
              <a:rPr lang="en-US" altLang="es-ES" sz="1400" dirty="0">
                <a:solidFill>
                  <a:schemeClr val="tx2"/>
                </a:solidFill>
                <a:latin typeface="Calibri" charset="0"/>
                <a:sym typeface="Arial" charset="0"/>
              </a:rPr>
              <a:t> ac </a:t>
            </a:r>
            <a:r>
              <a:rPr lang="en-US" altLang="es-ES" sz="1400" dirty="0" err="1">
                <a:solidFill>
                  <a:schemeClr val="tx2"/>
                </a:solidFill>
                <a:latin typeface="Calibri" charset="0"/>
                <a:sym typeface="Arial" charset="0"/>
              </a:rPr>
              <a:t>ornare</a:t>
            </a:r>
            <a:r>
              <a:rPr lang="en-US" altLang="es-ES" sz="1400" dirty="0">
                <a:solidFill>
                  <a:schemeClr val="tx2"/>
                </a:solidFill>
                <a:latin typeface="Calibri" charset="0"/>
                <a:sym typeface="Arial" charset="0"/>
              </a:rPr>
              <a:t> ac. </a:t>
            </a:r>
          </a:p>
          <a:p>
            <a:pPr eaLnBrk="1" hangingPunct="1">
              <a:buClr>
                <a:schemeClr val="tx2"/>
              </a:buClr>
              <a:buSzPct val="130000"/>
              <a:buFont typeface="Arial" charset="0"/>
              <a:buChar char="•"/>
              <a:defRPr/>
            </a:pPr>
            <a:endParaRPr lang="en-US" altLang="es-ES" sz="1400" dirty="0">
              <a:solidFill>
                <a:schemeClr val="tx2"/>
              </a:solidFill>
              <a:latin typeface="Calibri" charset="0"/>
              <a:sym typeface="Arial" charset="0"/>
            </a:endParaRPr>
          </a:p>
          <a:p>
            <a:pPr eaLnBrk="1" hangingPunct="1">
              <a:buClr>
                <a:schemeClr val="tx2"/>
              </a:buClr>
              <a:buSzPct val="130000"/>
              <a:buFont typeface="Arial" charset="0"/>
              <a:buChar char="•"/>
              <a:defRPr/>
            </a:pPr>
            <a:r>
              <a:rPr lang="en-US" altLang="es-ES" sz="1400" dirty="0" err="1">
                <a:solidFill>
                  <a:schemeClr val="tx2"/>
                </a:solidFill>
                <a:latin typeface="Calibri" charset="0"/>
                <a:sym typeface="Arial" charset="0"/>
              </a:rPr>
              <a:t>Lorem</a:t>
            </a:r>
            <a:r>
              <a:rPr lang="en-US" altLang="es-ES" sz="1400" dirty="0">
                <a:solidFill>
                  <a:schemeClr val="tx2"/>
                </a:solidFill>
                <a:latin typeface="Calibri" charset="0"/>
                <a:sym typeface="Arial" charset="0"/>
              </a:rPr>
              <a:t> </a:t>
            </a:r>
            <a:r>
              <a:rPr lang="en-US" altLang="es-ES" sz="1400" dirty="0" err="1">
                <a:solidFill>
                  <a:schemeClr val="tx2"/>
                </a:solidFill>
                <a:latin typeface="Calibri" charset="0"/>
                <a:sym typeface="Arial" charset="0"/>
              </a:rPr>
              <a:t>ipsum</a:t>
            </a:r>
            <a:r>
              <a:rPr lang="en-US" altLang="es-ES" sz="1400" dirty="0">
                <a:solidFill>
                  <a:schemeClr val="tx2"/>
                </a:solidFill>
                <a:latin typeface="Calibri" charset="0"/>
                <a:sym typeface="Arial" charset="0"/>
              </a:rPr>
              <a:t> dolor sit </a:t>
            </a:r>
            <a:r>
              <a:rPr lang="en-US" altLang="es-ES" sz="1400" dirty="0" err="1">
                <a:solidFill>
                  <a:schemeClr val="tx2"/>
                </a:solidFill>
                <a:latin typeface="Calibri" charset="0"/>
                <a:sym typeface="Arial" charset="0"/>
              </a:rPr>
              <a:t>amet</a:t>
            </a:r>
            <a:r>
              <a:rPr lang="en-US" altLang="es-ES" sz="1400" dirty="0">
                <a:solidFill>
                  <a:schemeClr val="tx2"/>
                </a:solidFill>
                <a:latin typeface="Calibri" charset="0"/>
                <a:sym typeface="Arial" charset="0"/>
              </a:rPr>
              <a:t>, </a:t>
            </a:r>
            <a:r>
              <a:rPr lang="en-US" altLang="es-ES" sz="1400" dirty="0" err="1">
                <a:solidFill>
                  <a:schemeClr val="tx2"/>
                </a:solidFill>
                <a:latin typeface="Calibri" charset="0"/>
                <a:sym typeface="Arial" charset="0"/>
              </a:rPr>
              <a:t>consectetur</a:t>
            </a:r>
            <a:r>
              <a:rPr lang="en-US" altLang="es-ES" sz="1400" dirty="0">
                <a:solidFill>
                  <a:schemeClr val="tx2"/>
                </a:solidFill>
                <a:latin typeface="Calibri" charset="0"/>
                <a:sym typeface="Arial" charset="0"/>
              </a:rPr>
              <a:t> </a:t>
            </a:r>
            <a:r>
              <a:rPr lang="en-US" altLang="es-ES" sz="1400" dirty="0" err="1">
                <a:solidFill>
                  <a:schemeClr val="tx2"/>
                </a:solidFill>
                <a:latin typeface="Calibri" charset="0"/>
                <a:sym typeface="Arial" charset="0"/>
              </a:rPr>
              <a:t>adipiscing</a:t>
            </a:r>
            <a:r>
              <a:rPr lang="en-US" altLang="es-ES" sz="1400" dirty="0">
                <a:solidFill>
                  <a:schemeClr val="tx2"/>
                </a:solidFill>
                <a:latin typeface="Calibri" charset="0"/>
                <a:sym typeface="Arial" charset="0"/>
              </a:rPr>
              <a:t> </a:t>
            </a:r>
            <a:r>
              <a:rPr lang="en-US" altLang="es-ES" sz="1400" dirty="0" err="1">
                <a:solidFill>
                  <a:schemeClr val="tx2"/>
                </a:solidFill>
                <a:latin typeface="Calibri" charset="0"/>
                <a:sym typeface="Arial" charset="0"/>
              </a:rPr>
              <a:t>elit</a:t>
            </a:r>
            <a:r>
              <a:rPr lang="en-US" altLang="es-ES" sz="1400" dirty="0">
                <a:solidFill>
                  <a:schemeClr val="tx2"/>
                </a:solidFill>
                <a:latin typeface="Calibri" charset="0"/>
                <a:sym typeface="Arial" charset="0"/>
              </a:rPr>
              <a:t>. </a:t>
            </a:r>
            <a:r>
              <a:rPr lang="en-US" altLang="es-ES" sz="1400" dirty="0" err="1">
                <a:solidFill>
                  <a:schemeClr val="tx2"/>
                </a:solidFill>
                <a:latin typeface="Calibri" charset="0"/>
                <a:sym typeface="Arial" charset="0"/>
              </a:rPr>
              <a:t>Aliquam</a:t>
            </a:r>
            <a:r>
              <a:rPr lang="en-US" altLang="es-ES" sz="1400" dirty="0">
                <a:solidFill>
                  <a:schemeClr val="tx2"/>
                </a:solidFill>
                <a:latin typeface="Calibri" charset="0"/>
                <a:sym typeface="Arial" charset="0"/>
              </a:rPr>
              <a:t> </a:t>
            </a:r>
            <a:r>
              <a:rPr lang="en-US" altLang="es-ES" sz="1400" dirty="0" err="1">
                <a:solidFill>
                  <a:schemeClr val="tx2"/>
                </a:solidFill>
                <a:latin typeface="Calibri" charset="0"/>
                <a:sym typeface="Arial" charset="0"/>
              </a:rPr>
              <a:t>euismod</a:t>
            </a:r>
            <a:r>
              <a:rPr lang="en-US" altLang="es-ES" sz="1400" dirty="0">
                <a:solidFill>
                  <a:schemeClr val="tx2"/>
                </a:solidFill>
                <a:latin typeface="Calibri" charset="0"/>
                <a:sym typeface="Arial" charset="0"/>
              </a:rPr>
              <a:t> </a:t>
            </a:r>
            <a:r>
              <a:rPr lang="en-US" altLang="es-ES" sz="1400" dirty="0" err="1">
                <a:solidFill>
                  <a:schemeClr val="tx2"/>
                </a:solidFill>
                <a:latin typeface="Calibri" charset="0"/>
                <a:sym typeface="Arial" charset="0"/>
              </a:rPr>
              <a:t>cursus</a:t>
            </a:r>
            <a:r>
              <a:rPr lang="en-US" altLang="es-ES" sz="1400" dirty="0">
                <a:solidFill>
                  <a:schemeClr val="tx2"/>
                </a:solidFill>
                <a:latin typeface="Calibri" charset="0"/>
                <a:sym typeface="Arial" charset="0"/>
              </a:rPr>
              <a:t> </a:t>
            </a:r>
            <a:r>
              <a:rPr lang="en-US" altLang="es-ES" sz="1400" dirty="0" err="1">
                <a:solidFill>
                  <a:schemeClr val="tx2"/>
                </a:solidFill>
                <a:latin typeface="Calibri" charset="0"/>
                <a:sym typeface="Arial" charset="0"/>
              </a:rPr>
              <a:t>ipsum</a:t>
            </a:r>
            <a:r>
              <a:rPr lang="en-US" altLang="es-ES" sz="1400" dirty="0">
                <a:solidFill>
                  <a:schemeClr val="tx2"/>
                </a:solidFill>
                <a:latin typeface="Calibri" charset="0"/>
                <a:sym typeface="Arial" charset="0"/>
              </a:rPr>
              <a:t>. </a:t>
            </a:r>
            <a:r>
              <a:rPr lang="en-US" altLang="es-ES" sz="1400" dirty="0" err="1">
                <a:solidFill>
                  <a:schemeClr val="tx2"/>
                </a:solidFill>
                <a:latin typeface="Calibri" charset="0"/>
                <a:sym typeface="Arial" charset="0"/>
              </a:rPr>
              <a:t>Hasellus</a:t>
            </a:r>
            <a:r>
              <a:rPr lang="en-US" altLang="es-ES" sz="1400" dirty="0">
                <a:solidFill>
                  <a:schemeClr val="tx2"/>
                </a:solidFill>
                <a:latin typeface="Calibri" charset="0"/>
                <a:sym typeface="Arial" charset="0"/>
              </a:rPr>
              <a:t> </a:t>
            </a:r>
            <a:r>
              <a:rPr lang="en-US" altLang="es-ES" sz="1400" dirty="0" err="1">
                <a:solidFill>
                  <a:schemeClr val="tx2"/>
                </a:solidFill>
                <a:latin typeface="Calibri" charset="0"/>
                <a:sym typeface="Arial" charset="0"/>
              </a:rPr>
              <a:t>erat</a:t>
            </a:r>
            <a:r>
              <a:rPr lang="en-US" altLang="es-ES" sz="1400" dirty="0">
                <a:solidFill>
                  <a:schemeClr val="tx2"/>
                </a:solidFill>
                <a:latin typeface="Calibri" charset="0"/>
                <a:sym typeface="Arial" charset="0"/>
              </a:rPr>
              <a:t> </a:t>
            </a:r>
            <a:r>
              <a:rPr lang="en-US" altLang="es-ES" sz="1400" dirty="0" err="1">
                <a:solidFill>
                  <a:schemeClr val="tx2"/>
                </a:solidFill>
                <a:latin typeface="Calibri" charset="0"/>
                <a:sym typeface="Arial" charset="0"/>
              </a:rPr>
              <a:t>metus</a:t>
            </a:r>
            <a:r>
              <a:rPr lang="en-US" altLang="es-ES" sz="1400" dirty="0">
                <a:solidFill>
                  <a:schemeClr val="tx2"/>
                </a:solidFill>
                <a:latin typeface="Calibri" charset="0"/>
                <a:sym typeface="Arial" charset="0"/>
              </a:rPr>
              <a:t>, </a:t>
            </a:r>
            <a:r>
              <a:rPr lang="en-US" altLang="es-ES" sz="1400" dirty="0" err="1">
                <a:solidFill>
                  <a:schemeClr val="tx2"/>
                </a:solidFill>
                <a:latin typeface="Calibri" charset="0"/>
                <a:sym typeface="Arial" charset="0"/>
              </a:rPr>
              <a:t>faucibus</a:t>
            </a:r>
            <a:r>
              <a:rPr lang="en-US" altLang="es-ES" sz="1400" dirty="0">
                <a:solidFill>
                  <a:schemeClr val="tx2"/>
                </a:solidFill>
                <a:latin typeface="Calibri" charset="0"/>
                <a:sym typeface="Arial" charset="0"/>
              </a:rPr>
              <a:t> </a:t>
            </a:r>
            <a:r>
              <a:rPr lang="en-US" altLang="es-ES" sz="1400" dirty="0" err="1">
                <a:solidFill>
                  <a:schemeClr val="tx2"/>
                </a:solidFill>
                <a:latin typeface="Calibri" charset="0"/>
                <a:sym typeface="Arial" charset="0"/>
              </a:rPr>
              <a:t>quis</a:t>
            </a:r>
            <a:r>
              <a:rPr lang="en-US" altLang="es-ES" sz="1400" dirty="0">
                <a:solidFill>
                  <a:schemeClr val="tx2"/>
                </a:solidFill>
                <a:latin typeface="Calibri" charset="0"/>
                <a:sym typeface="Arial" charset="0"/>
              </a:rPr>
              <a:t> </a:t>
            </a:r>
            <a:r>
              <a:rPr lang="en-US" altLang="es-ES" sz="1400" dirty="0" err="1">
                <a:solidFill>
                  <a:schemeClr val="tx2"/>
                </a:solidFill>
                <a:latin typeface="Calibri" charset="0"/>
                <a:sym typeface="Arial" charset="0"/>
              </a:rPr>
              <a:t>interdum</a:t>
            </a:r>
            <a:r>
              <a:rPr lang="en-US" altLang="es-ES" sz="1400" dirty="0">
                <a:solidFill>
                  <a:schemeClr val="tx2"/>
                </a:solidFill>
                <a:latin typeface="Calibri" charset="0"/>
                <a:sym typeface="Arial" charset="0"/>
              </a:rPr>
              <a:t> id, </a:t>
            </a:r>
            <a:r>
              <a:rPr lang="en-US" altLang="es-ES" sz="1400" dirty="0" err="1">
                <a:solidFill>
                  <a:schemeClr val="tx2"/>
                </a:solidFill>
                <a:latin typeface="Calibri" charset="0"/>
                <a:sym typeface="Arial" charset="0"/>
              </a:rPr>
              <a:t>viverra</a:t>
            </a:r>
            <a:r>
              <a:rPr lang="en-US" altLang="es-ES" sz="1400" dirty="0">
                <a:solidFill>
                  <a:schemeClr val="tx2"/>
                </a:solidFill>
                <a:latin typeface="Calibri" charset="0"/>
                <a:sym typeface="Arial" charset="0"/>
              </a:rPr>
              <a:t> </a:t>
            </a:r>
            <a:r>
              <a:rPr lang="en-US" altLang="es-ES" sz="1400" dirty="0" err="1">
                <a:solidFill>
                  <a:schemeClr val="tx2"/>
                </a:solidFill>
                <a:latin typeface="Calibri" charset="0"/>
                <a:sym typeface="Arial" charset="0"/>
              </a:rPr>
              <a:t>nec</a:t>
            </a:r>
            <a:r>
              <a:rPr lang="en-US" altLang="es-ES" sz="1400" dirty="0">
                <a:solidFill>
                  <a:schemeClr val="tx2"/>
                </a:solidFill>
                <a:latin typeface="Calibri" charset="0"/>
                <a:sym typeface="Arial" charset="0"/>
              </a:rPr>
              <a:t> </a:t>
            </a:r>
            <a:r>
              <a:rPr lang="en-US" altLang="es-ES" sz="1400" dirty="0" err="1">
                <a:solidFill>
                  <a:schemeClr val="tx2"/>
                </a:solidFill>
                <a:latin typeface="Calibri" charset="0"/>
                <a:sym typeface="Arial" charset="0"/>
              </a:rPr>
              <a:t>enim</a:t>
            </a:r>
            <a:r>
              <a:rPr lang="en-US" altLang="es-ES" sz="1400" dirty="0">
                <a:solidFill>
                  <a:schemeClr val="tx2"/>
                </a:solidFill>
                <a:latin typeface="Calibri" charset="0"/>
                <a:sym typeface="Arial" charset="0"/>
              </a:rPr>
              <a:t>.</a:t>
            </a:r>
            <a:endParaRPr lang="es-ES_tradnl" altLang="es-ES" sz="1400" dirty="0">
              <a:solidFill>
                <a:schemeClr val="tx2"/>
              </a:solidFill>
              <a:latin typeface="Calibri" charset="0"/>
            </a:endParaRPr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31" hasCustomPrompt="1"/>
          </p:nvPr>
        </p:nvSpPr>
        <p:spPr>
          <a:xfrm>
            <a:off x="1043508" y="1449049"/>
            <a:ext cx="2663825" cy="2603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: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32" hasCustomPrompt="1"/>
          </p:nvPr>
        </p:nvSpPr>
        <p:spPr>
          <a:xfrm>
            <a:off x="5436654" y="1449049"/>
            <a:ext cx="2663825" cy="2603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:</a:t>
            </a:r>
          </a:p>
        </p:txBody>
      </p:sp>
      <p:sp>
        <p:nvSpPr>
          <p:cNvPr id="14" name="Title 9"/>
          <p:cNvSpPr>
            <a:spLocks noGrp="1"/>
          </p:cNvSpPr>
          <p:nvPr>
            <p:ph type="title" hasCustomPrompt="1"/>
          </p:nvPr>
        </p:nvSpPr>
        <p:spPr>
          <a:xfrm>
            <a:off x="323660" y="267886"/>
            <a:ext cx="7886700" cy="504056"/>
          </a:xfrm>
          <a:prstGeom prst="rect">
            <a:avLst/>
          </a:prstGeom>
        </p:spPr>
        <p:txBody>
          <a:bodyPr/>
          <a:lstStyle>
            <a:lvl1pPr eaLnBrk="1" hangingPunct="1">
              <a:defRPr sz="3200" b="0">
                <a:solidFill>
                  <a:schemeClr val="bg2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eaLnBrk="1" hangingPunct="1"/>
            <a:r>
              <a:rPr lang="es-ES" altLang="es-ES" sz="3200" dirty="0">
                <a:solidFill>
                  <a:schemeClr val="bg2"/>
                </a:solidFill>
                <a:latin typeface="Calibri" charset="0"/>
                <a:ea typeface="MS PGothic" charset="-128"/>
                <a:cs typeface="Calibri" charset="0"/>
              </a:rPr>
              <a:t>01. Escribe aquí el título (32 puntos)</a:t>
            </a:r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930276" y="804888"/>
            <a:ext cx="4033837" cy="3921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>
                <a:solidFill>
                  <a:schemeClr val="bg2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r>
              <a:rPr lang="en-US" dirty="0"/>
              <a:t>Escribe </a:t>
            </a:r>
            <a:r>
              <a:rPr lang="en-US" dirty="0" err="1"/>
              <a:t>aqu</a:t>
            </a:r>
            <a:r>
              <a:rPr lang="es-ES" dirty="0"/>
              <a:t>í el subtítulo (20 puntos)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316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ior - Niveles d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3"/>
          <p:cNvSpPr>
            <a:spLocks noGrp="1"/>
          </p:cNvSpPr>
          <p:nvPr>
            <p:ph type="body" sz="quarter" idx="25" hasCustomPrompt="1"/>
          </p:nvPr>
        </p:nvSpPr>
        <p:spPr>
          <a:xfrm>
            <a:off x="447675" y="1347614"/>
            <a:ext cx="8131175" cy="3070898"/>
          </a:xfrm>
          <a:prstGeom prst="rect">
            <a:avLst/>
          </a:prstGeom>
        </p:spPr>
        <p:txBody>
          <a:bodyPr/>
          <a:lstStyle>
            <a:lvl1pPr>
              <a:buFontTx/>
              <a:buChar char="•"/>
              <a:defRPr sz="2800">
                <a:effectLst/>
              </a:defRPr>
            </a:lvl1pPr>
            <a:lvl2pPr marL="685800" indent="-228600">
              <a:buFont typeface="Courier New" charset="0"/>
              <a:buChar char="o"/>
              <a:defRPr sz="2400">
                <a:effectLst/>
              </a:defRPr>
            </a:lvl2pPr>
            <a:lvl3pPr marL="1143000" indent="-228600">
              <a:buFont typeface="Wingdings" charset="2"/>
              <a:buChar char="§"/>
              <a:defRPr>
                <a:effectLst/>
              </a:defRPr>
            </a:lvl3pPr>
            <a:lvl4pPr>
              <a:defRPr>
                <a:effectLst/>
              </a:defRPr>
            </a:lvl4pPr>
          </a:lstStyle>
          <a:p>
            <a:pPr>
              <a:buFontTx/>
              <a:buChar char="•"/>
            </a:pPr>
            <a:r>
              <a:rPr lang="es-ES" altLang="es-ES" dirty="0">
                <a:latin typeface="Calibri" charset="0"/>
                <a:ea typeface="MS PGothic" charset="-128"/>
                <a:cs typeface="Calibri Light" charset="0"/>
              </a:rPr>
              <a:t>Escribe aquí el texto (28 puntos)</a:t>
            </a:r>
          </a:p>
          <a:p>
            <a:pPr lvl="1">
              <a:buFont typeface="Courier New" charset="0"/>
              <a:buChar char="o"/>
            </a:pPr>
            <a:r>
              <a:rPr lang="es-ES" altLang="es-ES" dirty="0">
                <a:latin typeface="Calibri" charset="0"/>
                <a:ea typeface="MS PGothic" charset="-128"/>
              </a:rPr>
              <a:t>Escribe aquí el texto (24 puntos)</a:t>
            </a:r>
          </a:p>
          <a:p>
            <a:pPr lvl="2">
              <a:buFont typeface="Wingdings" charset="2"/>
              <a:buChar char="§"/>
            </a:pPr>
            <a:r>
              <a:rPr lang="es-ES" altLang="es-ES" dirty="0">
                <a:latin typeface="Calibri" charset="0"/>
                <a:ea typeface="MS PGothic" charset="-128"/>
              </a:rPr>
              <a:t>Escribe aquí el texto (20 puntos)</a:t>
            </a:r>
          </a:p>
          <a:p>
            <a:pPr lvl="3"/>
            <a:r>
              <a:rPr lang="es-ES" altLang="es-ES" dirty="0">
                <a:latin typeface="Calibri" charset="0"/>
                <a:ea typeface="MS PGothic" charset="-128"/>
              </a:rPr>
              <a:t>Escribe aquí el texto (18 puntos)</a:t>
            </a:r>
          </a:p>
        </p:txBody>
      </p:sp>
      <p:sp>
        <p:nvSpPr>
          <p:cNvPr id="6" name="Title 9"/>
          <p:cNvSpPr>
            <a:spLocks noGrp="1"/>
          </p:cNvSpPr>
          <p:nvPr>
            <p:ph type="title" hasCustomPrompt="1"/>
          </p:nvPr>
        </p:nvSpPr>
        <p:spPr>
          <a:xfrm>
            <a:off x="323660" y="267886"/>
            <a:ext cx="7886700" cy="504056"/>
          </a:xfrm>
          <a:prstGeom prst="rect">
            <a:avLst/>
          </a:prstGeom>
        </p:spPr>
        <p:txBody>
          <a:bodyPr/>
          <a:lstStyle>
            <a:lvl1pPr eaLnBrk="1" hangingPunct="1">
              <a:defRPr sz="3200" b="0">
                <a:solidFill>
                  <a:schemeClr val="bg2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eaLnBrk="1" hangingPunct="1"/>
            <a:r>
              <a:rPr lang="es-ES" altLang="es-ES" sz="3200" dirty="0">
                <a:solidFill>
                  <a:schemeClr val="bg2"/>
                </a:solidFill>
                <a:latin typeface="Calibri" charset="0"/>
                <a:ea typeface="MS PGothic" charset="-128"/>
                <a:cs typeface="Calibri" charset="0"/>
              </a:rPr>
              <a:t>01. Escribe aquí el título (32 puntos)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930276" y="804888"/>
            <a:ext cx="4033837" cy="3921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>
                <a:solidFill>
                  <a:schemeClr val="bg2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r>
              <a:rPr lang="en-US" dirty="0"/>
              <a:t>Escribe </a:t>
            </a:r>
            <a:r>
              <a:rPr lang="en-US" dirty="0" err="1"/>
              <a:t>aqu</a:t>
            </a:r>
            <a:r>
              <a:rPr lang="es-ES" dirty="0"/>
              <a:t>í el subtítulo (20 puntos)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19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ior - En blanc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9"/>
          <p:cNvSpPr>
            <a:spLocks noGrp="1"/>
          </p:cNvSpPr>
          <p:nvPr>
            <p:ph type="title" hasCustomPrompt="1"/>
          </p:nvPr>
        </p:nvSpPr>
        <p:spPr>
          <a:xfrm>
            <a:off x="323660" y="267886"/>
            <a:ext cx="7886700" cy="504056"/>
          </a:xfrm>
          <a:prstGeom prst="rect">
            <a:avLst/>
          </a:prstGeom>
        </p:spPr>
        <p:txBody>
          <a:bodyPr/>
          <a:lstStyle>
            <a:lvl1pPr eaLnBrk="1" hangingPunct="1">
              <a:defRPr sz="3200" b="0">
                <a:solidFill>
                  <a:schemeClr val="bg2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eaLnBrk="1" hangingPunct="1"/>
            <a:r>
              <a:rPr lang="es-ES" altLang="es-ES" sz="3200" dirty="0">
                <a:solidFill>
                  <a:schemeClr val="bg2"/>
                </a:solidFill>
                <a:latin typeface="Calibri" charset="0"/>
                <a:ea typeface="MS PGothic" charset="-128"/>
                <a:cs typeface="Calibri" charset="0"/>
              </a:rPr>
              <a:t>01. Escribe aquí el título (32 puntos)</a:t>
            </a:r>
          </a:p>
        </p:txBody>
      </p:sp>
    </p:spTree>
    <p:extLst>
      <p:ext uri="{BB962C8B-B14F-4D97-AF65-F5344CB8AC3E}">
        <p14:creationId xmlns:p14="http://schemas.microsoft.com/office/powerpoint/2010/main" val="546011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 marco ver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 userDrawn="1"/>
        </p:nvSpPr>
        <p:spPr>
          <a:xfrm>
            <a:off x="250825" y="249238"/>
            <a:ext cx="8642350" cy="4625975"/>
          </a:xfrm>
          <a:prstGeom prst="rect">
            <a:avLst/>
          </a:prstGeom>
          <a:noFill/>
          <a:ln w="44450"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s-ES"/>
          </a:p>
        </p:txBody>
      </p:sp>
      <p:grpSp>
        <p:nvGrpSpPr>
          <p:cNvPr id="3" name="66 Grupo"/>
          <p:cNvGrpSpPr>
            <a:grpSpLocks/>
          </p:cNvGrpSpPr>
          <p:nvPr userDrawn="1"/>
        </p:nvGrpSpPr>
        <p:grpSpPr bwMode="auto">
          <a:xfrm>
            <a:off x="7953375" y="771525"/>
            <a:ext cx="431800" cy="215900"/>
            <a:chOff x="971600" y="4149080"/>
            <a:chExt cx="1440160" cy="720080"/>
          </a:xfrm>
        </p:grpSpPr>
        <p:sp>
          <p:nvSpPr>
            <p:cNvPr id="4" name="24 Triángulo isósceles"/>
            <p:cNvSpPr/>
            <p:nvPr/>
          </p:nvSpPr>
          <p:spPr>
            <a:xfrm rot="10800000" flipV="1">
              <a:off x="971600" y="4149080"/>
              <a:ext cx="720080" cy="720080"/>
            </a:xfrm>
            <a:custGeom>
              <a:avLst/>
              <a:gdLst>
                <a:gd name="connsiteX0" fmla="*/ 0 w 540059"/>
                <a:gd name="connsiteY0" fmla="*/ 288032 h 288032"/>
                <a:gd name="connsiteX1" fmla="*/ 270030 w 540059"/>
                <a:gd name="connsiteY1" fmla="*/ 0 h 288032"/>
                <a:gd name="connsiteX2" fmla="*/ 540059 w 540059"/>
                <a:gd name="connsiteY2" fmla="*/ 288032 h 288032"/>
                <a:gd name="connsiteX3" fmla="*/ 0 w 540059"/>
                <a:gd name="connsiteY3" fmla="*/ 288032 h 288032"/>
                <a:gd name="connsiteX0" fmla="*/ 0 w 270030"/>
                <a:gd name="connsiteY0" fmla="*/ 288032 h 288032"/>
                <a:gd name="connsiteX1" fmla="*/ 270030 w 270030"/>
                <a:gd name="connsiteY1" fmla="*/ 0 h 288032"/>
                <a:gd name="connsiteX2" fmla="*/ 0 w 270030"/>
                <a:gd name="connsiteY2" fmla="*/ 288032 h 28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0030" h="288032">
                  <a:moveTo>
                    <a:pt x="0" y="288032"/>
                  </a:moveTo>
                  <a:lnTo>
                    <a:pt x="270030" y="0"/>
                  </a:lnTo>
                  <a:lnTo>
                    <a:pt x="0" y="288032"/>
                  </a:lnTo>
                  <a:close/>
                </a:path>
              </a:pathLst>
            </a:custGeom>
            <a:ln w="57150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s-ES"/>
            </a:p>
          </p:txBody>
        </p:sp>
        <p:sp>
          <p:nvSpPr>
            <p:cNvPr id="5" name="24 Triángulo isósceles"/>
            <p:cNvSpPr/>
            <p:nvPr/>
          </p:nvSpPr>
          <p:spPr>
            <a:xfrm rot="10800000">
              <a:off x="1691680" y="4149080"/>
              <a:ext cx="720080" cy="720080"/>
            </a:xfrm>
            <a:custGeom>
              <a:avLst/>
              <a:gdLst>
                <a:gd name="connsiteX0" fmla="*/ 0 w 540059"/>
                <a:gd name="connsiteY0" fmla="*/ 288032 h 288032"/>
                <a:gd name="connsiteX1" fmla="*/ 270030 w 540059"/>
                <a:gd name="connsiteY1" fmla="*/ 0 h 288032"/>
                <a:gd name="connsiteX2" fmla="*/ 540059 w 540059"/>
                <a:gd name="connsiteY2" fmla="*/ 288032 h 288032"/>
                <a:gd name="connsiteX3" fmla="*/ 0 w 540059"/>
                <a:gd name="connsiteY3" fmla="*/ 288032 h 288032"/>
                <a:gd name="connsiteX0" fmla="*/ 0 w 270030"/>
                <a:gd name="connsiteY0" fmla="*/ 288032 h 288032"/>
                <a:gd name="connsiteX1" fmla="*/ 270030 w 270030"/>
                <a:gd name="connsiteY1" fmla="*/ 0 h 288032"/>
                <a:gd name="connsiteX2" fmla="*/ 0 w 270030"/>
                <a:gd name="connsiteY2" fmla="*/ 288032 h 28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0030" h="288032">
                  <a:moveTo>
                    <a:pt x="0" y="288032"/>
                  </a:moveTo>
                  <a:lnTo>
                    <a:pt x="270030" y="0"/>
                  </a:lnTo>
                  <a:lnTo>
                    <a:pt x="0" y="288032"/>
                  </a:lnTo>
                  <a:close/>
                </a:path>
              </a:pathLst>
            </a:custGeom>
            <a:ln w="57150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s-ES"/>
            </a:p>
          </p:txBody>
        </p:sp>
      </p:grpSp>
      <p:sp>
        <p:nvSpPr>
          <p:cNvPr id="11" name="Text Placeholder 15"/>
          <p:cNvSpPr>
            <a:spLocks noGrp="1"/>
          </p:cNvSpPr>
          <p:nvPr>
            <p:ph type="body" sz="quarter" idx="17" hasCustomPrompt="1"/>
          </p:nvPr>
        </p:nvSpPr>
        <p:spPr>
          <a:xfrm>
            <a:off x="7308305" y="3939902"/>
            <a:ext cx="1187996" cy="503239"/>
          </a:xfrm>
          <a:prstGeom prst="rect">
            <a:avLst/>
          </a:prstGeom>
        </p:spPr>
        <p:txBody>
          <a:bodyPr anchor="b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000">
                <a:solidFill>
                  <a:schemeClr val="accent6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r>
              <a:rPr lang="es-ES" dirty="0"/>
              <a:t>22.10.2016</a:t>
            </a:r>
            <a:endParaRPr lang="en-US" dirty="0"/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683568" y="2887663"/>
            <a:ext cx="6548438" cy="7223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>
                <a:solidFill>
                  <a:schemeClr val="accent6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r>
              <a:rPr lang="en-US" dirty="0"/>
              <a:t>Escribe </a:t>
            </a:r>
            <a:r>
              <a:rPr lang="en-US" dirty="0" err="1"/>
              <a:t>aqu</a:t>
            </a:r>
            <a:r>
              <a:rPr lang="es-ES" dirty="0"/>
              <a:t>í el subtítulo máximo 2 líneas (20 puntos)</a:t>
            </a:r>
            <a:endParaRPr lang="en-US" dirty="0"/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683568" y="1707654"/>
            <a:ext cx="6548438" cy="13239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4200"/>
              </a:lnSpc>
              <a:buNone/>
              <a:defRPr sz="4000">
                <a:solidFill>
                  <a:schemeClr val="accent6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r>
              <a:rPr lang="en-US" dirty="0"/>
              <a:t>Escribe </a:t>
            </a:r>
            <a:r>
              <a:rPr lang="en-US" dirty="0" err="1"/>
              <a:t>aqu</a:t>
            </a:r>
            <a:r>
              <a:rPr lang="es-ES" dirty="0"/>
              <a:t>í el título máximo 2 líneas (40 puntos)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8955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arador ver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Elipse"/>
          <p:cNvSpPr/>
          <p:nvPr userDrawn="1"/>
        </p:nvSpPr>
        <p:spPr>
          <a:xfrm rot="16200000">
            <a:off x="3671888" y="2246313"/>
            <a:ext cx="649287" cy="64928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eaLnBrk="1" hangingPunct="1">
              <a:defRPr/>
            </a:pPr>
            <a:endParaRPr lang="es-ES" dirty="0"/>
          </a:p>
        </p:txBody>
      </p:sp>
      <p:grpSp>
        <p:nvGrpSpPr>
          <p:cNvPr id="3" name="66 Grupo"/>
          <p:cNvGrpSpPr>
            <a:grpSpLocks/>
          </p:cNvGrpSpPr>
          <p:nvPr userDrawn="1"/>
        </p:nvGrpSpPr>
        <p:grpSpPr bwMode="auto">
          <a:xfrm rot="-5400000">
            <a:off x="3817938" y="2463800"/>
            <a:ext cx="431800" cy="215900"/>
            <a:chOff x="971600" y="4149080"/>
            <a:chExt cx="1440160" cy="720080"/>
          </a:xfrm>
        </p:grpSpPr>
        <p:sp>
          <p:nvSpPr>
            <p:cNvPr id="4" name="24 Triángulo isósceles"/>
            <p:cNvSpPr/>
            <p:nvPr/>
          </p:nvSpPr>
          <p:spPr>
            <a:xfrm rot="10800000" flipV="1">
              <a:off x="971600" y="4122605"/>
              <a:ext cx="720080" cy="720080"/>
            </a:xfrm>
            <a:custGeom>
              <a:avLst/>
              <a:gdLst>
                <a:gd name="connsiteX0" fmla="*/ 0 w 540059"/>
                <a:gd name="connsiteY0" fmla="*/ 288032 h 288032"/>
                <a:gd name="connsiteX1" fmla="*/ 270030 w 540059"/>
                <a:gd name="connsiteY1" fmla="*/ 0 h 288032"/>
                <a:gd name="connsiteX2" fmla="*/ 540059 w 540059"/>
                <a:gd name="connsiteY2" fmla="*/ 288032 h 288032"/>
                <a:gd name="connsiteX3" fmla="*/ 0 w 540059"/>
                <a:gd name="connsiteY3" fmla="*/ 288032 h 288032"/>
                <a:gd name="connsiteX0" fmla="*/ 0 w 270030"/>
                <a:gd name="connsiteY0" fmla="*/ 288032 h 288032"/>
                <a:gd name="connsiteX1" fmla="*/ 270030 w 270030"/>
                <a:gd name="connsiteY1" fmla="*/ 0 h 288032"/>
                <a:gd name="connsiteX2" fmla="*/ 0 w 270030"/>
                <a:gd name="connsiteY2" fmla="*/ 288032 h 28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0030" h="288032">
                  <a:moveTo>
                    <a:pt x="0" y="288032"/>
                  </a:moveTo>
                  <a:lnTo>
                    <a:pt x="270030" y="0"/>
                  </a:lnTo>
                  <a:lnTo>
                    <a:pt x="0" y="288032"/>
                  </a:lnTo>
                  <a:close/>
                </a:path>
              </a:pathLst>
            </a:custGeom>
            <a:ln w="5715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s-ES"/>
            </a:p>
          </p:txBody>
        </p:sp>
        <p:sp>
          <p:nvSpPr>
            <p:cNvPr id="5" name="24 Triángulo isósceles"/>
            <p:cNvSpPr/>
            <p:nvPr/>
          </p:nvSpPr>
          <p:spPr>
            <a:xfrm rot="10800000">
              <a:off x="1718152" y="4149080"/>
              <a:ext cx="720080" cy="720080"/>
            </a:xfrm>
            <a:custGeom>
              <a:avLst/>
              <a:gdLst>
                <a:gd name="connsiteX0" fmla="*/ 0 w 540059"/>
                <a:gd name="connsiteY0" fmla="*/ 288032 h 288032"/>
                <a:gd name="connsiteX1" fmla="*/ 270030 w 540059"/>
                <a:gd name="connsiteY1" fmla="*/ 0 h 288032"/>
                <a:gd name="connsiteX2" fmla="*/ 540059 w 540059"/>
                <a:gd name="connsiteY2" fmla="*/ 288032 h 288032"/>
                <a:gd name="connsiteX3" fmla="*/ 0 w 540059"/>
                <a:gd name="connsiteY3" fmla="*/ 288032 h 288032"/>
                <a:gd name="connsiteX0" fmla="*/ 0 w 270030"/>
                <a:gd name="connsiteY0" fmla="*/ 288032 h 288032"/>
                <a:gd name="connsiteX1" fmla="*/ 270030 w 270030"/>
                <a:gd name="connsiteY1" fmla="*/ 0 h 288032"/>
                <a:gd name="connsiteX2" fmla="*/ 0 w 270030"/>
                <a:gd name="connsiteY2" fmla="*/ 288032 h 28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0030" h="288032">
                  <a:moveTo>
                    <a:pt x="0" y="288032"/>
                  </a:moveTo>
                  <a:lnTo>
                    <a:pt x="270030" y="0"/>
                  </a:lnTo>
                  <a:lnTo>
                    <a:pt x="0" y="288032"/>
                  </a:lnTo>
                  <a:close/>
                </a:path>
              </a:pathLst>
            </a:custGeom>
            <a:ln w="5715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s-ES"/>
            </a:p>
          </p:txBody>
        </p:sp>
      </p:grpSp>
      <p:sp>
        <p:nvSpPr>
          <p:cNvPr id="10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1368427" y="1525588"/>
            <a:ext cx="2378075" cy="1982787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3000">
                <a:solidFill>
                  <a:schemeClr val="tx2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329113" y="1832768"/>
            <a:ext cx="3203575" cy="1476375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T</a:t>
            </a:r>
            <a:r>
              <a:rPr lang="es-ES" dirty="0" err="1"/>
              <a:t>ítulo</a:t>
            </a:r>
            <a:r>
              <a:rPr lang="es-ES" dirty="0"/>
              <a:t> del capítulo, Máximo 3 líneas, Texto a 30 puntos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8538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arador naran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Elipse"/>
          <p:cNvSpPr/>
          <p:nvPr userDrawn="1"/>
        </p:nvSpPr>
        <p:spPr>
          <a:xfrm rot="16200000">
            <a:off x="3671888" y="2246313"/>
            <a:ext cx="649287" cy="64928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eaLnBrk="1" hangingPunct="1">
              <a:defRPr/>
            </a:pPr>
            <a:endParaRPr lang="es-ES" dirty="0"/>
          </a:p>
        </p:txBody>
      </p:sp>
      <p:grpSp>
        <p:nvGrpSpPr>
          <p:cNvPr id="3" name="66 Grupo"/>
          <p:cNvGrpSpPr>
            <a:grpSpLocks/>
          </p:cNvGrpSpPr>
          <p:nvPr userDrawn="1"/>
        </p:nvGrpSpPr>
        <p:grpSpPr bwMode="auto">
          <a:xfrm rot="-5400000">
            <a:off x="3817938" y="2463800"/>
            <a:ext cx="431800" cy="215900"/>
            <a:chOff x="971600" y="4149080"/>
            <a:chExt cx="1440160" cy="720080"/>
          </a:xfrm>
        </p:grpSpPr>
        <p:sp>
          <p:nvSpPr>
            <p:cNvPr id="4" name="24 Triángulo isósceles"/>
            <p:cNvSpPr/>
            <p:nvPr/>
          </p:nvSpPr>
          <p:spPr>
            <a:xfrm rot="10800000" flipV="1">
              <a:off x="971600" y="4122605"/>
              <a:ext cx="720080" cy="720080"/>
            </a:xfrm>
            <a:custGeom>
              <a:avLst/>
              <a:gdLst>
                <a:gd name="connsiteX0" fmla="*/ 0 w 540059"/>
                <a:gd name="connsiteY0" fmla="*/ 288032 h 288032"/>
                <a:gd name="connsiteX1" fmla="*/ 270030 w 540059"/>
                <a:gd name="connsiteY1" fmla="*/ 0 h 288032"/>
                <a:gd name="connsiteX2" fmla="*/ 540059 w 540059"/>
                <a:gd name="connsiteY2" fmla="*/ 288032 h 288032"/>
                <a:gd name="connsiteX3" fmla="*/ 0 w 540059"/>
                <a:gd name="connsiteY3" fmla="*/ 288032 h 288032"/>
                <a:gd name="connsiteX0" fmla="*/ 0 w 270030"/>
                <a:gd name="connsiteY0" fmla="*/ 288032 h 288032"/>
                <a:gd name="connsiteX1" fmla="*/ 270030 w 270030"/>
                <a:gd name="connsiteY1" fmla="*/ 0 h 288032"/>
                <a:gd name="connsiteX2" fmla="*/ 0 w 270030"/>
                <a:gd name="connsiteY2" fmla="*/ 288032 h 28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0030" h="288032">
                  <a:moveTo>
                    <a:pt x="0" y="288032"/>
                  </a:moveTo>
                  <a:lnTo>
                    <a:pt x="270030" y="0"/>
                  </a:lnTo>
                  <a:lnTo>
                    <a:pt x="0" y="288032"/>
                  </a:lnTo>
                  <a:close/>
                </a:path>
              </a:pathLst>
            </a:custGeom>
            <a:ln w="5715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s-ES"/>
            </a:p>
          </p:txBody>
        </p:sp>
        <p:sp>
          <p:nvSpPr>
            <p:cNvPr id="5" name="24 Triángulo isósceles"/>
            <p:cNvSpPr/>
            <p:nvPr/>
          </p:nvSpPr>
          <p:spPr>
            <a:xfrm rot="10800000">
              <a:off x="1718152" y="4149080"/>
              <a:ext cx="720080" cy="720080"/>
            </a:xfrm>
            <a:custGeom>
              <a:avLst/>
              <a:gdLst>
                <a:gd name="connsiteX0" fmla="*/ 0 w 540059"/>
                <a:gd name="connsiteY0" fmla="*/ 288032 h 288032"/>
                <a:gd name="connsiteX1" fmla="*/ 270030 w 540059"/>
                <a:gd name="connsiteY1" fmla="*/ 0 h 288032"/>
                <a:gd name="connsiteX2" fmla="*/ 540059 w 540059"/>
                <a:gd name="connsiteY2" fmla="*/ 288032 h 288032"/>
                <a:gd name="connsiteX3" fmla="*/ 0 w 540059"/>
                <a:gd name="connsiteY3" fmla="*/ 288032 h 288032"/>
                <a:gd name="connsiteX0" fmla="*/ 0 w 270030"/>
                <a:gd name="connsiteY0" fmla="*/ 288032 h 288032"/>
                <a:gd name="connsiteX1" fmla="*/ 270030 w 270030"/>
                <a:gd name="connsiteY1" fmla="*/ 0 h 288032"/>
                <a:gd name="connsiteX2" fmla="*/ 0 w 270030"/>
                <a:gd name="connsiteY2" fmla="*/ 288032 h 28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0030" h="288032">
                  <a:moveTo>
                    <a:pt x="0" y="288032"/>
                  </a:moveTo>
                  <a:lnTo>
                    <a:pt x="270030" y="0"/>
                  </a:lnTo>
                  <a:lnTo>
                    <a:pt x="0" y="288032"/>
                  </a:lnTo>
                  <a:close/>
                </a:path>
              </a:pathLst>
            </a:custGeom>
            <a:ln w="5715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s-ES"/>
            </a:p>
          </p:txBody>
        </p:sp>
      </p:grpSp>
      <p:sp>
        <p:nvSpPr>
          <p:cNvPr id="14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1368427" y="1525588"/>
            <a:ext cx="2378075" cy="1982787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3000">
                <a:solidFill>
                  <a:schemeClr val="tx2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r>
              <a:rPr lang="en-US"/>
              <a:t>02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329113" y="1832768"/>
            <a:ext cx="3203575" cy="1476375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T</a:t>
            </a:r>
            <a:r>
              <a:rPr lang="es-ES" dirty="0" err="1"/>
              <a:t>ítulo</a:t>
            </a:r>
            <a:r>
              <a:rPr lang="es-ES" dirty="0"/>
              <a:t> del capítulo, Máximo </a:t>
            </a:r>
            <a:r>
              <a:rPr lang="es-ES"/>
              <a:t>3 líneas, Texto </a:t>
            </a:r>
            <a:r>
              <a:rPr lang="es-ES" dirty="0"/>
              <a:t>a 30 puntos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794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arador az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Elipse"/>
          <p:cNvSpPr/>
          <p:nvPr userDrawn="1"/>
        </p:nvSpPr>
        <p:spPr>
          <a:xfrm rot="16200000">
            <a:off x="3671888" y="2246313"/>
            <a:ext cx="649287" cy="649287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eaLnBrk="1" hangingPunct="1">
              <a:defRPr/>
            </a:pPr>
            <a:endParaRPr lang="es-ES" dirty="0"/>
          </a:p>
        </p:txBody>
      </p:sp>
      <p:grpSp>
        <p:nvGrpSpPr>
          <p:cNvPr id="3" name="66 Grupo"/>
          <p:cNvGrpSpPr>
            <a:grpSpLocks/>
          </p:cNvGrpSpPr>
          <p:nvPr userDrawn="1"/>
        </p:nvGrpSpPr>
        <p:grpSpPr bwMode="auto">
          <a:xfrm rot="-5400000">
            <a:off x="3817938" y="2463800"/>
            <a:ext cx="431800" cy="215900"/>
            <a:chOff x="971600" y="4149080"/>
            <a:chExt cx="1440160" cy="720080"/>
          </a:xfrm>
        </p:grpSpPr>
        <p:sp>
          <p:nvSpPr>
            <p:cNvPr id="4" name="24 Triángulo isósceles"/>
            <p:cNvSpPr/>
            <p:nvPr/>
          </p:nvSpPr>
          <p:spPr>
            <a:xfrm rot="10800000" flipV="1">
              <a:off x="971600" y="4122605"/>
              <a:ext cx="720080" cy="720080"/>
            </a:xfrm>
            <a:custGeom>
              <a:avLst/>
              <a:gdLst>
                <a:gd name="connsiteX0" fmla="*/ 0 w 540059"/>
                <a:gd name="connsiteY0" fmla="*/ 288032 h 288032"/>
                <a:gd name="connsiteX1" fmla="*/ 270030 w 540059"/>
                <a:gd name="connsiteY1" fmla="*/ 0 h 288032"/>
                <a:gd name="connsiteX2" fmla="*/ 540059 w 540059"/>
                <a:gd name="connsiteY2" fmla="*/ 288032 h 288032"/>
                <a:gd name="connsiteX3" fmla="*/ 0 w 540059"/>
                <a:gd name="connsiteY3" fmla="*/ 288032 h 288032"/>
                <a:gd name="connsiteX0" fmla="*/ 0 w 270030"/>
                <a:gd name="connsiteY0" fmla="*/ 288032 h 288032"/>
                <a:gd name="connsiteX1" fmla="*/ 270030 w 270030"/>
                <a:gd name="connsiteY1" fmla="*/ 0 h 288032"/>
                <a:gd name="connsiteX2" fmla="*/ 0 w 270030"/>
                <a:gd name="connsiteY2" fmla="*/ 288032 h 28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0030" h="288032">
                  <a:moveTo>
                    <a:pt x="0" y="288032"/>
                  </a:moveTo>
                  <a:lnTo>
                    <a:pt x="270030" y="0"/>
                  </a:lnTo>
                  <a:lnTo>
                    <a:pt x="0" y="288032"/>
                  </a:lnTo>
                  <a:close/>
                </a:path>
              </a:pathLst>
            </a:custGeom>
            <a:ln w="5715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s-ES"/>
            </a:p>
          </p:txBody>
        </p:sp>
        <p:sp>
          <p:nvSpPr>
            <p:cNvPr id="5" name="24 Triángulo isósceles"/>
            <p:cNvSpPr/>
            <p:nvPr/>
          </p:nvSpPr>
          <p:spPr>
            <a:xfrm rot="10800000">
              <a:off x="1718152" y="4149080"/>
              <a:ext cx="720080" cy="720080"/>
            </a:xfrm>
            <a:custGeom>
              <a:avLst/>
              <a:gdLst>
                <a:gd name="connsiteX0" fmla="*/ 0 w 540059"/>
                <a:gd name="connsiteY0" fmla="*/ 288032 h 288032"/>
                <a:gd name="connsiteX1" fmla="*/ 270030 w 540059"/>
                <a:gd name="connsiteY1" fmla="*/ 0 h 288032"/>
                <a:gd name="connsiteX2" fmla="*/ 540059 w 540059"/>
                <a:gd name="connsiteY2" fmla="*/ 288032 h 288032"/>
                <a:gd name="connsiteX3" fmla="*/ 0 w 540059"/>
                <a:gd name="connsiteY3" fmla="*/ 288032 h 288032"/>
                <a:gd name="connsiteX0" fmla="*/ 0 w 270030"/>
                <a:gd name="connsiteY0" fmla="*/ 288032 h 288032"/>
                <a:gd name="connsiteX1" fmla="*/ 270030 w 270030"/>
                <a:gd name="connsiteY1" fmla="*/ 0 h 288032"/>
                <a:gd name="connsiteX2" fmla="*/ 0 w 270030"/>
                <a:gd name="connsiteY2" fmla="*/ 288032 h 28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0030" h="288032">
                  <a:moveTo>
                    <a:pt x="0" y="288032"/>
                  </a:moveTo>
                  <a:lnTo>
                    <a:pt x="270030" y="0"/>
                  </a:lnTo>
                  <a:lnTo>
                    <a:pt x="0" y="288032"/>
                  </a:lnTo>
                  <a:close/>
                </a:path>
              </a:pathLst>
            </a:custGeom>
            <a:ln w="5715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s-ES"/>
            </a:p>
          </p:txBody>
        </p:sp>
      </p:grpSp>
      <p:sp>
        <p:nvSpPr>
          <p:cNvPr id="13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1368427" y="1525587"/>
            <a:ext cx="2378075" cy="1982787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3000">
                <a:solidFill>
                  <a:schemeClr val="tx2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r>
              <a:rPr lang="en-US" dirty="0"/>
              <a:t>03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329113" y="1832768"/>
            <a:ext cx="3203575" cy="1476375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T</a:t>
            </a:r>
            <a:r>
              <a:rPr lang="es-ES" dirty="0" err="1"/>
              <a:t>ítulo</a:t>
            </a:r>
            <a:r>
              <a:rPr lang="es-ES" dirty="0"/>
              <a:t> del capítulo, Máximo </a:t>
            </a:r>
            <a:r>
              <a:rPr lang="es-ES"/>
              <a:t>3 líneas, Texto </a:t>
            </a:r>
            <a:r>
              <a:rPr lang="es-ES" dirty="0"/>
              <a:t>a 30 puntos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8901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>
            <a:spLocks noChangeArrowheads="1"/>
          </p:cNvSpPr>
          <p:nvPr userDrawn="1"/>
        </p:nvSpPr>
        <p:spPr bwMode="auto">
          <a:xfrm>
            <a:off x="0" y="0"/>
            <a:ext cx="107950" cy="5165725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endParaRPr lang="es-ES" altLang="es-ES" u="sng"/>
          </a:p>
        </p:txBody>
      </p:sp>
      <p:sp>
        <p:nvSpPr>
          <p:cNvPr id="8" name="7 Rectángulo"/>
          <p:cNvSpPr>
            <a:spLocks noChangeArrowheads="1"/>
          </p:cNvSpPr>
          <p:nvPr userDrawn="1"/>
        </p:nvSpPr>
        <p:spPr bwMode="auto">
          <a:xfrm>
            <a:off x="0" y="0"/>
            <a:ext cx="107950" cy="950913"/>
          </a:xfrm>
          <a:prstGeom prst="rect">
            <a:avLst/>
          </a:prstGeom>
          <a:solidFill>
            <a:schemeClr val="tx2"/>
          </a:solidFill>
          <a:ln>
            <a:noFill/>
          </a:ln>
          <a:extLst/>
        </p:spPr>
        <p:txBody>
          <a:bodyPr/>
          <a:lstStyle>
            <a:lvl1pPr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endParaRPr lang="es-ES" altLang="es-ES" u="sng"/>
          </a:p>
        </p:txBody>
      </p:sp>
      <p:sp>
        <p:nvSpPr>
          <p:cNvPr id="9" name="Rectangle 8"/>
          <p:cNvSpPr>
            <a:spLocks/>
          </p:cNvSpPr>
          <p:nvPr userDrawn="1"/>
        </p:nvSpPr>
        <p:spPr bwMode="auto">
          <a:xfrm>
            <a:off x="4424363" y="4660900"/>
            <a:ext cx="244475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800">
                <a:solidFill>
                  <a:srgbClr val="000000"/>
                </a:solidFill>
                <a:latin typeface="Arial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2800">
                <a:solidFill>
                  <a:srgbClr val="000000"/>
                </a:solidFill>
                <a:latin typeface="Arial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2800">
                <a:solidFill>
                  <a:srgbClr val="000000"/>
                </a:solidFill>
                <a:latin typeface="Arial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2800">
                <a:solidFill>
                  <a:srgbClr val="000000"/>
                </a:solidFill>
                <a:latin typeface="Arial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2800">
                <a:solidFill>
                  <a:srgbClr val="000000"/>
                </a:solidFill>
                <a:latin typeface="Arial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fld id="{247169C4-D7FE-2B4C-94E5-01EDCE9EC2AD}" type="slidenum">
              <a:rPr lang="es-ES_tradnl" altLang="es-ES" sz="1100" smtClean="0">
                <a:solidFill>
                  <a:schemeClr val="tx1"/>
                </a:solidFill>
                <a:latin typeface="Calibri" charset="0"/>
                <a:ea typeface="MS PGothic" charset="-128"/>
                <a:cs typeface="Calibri" charset="0"/>
                <a:sym typeface="Arial" charset="0"/>
              </a:rPr>
              <a:pPr algn="ctr" eaLnBrk="1" hangingPunct="1">
                <a:defRPr/>
              </a:pPr>
              <a:t>‹Nº›</a:t>
            </a:fld>
            <a:endParaRPr lang="es-ES_tradnl" altLang="es-ES" sz="1100">
              <a:solidFill>
                <a:schemeClr val="tx1"/>
              </a:solidFill>
              <a:latin typeface="Calibri" charset="0"/>
              <a:ea typeface="MS PGothic" charset="-128"/>
              <a:cs typeface="Calibri" charset="0"/>
              <a:sym typeface="Arial" charset="0"/>
            </a:endParaRPr>
          </a:p>
        </p:txBody>
      </p:sp>
      <p:grpSp>
        <p:nvGrpSpPr>
          <p:cNvPr id="10" name="59 Grupo"/>
          <p:cNvGrpSpPr>
            <a:grpSpLocks/>
          </p:cNvGrpSpPr>
          <p:nvPr userDrawn="1"/>
        </p:nvGrpSpPr>
        <p:grpSpPr bwMode="auto">
          <a:xfrm>
            <a:off x="4330700" y="4732338"/>
            <a:ext cx="431800" cy="215900"/>
            <a:chOff x="971600" y="4149080"/>
            <a:chExt cx="1440160" cy="720080"/>
          </a:xfrm>
        </p:grpSpPr>
        <p:sp>
          <p:nvSpPr>
            <p:cNvPr id="11" name="24 Triángulo isósceles"/>
            <p:cNvSpPr/>
            <p:nvPr userDrawn="1"/>
          </p:nvSpPr>
          <p:spPr>
            <a:xfrm rot="10800000" flipV="1">
              <a:off x="971600" y="4149080"/>
              <a:ext cx="720080" cy="720080"/>
            </a:xfrm>
            <a:custGeom>
              <a:avLst/>
              <a:gdLst>
                <a:gd name="connsiteX0" fmla="*/ 0 w 540059"/>
                <a:gd name="connsiteY0" fmla="*/ 288032 h 288032"/>
                <a:gd name="connsiteX1" fmla="*/ 270030 w 540059"/>
                <a:gd name="connsiteY1" fmla="*/ 0 h 288032"/>
                <a:gd name="connsiteX2" fmla="*/ 540059 w 540059"/>
                <a:gd name="connsiteY2" fmla="*/ 288032 h 288032"/>
                <a:gd name="connsiteX3" fmla="*/ 0 w 540059"/>
                <a:gd name="connsiteY3" fmla="*/ 288032 h 288032"/>
                <a:gd name="connsiteX0" fmla="*/ 0 w 270030"/>
                <a:gd name="connsiteY0" fmla="*/ 288032 h 288032"/>
                <a:gd name="connsiteX1" fmla="*/ 270030 w 270030"/>
                <a:gd name="connsiteY1" fmla="*/ 0 h 288032"/>
                <a:gd name="connsiteX2" fmla="*/ 0 w 270030"/>
                <a:gd name="connsiteY2" fmla="*/ 288032 h 28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0030" h="288032">
                  <a:moveTo>
                    <a:pt x="0" y="288032"/>
                  </a:moveTo>
                  <a:lnTo>
                    <a:pt x="270030" y="0"/>
                  </a:lnTo>
                  <a:lnTo>
                    <a:pt x="0" y="288032"/>
                  </a:lnTo>
                  <a:close/>
                </a:path>
              </a:pathLst>
            </a:custGeom>
            <a:ln w="57150">
              <a:solidFill>
                <a:srgbClr val="21C7D8"/>
              </a:solidFill>
              <a:rou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s-ES"/>
            </a:p>
          </p:txBody>
        </p:sp>
        <p:sp>
          <p:nvSpPr>
            <p:cNvPr id="12" name="24 Triángulo isósceles"/>
            <p:cNvSpPr/>
            <p:nvPr/>
          </p:nvSpPr>
          <p:spPr>
            <a:xfrm rot="10800000">
              <a:off x="1691680" y="4149080"/>
              <a:ext cx="720080" cy="720080"/>
            </a:xfrm>
            <a:custGeom>
              <a:avLst/>
              <a:gdLst>
                <a:gd name="connsiteX0" fmla="*/ 0 w 540059"/>
                <a:gd name="connsiteY0" fmla="*/ 288032 h 288032"/>
                <a:gd name="connsiteX1" fmla="*/ 270030 w 540059"/>
                <a:gd name="connsiteY1" fmla="*/ 0 h 288032"/>
                <a:gd name="connsiteX2" fmla="*/ 540059 w 540059"/>
                <a:gd name="connsiteY2" fmla="*/ 288032 h 288032"/>
                <a:gd name="connsiteX3" fmla="*/ 0 w 540059"/>
                <a:gd name="connsiteY3" fmla="*/ 288032 h 288032"/>
                <a:gd name="connsiteX0" fmla="*/ 0 w 270030"/>
                <a:gd name="connsiteY0" fmla="*/ 288032 h 288032"/>
                <a:gd name="connsiteX1" fmla="*/ 270030 w 270030"/>
                <a:gd name="connsiteY1" fmla="*/ 0 h 288032"/>
                <a:gd name="connsiteX2" fmla="*/ 0 w 270030"/>
                <a:gd name="connsiteY2" fmla="*/ 288032 h 28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0030" h="288032">
                  <a:moveTo>
                    <a:pt x="0" y="288032"/>
                  </a:moveTo>
                  <a:lnTo>
                    <a:pt x="270030" y="0"/>
                  </a:lnTo>
                  <a:lnTo>
                    <a:pt x="0" y="288032"/>
                  </a:lnTo>
                  <a:close/>
                </a:path>
              </a:pathLst>
            </a:custGeom>
            <a:ln w="57150">
              <a:solidFill>
                <a:srgbClr val="21C7D8"/>
              </a:solidFill>
              <a:rou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s-ES"/>
            </a:p>
          </p:txBody>
        </p:sp>
      </p:grpSp>
      <p:pic>
        <p:nvPicPr>
          <p:cNvPr id="28" name="Imagen 27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4672707"/>
            <a:ext cx="1453279" cy="216000"/>
          </a:xfrm>
          <a:prstGeom prst="rect">
            <a:avLst/>
          </a:prstGeom>
        </p:spPr>
      </p:pic>
      <p:pic>
        <p:nvPicPr>
          <p:cNvPr id="29" name="Imagen 28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178" y="4737150"/>
            <a:ext cx="1527294" cy="150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26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368" r:id="rId1"/>
    <p:sldLayoutId id="2147485371" r:id="rId2"/>
    <p:sldLayoutId id="2147485372" r:id="rId3"/>
    <p:sldLayoutId id="2147485373" r:id="rId4"/>
    <p:sldLayoutId id="2147485378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717" y="620853"/>
            <a:ext cx="1435061" cy="431724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4235717"/>
            <a:ext cx="2045647" cy="2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891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381" r:id="rId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5357" r:id="rId1"/>
    <p:sldLayoutId id="2147485358" r:id="rId2"/>
    <p:sldLayoutId id="2147485359" r:id="rId3"/>
    <p:sldLayoutId id="2147485360" r:id="rId4"/>
    <p:sldLayoutId id="2147485361" r:id="rId5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6 Rectángulo"/>
          <p:cNvSpPr>
            <a:spLocks noChangeArrowheads="1"/>
          </p:cNvSpPr>
          <p:nvPr userDrawn="1"/>
        </p:nvSpPr>
        <p:spPr bwMode="auto">
          <a:xfrm>
            <a:off x="0" y="0"/>
            <a:ext cx="107950" cy="5165725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endParaRPr lang="es-ES" altLang="es-ES" u="sng"/>
          </a:p>
        </p:txBody>
      </p:sp>
      <p:sp>
        <p:nvSpPr>
          <p:cNvPr id="5" name="7 Rectángulo"/>
          <p:cNvSpPr>
            <a:spLocks noChangeArrowheads="1"/>
          </p:cNvSpPr>
          <p:nvPr userDrawn="1"/>
        </p:nvSpPr>
        <p:spPr bwMode="auto">
          <a:xfrm>
            <a:off x="0" y="0"/>
            <a:ext cx="107950" cy="950913"/>
          </a:xfrm>
          <a:prstGeom prst="rect">
            <a:avLst/>
          </a:prstGeom>
          <a:solidFill>
            <a:schemeClr val="tx2"/>
          </a:solidFill>
          <a:ln>
            <a:noFill/>
          </a:ln>
          <a:extLst/>
        </p:spPr>
        <p:txBody>
          <a:bodyPr/>
          <a:lstStyle>
            <a:lvl1pPr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endParaRPr lang="es-ES" altLang="es-ES" u="sn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350" r:id="rId1"/>
    <p:sldLayoutId id="2147485385" r:id="rId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Ecosystem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95288" y="987424"/>
            <a:ext cx="8132400" cy="3240509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Spring Framework is one of the most popular application development frameworks for Java.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s-ES" dirty="0"/>
              <a:t>I</a:t>
            </a:r>
            <a:r>
              <a:rPr lang="en-US" dirty="0"/>
              <a:t>t all started in 2002 by Rod Johnson as part of his book Expert One-on-One J2EE Design and Development.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In February 2003, Juergen Hoeller and Yann Caroff began working with Rod Johnson in an open source project based on the book code.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In June 2003, spring 0.9 was released under Apache 2.0 license. Version 1.0 was released in Mach 2004.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Now is a full ecosystem with more than 20 main projects and tons of subprojects and community initiatives.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705903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Data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7F16617-91EF-48B6-A980-03139EE631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841676"/>
            <a:ext cx="5109241" cy="3203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9516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Data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25CCE2C-681B-47ED-AEA7-B00DFB82AF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791336"/>
            <a:ext cx="3440430" cy="96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6438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Cloud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95288" y="987424"/>
            <a:ext cx="8132400" cy="3240509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From spring.io web site:</a:t>
            </a:r>
          </a:p>
          <a:p>
            <a:pPr marL="365760" lvl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dirty="0"/>
              <a:t>Spring Cloud provides tools for developers to quickly build some of the common patterns in distributed systems. [ . . . ]. They will work well in any distributed environment, including the developer’s own laptop, bare metal data centers, and managed platforms such as Cloud Foundry.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Common patterns for distributed systems</a:t>
            </a:r>
          </a:p>
          <a:p>
            <a:pPr marL="800100" lvl="1" indent="-342900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dirty="0"/>
              <a:t>API Gateway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dirty="0"/>
              <a:t>Circuit Breakers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dirty="0"/>
              <a:t>Configuration Management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dirty="0"/>
              <a:t>Distributed Tracing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dirty="0"/>
              <a:t>Service Discovery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5301713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Boot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95288" y="987424"/>
            <a:ext cx="8132400" cy="3240509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s-ES" dirty="0"/>
              <a:t>From spring.io web site:</a:t>
            </a:r>
            <a:endParaRPr lang="en-US" dirty="0"/>
          </a:p>
          <a:p>
            <a:pPr marL="365760" lvl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dirty="0"/>
              <a:t>Spring Boot is the starting point for building all Spring-based applications. Spring Boot is designed to get you up and running as quickly as possible, with minimal upfront configuration of Spring.</a:t>
            </a:r>
          </a:p>
          <a:p>
            <a:pPr marL="342900" lvl="1" indent="-342900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</a:rPr>
              <a:t>Spring Boot is an opinionated, </a:t>
            </a:r>
            <a:r>
              <a:rPr lang="en-US" sz="2000" u="sng" dirty="0">
                <a:solidFill>
                  <a:schemeClr val="tx1"/>
                </a:solidFill>
              </a:rPr>
              <a:t>convention-over-configuration</a:t>
            </a:r>
            <a:r>
              <a:rPr lang="en-US" sz="2000" dirty="0">
                <a:solidFill>
                  <a:schemeClr val="tx1"/>
                </a:solidFill>
              </a:rPr>
              <a:t> focused addition to the Spring platform.</a:t>
            </a:r>
            <a:endParaRPr lang="es-ES" sz="2000" dirty="0">
              <a:solidFill>
                <a:schemeClr val="tx1"/>
              </a:solidFill>
            </a:endParaRPr>
          </a:p>
          <a:p>
            <a:pPr marL="800100" lvl="1" indent="-342900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s-ES" dirty="0"/>
              <a:t>Introduced by David Heinemeier Hansson in Ruby on Rails web framework.</a:t>
            </a:r>
            <a:endParaRPr lang="en-US" dirty="0"/>
          </a:p>
          <a:p>
            <a:pPr marL="800100" lvl="1" indent="-342900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dirty="0"/>
              <a:t>A developer only needs to specify unconventional aspects of the application.</a:t>
            </a:r>
          </a:p>
        </p:txBody>
      </p:sp>
    </p:spTree>
    <p:extLst>
      <p:ext uri="{BB962C8B-B14F-4D97-AF65-F5344CB8AC3E}">
        <p14:creationId xmlns:p14="http://schemas.microsoft.com/office/powerpoint/2010/main" val="36771373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Boot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E2E4F06B-FF72-4F2A-B9E6-76E085C378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515" y="771551"/>
            <a:ext cx="8137152" cy="3647152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package</a:t>
            </a:r>
            <a:r>
              <a:rPr lang="en-US" altLang="en-US" sz="1100" dirty="0">
                <a:latin typeface="Consolas" panose="020B0609020204030204" pitchFamily="49" charset="0"/>
              </a:rPr>
              <a:t> </a:t>
            </a:r>
            <a:r>
              <a:rPr lang="en-US" altLang="en-US" sz="1100" dirty="0" err="1">
                <a:latin typeface="Consolas" panose="020B0609020204030204" pitchFamily="49" charset="0"/>
              </a:rPr>
              <a:t>com.telefonica.cdo.samples.spring.boot</a:t>
            </a:r>
            <a:r>
              <a:rPr lang="en-US" altLang="en-US" sz="1100" dirty="0">
                <a:latin typeface="Consolas" panose="020B0609020204030204" pitchFamily="49" charset="0"/>
              </a:rPr>
              <a:t>;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100" dirty="0"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org.springframework.boot.SpringApplication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0"/>
            <a:r>
              <a:rPr lang="en-US" alt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im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port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org.springframework.boot.autoconfigure</a:t>
            </a:r>
            <a:r>
              <a:rPr lang="en-US" altLang="en-US" sz="1100" dirty="0" err="1">
                <a:latin typeface="Consolas" panose="020B0609020204030204" pitchFamily="49" charset="0"/>
              </a:rPr>
              <a:t>.EnableAutoConfiguration</a:t>
            </a:r>
            <a:r>
              <a:rPr lang="en-US" altLang="en-US" sz="1100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en-US" sz="1100" dirty="0">
                <a:latin typeface="Consolas" panose="020B0609020204030204" pitchFamily="49" charset="0"/>
              </a:rPr>
              <a:t> </a:t>
            </a:r>
            <a:r>
              <a:rPr lang="en-US" altLang="en-US" sz="1100" dirty="0" err="1">
                <a:latin typeface="Consolas" panose="020B0609020204030204" pitchFamily="49" charset="0"/>
              </a:rPr>
              <a:t>org.springframework.context.annotation.ComponentScan</a:t>
            </a:r>
            <a:r>
              <a:rPr lang="en-US" altLang="en-US" sz="1100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en-US" sz="1100" dirty="0">
                <a:latin typeface="Consolas" panose="020B0609020204030204" pitchFamily="49" charset="0"/>
              </a:rPr>
              <a:t> </a:t>
            </a:r>
            <a:r>
              <a:rPr lang="en-US" altLang="en-US" sz="1100" dirty="0" err="1">
                <a:latin typeface="Consolas" panose="020B0609020204030204" pitchFamily="49" charset="0"/>
              </a:rPr>
              <a:t>org.springframework.context.annotation.Configuration</a:t>
            </a:r>
            <a:r>
              <a:rPr lang="en-US" altLang="en-US" sz="1100" dirty="0">
                <a:latin typeface="Consolas" panose="020B0609020204030204" pitchFamily="49" charset="0"/>
              </a:rPr>
              <a:t>;</a:t>
            </a:r>
          </a:p>
          <a:p>
            <a:pPr lvl="0"/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en-US" sz="1100" i="1" dirty="0">
                <a:solidFill>
                  <a:srgbClr val="808080"/>
                </a:solidFill>
                <a:latin typeface="Consolas" panose="020B0609020204030204" pitchFamily="49" charset="0"/>
              </a:rPr>
              <a:t>@</a:t>
            </a:r>
            <a:r>
              <a:rPr lang="en-US" altLang="en-US" sz="1100" i="1" dirty="0" err="1">
                <a:solidFill>
                  <a:srgbClr val="808080"/>
                </a:solidFill>
                <a:latin typeface="Consolas" panose="020B0609020204030204" pitchFamily="49" charset="0"/>
              </a:rPr>
              <a:t>ComponentScan</a:t>
            </a:r>
            <a:r>
              <a:rPr lang="en-US" altLang="en-US" sz="1100" i="1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s-ES" altLang="en-US" sz="1100" i="1" dirty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100" i="1" dirty="0">
                <a:solidFill>
                  <a:srgbClr val="808080"/>
                </a:solidFill>
                <a:latin typeface="Consolas" panose="020B0609020204030204" pitchFamily="49" charset="0"/>
              </a:rPr>
              <a:t>   </a:t>
            </a:r>
            <a:r>
              <a:rPr lang="en-US" altLang="en-US" sz="1100" i="1" dirty="0" err="1">
                <a:solidFill>
                  <a:srgbClr val="808080"/>
                </a:solidFill>
                <a:latin typeface="Consolas" panose="020B0609020204030204" pitchFamily="49" charset="0"/>
              </a:rPr>
              <a:t>basePackages</a:t>
            </a:r>
            <a:r>
              <a:rPr lang="en-US" altLang="en-US" sz="1100" i="1" dirty="0">
                <a:solidFill>
                  <a:srgbClr val="808080"/>
                </a:solidFill>
                <a:latin typeface="Consolas" panose="020B0609020204030204" pitchFamily="49" charset="0"/>
              </a:rPr>
              <a:t> = {</a:t>
            </a:r>
          </a:p>
          <a:p>
            <a:r>
              <a:rPr lang="es-ES" altLang="en-US" sz="1100" i="1" dirty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100" i="1" dirty="0">
                <a:solidFill>
                  <a:srgbClr val="808080"/>
                </a:solidFill>
                <a:latin typeface="Consolas" panose="020B0609020204030204" pitchFamily="49" charset="0"/>
              </a:rPr>
              <a:t>       “</a:t>
            </a:r>
            <a:r>
              <a:rPr lang="en-US" altLang="en-US" sz="1100" i="1" dirty="0" err="1">
                <a:solidFill>
                  <a:srgbClr val="808080"/>
                </a:solidFill>
                <a:latin typeface="Consolas" panose="020B0609020204030204" pitchFamily="49" charset="0"/>
              </a:rPr>
              <a:t>com.telefonica.cdo.samples.spring.boot</a:t>
            </a:r>
            <a:r>
              <a:rPr lang="en-US" altLang="en-US" sz="1100" i="1" dirty="0">
                <a:solidFill>
                  <a:srgbClr val="808080"/>
                </a:solidFill>
                <a:latin typeface="Consolas" panose="020B0609020204030204" pitchFamily="49" charset="0"/>
              </a:rPr>
              <a:t>”</a:t>
            </a:r>
          </a:p>
          <a:p>
            <a:r>
              <a:rPr lang="es-ES" altLang="en-US" sz="1100" i="1" dirty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100" i="1" dirty="0">
                <a:solidFill>
                  <a:srgbClr val="808080"/>
                </a:solidFill>
                <a:latin typeface="Consolas" panose="020B0609020204030204" pitchFamily="49" charset="0"/>
              </a:rPr>
              <a:t>   }</a:t>
            </a:r>
          </a:p>
          <a:p>
            <a:r>
              <a:rPr lang="es-ES" altLang="en-US" sz="1100" i="1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altLang="en-US" sz="1100" dirty="0">
              <a:latin typeface="Consolas" panose="020B0609020204030204" pitchFamily="49" charset="0"/>
            </a:endParaRPr>
          </a:p>
          <a:p>
            <a:pPr lvl="0"/>
            <a:r>
              <a:rPr lang="en-US" altLang="en-US" sz="1100" i="1" dirty="0">
                <a:solidFill>
                  <a:srgbClr val="808080"/>
                </a:solidFill>
                <a:latin typeface="Consolas" panose="020B0609020204030204" pitchFamily="49" charset="0"/>
              </a:rPr>
              <a:t>@Configuration</a:t>
            </a:r>
            <a:endParaRPr lang="en-US" altLang="en-US" sz="1100" dirty="0"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EnableAutoConfiguration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Application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100" dirty="0"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public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main(String[]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100" dirty="0">
                <a:latin typeface="Consolas" panose="020B0609020204030204" pitchFamily="49" charset="0"/>
              </a:rPr>
              <a:t>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SpringApplication.run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Application.</a:t>
            </a:r>
            <a:r>
              <a:rPr kumimoji="0" lang="en-US" altLang="en-US" sz="1100" b="1" i="0" u="none" strike="noStrike" cap="none" normalizeH="0" baseline="0" dirty="0" err="1">
                <a:ln>
                  <a:noFill/>
                </a:ln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100" dirty="0">
                <a:latin typeface="Consolas" panose="020B0609020204030204" pitchFamily="49" charset="0"/>
              </a:rPr>
              <a:t>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01891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Boot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08C80DE8-1AD5-448A-B948-042E4F176F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880759"/>
            <a:ext cx="5489124" cy="2292935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package</a:t>
            </a:r>
            <a:r>
              <a:rPr lang="en-US" altLang="en-US" sz="1100" dirty="0">
                <a:latin typeface="Consolas" panose="020B0609020204030204" pitchFamily="49" charset="0"/>
              </a:rPr>
              <a:t> </a:t>
            </a:r>
            <a:r>
              <a:rPr lang="en-US" altLang="en-US" sz="1100" dirty="0" err="1">
                <a:latin typeface="Consolas" panose="020B0609020204030204" pitchFamily="49" charset="0"/>
              </a:rPr>
              <a:t>com.telefonica.cdo.samples.spring.boot</a:t>
            </a:r>
            <a:r>
              <a:rPr lang="en-US" altLang="en-US" sz="1100" dirty="0">
                <a:latin typeface="Consolas" panose="020B0609020204030204" pitchFamily="49" charset="0"/>
              </a:rPr>
              <a:t>;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100" dirty="0"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org.springframework.boot.SpringApplication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org.springframework.boot.autoconfigure.SpringBootApplication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100" dirty="0"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SpringBootApplication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Application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100" dirty="0"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public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main(String[]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100" dirty="0">
                <a:latin typeface="Consolas" panose="020B0609020204030204" pitchFamily="49" charset="0"/>
              </a:rPr>
              <a:t>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SpringApplication.run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Application.</a:t>
            </a:r>
            <a:r>
              <a:rPr kumimoji="0" lang="en-US" altLang="en-US" sz="1100" b="1" i="0" u="none" strike="noStrike" cap="none" normalizeH="0" baseline="0" dirty="0" err="1">
                <a:ln>
                  <a:noFill/>
                </a:ln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100" dirty="0">
                <a:latin typeface="Consolas" panose="020B0609020204030204" pitchFamily="49" charset="0"/>
              </a:rPr>
              <a:t>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59107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Boot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95288" y="987424"/>
            <a:ext cx="8132400" cy="3240509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s-ES" dirty="0"/>
              <a:t>E</a:t>
            </a:r>
            <a:r>
              <a:rPr lang="en-US" dirty="0"/>
              <a:t>xample</a:t>
            </a:r>
          </a:p>
        </p:txBody>
      </p:sp>
    </p:spTree>
    <p:extLst>
      <p:ext uri="{BB962C8B-B14F-4D97-AF65-F5344CB8AC3E}">
        <p14:creationId xmlns:p14="http://schemas.microsoft.com/office/powerpoint/2010/main" val="958824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Ecosystem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95288" y="987424"/>
            <a:ext cx="8132400" cy="3240509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/>
              <a:t>Spring by Pivotal https://spring.io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4FDFDF5-8090-42A4-B0CE-D4C3BFBF18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491630"/>
            <a:ext cx="5229241" cy="2880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001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Framework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95288" y="987424"/>
            <a:ext cx="8132400" cy="3240509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Inversion of Control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Flexible Configuration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Aspect Oriented Programming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Data Access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Transaction Management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WebMVC and WebFlux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Testing</a:t>
            </a:r>
          </a:p>
        </p:txBody>
      </p:sp>
    </p:spTree>
    <p:extLst>
      <p:ext uri="{BB962C8B-B14F-4D97-AF65-F5344CB8AC3E}">
        <p14:creationId xmlns:p14="http://schemas.microsoft.com/office/powerpoint/2010/main" val="474375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Framework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95288" y="987424"/>
            <a:ext cx="8132400" cy="3240509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Inversion of Control</a:t>
            </a:r>
          </a:p>
          <a:p>
            <a:pPr marL="365760" lvl="1"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Inversion of Control is a principle in software engineering by which the control of objects or portions of a program is transferred to a container or framework.</a:t>
            </a:r>
          </a:p>
          <a:p>
            <a:pPr marL="365760" lvl="1"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Inversion of Control can be achieved through various mechanisms such as Strategy design pattern, Service Locator pattern, Factory pattern or Dependency Injection (DI).</a:t>
            </a:r>
          </a:p>
          <a:p>
            <a:pPr marL="365760" lvl="1"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Spring Framework provides an IoC container, represented by the 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ApplicationContext</a:t>
            </a:r>
            <a:r>
              <a:rPr lang="en-US" dirty="0"/>
              <a:t> interface, responsible for instantiating, configuring and assembling objects known as </a:t>
            </a:r>
            <a:r>
              <a:rPr lang="en-US" i="1" dirty="0"/>
              <a:t>beans</a:t>
            </a:r>
            <a:r>
              <a:rPr lang="en-US" dirty="0"/>
              <a:t>, as well as managing their lifecycle.</a:t>
            </a:r>
          </a:p>
          <a:p>
            <a:pPr marL="365760" lvl="1"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Configuration can be done through XML files or through Java annotations and code.</a:t>
            </a:r>
          </a:p>
          <a:p>
            <a:pPr marL="365760" lvl="1">
              <a:lnSpc>
                <a:spcPct val="100000"/>
              </a:lnSpc>
              <a:spcBef>
                <a:spcPts val="1200"/>
              </a:spcBef>
            </a:pPr>
            <a:r>
              <a:rPr lang="es-ES" dirty="0"/>
              <a:t>D</a:t>
            </a:r>
            <a:r>
              <a:rPr lang="en-US" dirty="0"/>
              <a:t>ependency Injection can be done through constructors, setters or fields.</a:t>
            </a:r>
          </a:p>
        </p:txBody>
      </p:sp>
    </p:spTree>
    <p:extLst>
      <p:ext uri="{BB962C8B-B14F-4D97-AF65-F5344CB8AC3E}">
        <p14:creationId xmlns:p14="http://schemas.microsoft.com/office/powerpoint/2010/main" val="4163185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Framework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95288" y="987424"/>
            <a:ext cx="8132400" cy="3240509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IoC Container XML Configuration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7A92C44A-82A3-46F4-9ECC-76D4D34751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8312" y="1518648"/>
            <a:ext cx="5572038" cy="153888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ApplicationContext context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= 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63B175"/>
                </a:solidFill>
                <a:effectLst/>
                <a:latin typeface="source code pro"/>
              </a:rPr>
              <a:t>new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ClassPathXmlApplicationContext(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63B175"/>
                </a:solidFill>
                <a:effectLst/>
                <a:latin typeface="source code pro"/>
              </a:rPr>
              <a:t>“context.xml"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);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0DC621D3-9F1A-4C36-A7D4-DD8DCDB111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245" y="1879451"/>
            <a:ext cx="8295861" cy="2141567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13965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 noProof="1">
                <a:ln>
                  <a:noFill/>
                </a:ln>
                <a:solidFill>
                  <a:srgbClr val="777777"/>
                </a:solidFill>
                <a:effectLst/>
                <a:latin typeface="source code pro"/>
              </a:rPr>
              <a:t>&lt;?xml version="1.0" encoding="UTF-8"?&gt;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1" u="none" strike="noStrike" cap="none" normalizeH="0" baseline="0" noProof="1">
              <a:ln>
                <a:noFill/>
              </a:ln>
              <a:solidFill>
                <a:srgbClr val="777777"/>
              </a:solidFill>
              <a:effectLst/>
              <a:latin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7A7A7A"/>
                </a:solidFill>
                <a:effectLst/>
                <a:latin typeface="source code pro"/>
              </a:rPr>
              <a:t>&lt;beans 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xmlns=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F95020"/>
                </a:solidFill>
                <a:effectLst/>
                <a:latin typeface="source code pro"/>
              </a:rPr>
              <a:t>"http://www.springframework.org/schema/beans"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7A7A7A"/>
                </a:solidFill>
                <a:effectLst/>
                <a:latin typeface="source code pro"/>
              </a:rPr>
              <a:t> 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xmlns:xsi=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F95020"/>
                </a:solidFill>
                <a:effectLst/>
                <a:latin typeface="source code pro"/>
              </a:rPr>
              <a:t>http://www.w3.org/2001/XMLSchema-instance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7A7A7A"/>
                </a:solidFill>
                <a:effectLst/>
                <a:latin typeface="source code pro"/>
              </a:rPr>
              <a:t> ...&gt;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noProof="1">
              <a:ln>
                <a:noFill/>
              </a:ln>
              <a:solidFill>
                <a:srgbClr val="7A7A7A"/>
              </a:solidFill>
              <a:effectLst/>
              <a:latin typeface="source code pro"/>
            </a:endParaRPr>
          </a:p>
          <a:p>
            <a:pPr lvl="0"/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7A7A7A"/>
                </a:solidFill>
                <a:effectLst/>
                <a:latin typeface="source code pro"/>
              </a:rPr>
              <a:t>    &lt;bean 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id=</a:t>
            </a:r>
            <a:r>
              <a:rPr lang="en-US" altLang="en-US" sz="1000" noProof="1">
                <a:solidFill>
                  <a:srgbClr val="F95020"/>
                </a:solidFill>
                <a:latin typeface="source code pro"/>
              </a:rPr>
              <a:t>"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F95020"/>
                </a:solidFill>
                <a:effectLst/>
                <a:latin typeface="source code pro"/>
              </a:rPr>
              <a:t>bean1"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7A7A7A"/>
                </a:solidFill>
                <a:effectLst/>
                <a:latin typeface="source code pro"/>
              </a:rPr>
              <a:t> 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class=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F95020"/>
                </a:solidFill>
                <a:effectLst/>
                <a:latin typeface="source code pro"/>
              </a:rPr>
              <a:t>"com.telefonica.cdo.samples.beans.BeanA</a:t>
            </a:r>
            <a:r>
              <a:rPr lang="en-US" altLang="en-US" sz="1000" noProof="1">
                <a:solidFill>
                  <a:srgbClr val="F95020"/>
                </a:solidFill>
                <a:latin typeface="source code pro"/>
              </a:rPr>
              <a:t>"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7A7A7A"/>
                </a:solidFill>
                <a:effectLst/>
                <a:latin typeface="source code pro"/>
              </a:rPr>
              <a:t>&gt;</a:t>
            </a:r>
          </a:p>
          <a:p>
            <a:pPr lvl="0"/>
            <a:r>
              <a:rPr lang="es-ES" altLang="en-US" sz="1000" noProof="1">
                <a:solidFill>
                  <a:srgbClr val="7A7A7A"/>
                </a:solidFill>
                <a:latin typeface="source code pro"/>
              </a:rPr>
              <a:t> </a:t>
            </a:r>
            <a:r>
              <a:rPr lang="en-US" altLang="en-US" sz="1000" noProof="1">
                <a:solidFill>
                  <a:srgbClr val="7A7A7A"/>
                </a:solidFill>
                <a:latin typeface="source code pro"/>
              </a:rPr>
              <a:t>   . . .</a:t>
            </a:r>
            <a:endParaRPr kumimoji="0" lang="en-US" altLang="en-US" sz="1000" b="0" i="0" u="none" strike="noStrike" cap="none" normalizeH="0" baseline="0" noProof="1">
              <a:ln>
                <a:noFill/>
              </a:ln>
              <a:solidFill>
                <a:srgbClr val="7A7A7A"/>
              </a:solidFill>
              <a:effectLst/>
              <a:latin typeface="source code pro"/>
            </a:endParaRPr>
          </a:p>
          <a:p>
            <a:pPr lvl="0"/>
            <a:r>
              <a:rPr lang="es-ES" altLang="en-US" sz="1000" noProof="1">
                <a:solidFill>
                  <a:srgbClr val="7A7A7A"/>
                </a:solidFill>
                <a:latin typeface="source code pro"/>
              </a:rPr>
              <a:t> </a:t>
            </a:r>
            <a:r>
              <a:rPr lang="en-US" altLang="en-US" sz="1000" noProof="1">
                <a:solidFill>
                  <a:srgbClr val="7A7A7A"/>
                </a:solidFill>
                <a:latin typeface="source code pro"/>
              </a:rPr>
              <a:t>   &lt;/bean&gt;</a:t>
            </a:r>
          </a:p>
          <a:p>
            <a:pPr lvl="0"/>
            <a:endParaRPr lang="en-US" altLang="en-US" sz="1000" noProof="1">
              <a:solidFill>
                <a:srgbClr val="7A7A7A"/>
              </a:solidFill>
              <a:latin typeface="source code pro"/>
            </a:endParaRPr>
          </a:p>
          <a:p>
            <a:pPr lvl="0"/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7A7A7A"/>
                </a:solidFill>
                <a:effectLst/>
                <a:latin typeface="source code pro"/>
              </a:rPr>
              <a:t>    &lt;bean 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id=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F95020"/>
                </a:solidFill>
                <a:effectLst/>
                <a:latin typeface="source code pro"/>
              </a:rPr>
              <a:t>“bean2"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7A7A7A"/>
                </a:solidFill>
                <a:effectLst/>
                <a:latin typeface="source code pro"/>
              </a:rPr>
              <a:t> 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class=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F95020"/>
                </a:solidFill>
                <a:effectLst/>
                <a:latin typeface="source code pro"/>
              </a:rPr>
              <a:t>"</a:t>
            </a:r>
            <a:r>
              <a:rPr lang="en-US" altLang="en-US" sz="1000" noProof="1">
                <a:solidFill>
                  <a:srgbClr val="F95020"/>
                </a:solidFill>
                <a:latin typeface="source code pro"/>
              </a:rPr>
              <a:t>com.telefonica.cdo.samples.beans.BeanB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F95020"/>
                </a:solidFill>
                <a:effectLst/>
                <a:latin typeface="source code pro"/>
              </a:rPr>
              <a:t>“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7A7A7A"/>
                </a:solidFill>
                <a:effectLst/>
                <a:latin typeface="source code pro"/>
              </a:rPr>
              <a:t>&gt;</a:t>
            </a:r>
          </a:p>
          <a:p>
            <a:pPr lvl="0"/>
            <a:r>
              <a:rPr lang="es-ES" altLang="en-US" sz="1000" noProof="1">
                <a:solidFill>
                  <a:srgbClr val="7A7A7A"/>
                </a:solidFill>
                <a:latin typeface="source code pro"/>
              </a:rPr>
              <a:t> </a:t>
            </a:r>
            <a:r>
              <a:rPr lang="en-US" altLang="en-US" sz="1000" noProof="1">
                <a:solidFill>
                  <a:srgbClr val="7A7A7A"/>
                </a:solidFill>
                <a:latin typeface="source code pro"/>
              </a:rPr>
              <a:t>   . . .</a:t>
            </a:r>
            <a:endParaRPr kumimoji="0" lang="en-US" altLang="en-US" sz="1000" b="0" i="0" u="none" strike="noStrike" cap="none" normalizeH="0" baseline="0" noProof="1">
              <a:ln>
                <a:noFill/>
              </a:ln>
              <a:solidFill>
                <a:srgbClr val="7A7A7A"/>
              </a:solidFill>
              <a:effectLst/>
              <a:latin typeface="source code pro"/>
            </a:endParaRPr>
          </a:p>
          <a:p>
            <a:pPr lvl="0"/>
            <a:r>
              <a:rPr lang="es-ES" altLang="en-US" sz="1000" noProof="1">
                <a:solidFill>
                  <a:srgbClr val="7A7A7A"/>
                </a:solidFill>
                <a:latin typeface="source code pro"/>
              </a:rPr>
              <a:t> </a:t>
            </a:r>
            <a:r>
              <a:rPr lang="en-US" altLang="en-US" sz="1000" noProof="1">
                <a:solidFill>
                  <a:srgbClr val="7A7A7A"/>
                </a:solidFill>
                <a:latin typeface="source code pro"/>
              </a:rPr>
              <a:t>   &lt;/bean&gt;</a:t>
            </a:r>
          </a:p>
          <a:p>
            <a:pPr lvl="0"/>
            <a:endParaRPr kumimoji="0" lang="en-US" altLang="en-US" sz="1000" b="0" i="0" u="none" strike="noStrike" cap="none" normalizeH="0" baseline="0" noProof="1">
              <a:ln>
                <a:noFill/>
              </a:ln>
              <a:solidFill>
                <a:srgbClr val="7A7A7A"/>
              </a:solidFill>
              <a:effectLst/>
              <a:latin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7A7A7A"/>
                </a:solidFill>
                <a:effectLst/>
                <a:latin typeface="source code pro"/>
              </a:rPr>
              <a:t>&lt;/beans&gt;</a:t>
            </a:r>
            <a:endParaRPr kumimoji="0" lang="en-US" altLang="en-US" sz="1800" b="0" i="0" u="none" strike="noStrike" cap="none" normalizeH="0" baseline="0" noProof="1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2587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Framework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95288" y="987424"/>
            <a:ext cx="8132400" cy="3240509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IoC Container Java Configuration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754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Framework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95288" y="987424"/>
            <a:ext cx="8132400" cy="3240509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Aspect Oriented Programming</a:t>
            </a:r>
          </a:p>
          <a:p>
            <a:pPr marL="365760" lvl="1"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AOP is a programming paradigm that aims to increase modularity by allowing the separation of cross-cutting concerns. It does so by adding additional behavior to existing code without modification of the code itself.</a:t>
            </a:r>
          </a:p>
        </p:txBody>
      </p:sp>
    </p:spTree>
    <p:extLst>
      <p:ext uri="{BB962C8B-B14F-4D97-AF65-F5344CB8AC3E}">
        <p14:creationId xmlns:p14="http://schemas.microsoft.com/office/powerpoint/2010/main" val="3754188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Data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95288" y="987424"/>
            <a:ext cx="8132400" cy="3240509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From spring.io web site:</a:t>
            </a:r>
          </a:p>
          <a:p>
            <a:pPr marL="365760" lvl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dirty="0"/>
              <a:t>Provide a familiar and consistent, Spring-based programming model for data access while still retaining the special traits of the underlying data store.</a:t>
            </a:r>
          </a:p>
          <a:p>
            <a:pPr marL="342900" lvl="1" indent="-342900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</a:rPr>
              <a:t>Umbrella project with modules for specific databases:</a:t>
            </a:r>
          </a:p>
          <a:p>
            <a:pPr marL="800100" lvl="1" indent="-342900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dirty="0"/>
              <a:t>Apache Cassandra</a:t>
            </a:r>
          </a:p>
          <a:p>
            <a:pPr marL="800100" lvl="1" indent="-342900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dirty="0"/>
              <a:t>JDBC</a:t>
            </a:r>
          </a:p>
          <a:p>
            <a:pPr marL="800100" lvl="1" indent="-342900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dirty="0"/>
              <a:t>JPA</a:t>
            </a:r>
          </a:p>
          <a:p>
            <a:pPr marL="800100" lvl="1" indent="-342900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dirty="0"/>
              <a:t>MongoDB</a:t>
            </a:r>
          </a:p>
          <a:p>
            <a:pPr marL="800100" lvl="1" indent="-342900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dirty="0"/>
              <a:t>Redis</a:t>
            </a:r>
          </a:p>
          <a:p>
            <a:pPr marL="800100" lvl="1" indent="-342900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dirty="0"/>
              <a:t>REST</a:t>
            </a:r>
          </a:p>
          <a:p>
            <a:pPr marL="342900" lvl="1" indent="-342900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Ø"/>
            </a:pPr>
            <a:endParaRPr lang="es-ES" sz="2000" dirty="0">
              <a:solidFill>
                <a:schemeClr val="tx1"/>
              </a:solidFill>
            </a:endParaRPr>
          </a:p>
          <a:p>
            <a:pPr marL="365760" lvl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endParaRPr lang="en-US" dirty="0"/>
          </a:p>
          <a:p>
            <a:pPr marL="365760" lvl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endParaRPr lang="en-US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s-ES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341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Data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79586C4-C607-48F4-959A-A2CF15BB4F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786961"/>
            <a:ext cx="3637289" cy="3206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772066"/>
      </p:ext>
    </p:extLst>
  </p:cSld>
  <p:clrMapOvr>
    <a:masterClrMapping/>
  </p:clrMapOvr>
</p:sld>
</file>

<file path=ppt/theme/theme1.xml><?xml version="1.0" encoding="utf-8"?>
<a:theme xmlns:a="http://schemas.openxmlformats.org/drawingml/2006/main" name="Interior">
  <a:themeElements>
    <a:clrScheme name="Telefonica">
      <a:dk1>
        <a:srgbClr val="008597"/>
      </a:dk1>
      <a:lt1>
        <a:srgbClr val="FFFFFF"/>
      </a:lt1>
      <a:dk2>
        <a:srgbClr val="006476"/>
      </a:dk2>
      <a:lt2>
        <a:srgbClr val="00C6DA"/>
      </a:lt2>
      <a:accent1>
        <a:srgbClr val="62E7FF"/>
      </a:accent1>
      <a:accent2>
        <a:srgbClr val="990099"/>
      </a:accent2>
      <a:accent3>
        <a:srgbClr val="FFFF00"/>
      </a:accent3>
      <a:accent4>
        <a:srgbClr val="00FF99"/>
      </a:accent4>
      <a:accent5>
        <a:srgbClr val="FF6633"/>
      </a:accent5>
      <a:accent6>
        <a:srgbClr val="003245"/>
      </a:accent6>
      <a:hlink>
        <a:srgbClr val="9A479C"/>
      </a:hlink>
      <a:folHlink>
        <a:srgbClr val="92929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 bwMode="auto"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>
        <a:spAutoFit/>
      </a:bodyPr>
      <a:lstStyle>
        <a:defPPr eaLnBrk="1" hangingPunct="1">
          <a:defRPr sz="1200" dirty="0" err="1">
            <a:solidFill>
              <a:srgbClr val="01646C"/>
            </a:solidFill>
            <a:latin typeface="Calibri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UEBA_TELEFONICA" id="{CBF685EB-AD9F-C642-9636-AE893CEC20DE}" vid="{3FF6B8D9-DB12-E544-B10B-EB39B7EC6B9D}"/>
    </a:ext>
  </a:extLst>
</a:theme>
</file>

<file path=ppt/theme/theme2.xml><?xml version="1.0" encoding="utf-8"?>
<a:theme xmlns:a="http://schemas.openxmlformats.org/drawingml/2006/main" name="Portada texto blanco para imagen de fondo">
  <a:themeElements>
    <a:clrScheme name="Telefonica">
      <a:dk1>
        <a:srgbClr val="008597"/>
      </a:dk1>
      <a:lt1>
        <a:srgbClr val="FFFFFF"/>
      </a:lt1>
      <a:dk2>
        <a:srgbClr val="006476"/>
      </a:dk2>
      <a:lt2>
        <a:srgbClr val="00C6DA"/>
      </a:lt2>
      <a:accent1>
        <a:srgbClr val="62E7FF"/>
      </a:accent1>
      <a:accent2>
        <a:srgbClr val="990099"/>
      </a:accent2>
      <a:accent3>
        <a:srgbClr val="FFFF00"/>
      </a:accent3>
      <a:accent4>
        <a:srgbClr val="00FF99"/>
      </a:accent4>
      <a:accent5>
        <a:srgbClr val="FF6633"/>
      </a:accent5>
      <a:accent6>
        <a:srgbClr val="003245"/>
      </a:accent6>
      <a:hlink>
        <a:srgbClr val="9A479C"/>
      </a:hlink>
      <a:folHlink>
        <a:srgbClr val="92929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1800" dirty="0">
            <a:solidFill>
              <a:schemeClr val="tx2"/>
            </a:solidFill>
            <a:latin typeface="Calibri" panose="020F0502020204030204" pitchFamily="34" charset="0"/>
            <a:cs typeface="Calibri" panose="020F050202020403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UEBA_TELEFONICA" id="{CBF685EB-AD9F-C642-9636-AE893CEC20DE}" vid="{67AD02C8-B89F-2847-B115-42820130722F}"/>
    </a:ext>
  </a:extLst>
</a:theme>
</file>

<file path=ppt/theme/theme3.xml><?xml version="1.0" encoding="utf-8"?>
<a:theme xmlns:a="http://schemas.openxmlformats.org/drawingml/2006/main" name="Separadores">
  <a:themeElements>
    <a:clrScheme name="PALETA COLORES PPT TELEFÓNICA">
      <a:dk1>
        <a:srgbClr val="008597"/>
      </a:dk1>
      <a:lt1>
        <a:srgbClr val="FFFFFF"/>
      </a:lt1>
      <a:dk2>
        <a:srgbClr val="006476"/>
      </a:dk2>
      <a:lt2>
        <a:srgbClr val="00C6DA"/>
      </a:lt2>
      <a:accent1>
        <a:srgbClr val="62E7FF"/>
      </a:accent1>
      <a:accent2>
        <a:srgbClr val="990099"/>
      </a:accent2>
      <a:accent3>
        <a:srgbClr val="FFFF00"/>
      </a:accent3>
      <a:accent4>
        <a:srgbClr val="00FF99"/>
      </a:accent4>
      <a:accent5>
        <a:srgbClr val="FF6633"/>
      </a:accent5>
      <a:accent6>
        <a:srgbClr val="003245"/>
      </a:accent6>
      <a:hlink>
        <a:srgbClr val="9A479C"/>
      </a:hlink>
      <a:folHlink>
        <a:srgbClr val="92929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1800" dirty="0">
            <a:solidFill>
              <a:schemeClr val="tx2"/>
            </a:solidFill>
            <a:latin typeface="Calibri" panose="020F0502020204030204" pitchFamily="34" charset="0"/>
            <a:cs typeface="Calibri" panose="020F050202020403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UEBA_TELEFONICA" id="{CBF685EB-AD9F-C642-9636-AE893CEC20DE}" vid="{F2DCE2A5-9281-9240-8C3C-833E45E97BD8}"/>
    </a:ext>
  </a:extLst>
</a:theme>
</file>

<file path=ppt/theme/theme4.xml><?xml version="1.0" encoding="utf-8"?>
<a:theme xmlns:a="http://schemas.openxmlformats.org/drawingml/2006/main" name="Cierre">
  <a:themeElements>
    <a:clrScheme name="PALETA COLORES PPT TELEFÓNICA">
      <a:dk1>
        <a:srgbClr val="008597"/>
      </a:dk1>
      <a:lt1>
        <a:srgbClr val="FFFFFF"/>
      </a:lt1>
      <a:dk2>
        <a:srgbClr val="006476"/>
      </a:dk2>
      <a:lt2>
        <a:srgbClr val="00C6DA"/>
      </a:lt2>
      <a:accent1>
        <a:srgbClr val="62E7FF"/>
      </a:accent1>
      <a:accent2>
        <a:srgbClr val="990099"/>
      </a:accent2>
      <a:accent3>
        <a:srgbClr val="FFFF00"/>
      </a:accent3>
      <a:accent4>
        <a:srgbClr val="00FF99"/>
      </a:accent4>
      <a:accent5>
        <a:srgbClr val="FF6633"/>
      </a:accent5>
      <a:accent6>
        <a:srgbClr val="003245"/>
      </a:accent6>
      <a:hlink>
        <a:srgbClr val="9A479C"/>
      </a:hlink>
      <a:folHlink>
        <a:srgbClr val="92929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solidFill>
            <a:schemeClr val="bg2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sz="1800" dirty="0">
            <a:solidFill>
              <a:schemeClr val="tx2"/>
            </a:solidFill>
            <a:latin typeface="Calibri" panose="020F0502020204030204" pitchFamily="34" charset="0"/>
            <a:cs typeface="Calibri" panose="020F050202020403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UEBA_TELEFONICA" id="{CBF685EB-AD9F-C642-9636-AE893CEC20DE}" vid="{532F9966-227D-CB4D-A47A-73A8921E621C}"/>
    </a:ext>
  </a:extLst>
</a:theme>
</file>

<file path=ppt/theme/theme5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4B7E522E5E8844D9A9F767B4DD0CE93" ma:contentTypeVersion="7" ma:contentTypeDescription="Create a new document." ma:contentTypeScope="" ma:versionID="8ba8f910f6d1a461228dfa20cef1de2f">
  <xsd:schema xmlns:xsd="http://www.w3.org/2001/XMLSchema" xmlns:xs="http://www.w3.org/2001/XMLSchema" xmlns:p="http://schemas.microsoft.com/office/2006/metadata/properties" xmlns:ns2="c91cdc3e-973e-4d12-b469-360c8baa679e" xmlns:ns3="40b18733-aeac-4a76-9772-656af1fde4d8" targetNamespace="http://schemas.microsoft.com/office/2006/metadata/properties" ma:root="true" ma:fieldsID="84c164cab73a850c21ee9cb14a302be5" ns2:_="" ns3:_="">
    <xsd:import namespace="c91cdc3e-973e-4d12-b469-360c8baa679e"/>
    <xsd:import namespace="40b18733-aeac-4a76-9772-656af1fde4d8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91cdc3e-973e-4d12-b469-360c8baa679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0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1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b18733-aeac-4a76-9772-656af1fde4d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4" nillable="true" ma:displayName="MediaServiceDateTaken" ma:description="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3C8EE23-D077-4470-A7D2-FAA4D6B2A529}">
  <ds:schemaRefs>
    <ds:schemaRef ds:uri="http://purl.org/dc/elements/1.1/"/>
    <ds:schemaRef ds:uri="http://www.w3.org/XML/1998/namespace"/>
    <ds:schemaRef ds:uri="40b18733-aeac-4a76-9772-656af1fde4d8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http://schemas.openxmlformats.org/package/2006/metadata/core-properties"/>
    <ds:schemaRef ds:uri="c91cdc3e-973e-4d12-b469-360c8baa679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7F418B9F-AC94-4746-8DF7-6CFBDDA511D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91cdc3e-973e-4d12-b469-360c8baa679e"/>
    <ds:schemaRef ds:uri="40b18733-aeac-4a76-9772-656af1fde4d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0B79C05-E018-46D4-8AB5-39122C510A4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320</TotalTime>
  <Words>765</Words>
  <Application>Microsoft Office PowerPoint</Application>
  <PresentationFormat>Presentación en pantalla (16:9)</PresentationFormat>
  <Paragraphs>114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4</vt:i4>
      </vt:variant>
      <vt:variant>
        <vt:lpstr>Títulos de diapositiva</vt:lpstr>
      </vt:variant>
      <vt:variant>
        <vt:i4>16</vt:i4>
      </vt:variant>
    </vt:vector>
  </HeadingPairs>
  <TitlesOfParts>
    <vt:vector size="27" baseType="lpstr">
      <vt:lpstr>Arial</vt:lpstr>
      <vt:lpstr>Calibri</vt:lpstr>
      <vt:lpstr>Consolas</vt:lpstr>
      <vt:lpstr>Courier New</vt:lpstr>
      <vt:lpstr>Gill Sans</vt:lpstr>
      <vt:lpstr>source code pro</vt:lpstr>
      <vt:lpstr>Wingdings</vt:lpstr>
      <vt:lpstr>Interior</vt:lpstr>
      <vt:lpstr>Portada texto blanco para imagen de fondo</vt:lpstr>
      <vt:lpstr>Separadores</vt:lpstr>
      <vt:lpstr>Cierre</vt:lpstr>
      <vt:lpstr>Spring Ecosystem</vt:lpstr>
      <vt:lpstr>Spring Ecosystem</vt:lpstr>
      <vt:lpstr>Spring Framework</vt:lpstr>
      <vt:lpstr>Spring Framework</vt:lpstr>
      <vt:lpstr>Spring Framework</vt:lpstr>
      <vt:lpstr>Spring Framework</vt:lpstr>
      <vt:lpstr>Spring Framework</vt:lpstr>
      <vt:lpstr>Spring Data</vt:lpstr>
      <vt:lpstr>Spring Data</vt:lpstr>
      <vt:lpstr>Spring Data</vt:lpstr>
      <vt:lpstr>Spring Data</vt:lpstr>
      <vt:lpstr>Spring Cloud</vt:lpstr>
      <vt:lpstr>Spring Boot</vt:lpstr>
      <vt:lpstr>Spring Boot</vt:lpstr>
      <vt:lpstr>Spring Boot</vt:lpstr>
      <vt:lpstr>Spring Boot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Ecosystem</dc:title>
  <cp:lastModifiedBy>ROMANO PICCIO-MARCHETTI PRADO</cp:lastModifiedBy>
  <cp:revision>1</cp:revision>
  <dcterms:modified xsi:type="dcterms:W3CDTF">2019-05-22T09:22:46Z</dcterms:modified>
</cp:coreProperties>
</file>