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5369" r:id="rId4"/>
    <p:sldMasterId id="2147485379" r:id="rId5"/>
    <p:sldMasterId id="2147483673" r:id="rId6"/>
    <p:sldMasterId id="2147485248" r:id="rId7"/>
  </p:sldMasterIdLst>
  <p:notesMasterIdLst>
    <p:notesMasterId r:id="rId49"/>
  </p:notesMasterIdLst>
  <p:handoutMasterIdLst>
    <p:handoutMasterId r:id="rId50"/>
  </p:handoutMasterIdLst>
  <p:sldIdLst>
    <p:sldId id="683" r:id="rId8"/>
    <p:sldId id="668" r:id="rId9"/>
    <p:sldId id="704" r:id="rId10"/>
    <p:sldId id="718" r:id="rId11"/>
    <p:sldId id="690" r:id="rId12"/>
    <p:sldId id="691" r:id="rId13"/>
    <p:sldId id="684" r:id="rId14"/>
    <p:sldId id="692" r:id="rId15"/>
    <p:sldId id="693" r:id="rId16"/>
    <p:sldId id="694" r:id="rId17"/>
    <p:sldId id="695" r:id="rId18"/>
    <p:sldId id="696" r:id="rId19"/>
    <p:sldId id="686" r:id="rId20"/>
    <p:sldId id="701" r:id="rId21"/>
    <p:sldId id="685" r:id="rId22"/>
    <p:sldId id="697" r:id="rId23"/>
    <p:sldId id="699" r:id="rId24"/>
    <p:sldId id="698" r:id="rId25"/>
    <p:sldId id="700" r:id="rId26"/>
    <p:sldId id="687" r:id="rId27"/>
    <p:sldId id="702" r:id="rId28"/>
    <p:sldId id="706" r:id="rId29"/>
    <p:sldId id="703" r:id="rId30"/>
    <p:sldId id="707" r:id="rId31"/>
    <p:sldId id="708" r:id="rId32"/>
    <p:sldId id="688" r:id="rId33"/>
    <p:sldId id="711" r:id="rId34"/>
    <p:sldId id="710" r:id="rId35"/>
    <p:sldId id="712" r:id="rId36"/>
    <p:sldId id="717" r:id="rId37"/>
    <p:sldId id="715" r:id="rId38"/>
    <p:sldId id="716" r:id="rId39"/>
    <p:sldId id="709" r:id="rId40"/>
    <p:sldId id="713" r:id="rId41"/>
    <p:sldId id="689" r:id="rId42"/>
    <p:sldId id="714" r:id="rId43"/>
    <p:sldId id="719" r:id="rId44"/>
    <p:sldId id="720" r:id="rId45"/>
    <p:sldId id="722" r:id="rId46"/>
    <p:sldId id="723" r:id="rId47"/>
    <p:sldId id="721" r:id="rId48"/>
  </p:sldIdLst>
  <p:sldSz cx="9144000" cy="5143500" type="screen16x9"/>
  <p:notesSz cx="6797675" cy="9874250"/>
  <p:defaultTextStyle>
    <a:defPPr>
      <a:defRPr lang="en-US"/>
    </a:defPPr>
    <a:lvl1pPr algn="l" rtl="0" eaLnBrk="0" fontAlgn="base" hangingPunct="0">
      <a:spcBef>
        <a:spcPct val="0"/>
      </a:spcBef>
      <a:spcAft>
        <a:spcPct val="0"/>
      </a:spcAft>
      <a:defRPr sz="2800" kern="1200">
        <a:solidFill>
          <a:srgbClr val="000000"/>
        </a:solidFill>
        <a:latin typeface="Arial" charset="0"/>
        <a:ea typeface="ヒラギノ角ゴ ProN W3" charset="-128"/>
        <a:cs typeface="+mn-cs"/>
        <a:sym typeface="Gill Sans" charset="0"/>
      </a:defRPr>
    </a:lvl1pPr>
    <a:lvl2pPr marL="457200" algn="l" rtl="0" eaLnBrk="0" fontAlgn="base" hangingPunct="0">
      <a:spcBef>
        <a:spcPct val="0"/>
      </a:spcBef>
      <a:spcAft>
        <a:spcPct val="0"/>
      </a:spcAft>
      <a:defRPr sz="2800" kern="1200">
        <a:solidFill>
          <a:srgbClr val="000000"/>
        </a:solidFill>
        <a:latin typeface="Arial" charset="0"/>
        <a:ea typeface="ヒラギノ角ゴ ProN W3" charset="-128"/>
        <a:cs typeface="+mn-cs"/>
        <a:sym typeface="Gill Sans" charset="0"/>
      </a:defRPr>
    </a:lvl2pPr>
    <a:lvl3pPr marL="914400" algn="l" rtl="0" eaLnBrk="0" fontAlgn="base" hangingPunct="0">
      <a:spcBef>
        <a:spcPct val="0"/>
      </a:spcBef>
      <a:spcAft>
        <a:spcPct val="0"/>
      </a:spcAft>
      <a:defRPr sz="2800" kern="1200">
        <a:solidFill>
          <a:srgbClr val="000000"/>
        </a:solidFill>
        <a:latin typeface="Arial" charset="0"/>
        <a:ea typeface="ヒラギノ角ゴ ProN W3" charset="-128"/>
        <a:cs typeface="+mn-cs"/>
        <a:sym typeface="Gill Sans" charset="0"/>
      </a:defRPr>
    </a:lvl3pPr>
    <a:lvl4pPr marL="1371600" algn="l" rtl="0" eaLnBrk="0" fontAlgn="base" hangingPunct="0">
      <a:spcBef>
        <a:spcPct val="0"/>
      </a:spcBef>
      <a:spcAft>
        <a:spcPct val="0"/>
      </a:spcAft>
      <a:defRPr sz="2800" kern="1200">
        <a:solidFill>
          <a:srgbClr val="000000"/>
        </a:solidFill>
        <a:latin typeface="Arial" charset="0"/>
        <a:ea typeface="ヒラギノ角ゴ ProN W3" charset="-128"/>
        <a:cs typeface="+mn-cs"/>
        <a:sym typeface="Gill Sans" charset="0"/>
      </a:defRPr>
    </a:lvl4pPr>
    <a:lvl5pPr marL="1828800" algn="l" rtl="0" eaLnBrk="0" fontAlgn="base" hangingPunct="0">
      <a:spcBef>
        <a:spcPct val="0"/>
      </a:spcBef>
      <a:spcAft>
        <a:spcPct val="0"/>
      </a:spcAft>
      <a:defRPr sz="2800" kern="1200">
        <a:solidFill>
          <a:srgbClr val="000000"/>
        </a:solidFill>
        <a:latin typeface="Arial" charset="0"/>
        <a:ea typeface="ヒラギノ角ゴ ProN W3" charset="-128"/>
        <a:cs typeface="+mn-cs"/>
        <a:sym typeface="Gill Sans" charset="0"/>
      </a:defRPr>
    </a:lvl5pPr>
    <a:lvl6pPr marL="2286000" algn="l" defTabSz="914400" rtl="0" eaLnBrk="1" latinLnBrk="0" hangingPunct="1">
      <a:defRPr sz="2800" kern="1200">
        <a:solidFill>
          <a:srgbClr val="000000"/>
        </a:solidFill>
        <a:latin typeface="Arial" charset="0"/>
        <a:ea typeface="ヒラギノ角ゴ ProN W3" charset="-128"/>
        <a:cs typeface="+mn-cs"/>
        <a:sym typeface="Gill Sans" charset="0"/>
      </a:defRPr>
    </a:lvl6pPr>
    <a:lvl7pPr marL="2743200" algn="l" defTabSz="914400" rtl="0" eaLnBrk="1" latinLnBrk="0" hangingPunct="1">
      <a:defRPr sz="2800" kern="1200">
        <a:solidFill>
          <a:srgbClr val="000000"/>
        </a:solidFill>
        <a:latin typeface="Arial" charset="0"/>
        <a:ea typeface="ヒラギノ角ゴ ProN W3" charset="-128"/>
        <a:cs typeface="+mn-cs"/>
        <a:sym typeface="Gill Sans" charset="0"/>
      </a:defRPr>
    </a:lvl7pPr>
    <a:lvl8pPr marL="3200400" algn="l" defTabSz="914400" rtl="0" eaLnBrk="1" latinLnBrk="0" hangingPunct="1">
      <a:defRPr sz="2800" kern="1200">
        <a:solidFill>
          <a:srgbClr val="000000"/>
        </a:solidFill>
        <a:latin typeface="Arial" charset="0"/>
        <a:ea typeface="ヒラギノ角ゴ ProN W3" charset="-128"/>
        <a:cs typeface="+mn-cs"/>
        <a:sym typeface="Gill Sans" charset="0"/>
      </a:defRPr>
    </a:lvl8pPr>
    <a:lvl9pPr marL="3657600" algn="l" defTabSz="914400" rtl="0" eaLnBrk="1" latinLnBrk="0" hangingPunct="1">
      <a:defRPr sz="2800" kern="1200">
        <a:solidFill>
          <a:srgbClr val="000000"/>
        </a:solidFill>
        <a:latin typeface="Arial" charset="0"/>
        <a:ea typeface="ヒラギノ角ゴ ProN W3" charset="-128"/>
        <a:cs typeface="+mn-cs"/>
        <a:sym typeface="Gill Sans" charset="0"/>
      </a:defRPr>
    </a:lvl9pPr>
  </p:defaultTextStyle>
  <p:extLst>
    <p:ext uri="{EFAFB233-063F-42B5-8137-9DF3F51BA10A}">
      <p15:sldGuideLst xmlns:p15="http://schemas.microsoft.com/office/powerpoint/2012/main">
        <p15:guide id="1" orient="horz" pos="1983">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8"/>
    <a:srgbClr val="D9DAD9"/>
    <a:srgbClr val="003144"/>
    <a:srgbClr val="929397"/>
    <a:srgbClr val="21C7D8"/>
    <a:srgbClr val="01646C"/>
    <a:srgbClr val="00A5B7"/>
    <a:srgbClr val="FC8236"/>
    <a:srgbClr val="9A479C"/>
    <a:srgbClr val="0165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autoAdjust="0"/>
    <p:restoredTop sz="95928"/>
  </p:normalViewPr>
  <p:slideViewPr>
    <p:cSldViewPr snapToObjects="1">
      <p:cViewPr varScale="1">
        <p:scale>
          <a:sx n="104" d="100"/>
          <a:sy n="104" d="100"/>
        </p:scale>
        <p:origin x="384" y="90"/>
      </p:cViewPr>
      <p:guideLst>
        <p:guide orient="horz" pos="198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120" d="100"/>
          <a:sy n="120" d="100"/>
        </p:scale>
        <p:origin x="5408" y="20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448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200">
                <a:latin typeface="Gill Sans" charset="0"/>
                <a:ea typeface="ヒラギノ角ゴ ProN W3" charset="-128"/>
                <a:cs typeface="+mn-cs"/>
              </a:defRPr>
            </a:lvl1pPr>
          </a:lstStyle>
          <a:p>
            <a:pPr>
              <a:defRPr/>
            </a:pPr>
            <a:endParaRPr lang="es-ES_tradnl"/>
          </a:p>
        </p:txBody>
      </p:sp>
      <p:sp>
        <p:nvSpPr>
          <p:cNvPr id="52227" name="Rectangle 3"/>
          <p:cNvSpPr>
            <a:spLocks noGrp="1" noChangeArrowheads="1"/>
          </p:cNvSpPr>
          <p:nvPr>
            <p:ph type="dt" sz="quarter" idx="1"/>
          </p:nvPr>
        </p:nvSpPr>
        <p:spPr bwMode="auto">
          <a:xfrm>
            <a:off x="3851275" y="0"/>
            <a:ext cx="29448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Gill Sans" charset="0"/>
              </a:defRPr>
            </a:lvl1pPr>
          </a:lstStyle>
          <a:p>
            <a:pPr>
              <a:defRPr/>
            </a:pPr>
            <a:fld id="{25D9B07C-456E-7641-9CFE-9924522ED8F1}" type="datetimeFigureOut">
              <a:rPr lang="es-ES_tradnl" altLang="es-ES"/>
              <a:pPr>
                <a:defRPr/>
              </a:pPr>
              <a:t>21/05/2019</a:t>
            </a:fld>
            <a:endParaRPr lang="es-ES_tradnl" altLang="es-ES"/>
          </a:p>
        </p:txBody>
      </p:sp>
      <p:sp>
        <p:nvSpPr>
          <p:cNvPr id="52228" name="Rectangle 4"/>
          <p:cNvSpPr>
            <a:spLocks noGrp="1" noChangeArrowheads="1"/>
          </p:cNvSpPr>
          <p:nvPr>
            <p:ph type="ftr" sz="quarter" idx="2"/>
          </p:nvPr>
        </p:nvSpPr>
        <p:spPr bwMode="auto">
          <a:xfrm>
            <a:off x="0" y="9378950"/>
            <a:ext cx="29448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ヒラギノ角ゴ ProN W3" charset="-128"/>
                <a:cs typeface="+mn-cs"/>
              </a:defRPr>
            </a:lvl1pPr>
          </a:lstStyle>
          <a:p>
            <a:pPr>
              <a:defRPr/>
            </a:pPr>
            <a:endParaRPr lang="es-ES_tradnl"/>
          </a:p>
        </p:txBody>
      </p:sp>
      <p:sp>
        <p:nvSpPr>
          <p:cNvPr id="52229" name="Rectangle 5"/>
          <p:cNvSpPr>
            <a:spLocks noGrp="1" noChangeArrowheads="1"/>
          </p:cNvSpPr>
          <p:nvPr>
            <p:ph type="sldNum" sz="quarter" idx="3"/>
          </p:nvPr>
        </p:nvSpPr>
        <p:spPr bwMode="auto">
          <a:xfrm>
            <a:off x="3851275" y="9378950"/>
            <a:ext cx="29448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pPr>
              <a:defRPr/>
            </a:pPr>
            <a:fld id="{793B878C-4AB8-E54F-BE04-B1B182AD406A}" type="slidenum">
              <a:rPr lang="es-ES_tradnl" altLang="es-ES"/>
              <a:pPr>
                <a:defRPr/>
              </a:pPr>
              <a:t>‹Nº›</a:t>
            </a:fld>
            <a:endParaRPr lang="es-ES_tradnl" altLang="es-ES"/>
          </a:p>
        </p:txBody>
      </p:sp>
    </p:spTree>
    <p:extLst>
      <p:ext uri="{BB962C8B-B14F-4D97-AF65-F5344CB8AC3E}">
        <p14:creationId xmlns:p14="http://schemas.microsoft.com/office/powerpoint/2010/main" val="1267562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4813" cy="493713"/>
          </a:xfrm>
          <a:prstGeom prst="rect">
            <a:avLst/>
          </a:prstGeom>
        </p:spPr>
        <p:txBody>
          <a:bodyPr vert="horz" lIns="91440" tIns="45720" rIns="91440" bIns="45720" rtlCol="0"/>
          <a:lstStyle>
            <a:lvl1pPr algn="l" eaLnBrk="1" hangingPunct="1">
              <a:defRPr sz="1200">
                <a:latin typeface="Gill Sans" charset="0"/>
                <a:ea typeface="ヒラギノ角ゴ ProN W3" charset="0"/>
                <a:cs typeface="ヒラギノ角ゴ ProN W3" charset="0"/>
              </a:defRPr>
            </a:lvl1pPr>
          </a:lstStyle>
          <a:p>
            <a:pPr>
              <a:defRPr/>
            </a:pPr>
            <a:endParaRPr lang="es-ES"/>
          </a:p>
        </p:txBody>
      </p:sp>
      <p:sp>
        <p:nvSpPr>
          <p:cNvPr id="3" name="Marcador de fecha 2"/>
          <p:cNvSpPr>
            <a:spLocks noGrp="1"/>
          </p:cNvSpPr>
          <p:nvPr>
            <p:ph type="dt" idx="1"/>
          </p:nvPr>
        </p:nvSpPr>
        <p:spPr>
          <a:xfrm>
            <a:off x="3851275" y="0"/>
            <a:ext cx="2944813" cy="49371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Gill Sans" charset="0"/>
              </a:defRPr>
            </a:lvl1pPr>
          </a:lstStyle>
          <a:p>
            <a:pPr>
              <a:defRPr/>
            </a:pPr>
            <a:fld id="{A30FA2E7-7818-BB48-88A4-0B4C16A6E258}" type="datetimeFigureOut">
              <a:rPr lang="es-ES" altLang="es-ES"/>
              <a:pPr>
                <a:defRPr/>
              </a:pPr>
              <a:t>21/05/2019</a:t>
            </a:fld>
            <a:endParaRPr lang="es-ES" altLang="es-ES"/>
          </a:p>
        </p:txBody>
      </p:sp>
      <p:sp>
        <p:nvSpPr>
          <p:cNvPr id="4" name="Marcador de imagen de diapositiva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s-ES" noProof="0" smtClean="0"/>
          </a:p>
        </p:txBody>
      </p:sp>
      <p:sp>
        <p:nvSpPr>
          <p:cNvPr id="5" name="Marcador de notas 4"/>
          <p:cNvSpPr>
            <a:spLocks noGrp="1"/>
          </p:cNvSpPr>
          <p:nvPr>
            <p:ph type="body" sz="quarter" idx="3"/>
          </p:nvPr>
        </p:nvSpPr>
        <p:spPr>
          <a:xfrm>
            <a:off x="679450" y="4691063"/>
            <a:ext cx="5438775" cy="4443412"/>
          </a:xfrm>
          <a:prstGeom prst="rect">
            <a:avLst/>
          </a:prstGeom>
        </p:spPr>
        <p:txBody>
          <a:bodyPr vert="horz" wrap="square" lIns="91440" tIns="45720" rIns="91440" bIns="45720" numCol="1" anchor="t" anchorCtr="0" compatLnSpc="1">
            <a:prstTxWarp prst="textNoShape">
              <a:avLst/>
            </a:prstTxWarp>
          </a:bodyPr>
          <a:lstStyle/>
          <a:p>
            <a:pPr lvl="0"/>
            <a:r>
              <a:rPr lang="es-ES_tradnl" altLang="es-ES" noProof="0" smtClean="0"/>
              <a:t>Haga clic para modificar el estilo de texto del patrón</a:t>
            </a:r>
          </a:p>
          <a:p>
            <a:pPr lvl="1"/>
            <a:r>
              <a:rPr lang="es-ES_tradnl" altLang="es-ES" noProof="0" smtClean="0"/>
              <a:t>Segundo nivel</a:t>
            </a:r>
          </a:p>
          <a:p>
            <a:pPr lvl="2"/>
            <a:r>
              <a:rPr lang="es-ES_tradnl" altLang="es-ES" noProof="0" smtClean="0"/>
              <a:t>Tercer nivel</a:t>
            </a:r>
          </a:p>
          <a:p>
            <a:pPr lvl="3"/>
            <a:r>
              <a:rPr lang="es-ES_tradnl" altLang="es-ES" noProof="0" smtClean="0"/>
              <a:t>Cuarto nivel</a:t>
            </a:r>
          </a:p>
          <a:p>
            <a:pPr lvl="4"/>
            <a:r>
              <a:rPr lang="es-ES_tradnl" altLang="es-ES" noProof="0" smtClean="0"/>
              <a:t>Quinto nivel</a:t>
            </a:r>
            <a:endParaRPr lang="es-ES" altLang="es-ES" noProof="0" smtClean="0"/>
          </a:p>
        </p:txBody>
      </p:sp>
      <p:sp>
        <p:nvSpPr>
          <p:cNvPr id="6" name="Marcador de pie de página 5"/>
          <p:cNvSpPr>
            <a:spLocks noGrp="1"/>
          </p:cNvSpPr>
          <p:nvPr>
            <p:ph type="ftr" sz="quarter" idx="4"/>
          </p:nvPr>
        </p:nvSpPr>
        <p:spPr>
          <a:xfrm>
            <a:off x="0" y="9378950"/>
            <a:ext cx="2944813" cy="493713"/>
          </a:xfrm>
          <a:prstGeom prst="rect">
            <a:avLst/>
          </a:prstGeom>
        </p:spPr>
        <p:txBody>
          <a:bodyPr vert="horz" lIns="91440" tIns="45720" rIns="91440" bIns="45720" rtlCol="0" anchor="b"/>
          <a:lstStyle>
            <a:lvl1pPr algn="l" eaLnBrk="1" hangingPunct="1">
              <a:defRPr sz="1200">
                <a:latin typeface="Gill Sans" charset="0"/>
                <a:ea typeface="ヒラギノ角ゴ ProN W3" charset="0"/>
                <a:cs typeface="ヒラギノ角ゴ ProN W3" charset="0"/>
              </a:defRPr>
            </a:lvl1pPr>
          </a:lstStyle>
          <a:p>
            <a:pPr>
              <a:defRPr/>
            </a:pPr>
            <a:endParaRPr lang="es-ES"/>
          </a:p>
        </p:txBody>
      </p:sp>
      <p:sp>
        <p:nvSpPr>
          <p:cNvPr id="7" name="Marcador de número de diapositiva 6"/>
          <p:cNvSpPr>
            <a:spLocks noGrp="1"/>
          </p:cNvSpPr>
          <p:nvPr>
            <p:ph type="sldNum" sz="quarter" idx="5"/>
          </p:nvPr>
        </p:nvSpPr>
        <p:spPr>
          <a:xfrm>
            <a:off x="3851275" y="9378950"/>
            <a:ext cx="2944813" cy="49371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Gill Sans" charset="0"/>
              </a:defRPr>
            </a:lvl1pPr>
          </a:lstStyle>
          <a:p>
            <a:pPr>
              <a:defRPr/>
            </a:pPr>
            <a:fld id="{56ADA792-6D97-9B43-8B73-75138E137867}" type="slidenum">
              <a:rPr lang="es-ES" altLang="es-ES"/>
              <a:pPr>
                <a:defRPr/>
              </a:pPr>
              <a:t>‹Nº›</a:t>
            </a:fld>
            <a:endParaRPr lang="es-ES" altLang="es-ES"/>
          </a:p>
        </p:txBody>
      </p:sp>
    </p:spTree>
    <p:extLst>
      <p:ext uri="{BB962C8B-B14F-4D97-AF65-F5344CB8AC3E}">
        <p14:creationId xmlns:p14="http://schemas.microsoft.com/office/powerpoint/2010/main" val="15806295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twitter.com/ElevenPaths" TargetMode="External"/><Relationship Id="rId18" Type="http://schemas.openxmlformats.org/officeDocument/2006/relationships/image" Target="../media/image2.png"/><Relationship Id="rId3" Type="http://schemas.openxmlformats.org/officeDocument/2006/relationships/hyperlink" Target="http://blog.elevenpaths.com/" TargetMode="External"/><Relationship Id="rId7" Type="http://schemas.openxmlformats.org/officeDocument/2006/relationships/hyperlink" Target="http://facebook.com/ElevenPaths" TargetMode="External"/><Relationship Id="rId12" Type="http://schemas.openxmlformats.org/officeDocument/2006/relationships/image" Target="../media/image9.png"/><Relationship Id="rId17" Type="http://schemas.openxmlformats.org/officeDocument/2006/relationships/image" Target="../media/image1.png"/><Relationship Id="rId2" Type="http://schemas.openxmlformats.org/officeDocument/2006/relationships/hyperlink" Target="http://www.elevenpaths.com/" TargetMode="External"/><Relationship Id="rId16" Type="http://schemas.openxmlformats.org/officeDocument/2006/relationships/image" Target="../media/image11.png"/><Relationship Id="rId1" Type="http://schemas.openxmlformats.org/officeDocument/2006/relationships/slideMaster" Target="../slideMasters/slideMaster4.xml"/><Relationship Id="rId6" Type="http://schemas.openxmlformats.org/officeDocument/2006/relationships/image" Target="../media/image6.png"/><Relationship Id="rId11" Type="http://schemas.openxmlformats.org/officeDocument/2006/relationships/hyperlink" Target="http://linkedin.com/company/eleven-paths" TargetMode="External"/><Relationship Id="rId5" Type="http://schemas.openxmlformats.org/officeDocument/2006/relationships/hyperlink" Target="http://community.elevenpaths.com/" TargetMode="External"/><Relationship Id="rId15" Type="http://schemas.openxmlformats.org/officeDocument/2006/relationships/hyperlink" Target="http://youtube.com/ElevenPaths"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instagram.com/ElevenPaths" TargetMode="External"/><Relationship Id="rId1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twitter.com/ElevenPaths" TargetMode="External"/><Relationship Id="rId18" Type="http://schemas.openxmlformats.org/officeDocument/2006/relationships/image" Target="../media/image2.png"/><Relationship Id="rId3" Type="http://schemas.openxmlformats.org/officeDocument/2006/relationships/hyperlink" Target="http://blog.elevenpaths.com/" TargetMode="External"/><Relationship Id="rId7" Type="http://schemas.openxmlformats.org/officeDocument/2006/relationships/hyperlink" Target="http://facebook.com/ElevenPaths" TargetMode="External"/><Relationship Id="rId12" Type="http://schemas.openxmlformats.org/officeDocument/2006/relationships/image" Target="../media/image9.png"/><Relationship Id="rId17" Type="http://schemas.openxmlformats.org/officeDocument/2006/relationships/image" Target="../media/image1.png"/><Relationship Id="rId2" Type="http://schemas.openxmlformats.org/officeDocument/2006/relationships/hyperlink" Target="http://www.elevenpaths.com/" TargetMode="External"/><Relationship Id="rId16" Type="http://schemas.openxmlformats.org/officeDocument/2006/relationships/image" Target="../media/image11.png"/><Relationship Id="rId1" Type="http://schemas.openxmlformats.org/officeDocument/2006/relationships/slideMaster" Target="../slideMasters/slideMaster4.xml"/><Relationship Id="rId6" Type="http://schemas.openxmlformats.org/officeDocument/2006/relationships/image" Target="../media/image6.png"/><Relationship Id="rId11" Type="http://schemas.openxmlformats.org/officeDocument/2006/relationships/hyperlink" Target="http://linkedin.com/company/eleven-paths" TargetMode="External"/><Relationship Id="rId5" Type="http://schemas.openxmlformats.org/officeDocument/2006/relationships/hyperlink" Target="http://community.elevenpaths.com/" TargetMode="External"/><Relationship Id="rId15" Type="http://schemas.openxmlformats.org/officeDocument/2006/relationships/hyperlink" Target="http://youtube.com/ElevenPaths"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instagram.com/ElevenPaths" TargetMode="External"/><Relationship Id="rId1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erior - indice">
    <p:spTree>
      <p:nvGrpSpPr>
        <p:cNvPr id="1" name=""/>
        <p:cNvGrpSpPr/>
        <p:nvPr/>
      </p:nvGrpSpPr>
      <p:grpSpPr>
        <a:xfrm>
          <a:off x="0" y="0"/>
          <a:ext cx="0" cy="0"/>
          <a:chOff x="0" y="0"/>
          <a:chExt cx="0" cy="0"/>
        </a:xfrm>
      </p:grpSpPr>
      <p:sp>
        <p:nvSpPr>
          <p:cNvPr id="11" name="Title 9"/>
          <p:cNvSpPr>
            <a:spLocks noGrp="1"/>
          </p:cNvSpPr>
          <p:nvPr>
            <p:ph type="title" hasCustomPrompt="1"/>
          </p:nvPr>
        </p:nvSpPr>
        <p:spPr>
          <a:xfrm>
            <a:off x="323528" y="267495"/>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
        <p:nvSpPr>
          <p:cNvPr id="3" name="Text Placeholder 2"/>
          <p:cNvSpPr>
            <a:spLocks noGrp="1"/>
          </p:cNvSpPr>
          <p:nvPr>
            <p:ph type="body" sz="quarter" idx="10" hasCustomPrompt="1"/>
          </p:nvPr>
        </p:nvSpPr>
        <p:spPr>
          <a:xfrm>
            <a:off x="395288" y="987424"/>
            <a:ext cx="3960688" cy="3240509"/>
          </a:xfrm>
          <a:prstGeom prst="rect">
            <a:avLst/>
          </a:prstGeom>
        </p:spPr>
        <p:txBody>
          <a:bodyPr/>
          <a:lstStyle>
            <a:lvl1pPr marL="0" indent="0">
              <a:buNone/>
              <a:defRPr sz="2000" baseline="0"/>
            </a:lvl1pPr>
            <a:lvl2pPr marL="457200" marR="0" indent="0" algn="l" defTabSz="914400" rtl="0" eaLnBrk="1" fontAlgn="auto" latinLnBrk="0" hangingPunct="1">
              <a:lnSpc>
                <a:spcPts val="1000"/>
              </a:lnSpc>
              <a:spcBef>
                <a:spcPts val="500"/>
              </a:spcBef>
              <a:spcAft>
                <a:spcPts val="0"/>
              </a:spcAft>
              <a:buClrTx/>
              <a:buSzTx/>
              <a:buFont typeface="Arial"/>
              <a:buNone/>
              <a:tabLst/>
              <a:defRPr sz="1400" baseline="0">
                <a:solidFill>
                  <a:schemeClr val="bg2"/>
                </a:solidFill>
              </a:defRPr>
            </a:lvl2pPr>
            <a:lvl3pPr marL="914400" indent="0">
              <a:buNone/>
              <a:defRPr/>
            </a:lvl3pPr>
            <a:lvl4pPr marL="1371600" indent="0">
              <a:buNone/>
              <a:defRPr/>
            </a:lvl4pPr>
            <a:lvl5pPr marL="1828800" indent="0">
              <a:buNone/>
              <a:defRPr/>
            </a:lvl5pPr>
          </a:lstStyle>
          <a:p>
            <a:pPr lvl="0"/>
            <a:r>
              <a:rPr lang="en-US" dirty="0" smtClean="0"/>
              <a:t>01.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s-ES" dirty="0" smtClean="0"/>
          </a:p>
          <a:p>
            <a:pPr lvl="0"/>
            <a:r>
              <a:rPr lang="en-US" dirty="0" smtClean="0"/>
              <a:t>02.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endParaRPr lang="en-US" dirty="0" smtClean="0"/>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n-US" dirty="0" smtClean="0"/>
          </a:p>
          <a:p>
            <a:pPr lvl="0"/>
            <a:r>
              <a:rPr lang="en-US" dirty="0" smtClean="0"/>
              <a:t>03.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endParaRPr lang="en-US" dirty="0" smtClean="0"/>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n-US" dirty="0" smtClean="0"/>
          </a:p>
        </p:txBody>
      </p:sp>
      <p:sp>
        <p:nvSpPr>
          <p:cNvPr id="15" name="Text Placeholder 2"/>
          <p:cNvSpPr>
            <a:spLocks noGrp="1"/>
          </p:cNvSpPr>
          <p:nvPr>
            <p:ph type="body" sz="quarter" idx="11" hasCustomPrompt="1"/>
          </p:nvPr>
        </p:nvSpPr>
        <p:spPr>
          <a:xfrm>
            <a:off x="4572000" y="987424"/>
            <a:ext cx="3960688" cy="3240509"/>
          </a:xfrm>
          <a:prstGeom prst="rect">
            <a:avLst/>
          </a:prstGeom>
        </p:spPr>
        <p:txBody>
          <a:bodyPr/>
          <a:lstStyle>
            <a:lvl1pPr marL="0" indent="0">
              <a:buNone/>
              <a:defRPr sz="2000" baseline="0"/>
            </a:lvl1pPr>
            <a:lvl2pPr marL="457200" marR="0" indent="0" algn="l" defTabSz="914400" rtl="0" eaLnBrk="1" fontAlgn="auto" latinLnBrk="0" hangingPunct="1">
              <a:lnSpc>
                <a:spcPts val="1000"/>
              </a:lnSpc>
              <a:spcBef>
                <a:spcPts val="500"/>
              </a:spcBef>
              <a:spcAft>
                <a:spcPts val="0"/>
              </a:spcAft>
              <a:buClrTx/>
              <a:buSzTx/>
              <a:buFont typeface="Arial"/>
              <a:buNone/>
              <a:tabLst/>
              <a:defRPr sz="1400" baseline="0">
                <a:solidFill>
                  <a:schemeClr val="bg2"/>
                </a:solidFill>
              </a:defRPr>
            </a:lvl2pPr>
            <a:lvl3pPr marL="914400" indent="0">
              <a:buNone/>
              <a:defRPr/>
            </a:lvl3pPr>
            <a:lvl4pPr marL="1371600" indent="0">
              <a:buNone/>
              <a:defRPr/>
            </a:lvl4pPr>
            <a:lvl5pPr marL="1828800" indent="0">
              <a:buNone/>
              <a:defRPr/>
            </a:lvl5pPr>
          </a:lstStyle>
          <a:p>
            <a:pPr lvl="0"/>
            <a:r>
              <a:rPr lang="en-US" dirty="0" smtClean="0"/>
              <a:t>01.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s-ES" dirty="0" smtClean="0"/>
          </a:p>
          <a:p>
            <a:pPr lvl="0"/>
            <a:r>
              <a:rPr lang="en-US" dirty="0" smtClean="0"/>
              <a:t>02.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endParaRPr lang="en-US" dirty="0" smtClean="0"/>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n-US" dirty="0" smtClean="0"/>
          </a:p>
          <a:p>
            <a:pPr lvl="0"/>
            <a:r>
              <a:rPr lang="en-US" dirty="0" smtClean="0"/>
              <a:t>03.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endParaRPr lang="en-US" dirty="0" smtClean="0"/>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n-US" dirty="0" smtClean="0"/>
          </a:p>
        </p:txBody>
      </p:sp>
    </p:spTree>
    <p:extLst>
      <p:ext uri="{BB962C8B-B14F-4D97-AF65-F5344CB8AC3E}">
        <p14:creationId xmlns:p14="http://schemas.microsoft.com/office/powerpoint/2010/main" val="17350490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parador fuxia">
    <p:spTree>
      <p:nvGrpSpPr>
        <p:cNvPr id="1" name=""/>
        <p:cNvGrpSpPr/>
        <p:nvPr/>
      </p:nvGrpSpPr>
      <p:grpSpPr>
        <a:xfrm>
          <a:off x="0" y="0"/>
          <a:ext cx="0" cy="0"/>
          <a:chOff x="0" y="0"/>
          <a:chExt cx="0" cy="0"/>
        </a:xfrm>
      </p:grpSpPr>
      <p:sp>
        <p:nvSpPr>
          <p:cNvPr id="2" name="1 Elipse"/>
          <p:cNvSpPr/>
          <p:nvPr userDrawn="1"/>
        </p:nvSpPr>
        <p:spPr>
          <a:xfrm rot="16200000">
            <a:off x="3671888" y="2246313"/>
            <a:ext cx="649287" cy="6492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s-ES" dirty="0"/>
          </a:p>
        </p:txBody>
      </p:sp>
      <p:grpSp>
        <p:nvGrpSpPr>
          <p:cNvPr id="3" name="66 Grupo"/>
          <p:cNvGrpSpPr>
            <a:grpSpLocks/>
          </p:cNvGrpSpPr>
          <p:nvPr userDrawn="1"/>
        </p:nvGrpSpPr>
        <p:grpSpPr bwMode="auto">
          <a:xfrm rot="-5400000">
            <a:off x="3817938" y="2463800"/>
            <a:ext cx="431800" cy="215900"/>
            <a:chOff x="971600" y="4149080"/>
            <a:chExt cx="1440160" cy="720080"/>
          </a:xfrm>
        </p:grpSpPr>
        <p:sp>
          <p:nvSpPr>
            <p:cNvPr id="4" name="24 Triángulo isósceles"/>
            <p:cNvSpPr/>
            <p:nvPr/>
          </p:nvSpPr>
          <p:spPr>
            <a:xfrm rot="10800000" flipV="1">
              <a:off x="971600" y="4122605"/>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718152"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11" name="Text Placeholder 6"/>
          <p:cNvSpPr>
            <a:spLocks noGrp="1"/>
          </p:cNvSpPr>
          <p:nvPr>
            <p:ph type="body" sz="quarter" idx="12" hasCustomPrompt="1"/>
          </p:nvPr>
        </p:nvSpPr>
        <p:spPr>
          <a:xfrm>
            <a:off x="1368427" y="1525587"/>
            <a:ext cx="2378075" cy="1982787"/>
          </a:xfrm>
          <a:prstGeom prst="rect">
            <a:avLst/>
          </a:prstGeom>
        </p:spPr>
        <p:txBody>
          <a:bodyPr/>
          <a:lstStyle>
            <a:lvl1pPr marL="0" indent="0" algn="ctr">
              <a:lnSpc>
                <a:spcPct val="100000"/>
              </a:lnSpc>
              <a:spcBef>
                <a:spcPts val="0"/>
              </a:spcBef>
              <a:buNone/>
              <a:defRPr sz="13000">
                <a:solidFill>
                  <a:schemeClr val="tx2"/>
                </a:solidFill>
                <a:latin typeface="Calibri" charset="0"/>
                <a:ea typeface="Calibri" charset="0"/>
                <a:cs typeface="Calibri" charset="0"/>
              </a:defRPr>
            </a:lvl1pPr>
          </a:lstStyle>
          <a:p>
            <a:pPr lvl="0"/>
            <a:r>
              <a:rPr lang="en-US" dirty="0" smtClean="0"/>
              <a:t>04</a:t>
            </a:r>
            <a:endParaRPr lang="en-US" dirty="0"/>
          </a:p>
        </p:txBody>
      </p:sp>
      <p:sp>
        <p:nvSpPr>
          <p:cNvPr id="9" name="Text Placeholder 8"/>
          <p:cNvSpPr>
            <a:spLocks noGrp="1"/>
          </p:cNvSpPr>
          <p:nvPr>
            <p:ph type="body" sz="quarter" idx="13" hasCustomPrompt="1"/>
          </p:nvPr>
        </p:nvSpPr>
        <p:spPr>
          <a:xfrm>
            <a:off x="4329113" y="1832768"/>
            <a:ext cx="3203575" cy="1476375"/>
          </a:xfrm>
          <a:prstGeom prst="rect">
            <a:avLst/>
          </a:prstGeom>
        </p:spPr>
        <p:txBody>
          <a:bodyPr/>
          <a:lstStyle>
            <a:lvl1pPr marL="0" indent="0" algn="l">
              <a:lnSpc>
                <a:spcPct val="100000"/>
              </a:lnSpc>
              <a:spcBef>
                <a:spcPts val="0"/>
              </a:spcBef>
              <a:buNone/>
              <a:defRPr sz="3000" baseline="0">
                <a:solidFill>
                  <a:schemeClr val="tx2"/>
                </a:solidFill>
              </a:defRPr>
            </a:lvl1pPr>
          </a:lstStyle>
          <a:p>
            <a:pPr lvl="0"/>
            <a:r>
              <a:rPr lang="en-US" dirty="0" smtClean="0"/>
              <a:t>T</a:t>
            </a:r>
            <a:r>
              <a:rPr lang="es-ES" dirty="0" err="1" smtClean="0"/>
              <a:t>ítulo</a:t>
            </a:r>
            <a:r>
              <a:rPr lang="es-ES" dirty="0" smtClean="0"/>
              <a:t> del capítulo, Máximo </a:t>
            </a:r>
            <a:r>
              <a:rPr lang="es-ES" smtClean="0"/>
              <a:t>3 líneas, Texto </a:t>
            </a:r>
            <a:r>
              <a:rPr lang="es-ES" dirty="0" smtClean="0"/>
              <a:t>a 30 puntos</a:t>
            </a:r>
            <a:endParaRPr lang="en-US" dirty="0"/>
          </a:p>
        </p:txBody>
      </p:sp>
    </p:spTree>
    <p:extLst>
      <p:ext uri="{BB962C8B-B14F-4D97-AF65-F5344CB8AC3E}">
        <p14:creationId xmlns:p14="http://schemas.microsoft.com/office/powerpoint/2010/main" val="10297926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parador amarillo">
    <p:spTree>
      <p:nvGrpSpPr>
        <p:cNvPr id="1" name=""/>
        <p:cNvGrpSpPr/>
        <p:nvPr/>
      </p:nvGrpSpPr>
      <p:grpSpPr>
        <a:xfrm>
          <a:off x="0" y="0"/>
          <a:ext cx="0" cy="0"/>
          <a:chOff x="0" y="0"/>
          <a:chExt cx="0" cy="0"/>
        </a:xfrm>
      </p:grpSpPr>
      <p:sp>
        <p:nvSpPr>
          <p:cNvPr id="2" name="1 Elipse"/>
          <p:cNvSpPr/>
          <p:nvPr userDrawn="1"/>
        </p:nvSpPr>
        <p:spPr>
          <a:xfrm rot="16200000">
            <a:off x="3671888" y="2246313"/>
            <a:ext cx="649287" cy="6492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s-ES" dirty="0"/>
          </a:p>
        </p:txBody>
      </p:sp>
      <p:grpSp>
        <p:nvGrpSpPr>
          <p:cNvPr id="3" name="66 Grupo"/>
          <p:cNvGrpSpPr>
            <a:grpSpLocks/>
          </p:cNvGrpSpPr>
          <p:nvPr userDrawn="1"/>
        </p:nvGrpSpPr>
        <p:grpSpPr bwMode="auto">
          <a:xfrm rot="-5400000">
            <a:off x="3817938" y="2463800"/>
            <a:ext cx="431800" cy="215900"/>
            <a:chOff x="971600" y="4149080"/>
            <a:chExt cx="1440160" cy="720080"/>
          </a:xfrm>
        </p:grpSpPr>
        <p:sp>
          <p:nvSpPr>
            <p:cNvPr id="4" name="24 Triángulo isósceles"/>
            <p:cNvSpPr/>
            <p:nvPr/>
          </p:nvSpPr>
          <p:spPr>
            <a:xfrm rot="10800000" flipV="1">
              <a:off x="971600" y="4122605"/>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718152"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9" name="Text Placeholder 6"/>
          <p:cNvSpPr>
            <a:spLocks noGrp="1"/>
          </p:cNvSpPr>
          <p:nvPr>
            <p:ph type="body" sz="quarter" idx="12" hasCustomPrompt="1"/>
          </p:nvPr>
        </p:nvSpPr>
        <p:spPr>
          <a:xfrm>
            <a:off x="1368427" y="1525587"/>
            <a:ext cx="2378075" cy="1982787"/>
          </a:xfrm>
          <a:prstGeom prst="rect">
            <a:avLst/>
          </a:prstGeom>
        </p:spPr>
        <p:txBody>
          <a:bodyPr/>
          <a:lstStyle>
            <a:lvl1pPr marL="0" indent="0" algn="ctr">
              <a:lnSpc>
                <a:spcPct val="100000"/>
              </a:lnSpc>
              <a:spcBef>
                <a:spcPts val="0"/>
              </a:spcBef>
              <a:buNone/>
              <a:defRPr sz="13000">
                <a:solidFill>
                  <a:schemeClr val="tx2"/>
                </a:solidFill>
                <a:latin typeface="Calibri" charset="0"/>
                <a:ea typeface="Calibri" charset="0"/>
                <a:cs typeface="Calibri" charset="0"/>
              </a:defRPr>
            </a:lvl1pPr>
          </a:lstStyle>
          <a:p>
            <a:pPr lvl="0"/>
            <a:r>
              <a:rPr lang="en-US" dirty="0" smtClean="0"/>
              <a:t>05</a:t>
            </a:r>
            <a:endParaRPr lang="en-US" dirty="0"/>
          </a:p>
        </p:txBody>
      </p:sp>
      <p:sp>
        <p:nvSpPr>
          <p:cNvPr id="10" name="Text Placeholder 8"/>
          <p:cNvSpPr>
            <a:spLocks noGrp="1"/>
          </p:cNvSpPr>
          <p:nvPr>
            <p:ph type="body" sz="quarter" idx="13" hasCustomPrompt="1"/>
          </p:nvPr>
        </p:nvSpPr>
        <p:spPr>
          <a:xfrm>
            <a:off x="4329113" y="1832768"/>
            <a:ext cx="3203575" cy="1476375"/>
          </a:xfrm>
          <a:prstGeom prst="rect">
            <a:avLst/>
          </a:prstGeom>
        </p:spPr>
        <p:txBody>
          <a:bodyPr/>
          <a:lstStyle>
            <a:lvl1pPr marL="0" indent="0" algn="l">
              <a:lnSpc>
                <a:spcPct val="100000"/>
              </a:lnSpc>
              <a:spcBef>
                <a:spcPts val="0"/>
              </a:spcBef>
              <a:buNone/>
              <a:defRPr sz="3000" baseline="0">
                <a:solidFill>
                  <a:schemeClr val="tx2"/>
                </a:solidFill>
              </a:defRPr>
            </a:lvl1pPr>
          </a:lstStyle>
          <a:p>
            <a:pPr lvl="0"/>
            <a:r>
              <a:rPr lang="en-US" dirty="0" smtClean="0"/>
              <a:t>T</a:t>
            </a:r>
            <a:r>
              <a:rPr lang="es-ES" dirty="0" err="1" smtClean="0"/>
              <a:t>ítulo</a:t>
            </a:r>
            <a:r>
              <a:rPr lang="es-ES" dirty="0" smtClean="0"/>
              <a:t> del capítulo, Máximo </a:t>
            </a:r>
            <a:r>
              <a:rPr lang="es-ES" smtClean="0"/>
              <a:t>3 líneas, Texto </a:t>
            </a:r>
            <a:r>
              <a:rPr lang="es-ES" dirty="0" smtClean="0"/>
              <a:t>a 30 puntos</a:t>
            </a:r>
            <a:endParaRPr lang="en-US" dirty="0"/>
          </a:p>
        </p:txBody>
      </p:sp>
    </p:spTree>
    <p:extLst>
      <p:ext uri="{BB962C8B-B14F-4D97-AF65-F5344CB8AC3E}">
        <p14:creationId xmlns:p14="http://schemas.microsoft.com/office/powerpoint/2010/main" val="11538867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erior - Niveles de texto">
    <p:spTree>
      <p:nvGrpSpPr>
        <p:cNvPr id="1" name=""/>
        <p:cNvGrpSpPr/>
        <p:nvPr/>
      </p:nvGrpSpPr>
      <p:grpSpPr>
        <a:xfrm>
          <a:off x="0" y="0"/>
          <a:ext cx="0" cy="0"/>
          <a:chOff x="0" y="0"/>
          <a:chExt cx="0" cy="0"/>
        </a:xfrm>
      </p:grpSpPr>
      <p:sp>
        <p:nvSpPr>
          <p:cNvPr id="23" name="Text Placeholder 3"/>
          <p:cNvSpPr>
            <a:spLocks noGrp="1"/>
          </p:cNvSpPr>
          <p:nvPr>
            <p:ph type="body" sz="quarter" idx="25" hasCustomPrompt="1"/>
          </p:nvPr>
        </p:nvSpPr>
        <p:spPr>
          <a:xfrm>
            <a:off x="447675" y="1347614"/>
            <a:ext cx="8131175" cy="3070898"/>
          </a:xfrm>
          <a:prstGeom prst="rect">
            <a:avLst/>
          </a:prstGeom>
        </p:spPr>
        <p:txBody>
          <a:bodyPr/>
          <a:lstStyle>
            <a:lvl1pPr>
              <a:buFontTx/>
              <a:buChar char="•"/>
              <a:defRPr sz="2800">
                <a:effectLst/>
              </a:defRPr>
            </a:lvl1pPr>
            <a:lvl2pPr marL="685800" indent="-228600">
              <a:buFont typeface="Courier New" charset="0"/>
              <a:buChar char="o"/>
              <a:defRPr sz="2400">
                <a:effectLst/>
              </a:defRPr>
            </a:lvl2pPr>
            <a:lvl3pPr marL="1143000" indent="-228600">
              <a:buFont typeface="Wingdings" charset="2"/>
              <a:buChar char="§"/>
              <a:defRPr>
                <a:effectLst/>
              </a:defRPr>
            </a:lvl3pPr>
            <a:lvl4pPr>
              <a:defRPr>
                <a:effectLst/>
              </a:defRPr>
            </a:lvl4pPr>
          </a:lstStyle>
          <a:p>
            <a:pPr>
              <a:buFontTx/>
              <a:buChar char="•"/>
            </a:pPr>
            <a:r>
              <a:rPr lang="es-ES" altLang="es-ES" dirty="0" smtClean="0">
                <a:latin typeface="Calibri" charset="0"/>
                <a:ea typeface="MS PGothic" charset="-128"/>
                <a:cs typeface="Calibri Light" charset="0"/>
              </a:rPr>
              <a:t>Escribe aquí el texto (28 puntos)</a:t>
            </a:r>
          </a:p>
          <a:p>
            <a:pPr lvl="1">
              <a:buFont typeface="Courier New" charset="0"/>
              <a:buChar char="o"/>
            </a:pPr>
            <a:r>
              <a:rPr lang="es-ES" altLang="es-ES" dirty="0" smtClean="0">
                <a:latin typeface="Calibri" charset="0"/>
                <a:ea typeface="MS PGothic" charset="-128"/>
              </a:rPr>
              <a:t>Escribe aquí el texto (24 puntos)</a:t>
            </a:r>
          </a:p>
          <a:p>
            <a:pPr lvl="2">
              <a:buFont typeface="Wingdings" charset="2"/>
              <a:buChar char="§"/>
            </a:pPr>
            <a:r>
              <a:rPr lang="es-ES" altLang="es-ES" dirty="0" smtClean="0">
                <a:latin typeface="Calibri" charset="0"/>
                <a:ea typeface="MS PGothic" charset="-128"/>
              </a:rPr>
              <a:t>Escribe aquí el texto (20 puntos)</a:t>
            </a:r>
          </a:p>
          <a:p>
            <a:pPr lvl="3"/>
            <a:r>
              <a:rPr lang="es-ES" altLang="es-ES" dirty="0" smtClean="0">
                <a:latin typeface="Calibri" charset="0"/>
                <a:ea typeface="MS PGothic" charset="-128"/>
              </a:rPr>
              <a:t>Escribe aquí el texto (18 puntos)</a:t>
            </a:r>
          </a:p>
        </p:txBody>
      </p:sp>
      <p:sp>
        <p:nvSpPr>
          <p:cNvPr id="6" name="Title 9"/>
          <p:cNvSpPr>
            <a:spLocks noGrp="1"/>
          </p:cNvSpPr>
          <p:nvPr>
            <p:ph type="title" hasCustomPrompt="1"/>
          </p:nvPr>
        </p:nvSpPr>
        <p:spPr>
          <a:xfrm>
            <a:off x="323660" y="267886"/>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
        <p:nvSpPr>
          <p:cNvPr id="8" name="Text Placeholder 4"/>
          <p:cNvSpPr>
            <a:spLocks noGrp="1"/>
          </p:cNvSpPr>
          <p:nvPr>
            <p:ph type="body" sz="quarter" idx="26" hasCustomPrompt="1"/>
          </p:nvPr>
        </p:nvSpPr>
        <p:spPr>
          <a:xfrm>
            <a:off x="930276" y="804888"/>
            <a:ext cx="4033837" cy="392113"/>
          </a:xfrm>
          <a:prstGeom prst="rect">
            <a:avLst/>
          </a:prstGeom>
        </p:spPr>
        <p:txBody>
          <a:bodyPr/>
          <a:lstStyle>
            <a:lvl1pPr marL="0" indent="0">
              <a:buNone/>
              <a:defRPr sz="2000" baseline="0">
                <a:solidFill>
                  <a:schemeClr val="bg2"/>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subtítulo (20 puntos)</a:t>
            </a:r>
            <a:endParaRPr lang="en-US" dirty="0"/>
          </a:p>
        </p:txBody>
      </p:sp>
    </p:spTree>
    <p:extLst>
      <p:ext uri="{BB962C8B-B14F-4D97-AF65-F5344CB8AC3E}">
        <p14:creationId xmlns:p14="http://schemas.microsoft.com/office/powerpoint/2010/main" val="89844355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Telefónica">
    <p:spTree>
      <p:nvGrpSpPr>
        <p:cNvPr id="1" name=""/>
        <p:cNvGrpSpPr/>
        <p:nvPr/>
      </p:nvGrpSpPr>
      <p:grpSpPr>
        <a:xfrm>
          <a:off x="0" y="0"/>
          <a:ext cx="0" cy="0"/>
          <a:chOff x="0" y="0"/>
          <a:chExt cx="0" cy="0"/>
        </a:xfrm>
      </p:grpSpPr>
      <p:sp>
        <p:nvSpPr>
          <p:cNvPr id="16" name="21 CuadroTexto">
            <a:hlinkClick r:id="rId2"/>
          </p:cNvPr>
          <p:cNvSpPr txBox="1">
            <a:spLocks noChangeArrowheads="1"/>
          </p:cNvSpPr>
          <p:nvPr userDrawn="1"/>
        </p:nvSpPr>
        <p:spPr bwMode="auto">
          <a:xfrm>
            <a:off x="3037916" y="1696933"/>
            <a:ext cx="30681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lgn="ctr" eaLnBrk="1" hangingPunct="1">
              <a:defRPr/>
            </a:pPr>
            <a:r>
              <a:rPr lang="es-ES" sz="1500" kern="0" dirty="0" smtClean="0">
                <a:solidFill>
                  <a:schemeClr val="accent6"/>
                </a:solidFill>
                <a:latin typeface="Calibri" panose="020F0502020204030204" pitchFamily="34" charset="0"/>
                <a:cs typeface="Calibri" panose="020F0502020204030204" pitchFamily="34" charset="0"/>
              </a:rPr>
              <a:t>¡Síguenos en nuestras</a:t>
            </a:r>
            <a:r>
              <a:rPr lang="es-ES" sz="1500" kern="0" baseline="0" dirty="0" smtClean="0">
                <a:solidFill>
                  <a:schemeClr val="accent6"/>
                </a:solidFill>
                <a:latin typeface="Calibri" panose="020F0502020204030204" pitchFamily="34" charset="0"/>
                <a:cs typeface="Calibri" panose="020F0502020204030204" pitchFamily="34" charset="0"/>
              </a:rPr>
              <a:t> redes sociales y entérate de todo!</a:t>
            </a:r>
            <a:endParaRPr lang="es-ES" sz="1500" kern="0" dirty="0">
              <a:solidFill>
                <a:schemeClr val="accent6"/>
              </a:solidFill>
              <a:latin typeface="Calibri" panose="020F0502020204030204" pitchFamily="34" charset="0"/>
              <a:cs typeface="Calibri" panose="020F0502020204030204" pitchFamily="34" charset="0"/>
            </a:endParaRPr>
          </a:p>
        </p:txBody>
      </p:sp>
      <p:sp>
        <p:nvSpPr>
          <p:cNvPr id="21" name="CuadroTexto 20"/>
          <p:cNvSpPr txBox="1"/>
          <p:nvPr userDrawn="1"/>
        </p:nvSpPr>
        <p:spPr>
          <a:xfrm>
            <a:off x="323528" y="3721532"/>
            <a:ext cx="8496944" cy="1384995"/>
          </a:xfrm>
          <a:prstGeom prst="rect">
            <a:avLst/>
          </a:prstGeom>
          <a:noFill/>
        </p:spPr>
        <p:txBody>
          <a:bodyPr wrap="square" rtlCol="0">
            <a:spAutoFit/>
          </a:bodyPr>
          <a:lstStyle/>
          <a:p>
            <a:pPr algn="just"/>
            <a:r>
              <a:rPr lang="es-ES" sz="700" kern="1200" dirty="0" smtClean="0">
                <a:solidFill>
                  <a:schemeClr val="bg1">
                    <a:lumMod val="65000"/>
                  </a:schemeClr>
                </a:solidFill>
                <a:effectLst/>
                <a:latin typeface="Calibri" charset="0"/>
                <a:ea typeface="Calibri" charset="0"/>
                <a:cs typeface="Calibri" charset="0"/>
                <a:sym typeface="Gill Sans" charset="0"/>
              </a:rPr>
              <a:t>2016 © Telefónica Digital España, S.L.U. Todos los derechos reservados.</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La </a:t>
            </a:r>
            <a:r>
              <a:rPr lang="en-US" sz="700" kern="1200" dirty="0" err="1" smtClean="0">
                <a:solidFill>
                  <a:schemeClr val="bg1">
                    <a:lumMod val="65000"/>
                  </a:schemeClr>
                </a:solidFill>
                <a:effectLst/>
                <a:latin typeface="Calibri" charset="0"/>
                <a:ea typeface="Calibri" charset="0"/>
                <a:cs typeface="Calibri" charset="0"/>
                <a:sym typeface="Gill Sans" charset="0"/>
              </a:rPr>
              <a:t>información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contenida</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propiedad</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Telefónica</a:t>
            </a:r>
            <a:r>
              <a:rPr lang="en-US" sz="700" kern="1200" dirty="0" smtClean="0">
                <a:solidFill>
                  <a:schemeClr val="bg1">
                    <a:lumMod val="65000"/>
                  </a:schemeClr>
                </a:solidFill>
                <a:effectLst/>
                <a:latin typeface="Calibri" charset="0"/>
                <a:ea typeface="Calibri" charset="0"/>
                <a:cs typeface="Calibri" charset="0"/>
                <a:sym typeface="Gill Sans" charset="0"/>
              </a:rPr>
              <a:t> Digital </a:t>
            </a:r>
            <a:r>
              <a:rPr lang="en-US" sz="700" kern="1200" dirty="0" err="1" smtClean="0">
                <a:solidFill>
                  <a:schemeClr val="bg1">
                    <a:lumMod val="65000"/>
                  </a:schemeClr>
                </a:solidFill>
                <a:effectLst/>
                <a:latin typeface="Calibri" charset="0"/>
                <a:ea typeface="Calibri" charset="0"/>
                <a:cs typeface="Calibri" charset="0"/>
                <a:sym typeface="Gill Sans" charset="0"/>
              </a:rPr>
              <a:t>España</a:t>
            </a:r>
            <a:r>
              <a:rPr lang="en-US" sz="700" kern="1200" dirty="0" smtClean="0">
                <a:solidFill>
                  <a:schemeClr val="bg1">
                    <a:lumMod val="65000"/>
                  </a:schemeClr>
                </a:solidFill>
                <a:effectLst/>
                <a:latin typeface="Calibri" charset="0"/>
                <a:ea typeface="Calibri" charset="0"/>
                <a:cs typeface="Calibri" charset="0"/>
                <a:sym typeface="Gill Sans" charset="0"/>
              </a:rPr>
              <a:t>, S.L.U. (“TDE”) y/o de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otra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entidad</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dentro</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Grupo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Telefónica</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sus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licenciantes</a:t>
            </a:r>
            <a:r>
              <a:rPr lang="en-US" sz="700" kern="1200" dirty="0" smtClean="0">
                <a:solidFill>
                  <a:schemeClr val="bg1">
                    <a:lumMod val="65000"/>
                  </a:schemeClr>
                </a:solidFill>
                <a:effectLst/>
                <a:latin typeface="Calibri" charset="0"/>
                <a:ea typeface="Calibri" charset="0"/>
                <a:cs typeface="Calibri" charset="0"/>
                <a:sym typeface="Gill Sans" charset="0"/>
              </a:rPr>
              <a:t>. TDE y/o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compañía</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Grupo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Telefónica</a:t>
            </a:r>
            <a:r>
              <a:rPr lang="en-US" sz="700" kern="1200" dirty="0" smtClean="0">
                <a:solidFill>
                  <a:schemeClr val="bg1">
                    <a:lumMod val="65000"/>
                  </a:schemeClr>
                </a:solidFill>
                <a:effectLst/>
                <a:latin typeface="Calibri" charset="0"/>
                <a:ea typeface="Calibri" charset="0"/>
                <a:cs typeface="Calibri" charset="0"/>
                <a:sym typeface="Gill Sans" charset="0"/>
              </a:rPr>
              <a:t> o los </a:t>
            </a:r>
            <a:r>
              <a:rPr lang="en-US" sz="700" kern="1200" dirty="0" err="1" smtClean="0">
                <a:solidFill>
                  <a:schemeClr val="bg1">
                    <a:lumMod val="65000"/>
                  </a:schemeClr>
                </a:solidFill>
                <a:effectLst/>
                <a:latin typeface="Calibri" charset="0"/>
                <a:ea typeface="Calibri" charset="0"/>
                <a:cs typeface="Calibri" charset="0"/>
                <a:sym typeface="Gill Sans" charset="0"/>
              </a:rPr>
              <a:t>licenciantes</a:t>
            </a:r>
            <a:r>
              <a:rPr lang="en-US" sz="700" kern="1200" dirty="0" smtClean="0">
                <a:solidFill>
                  <a:schemeClr val="bg1">
                    <a:lumMod val="65000"/>
                  </a:schemeClr>
                </a:solidFill>
                <a:effectLst/>
                <a:latin typeface="Calibri" charset="0"/>
                <a:ea typeface="Calibri" charset="0"/>
                <a:cs typeface="Calibri" charset="0"/>
                <a:sym typeface="Gill Sans" charset="0"/>
              </a:rPr>
              <a:t> de TDE se </a:t>
            </a:r>
            <a:r>
              <a:rPr lang="en-US" sz="700" kern="1200" dirty="0" err="1" smtClean="0">
                <a:solidFill>
                  <a:schemeClr val="bg1">
                    <a:lumMod val="65000"/>
                  </a:schemeClr>
                </a:solidFill>
                <a:effectLst/>
                <a:latin typeface="Calibri" charset="0"/>
                <a:ea typeface="Calibri" charset="0"/>
                <a:cs typeface="Calibri" charset="0"/>
                <a:sym typeface="Gill Sans" charset="0"/>
              </a:rPr>
              <a:t>reservan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todos</a:t>
            </a:r>
            <a:r>
              <a:rPr lang="en-US" sz="700" kern="1200" dirty="0" smtClean="0">
                <a:solidFill>
                  <a:schemeClr val="bg1">
                    <a:lumMod val="65000"/>
                  </a:schemeClr>
                </a:solidFill>
                <a:effectLst/>
                <a:latin typeface="Calibri" charset="0"/>
                <a:ea typeface="Calibri" charset="0"/>
                <a:cs typeface="Calibri" charset="0"/>
                <a:sym typeface="Gill Sans" charset="0"/>
              </a:rPr>
              <a:t> los </a:t>
            </a:r>
            <a:r>
              <a:rPr lang="en-US" sz="700" kern="1200" dirty="0" err="1" smtClean="0">
                <a:solidFill>
                  <a:schemeClr val="bg1">
                    <a:lumMod val="65000"/>
                  </a:schemeClr>
                </a:solidFill>
                <a:effectLst/>
                <a:latin typeface="Calibri" charset="0"/>
                <a:ea typeface="Calibri" charset="0"/>
                <a:cs typeface="Calibri" charset="0"/>
                <a:sym typeface="Gill Sans" charset="0"/>
              </a:rPr>
              <a:t>derechos</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propiedad</a:t>
            </a:r>
            <a:r>
              <a:rPr lang="en-US" sz="700" kern="1200" dirty="0" smtClean="0">
                <a:solidFill>
                  <a:schemeClr val="bg1">
                    <a:lumMod val="65000"/>
                  </a:schemeClr>
                </a:solidFill>
                <a:effectLst/>
                <a:latin typeface="Calibri" charset="0"/>
                <a:ea typeface="Calibri" charset="0"/>
                <a:cs typeface="Calibri" charset="0"/>
                <a:sym typeface="Gill Sans" charset="0"/>
              </a:rPr>
              <a:t> industrial e </a:t>
            </a:r>
            <a:r>
              <a:rPr lang="en-US" sz="700" kern="1200" dirty="0" err="1" smtClean="0">
                <a:solidFill>
                  <a:schemeClr val="bg1">
                    <a:lumMod val="65000"/>
                  </a:schemeClr>
                </a:solidFill>
                <a:effectLst/>
                <a:latin typeface="Calibri" charset="0"/>
                <a:ea typeface="Calibri" charset="0"/>
                <a:cs typeface="Calibri" charset="0"/>
                <a:sym typeface="Gill Sans" charset="0"/>
              </a:rPr>
              <a:t>intelectual</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incluida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patente</a:t>
            </a:r>
            <a:r>
              <a:rPr lang="en-US" sz="700" kern="1200" dirty="0" smtClean="0">
                <a:solidFill>
                  <a:schemeClr val="bg1">
                    <a:lumMod val="65000"/>
                  </a:schemeClr>
                </a:solidFill>
                <a:effectLst/>
                <a:latin typeface="Calibri" charset="0"/>
                <a:ea typeface="Calibri" charset="0"/>
                <a:cs typeface="Calibri" charset="0"/>
                <a:sym typeface="Gill Sans" charset="0"/>
              </a:rPr>
              <a:t> o copyright) </a:t>
            </a:r>
            <a:r>
              <a:rPr lang="en-US" sz="700" kern="1200" dirty="0" err="1" smtClean="0">
                <a:solidFill>
                  <a:schemeClr val="bg1">
                    <a:lumMod val="65000"/>
                  </a:schemeClr>
                </a:solidFill>
                <a:effectLst/>
                <a:latin typeface="Calibri" charset="0"/>
                <a:ea typeface="Calibri" charset="0"/>
                <a:cs typeface="Calibri" charset="0"/>
                <a:sym typeface="Gill Sans" charset="0"/>
              </a:rPr>
              <a:t>que</a:t>
            </a:r>
            <a:r>
              <a:rPr lang="en-US" sz="700" kern="1200" dirty="0" smtClean="0">
                <a:solidFill>
                  <a:schemeClr val="bg1">
                    <a:lumMod val="65000"/>
                  </a:schemeClr>
                </a:solidFill>
                <a:effectLst/>
                <a:latin typeface="Calibri" charset="0"/>
                <a:ea typeface="Calibri" charset="0"/>
                <a:cs typeface="Calibri" charset="0"/>
                <a:sym typeface="Gill Sans" charset="0"/>
              </a:rPr>
              <a:t> se </a:t>
            </a:r>
            <a:r>
              <a:rPr lang="en-US" sz="700" kern="1200" dirty="0" err="1" smtClean="0">
                <a:solidFill>
                  <a:schemeClr val="bg1">
                    <a:lumMod val="65000"/>
                  </a:schemeClr>
                </a:solidFill>
                <a:effectLst/>
                <a:latin typeface="Calibri" charset="0"/>
                <a:ea typeface="Calibri" charset="0"/>
                <a:cs typeface="Calibri" charset="0"/>
                <a:sym typeface="Gill Sans" charset="0"/>
              </a:rPr>
              <a:t>deriven</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recaigan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sobre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este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incluidos</a:t>
            </a:r>
            <a:r>
              <a:rPr lang="en-US" sz="700" kern="1200" dirty="0" smtClean="0">
                <a:solidFill>
                  <a:schemeClr val="bg1">
                    <a:lumMod val="65000"/>
                  </a:schemeClr>
                </a:solidFill>
                <a:effectLst/>
                <a:latin typeface="Calibri" charset="0"/>
                <a:ea typeface="Calibri" charset="0"/>
                <a:cs typeface="Calibri" charset="0"/>
                <a:sym typeface="Gill Sans" charset="0"/>
              </a:rPr>
              <a:t> los </a:t>
            </a:r>
            <a:r>
              <a:rPr lang="en-US" sz="700" kern="1200" dirty="0" err="1" smtClean="0">
                <a:solidFill>
                  <a:schemeClr val="bg1">
                    <a:lumMod val="65000"/>
                  </a:schemeClr>
                </a:solidFill>
                <a:effectLst/>
                <a:latin typeface="Calibri" charset="0"/>
                <a:ea typeface="Calibri" charset="0"/>
                <a:cs typeface="Calibri" charset="0"/>
                <a:sym typeface="Gill Sans" charset="0"/>
              </a:rPr>
              <a:t>derechos</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diseño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producción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reproducción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y </a:t>
            </a:r>
            <a:r>
              <a:rPr lang="en-US" sz="700" kern="1200" dirty="0" err="1" smtClean="0">
                <a:solidFill>
                  <a:schemeClr val="bg1">
                    <a:lumMod val="65000"/>
                  </a:schemeClr>
                </a:solidFill>
                <a:effectLst/>
                <a:latin typeface="Calibri" charset="0"/>
                <a:ea typeface="Calibri" charset="0"/>
                <a:cs typeface="Calibri" charset="0"/>
                <a:sym typeface="Gill Sans" charset="0"/>
              </a:rPr>
              <a:t>venta</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mismo</a:t>
            </a:r>
            <a:r>
              <a:rPr lang="en-US" sz="700" kern="1200" dirty="0" smtClean="0">
                <a:solidFill>
                  <a:schemeClr val="bg1">
                    <a:lumMod val="65000"/>
                  </a:schemeClr>
                </a:solidFill>
                <a:effectLst/>
                <a:latin typeface="Calibri" charset="0"/>
                <a:ea typeface="Calibri" charset="0"/>
                <a:cs typeface="Calibri" charset="0"/>
                <a:sym typeface="Gill Sans" charset="0"/>
              </a:rPr>
              <a:t>, salvo en el </a:t>
            </a:r>
            <a:r>
              <a:rPr lang="en-US" sz="700" kern="1200" dirty="0" err="1" smtClean="0">
                <a:solidFill>
                  <a:schemeClr val="bg1">
                    <a:lumMod val="65000"/>
                  </a:schemeClr>
                </a:solidFill>
                <a:effectLst/>
                <a:latin typeface="Calibri" charset="0"/>
                <a:ea typeface="Calibri" charset="0"/>
                <a:cs typeface="Calibri" charset="0"/>
                <a:sym typeface="Gill Sans" charset="0"/>
              </a:rPr>
              <a:t>supuesto</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que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dichos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derechos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sean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expresamente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conferidos</a:t>
            </a:r>
            <a:r>
              <a:rPr lang="en-US" sz="700" kern="1200" dirty="0" smtClean="0">
                <a:solidFill>
                  <a:schemeClr val="bg1">
                    <a:lumMod val="65000"/>
                  </a:schemeClr>
                </a:solidFill>
                <a:effectLst/>
                <a:latin typeface="Calibri" charset="0"/>
                <a:ea typeface="Calibri" charset="0"/>
                <a:cs typeface="Calibri" charset="0"/>
                <a:sym typeface="Gill Sans" charset="0"/>
              </a:rPr>
              <a:t> a </a:t>
            </a:r>
            <a:r>
              <a:rPr lang="en-US" sz="700" kern="1200" dirty="0" err="1" smtClean="0">
                <a:solidFill>
                  <a:schemeClr val="bg1">
                    <a:lumMod val="65000"/>
                  </a:schemeClr>
                </a:solidFill>
                <a:effectLst/>
                <a:latin typeface="Calibri" charset="0"/>
                <a:ea typeface="Calibri" charset="0"/>
                <a:cs typeface="Calibri" charset="0"/>
                <a:sym typeface="Gill Sans" charset="0"/>
              </a:rPr>
              <a:t>terceros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por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escrito</a:t>
            </a:r>
            <a:r>
              <a:rPr lang="en-US" sz="700" kern="1200" dirty="0" smtClean="0">
                <a:solidFill>
                  <a:schemeClr val="bg1">
                    <a:lumMod val="65000"/>
                  </a:schemeClr>
                </a:solidFill>
                <a:effectLst/>
                <a:latin typeface="Calibri" charset="0"/>
                <a:ea typeface="Calibri" charset="0"/>
                <a:cs typeface="Calibri" charset="0"/>
                <a:sym typeface="Gill Sans" charset="0"/>
              </a:rPr>
              <a:t>. La </a:t>
            </a:r>
            <a:r>
              <a:rPr lang="en-US" sz="700" kern="1200" dirty="0" err="1" smtClean="0">
                <a:solidFill>
                  <a:schemeClr val="bg1">
                    <a:lumMod val="65000"/>
                  </a:schemeClr>
                </a:solidFill>
                <a:effectLst/>
                <a:latin typeface="Calibri" charset="0"/>
                <a:ea typeface="Calibri" charset="0"/>
                <a:cs typeface="Calibri" charset="0"/>
                <a:sym typeface="Gill Sans" charset="0"/>
              </a:rPr>
              <a:t>información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contenida</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podrá</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objeto</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modificación</a:t>
            </a:r>
            <a:r>
              <a:rPr lang="en-US" sz="700" kern="1200" dirty="0" smtClean="0">
                <a:solidFill>
                  <a:schemeClr val="bg1">
                    <a:lumMod val="65000"/>
                  </a:schemeClr>
                </a:solidFill>
                <a:effectLst/>
                <a:latin typeface="Calibri" charset="0"/>
                <a:ea typeface="Calibri" charset="0"/>
                <a:cs typeface="Calibri" charset="0"/>
                <a:sym typeface="Gill Sans" charset="0"/>
              </a:rPr>
              <a:t> en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momento</a:t>
            </a:r>
            <a:r>
              <a:rPr lang="en-US" sz="700" kern="1200" dirty="0" smtClean="0">
                <a:solidFill>
                  <a:schemeClr val="bg1">
                    <a:lumMod val="65000"/>
                  </a:schemeClr>
                </a:solidFill>
                <a:effectLst/>
                <a:latin typeface="Calibri" charset="0"/>
                <a:ea typeface="Calibri" charset="0"/>
                <a:cs typeface="Calibri" charset="0"/>
                <a:sym typeface="Gill Sans" charset="0"/>
              </a:rPr>
              <a:t> sin </a:t>
            </a:r>
            <a:r>
              <a:rPr lang="en-US" sz="700" kern="1200" dirty="0" err="1" smtClean="0">
                <a:solidFill>
                  <a:schemeClr val="bg1">
                    <a:lumMod val="65000"/>
                  </a:schemeClr>
                </a:solidFill>
                <a:effectLst/>
                <a:latin typeface="Calibri" charset="0"/>
                <a:ea typeface="Calibri" charset="0"/>
                <a:cs typeface="Calibri" charset="0"/>
                <a:sym typeface="Gill Sans" charset="0"/>
              </a:rPr>
              <a:t>necesidad</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previo</a:t>
            </a:r>
            <a:r>
              <a:rPr lang="en-US" sz="700" kern="1200" dirty="0" smtClean="0">
                <a:solidFill>
                  <a:schemeClr val="bg1">
                    <a:lumMod val="65000"/>
                  </a:schemeClr>
                </a:solidFill>
                <a:effectLst/>
                <a:latin typeface="Calibri" charset="0"/>
                <a:ea typeface="Calibri" charset="0"/>
                <a:cs typeface="Calibri" charset="0"/>
                <a:sym typeface="Gill Sans" charset="0"/>
              </a:rPr>
              <a:t> aviso.</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La </a:t>
            </a:r>
            <a:r>
              <a:rPr lang="en-US" sz="700" kern="1200" dirty="0" err="1" smtClean="0">
                <a:solidFill>
                  <a:schemeClr val="bg1">
                    <a:lumMod val="65000"/>
                  </a:schemeClr>
                </a:solidFill>
                <a:effectLst/>
                <a:latin typeface="Calibri" charset="0"/>
                <a:ea typeface="Calibri" charset="0"/>
                <a:cs typeface="Calibri" charset="0"/>
                <a:sym typeface="Gill Sans" charset="0"/>
              </a:rPr>
              <a:t>información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contenida</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no </a:t>
            </a:r>
            <a:r>
              <a:rPr lang="en-US" sz="700" kern="1200" dirty="0" err="1" smtClean="0">
                <a:solidFill>
                  <a:schemeClr val="bg1">
                    <a:lumMod val="65000"/>
                  </a:schemeClr>
                </a:solidFill>
                <a:effectLst/>
                <a:latin typeface="Calibri" charset="0"/>
                <a:ea typeface="Calibri" charset="0"/>
                <a:cs typeface="Calibri" charset="0"/>
                <a:sym typeface="Gill Sans" charset="0"/>
              </a:rPr>
              <a:t>podrá</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ni</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parcial</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ni</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totalmente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copiada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distribuida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adaptada</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reproducida</a:t>
            </a:r>
            <a:r>
              <a:rPr lang="en-US" sz="700" kern="1200" dirty="0" smtClean="0">
                <a:solidFill>
                  <a:schemeClr val="bg1">
                    <a:lumMod val="65000"/>
                  </a:schemeClr>
                </a:solidFill>
                <a:effectLst/>
                <a:latin typeface="Calibri" charset="0"/>
                <a:ea typeface="Calibri" charset="0"/>
                <a:cs typeface="Calibri" charset="0"/>
                <a:sym typeface="Gill Sans" charset="0"/>
              </a:rPr>
              <a:t> en </a:t>
            </a:r>
            <a:r>
              <a:rPr lang="en-US" sz="700" kern="1200" dirty="0" err="1" smtClean="0">
                <a:solidFill>
                  <a:schemeClr val="bg1">
                    <a:lumMod val="65000"/>
                  </a:schemeClr>
                </a:solidFill>
                <a:effectLst/>
                <a:latin typeface="Calibri" charset="0"/>
                <a:ea typeface="Calibri" charset="0"/>
                <a:cs typeface="Calibri" charset="0"/>
                <a:sym typeface="Gill Sans" charset="0"/>
              </a:rPr>
              <a:t>ningún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soporte</a:t>
            </a:r>
            <a:r>
              <a:rPr lang="en-US" sz="700" kern="1200" dirty="0" smtClean="0">
                <a:solidFill>
                  <a:schemeClr val="bg1">
                    <a:lumMod val="65000"/>
                  </a:schemeClr>
                </a:solidFill>
                <a:effectLst/>
                <a:latin typeface="Calibri" charset="0"/>
                <a:ea typeface="Calibri" charset="0"/>
                <a:cs typeface="Calibri" charset="0"/>
                <a:sym typeface="Gill Sans" charset="0"/>
              </a:rPr>
              <a:t> sin </a:t>
            </a:r>
            <a:r>
              <a:rPr lang="en-US" sz="700" kern="1200" dirty="0" err="1" smtClean="0">
                <a:solidFill>
                  <a:schemeClr val="bg1">
                    <a:lumMod val="65000"/>
                  </a:schemeClr>
                </a:solidFill>
                <a:effectLst/>
                <a:latin typeface="Calibri" charset="0"/>
                <a:ea typeface="Calibri" charset="0"/>
                <a:cs typeface="Calibri" charset="0"/>
                <a:sym typeface="Gill Sans" charset="0"/>
              </a:rPr>
              <a:t>que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medie</a:t>
            </a:r>
            <a:r>
              <a:rPr lang="en-US" sz="700" kern="1200" dirty="0" smtClean="0">
                <a:solidFill>
                  <a:schemeClr val="bg1">
                    <a:lumMod val="65000"/>
                  </a:schemeClr>
                </a:solidFill>
                <a:effectLst/>
                <a:latin typeface="Calibri" charset="0"/>
                <a:ea typeface="Calibri" charset="0"/>
                <a:cs typeface="Calibri" charset="0"/>
                <a:sym typeface="Gill Sans" charset="0"/>
              </a:rPr>
              <a:t> el </a:t>
            </a:r>
            <a:r>
              <a:rPr lang="en-US" sz="700" kern="1200" dirty="0" err="1" smtClean="0">
                <a:solidFill>
                  <a:schemeClr val="bg1">
                    <a:lumMod val="65000"/>
                  </a:schemeClr>
                </a:solidFill>
                <a:effectLst/>
                <a:latin typeface="Calibri" charset="0"/>
                <a:ea typeface="Calibri" charset="0"/>
                <a:cs typeface="Calibri" charset="0"/>
                <a:sym typeface="Gill Sans" charset="0"/>
              </a:rPr>
              <a:t>previo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consentimiento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por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escrito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por</a:t>
            </a:r>
            <a:r>
              <a:rPr lang="en-US" sz="700" kern="1200" dirty="0" smtClean="0">
                <a:solidFill>
                  <a:schemeClr val="bg1">
                    <a:lumMod val="65000"/>
                  </a:schemeClr>
                </a:solidFill>
                <a:effectLst/>
                <a:latin typeface="Calibri" charset="0"/>
                <a:ea typeface="Calibri" charset="0"/>
                <a:cs typeface="Calibri" charset="0"/>
                <a:sym typeface="Gill Sans" charset="0"/>
              </a:rPr>
              <a:t> parte de TDE.</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tiene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como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único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objetivo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servir</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soporte</a:t>
            </a:r>
            <a:r>
              <a:rPr lang="en-US" sz="700" kern="1200" dirty="0" smtClean="0">
                <a:solidFill>
                  <a:schemeClr val="bg1">
                    <a:lumMod val="65000"/>
                  </a:schemeClr>
                </a:solidFill>
                <a:effectLst/>
                <a:latin typeface="Calibri" charset="0"/>
                <a:ea typeface="Calibri" charset="0"/>
                <a:cs typeface="Calibri" charset="0"/>
                <a:sym typeface="Gill Sans" charset="0"/>
              </a:rPr>
              <a:t> a </a:t>
            </a:r>
            <a:r>
              <a:rPr lang="en-US" sz="700" kern="1200" dirty="0" err="1" smtClean="0">
                <a:solidFill>
                  <a:schemeClr val="bg1">
                    <a:lumMod val="65000"/>
                  </a:schemeClr>
                </a:solidFill>
                <a:effectLst/>
                <a:latin typeface="Calibri" charset="0"/>
                <a:ea typeface="Calibri" charset="0"/>
                <a:cs typeface="Calibri" charset="0"/>
                <a:sym typeface="Gill Sans" charset="0"/>
              </a:rPr>
              <a:t>su</a:t>
            </a:r>
            <a:r>
              <a:rPr lang="en-US" sz="700" kern="1200" dirty="0" smtClean="0">
                <a:solidFill>
                  <a:schemeClr val="bg1">
                    <a:lumMod val="65000"/>
                  </a:schemeClr>
                </a:solidFill>
                <a:effectLst/>
                <a:latin typeface="Calibri" charset="0"/>
                <a:ea typeface="Calibri" charset="0"/>
                <a:cs typeface="Calibri" charset="0"/>
                <a:sym typeface="Gill Sans" charset="0"/>
              </a:rPr>
              <a:t> lector en el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producto</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servicio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descrito</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mismo</a:t>
            </a:r>
            <a:r>
              <a:rPr lang="en-US" sz="700" kern="1200" dirty="0" smtClean="0">
                <a:solidFill>
                  <a:schemeClr val="bg1">
                    <a:lumMod val="65000"/>
                  </a:schemeClr>
                </a:solidFill>
                <a:effectLst/>
                <a:latin typeface="Calibri" charset="0"/>
                <a:ea typeface="Calibri" charset="0"/>
                <a:cs typeface="Calibri" charset="0"/>
                <a:sym typeface="Gill Sans" charset="0"/>
              </a:rPr>
              <a:t>. El lector se </a:t>
            </a:r>
            <a:r>
              <a:rPr lang="en-US" sz="700" kern="1200" dirty="0" err="1" smtClean="0">
                <a:solidFill>
                  <a:schemeClr val="bg1">
                    <a:lumMod val="65000"/>
                  </a:schemeClr>
                </a:solidFill>
                <a:effectLst/>
                <a:latin typeface="Calibri" charset="0"/>
                <a:ea typeface="Calibri" charset="0"/>
                <a:cs typeface="Calibri" charset="0"/>
                <a:sym typeface="Gill Sans" charset="0"/>
              </a:rPr>
              <a:t>compromete</a:t>
            </a:r>
            <a:r>
              <a:rPr lang="en-US" sz="700" kern="1200" dirty="0" smtClean="0">
                <a:solidFill>
                  <a:schemeClr val="bg1">
                    <a:lumMod val="65000"/>
                  </a:schemeClr>
                </a:solidFill>
                <a:effectLst/>
                <a:latin typeface="Calibri" charset="0"/>
                <a:ea typeface="Calibri" charset="0"/>
                <a:cs typeface="Calibri" charset="0"/>
                <a:sym typeface="Gill Sans" charset="0"/>
              </a:rPr>
              <a:t> y </a:t>
            </a:r>
            <a:r>
              <a:rPr lang="en-US" sz="700" kern="1200" dirty="0" err="1" smtClean="0">
                <a:solidFill>
                  <a:schemeClr val="bg1">
                    <a:lumMod val="65000"/>
                  </a:schemeClr>
                </a:solidFill>
                <a:effectLst/>
                <a:latin typeface="Calibri" charset="0"/>
                <a:ea typeface="Calibri" charset="0"/>
                <a:cs typeface="Calibri" charset="0"/>
                <a:sym typeface="Gill Sans" charset="0"/>
              </a:rPr>
              <a:t>queda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obligado</a:t>
            </a:r>
            <a:r>
              <a:rPr lang="en-US" sz="700" kern="1200" dirty="0" smtClean="0">
                <a:solidFill>
                  <a:schemeClr val="bg1">
                    <a:lumMod val="65000"/>
                  </a:schemeClr>
                </a:solidFill>
                <a:effectLst/>
                <a:latin typeface="Calibri" charset="0"/>
                <a:ea typeface="Calibri" charset="0"/>
                <a:cs typeface="Calibri" charset="0"/>
                <a:sym typeface="Gill Sans" charset="0"/>
              </a:rPr>
              <a:t> a </a:t>
            </a:r>
            <a:r>
              <a:rPr lang="en-US" sz="700" kern="1200" dirty="0" err="1" smtClean="0">
                <a:solidFill>
                  <a:schemeClr val="bg1">
                    <a:lumMod val="65000"/>
                  </a:schemeClr>
                </a:solidFill>
                <a:effectLst/>
                <a:latin typeface="Calibri" charset="0"/>
                <a:ea typeface="Calibri" charset="0"/>
                <a:cs typeface="Calibri" charset="0"/>
                <a:sym typeface="Gill Sans" charset="0"/>
              </a:rPr>
              <a:t>usar</a:t>
            </a:r>
            <a:r>
              <a:rPr lang="en-US" sz="700" kern="1200" dirty="0" smtClean="0">
                <a:solidFill>
                  <a:schemeClr val="bg1">
                    <a:lumMod val="65000"/>
                  </a:schemeClr>
                </a:solidFill>
                <a:effectLst/>
                <a:latin typeface="Calibri" charset="0"/>
                <a:ea typeface="Calibri" charset="0"/>
                <a:cs typeface="Calibri" charset="0"/>
                <a:sym typeface="Gill Sans" charset="0"/>
              </a:rPr>
              <a:t> la </a:t>
            </a:r>
            <a:r>
              <a:rPr lang="en-US" sz="700" kern="1200" dirty="0" err="1" smtClean="0">
                <a:solidFill>
                  <a:schemeClr val="bg1">
                    <a:lumMod val="65000"/>
                  </a:schemeClr>
                </a:solidFill>
                <a:effectLst/>
                <a:latin typeface="Calibri" charset="0"/>
                <a:ea typeface="Calibri" charset="0"/>
                <a:cs typeface="Calibri" charset="0"/>
                <a:sym typeface="Gill Sans" charset="0"/>
              </a:rPr>
              <a:t>información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contenida</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mismo</a:t>
            </a:r>
            <a:r>
              <a:rPr lang="en-US" sz="700" kern="1200" dirty="0" smtClean="0">
                <a:solidFill>
                  <a:schemeClr val="bg1">
                    <a:lumMod val="65000"/>
                  </a:schemeClr>
                </a:solidFill>
                <a:effectLst/>
                <a:latin typeface="Calibri" charset="0"/>
                <a:ea typeface="Calibri" charset="0"/>
                <a:cs typeface="Calibri" charset="0"/>
                <a:sym typeface="Gill Sans" charset="0"/>
              </a:rPr>
              <a:t> para </a:t>
            </a:r>
            <a:r>
              <a:rPr lang="en-US" sz="700" kern="1200" dirty="0" err="1" smtClean="0">
                <a:solidFill>
                  <a:schemeClr val="bg1">
                    <a:lumMod val="65000"/>
                  </a:schemeClr>
                </a:solidFill>
                <a:effectLst/>
                <a:latin typeface="Calibri" charset="0"/>
                <a:ea typeface="Calibri" charset="0"/>
                <a:cs typeface="Calibri" charset="0"/>
                <a:sym typeface="Gill Sans" charset="0"/>
              </a:rPr>
              <a:t>su</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propio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y no para </a:t>
            </a:r>
            <a:r>
              <a:rPr lang="en-US" sz="700" kern="1200" dirty="0" err="1" smtClean="0">
                <a:solidFill>
                  <a:schemeClr val="bg1">
                    <a:lumMod val="65000"/>
                  </a:schemeClr>
                </a:solidFill>
                <a:effectLst/>
                <a:latin typeface="Calibri" charset="0"/>
                <a:ea typeface="Calibri" charset="0"/>
                <a:cs typeface="Calibri" charset="0"/>
                <a:sym typeface="Gill Sans" charset="0"/>
              </a:rPr>
              <a:t>ningún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otro</a:t>
            </a:r>
            <a:r>
              <a:rPr lang="en-US" sz="700" kern="1200" dirty="0" smtClean="0">
                <a:solidFill>
                  <a:schemeClr val="bg1">
                    <a:lumMod val="65000"/>
                  </a:schemeClr>
                </a:solidFill>
                <a:effectLst/>
                <a:latin typeface="Calibri" charset="0"/>
                <a:ea typeface="Calibri" charset="0"/>
                <a:cs typeface="Calibri" charset="0"/>
                <a:sym typeface="Gill Sans" charset="0"/>
              </a:rPr>
              <a:t>. </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TDE no </a:t>
            </a:r>
            <a:r>
              <a:rPr lang="en-US" sz="700" kern="1200" dirty="0" err="1" smtClean="0">
                <a:solidFill>
                  <a:schemeClr val="bg1">
                    <a:lumMod val="65000"/>
                  </a:schemeClr>
                </a:solidFill>
                <a:effectLst/>
                <a:latin typeface="Calibri" charset="0"/>
                <a:ea typeface="Calibri" charset="0"/>
                <a:cs typeface="Calibri" charset="0"/>
                <a:sym typeface="Gill Sans" charset="0"/>
              </a:rPr>
              <a:t>será</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responsable</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ninguna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pérdida</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daño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que</a:t>
            </a:r>
            <a:r>
              <a:rPr lang="en-US" sz="700" kern="1200" dirty="0" smtClean="0">
                <a:solidFill>
                  <a:schemeClr val="bg1">
                    <a:lumMod val="65000"/>
                  </a:schemeClr>
                </a:solidFill>
                <a:effectLst/>
                <a:latin typeface="Calibri" charset="0"/>
                <a:ea typeface="Calibri" charset="0"/>
                <a:cs typeface="Calibri" charset="0"/>
                <a:sym typeface="Gill Sans" charset="0"/>
              </a:rPr>
              <a:t> se derive del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de la </a:t>
            </a:r>
            <a:r>
              <a:rPr lang="en-US" sz="700" kern="1200" dirty="0" err="1" smtClean="0">
                <a:solidFill>
                  <a:schemeClr val="bg1">
                    <a:lumMod val="65000"/>
                  </a:schemeClr>
                </a:solidFill>
                <a:effectLst/>
                <a:latin typeface="Calibri" charset="0"/>
                <a:ea typeface="Calibri" charset="0"/>
                <a:cs typeface="Calibri" charset="0"/>
                <a:sym typeface="Gill Sans" charset="0"/>
              </a:rPr>
              <a:t>información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contenida</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o de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error u </a:t>
            </a:r>
            <a:r>
              <a:rPr lang="en-US" sz="700" kern="1200" dirty="0" err="1" smtClean="0">
                <a:solidFill>
                  <a:schemeClr val="bg1">
                    <a:lumMod val="65000"/>
                  </a:schemeClr>
                </a:solidFill>
                <a:effectLst/>
                <a:latin typeface="Calibri" charset="0"/>
                <a:ea typeface="Calibri" charset="0"/>
                <a:cs typeface="Calibri" charset="0"/>
                <a:sym typeface="Gill Sans" charset="0"/>
              </a:rPr>
              <a:t>omisión</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por</a:t>
            </a:r>
            <a:r>
              <a:rPr lang="en-US" sz="700" kern="1200" dirty="0" smtClean="0">
                <a:solidFill>
                  <a:schemeClr val="bg1">
                    <a:lumMod val="65000"/>
                  </a:schemeClr>
                </a:solidFill>
                <a:effectLst/>
                <a:latin typeface="Calibri" charset="0"/>
                <a:ea typeface="Calibri" charset="0"/>
                <a:cs typeface="Calibri" charset="0"/>
                <a:sym typeface="Gill Sans" charset="0"/>
              </a:rPr>
              <a:t> el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incorrecto</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servicio</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producto</a:t>
            </a:r>
            <a:r>
              <a:rPr lang="en-US" sz="700" kern="1200" dirty="0" smtClean="0">
                <a:solidFill>
                  <a:schemeClr val="bg1">
                    <a:lumMod val="65000"/>
                  </a:schemeClr>
                </a:solidFill>
                <a:effectLst/>
                <a:latin typeface="Calibri" charset="0"/>
                <a:ea typeface="Calibri" charset="0"/>
                <a:cs typeface="Calibri" charset="0"/>
                <a:sym typeface="Gill Sans" charset="0"/>
              </a:rPr>
              <a:t>. El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producto</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servicio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descrito</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se </a:t>
            </a:r>
            <a:r>
              <a:rPr lang="en-US" sz="700" kern="1200" dirty="0" err="1" smtClean="0">
                <a:solidFill>
                  <a:schemeClr val="bg1">
                    <a:lumMod val="65000"/>
                  </a:schemeClr>
                </a:solidFill>
                <a:effectLst/>
                <a:latin typeface="Calibri" charset="0"/>
                <a:ea typeface="Calibri" charset="0"/>
                <a:cs typeface="Calibri" charset="0"/>
                <a:sym typeface="Gill Sans" charset="0"/>
              </a:rPr>
              <a:t>regulará</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acuerdo</a:t>
            </a:r>
            <a:r>
              <a:rPr lang="en-US" sz="700" kern="1200" dirty="0" smtClean="0">
                <a:solidFill>
                  <a:schemeClr val="bg1">
                    <a:lumMod val="65000"/>
                  </a:schemeClr>
                </a:solidFill>
                <a:effectLst/>
                <a:latin typeface="Calibri" charset="0"/>
                <a:ea typeface="Calibri" charset="0"/>
                <a:cs typeface="Calibri" charset="0"/>
                <a:sym typeface="Gill Sans" charset="0"/>
              </a:rPr>
              <a:t> con lo </a:t>
            </a:r>
            <a:r>
              <a:rPr lang="en-US" sz="700" kern="1200" dirty="0" err="1" smtClean="0">
                <a:solidFill>
                  <a:schemeClr val="bg1">
                    <a:lumMod val="65000"/>
                  </a:schemeClr>
                </a:solidFill>
                <a:effectLst/>
                <a:latin typeface="Calibri" charset="0"/>
                <a:ea typeface="Calibri" charset="0"/>
                <a:cs typeface="Calibri" charset="0"/>
                <a:sym typeface="Gill Sans" charset="0"/>
              </a:rPr>
              <a:t>establecido</a:t>
            </a:r>
            <a:r>
              <a:rPr lang="en-US" sz="700" kern="1200" dirty="0" smtClean="0">
                <a:solidFill>
                  <a:schemeClr val="bg1">
                    <a:lumMod val="65000"/>
                  </a:schemeClr>
                </a:solidFill>
                <a:effectLst/>
                <a:latin typeface="Calibri" charset="0"/>
                <a:ea typeface="Calibri" charset="0"/>
                <a:cs typeface="Calibri" charset="0"/>
                <a:sym typeface="Gill Sans" charset="0"/>
              </a:rPr>
              <a:t> en los </a:t>
            </a:r>
            <a:r>
              <a:rPr lang="en-US" sz="700" kern="1200" dirty="0" err="1" smtClean="0">
                <a:solidFill>
                  <a:schemeClr val="bg1">
                    <a:lumMod val="65000"/>
                  </a:schemeClr>
                </a:solidFill>
                <a:effectLst/>
                <a:latin typeface="Calibri" charset="0"/>
                <a:ea typeface="Calibri" charset="0"/>
                <a:cs typeface="Calibri" charset="0"/>
                <a:sym typeface="Gill Sans" charset="0"/>
              </a:rPr>
              <a:t>términos</a:t>
            </a:r>
            <a:r>
              <a:rPr lang="en-US" sz="700" kern="1200" dirty="0" smtClean="0">
                <a:solidFill>
                  <a:schemeClr val="bg1">
                    <a:lumMod val="65000"/>
                  </a:schemeClr>
                </a:solidFill>
                <a:effectLst/>
                <a:latin typeface="Calibri" charset="0"/>
                <a:ea typeface="Calibri" charset="0"/>
                <a:cs typeface="Calibri" charset="0"/>
                <a:sym typeface="Gill Sans" charset="0"/>
              </a:rPr>
              <a:t> y </a:t>
            </a:r>
            <a:r>
              <a:rPr lang="en-US" sz="700" kern="1200" dirty="0" err="1" smtClean="0">
                <a:solidFill>
                  <a:schemeClr val="bg1">
                    <a:lumMod val="65000"/>
                  </a:schemeClr>
                </a:solidFill>
                <a:effectLst/>
                <a:latin typeface="Calibri" charset="0"/>
                <a:ea typeface="Calibri" charset="0"/>
                <a:cs typeface="Calibri" charset="0"/>
                <a:sym typeface="Gill Sans" charset="0"/>
              </a:rPr>
              <a:t>condiciones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aceptados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por</a:t>
            </a:r>
            <a:r>
              <a:rPr lang="en-US" sz="700" kern="1200" dirty="0" smtClean="0">
                <a:solidFill>
                  <a:schemeClr val="bg1">
                    <a:lumMod val="65000"/>
                  </a:schemeClr>
                </a:solidFill>
                <a:effectLst/>
                <a:latin typeface="Calibri" charset="0"/>
                <a:ea typeface="Calibri" charset="0"/>
                <a:cs typeface="Calibri" charset="0"/>
                <a:sym typeface="Gill Sans" charset="0"/>
              </a:rPr>
              <a:t> el </a:t>
            </a:r>
            <a:r>
              <a:rPr lang="en-US" sz="700" kern="1200" dirty="0" err="1" smtClean="0">
                <a:solidFill>
                  <a:schemeClr val="bg1">
                    <a:lumMod val="65000"/>
                  </a:schemeClr>
                </a:solidFill>
                <a:effectLst/>
                <a:latin typeface="Calibri" charset="0"/>
                <a:ea typeface="Calibri" charset="0"/>
                <a:cs typeface="Calibri" charset="0"/>
                <a:sym typeface="Gill Sans" charset="0"/>
              </a:rPr>
              <a:t>usuario</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mismo</a:t>
            </a:r>
            <a:r>
              <a:rPr lang="en-US" sz="700" kern="1200" dirty="0" smtClean="0">
                <a:solidFill>
                  <a:schemeClr val="bg1">
                    <a:lumMod val="65000"/>
                  </a:schemeClr>
                </a:solidFill>
                <a:effectLst/>
                <a:latin typeface="Calibri" charset="0"/>
                <a:ea typeface="Calibri" charset="0"/>
                <a:cs typeface="Calibri" charset="0"/>
                <a:sym typeface="Gill Sans" charset="0"/>
              </a:rPr>
              <a:t> para </a:t>
            </a:r>
            <a:r>
              <a:rPr lang="en-US" sz="700" kern="1200" dirty="0" err="1" smtClean="0">
                <a:solidFill>
                  <a:schemeClr val="bg1">
                    <a:lumMod val="65000"/>
                  </a:schemeClr>
                </a:solidFill>
                <a:effectLst/>
                <a:latin typeface="Calibri" charset="0"/>
                <a:ea typeface="Calibri" charset="0"/>
                <a:cs typeface="Calibri" charset="0"/>
                <a:sym typeface="Gill Sans" charset="0"/>
              </a:rPr>
              <a:t>su</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TDE y </a:t>
            </a:r>
            <a:r>
              <a:rPr lang="en-US" sz="700" kern="1200" dirty="0" err="1" smtClean="0">
                <a:solidFill>
                  <a:schemeClr val="bg1">
                    <a:lumMod val="65000"/>
                  </a:schemeClr>
                </a:solidFill>
                <a:effectLst/>
                <a:latin typeface="Calibri" charset="0"/>
                <a:ea typeface="Calibri" charset="0"/>
                <a:cs typeface="Calibri" charset="0"/>
                <a:sym typeface="Gill Sans" charset="0"/>
              </a:rPr>
              <a:t>sus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marcas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así</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como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marca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perteneciente</a:t>
            </a:r>
            <a:r>
              <a:rPr lang="en-US" sz="700" kern="1200" dirty="0" smtClean="0">
                <a:solidFill>
                  <a:schemeClr val="bg1">
                    <a:lumMod val="65000"/>
                  </a:schemeClr>
                </a:solidFill>
                <a:effectLst/>
                <a:latin typeface="Calibri" charset="0"/>
                <a:ea typeface="Calibri" charset="0"/>
                <a:cs typeface="Calibri" charset="0"/>
                <a:sym typeface="Gill Sans" charset="0"/>
              </a:rPr>
              <a:t> al </a:t>
            </a:r>
            <a:r>
              <a:rPr lang="en-US" sz="700" kern="1200" dirty="0" err="1" smtClean="0">
                <a:solidFill>
                  <a:schemeClr val="bg1">
                    <a:lumMod val="65000"/>
                  </a:schemeClr>
                </a:solidFill>
                <a:effectLst/>
                <a:latin typeface="Calibri" charset="0"/>
                <a:ea typeface="Calibri" charset="0"/>
                <a:cs typeface="Calibri" charset="0"/>
                <a:sym typeface="Gill Sans" charset="0"/>
              </a:rPr>
              <a:t>Grupo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Telefónica</a:t>
            </a:r>
            <a:r>
              <a:rPr lang="en-US" sz="700" kern="1200" dirty="0" smtClean="0">
                <a:solidFill>
                  <a:schemeClr val="bg1">
                    <a:lumMod val="65000"/>
                  </a:schemeClr>
                </a:solidFill>
                <a:effectLst/>
                <a:latin typeface="Calibri" charset="0"/>
                <a:ea typeface="Calibri" charset="0"/>
                <a:cs typeface="Calibri" charset="0"/>
                <a:sym typeface="Gill Sans" charset="0"/>
              </a:rPr>
              <a:t>) son </a:t>
            </a:r>
            <a:r>
              <a:rPr lang="en-US" sz="700" kern="1200" dirty="0" err="1" smtClean="0">
                <a:solidFill>
                  <a:schemeClr val="bg1">
                    <a:lumMod val="65000"/>
                  </a:schemeClr>
                </a:solidFill>
                <a:effectLst/>
                <a:latin typeface="Calibri" charset="0"/>
                <a:ea typeface="Calibri" charset="0"/>
                <a:cs typeface="Calibri" charset="0"/>
                <a:sym typeface="Gill Sans" charset="0"/>
              </a:rPr>
              <a:t>marcas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registradas</a:t>
            </a:r>
            <a:r>
              <a:rPr lang="en-US" sz="700" kern="1200" dirty="0" smtClean="0">
                <a:solidFill>
                  <a:schemeClr val="bg1">
                    <a:lumMod val="65000"/>
                  </a:schemeClr>
                </a:solidFill>
                <a:effectLst/>
                <a:latin typeface="Calibri" charset="0"/>
                <a:ea typeface="Calibri" charset="0"/>
                <a:cs typeface="Calibri" charset="0"/>
                <a:sym typeface="Gill Sans" charset="0"/>
              </a:rPr>
              <a:t>. TDE y </a:t>
            </a:r>
            <a:r>
              <a:rPr lang="en-US" sz="700" kern="1200" dirty="0" err="1" smtClean="0">
                <a:solidFill>
                  <a:schemeClr val="bg1">
                    <a:lumMod val="65000"/>
                  </a:schemeClr>
                </a:solidFill>
                <a:effectLst/>
                <a:latin typeface="Calibri" charset="0"/>
                <a:ea typeface="Calibri" charset="0"/>
                <a:cs typeface="Calibri" charset="0"/>
                <a:sym typeface="Gill Sans" charset="0"/>
              </a:rPr>
              <a:t>sus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filiales</a:t>
            </a:r>
            <a:r>
              <a:rPr lang="en-US" sz="700" kern="1200" dirty="0" smtClean="0">
                <a:solidFill>
                  <a:schemeClr val="bg1">
                    <a:lumMod val="65000"/>
                  </a:schemeClr>
                </a:solidFill>
                <a:effectLst/>
                <a:latin typeface="Calibri" charset="0"/>
                <a:ea typeface="Calibri" charset="0"/>
                <a:cs typeface="Calibri" charset="0"/>
                <a:sym typeface="Gill Sans" charset="0"/>
              </a:rPr>
              <a:t> se </a:t>
            </a:r>
            <a:r>
              <a:rPr lang="en-US" sz="700" kern="1200" dirty="0" err="1" smtClean="0">
                <a:solidFill>
                  <a:schemeClr val="bg1">
                    <a:lumMod val="65000"/>
                  </a:schemeClr>
                </a:solidFill>
                <a:effectLst/>
                <a:latin typeface="Calibri" charset="0"/>
                <a:ea typeface="Calibri" charset="0"/>
                <a:cs typeface="Calibri" charset="0"/>
                <a:sym typeface="Gill Sans" charset="0"/>
              </a:rPr>
              <a:t>reservan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todo</a:t>
            </a:r>
            <a:r>
              <a:rPr lang="en-US" sz="700" kern="1200" dirty="0" smtClean="0">
                <a:solidFill>
                  <a:schemeClr val="bg1">
                    <a:lumMod val="65000"/>
                  </a:schemeClr>
                </a:solidFill>
                <a:effectLst/>
                <a:latin typeface="Calibri" charset="0"/>
                <a:ea typeface="Calibri" charset="0"/>
                <a:cs typeface="Calibri" charset="0"/>
                <a:sym typeface="Gill Sans" charset="0"/>
              </a:rPr>
              <a:t> los </a:t>
            </a:r>
            <a:r>
              <a:rPr lang="en-US" sz="700" kern="1200" dirty="0" err="1" smtClean="0">
                <a:solidFill>
                  <a:schemeClr val="bg1">
                    <a:lumMod val="65000"/>
                  </a:schemeClr>
                </a:solidFill>
                <a:effectLst/>
                <a:latin typeface="Calibri" charset="0"/>
                <a:ea typeface="Calibri" charset="0"/>
                <a:cs typeface="Calibri" charset="0"/>
                <a:sym typeface="Gill Sans" charset="0"/>
              </a:rPr>
              <a:t>derechos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sobre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las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mismas</a:t>
            </a:r>
            <a:r>
              <a:rPr lang="en-US" sz="700" kern="1200" dirty="0" smtClean="0">
                <a:solidFill>
                  <a:schemeClr val="bg1">
                    <a:lumMod val="65000"/>
                  </a:schemeClr>
                </a:solidFill>
                <a:effectLst/>
                <a:latin typeface="Calibri" charset="0"/>
                <a:ea typeface="Calibri" charset="0"/>
                <a:cs typeface="Calibri" charset="0"/>
                <a:sym typeface="Gill Sans" charset="0"/>
              </a:rPr>
              <a:t>.</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 </a:t>
            </a:r>
            <a:endParaRPr lang="es-ES_tradnl" sz="400" dirty="0">
              <a:solidFill>
                <a:schemeClr val="bg1">
                  <a:lumMod val="65000"/>
                </a:schemeClr>
              </a:solidFill>
              <a:latin typeface="Calibri" charset="0"/>
              <a:ea typeface="Calibri" charset="0"/>
              <a:cs typeface="Calibri" charset="0"/>
            </a:endParaRPr>
          </a:p>
        </p:txBody>
      </p:sp>
      <p:sp>
        <p:nvSpPr>
          <p:cNvPr id="17" name="21 CuadroTexto">
            <a:hlinkClick r:id="rId2"/>
          </p:cNvPr>
          <p:cNvSpPr txBox="1">
            <a:spLocks noChangeArrowheads="1"/>
          </p:cNvSpPr>
          <p:nvPr userDrawn="1"/>
        </p:nvSpPr>
        <p:spPr bwMode="auto">
          <a:xfrm>
            <a:off x="2943991" y="2824649"/>
            <a:ext cx="324818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lgn="ctr" eaLnBrk="1" hangingPunct="1">
              <a:defRPr/>
            </a:pPr>
            <a:r>
              <a:rPr lang="es-ES" sz="1500" kern="0" dirty="0" err="1" smtClean="0">
                <a:solidFill>
                  <a:schemeClr val="accent6"/>
                </a:solidFill>
                <a:latin typeface="Calibri" panose="020F0502020204030204" pitchFamily="34" charset="0"/>
                <a:cs typeface="Calibri" panose="020F0502020204030204" pitchFamily="34" charset="0"/>
              </a:rPr>
              <a:t>www.elevenpaths.com</a:t>
            </a:r>
            <a:endParaRPr lang="es-ES" sz="1500" kern="0" dirty="0">
              <a:solidFill>
                <a:schemeClr val="accent6"/>
              </a:solidFill>
              <a:latin typeface="Calibri" panose="020F0502020204030204" pitchFamily="34" charset="0"/>
              <a:cs typeface="Calibri" panose="020F0502020204030204" pitchFamily="34" charset="0"/>
            </a:endParaRPr>
          </a:p>
        </p:txBody>
      </p:sp>
      <p:pic>
        <p:nvPicPr>
          <p:cNvPr id="18" name="Imagen 17">
            <a:hlinkClick r:id="rId3"/>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27851" y="2430764"/>
            <a:ext cx="270000" cy="270000"/>
          </a:xfrm>
          <a:prstGeom prst="rect">
            <a:avLst/>
          </a:prstGeom>
        </p:spPr>
      </p:pic>
      <p:pic>
        <p:nvPicPr>
          <p:cNvPr id="22" name="Imagen 21">
            <a:hlinkClick r:id="rId5"/>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546150" y="2430764"/>
            <a:ext cx="270000" cy="270000"/>
          </a:xfrm>
          <a:prstGeom prst="rect">
            <a:avLst/>
          </a:prstGeom>
        </p:spPr>
      </p:pic>
      <p:pic>
        <p:nvPicPr>
          <p:cNvPr id="23" name="Imagen 22">
            <a:hlinkClick r:id="rId7"/>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36999" y="2430764"/>
            <a:ext cx="270000" cy="270000"/>
          </a:xfrm>
          <a:prstGeom prst="rect">
            <a:avLst/>
          </a:prstGeom>
        </p:spPr>
      </p:pic>
      <p:pic>
        <p:nvPicPr>
          <p:cNvPr id="24" name="Imagen 23">
            <a:hlinkClick r:id="rId9"/>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176432" y="2430764"/>
            <a:ext cx="270000" cy="270000"/>
          </a:xfrm>
          <a:prstGeom prst="rect">
            <a:avLst/>
          </a:prstGeom>
        </p:spPr>
      </p:pic>
      <p:pic>
        <p:nvPicPr>
          <p:cNvPr id="25" name="Imagen 24">
            <a:hlinkClick r:id="rId11"/>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806715" y="2430764"/>
            <a:ext cx="270000" cy="270000"/>
          </a:xfrm>
          <a:prstGeom prst="rect">
            <a:avLst/>
          </a:prstGeom>
        </p:spPr>
      </p:pic>
      <p:pic>
        <p:nvPicPr>
          <p:cNvPr id="26" name="Imagen 25">
            <a:hlinkClick r:id="rId13"/>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067283" y="2430764"/>
            <a:ext cx="270000" cy="270000"/>
          </a:xfrm>
          <a:prstGeom prst="rect">
            <a:avLst/>
          </a:prstGeom>
        </p:spPr>
      </p:pic>
      <p:pic>
        <p:nvPicPr>
          <p:cNvPr id="27" name="Imagen 26">
            <a:hlinkClick r:id="rId15"/>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3697567" y="2430764"/>
            <a:ext cx="270000" cy="270000"/>
          </a:xfrm>
          <a:prstGeom prst="rect">
            <a:avLst/>
          </a:prstGeom>
        </p:spPr>
      </p:pic>
      <p:pic>
        <p:nvPicPr>
          <p:cNvPr id="32" name="Imagen 31"/>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67544" y="339502"/>
            <a:ext cx="1453279" cy="216000"/>
          </a:xfrm>
          <a:prstGeom prst="rect">
            <a:avLst/>
          </a:prstGeom>
        </p:spPr>
      </p:pic>
      <p:pic>
        <p:nvPicPr>
          <p:cNvPr id="33" name="Imagen 32"/>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293178" y="403945"/>
            <a:ext cx="1527294" cy="150545"/>
          </a:xfrm>
          <a:prstGeom prst="rect">
            <a:avLst/>
          </a:prstGeom>
        </p:spPr>
      </p:pic>
    </p:spTree>
    <p:extLst>
      <p:ext uri="{BB962C8B-B14F-4D97-AF65-F5344CB8AC3E}">
        <p14:creationId xmlns:p14="http://schemas.microsoft.com/office/powerpoint/2010/main" val="3823892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21 CuadroTexto">
            <a:hlinkClick r:id="rId2"/>
          </p:cNvPr>
          <p:cNvSpPr txBox="1">
            <a:spLocks noChangeArrowheads="1"/>
          </p:cNvSpPr>
          <p:nvPr userDrawn="1"/>
        </p:nvSpPr>
        <p:spPr bwMode="auto">
          <a:xfrm>
            <a:off x="3037916" y="1696933"/>
            <a:ext cx="30681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lgn="ctr" eaLnBrk="1" hangingPunct="1">
              <a:defRPr/>
            </a:pPr>
            <a:r>
              <a:rPr lang="es-ES" sz="1500" kern="0" dirty="0" smtClean="0">
                <a:solidFill>
                  <a:schemeClr val="accent6"/>
                </a:solidFill>
                <a:latin typeface="Calibri" panose="020F0502020204030204" pitchFamily="34" charset="0"/>
                <a:cs typeface="Calibri" panose="020F0502020204030204" pitchFamily="34" charset="0"/>
              </a:rPr>
              <a:t>¡Síguenos en nuestras</a:t>
            </a:r>
            <a:r>
              <a:rPr lang="es-ES" sz="1500" kern="0" baseline="0" dirty="0" smtClean="0">
                <a:solidFill>
                  <a:schemeClr val="accent6"/>
                </a:solidFill>
                <a:latin typeface="Calibri" panose="020F0502020204030204" pitchFamily="34" charset="0"/>
                <a:cs typeface="Calibri" panose="020F0502020204030204" pitchFamily="34" charset="0"/>
              </a:rPr>
              <a:t> redes sociales y entérate de todo!</a:t>
            </a:r>
            <a:endParaRPr lang="es-ES" sz="1500" kern="0" dirty="0">
              <a:solidFill>
                <a:schemeClr val="accent6"/>
              </a:solidFill>
              <a:latin typeface="Calibri" panose="020F0502020204030204" pitchFamily="34" charset="0"/>
              <a:cs typeface="Calibri" panose="020F0502020204030204" pitchFamily="34" charset="0"/>
            </a:endParaRPr>
          </a:p>
        </p:txBody>
      </p:sp>
      <p:sp>
        <p:nvSpPr>
          <p:cNvPr id="4" name="21 CuadroTexto">
            <a:hlinkClick r:id="rId2"/>
          </p:cNvPr>
          <p:cNvSpPr txBox="1">
            <a:spLocks noChangeArrowheads="1"/>
          </p:cNvSpPr>
          <p:nvPr userDrawn="1"/>
        </p:nvSpPr>
        <p:spPr bwMode="auto">
          <a:xfrm>
            <a:off x="2943991" y="2824649"/>
            <a:ext cx="324818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lgn="ctr" eaLnBrk="1" hangingPunct="1">
              <a:defRPr/>
            </a:pPr>
            <a:r>
              <a:rPr lang="es-ES" sz="1500" kern="0" dirty="0" err="1" smtClean="0">
                <a:solidFill>
                  <a:schemeClr val="accent6"/>
                </a:solidFill>
                <a:latin typeface="Calibri" panose="020F0502020204030204" pitchFamily="34" charset="0"/>
                <a:cs typeface="Calibri" panose="020F0502020204030204" pitchFamily="34" charset="0"/>
              </a:rPr>
              <a:t>www.elevenpaths.com</a:t>
            </a:r>
            <a:endParaRPr lang="es-ES" sz="1500" kern="0" dirty="0">
              <a:solidFill>
                <a:schemeClr val="accent6"/>
              </a:solidFill>
              <a:latin typeface="Calibri" panose="020F0502020204030204" pitchFamily="34" charset="0"/>
              <a:cs typeface="Calibri" panose="020F0502020204030204" pitchFamily="34" charset="0"/>
            </a:endParaRPr>
          </a:p>
        </p:txBody>
      </p:sp>
      <p:pic>
        <p:nvPicPr>
          <p:cNvPr id="5" name="Imagen 17">
            <a:hlinkClick r:id="rId3"/>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27851" y="2430764"/>
            <a:ext cx="270000" cy="270000"/>
          </a:xfrm>
          <a:prstGeom prst="rect">
            <a:avLst/>
          </a:prstGeom>
        </p:spPr>
      </p:pic>
      <p:pic>
        <p:nvPicPr>
          <p:cNvPr id="6" name="Imagen 21">
            <a:hlinkClick r:id="rId5"/>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546150" y="2430764"/>
            <a:ext cx="270000" cy="270000"/>
          </a:xfrm>
          <a:prstGeom prst="rect">
            <a:avLst/>
          </a:prstGeom>
        </p:spPr>
      </p:pic>
      <p:pic>
        <p:nvPicPr>
          <p:cNvPr id="7" name="Imagen 22">
            <a:hlinkClick r:id="rId7"/>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36999" y="2430764"/>
            <a:ext cx="270000" cy="270000"/>
          </a:xfrm>
          <a:prstGeom prst="rect">
            <a:avLst/>
          </a:prstGeom>
        </p:spPr>
      </p:pic>
      <p:pic>
        <p:nvPicPr>
          <p:cNvPr id="8" name="Imagen 23">
            <a:hlinkClick r:id="rId9"/>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176432" y="2430764"/>
            <a:ext cx="270000" cy="270000"/>
          </a:xfrm>
          <a:prstGeom prst="rect">
            <a:avLst/>
          </a:prstGeom>
        </p:spPr>
      </p:pic>
      <p:pic>
        <p:nvPicPr>
          <p:cNvPr id="9" name="Imagen 24">
            <a:hlinkClick r:id="rId11"/>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806715" y="2430764"/>
            <a:ext cx="270000" cy="270000"/>
          </a:xfrm>
          <a:prstGeom prst="rect">
            <a:avLst/>
          </a:prstGeom>
        </p:spPr>
      </p:pic>
      <p:pic>
        <p:nvPicPr>
          <p:cNvPr id="10" name="Imagen 25">
            <a:hlinkClick r:id="rId13"/>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067283" y="2430764"/>
            <a:ext cx="270000" cy="270000"/>
          </a:xfrm>
          <a:prstGeom prst="rect">
            <a:avLst/>
          </a:prstGeom>
        </p:spPr>
      </p:pic>
      <p:pic>
        <p:nvPicPr>
          <p:cNvPr id="11" name="Imagen 26">
            <a:hlinkClick r:id="rId15"/>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3697567" y="2430764"/>
            <a:ext cx="270000" cy="270000"/>
          </a:xfrm>
          <a:prstGeom prst="rect">
            <a:avLst/>
          </a:prstGeom>
        </p:spPr>
      </p:pic>
      <p:pic>
        <p:nvPicPr>
          <p:cNvPr id="12" name="Imagen 27"/>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67544" y="4672707"/>
            <a:ext cx="1453279" cy="216000"/>
          </a:xfrm>
          <a:prstGeom prst="rect">
            <a:avLst/>
          </a:prstGeom>
        </p:spPr>
      </p:pic>
      <p:pic>
        <p:nvPicPr>
          <p:cNvPr id="13" name="Imagen 28"/>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293178" y="4737150"/>
            <a:ext cx="1527294" cy="150545"/>
          </a:xfrm>
          <a:prstGeom prst="rect">
            <a:avLst/>
          </a:prstGeom>
        </p:spPr>
      </p:pic>
    </p:spTree>
    <p:extLst>
      <p:ext uri="{BB962C8B-B14F-4D97-AF65-F5344CB8AC3E}">
        <p14:creationId xmlns:p14="http://schemas.microsoft.com/office/powerpoint/2010/main" val="150339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ior - 4 columnas">
    <p:spTree>
      <p:nvGrpSpPr>
        <p:cNvPr id="1" name=""/>
        <p:cNvGrpSpPr/>
        <p:nvPr/>
      </p:nvGrpSpPr>
      <p:grpSpPr>
        <a:xfrm>
          <a:off x="0" y="0"/>
          <a:ext cx="0" cy="0"/>
          <a:chOff x="0" y="0"/>
          <a:chExt cx="0" cy="0"/>
        </a:xfrm>
      </p:grpSpPr>
      <p:sp>
        <p:nvSpPr>
          <p:cNvPr id="7" name="13 Rectángulo redondeado"/>
          <p:cNvSpPr/>
          <p:nvPr userDrawn="1"/>
        </p:nvSpPr>
        <p:spPr>
          <a:xfrm>
            <a:off x="2947195" y="2735263"/>
            <a:ext cx="1127125" cy="317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8" name="15 Rectángulo redondeado"/>
          <p:cNvSpPr/>
          <p:nvPr userDrawn="1"/>
        </p:nvSpPr>
        <p:spPr>
          <a:xfrm>
            <a:off x="4896644" y="2735263"/>
            <a:ext cx="1127125" cy="3175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9" name="17 Rectángulo redondeado"/>
          <p:cNvSpPr/>
          <p:nvPr userDrawn="1"/>
        </p:nvSpPr>
        <p:spPr>
          <a:xfrm>
            <a:off x="6761925" y="2725738"/>
            <a:ext cx="1127125" cy="3175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13" name="1 Rectángulo redondeado"/>
          <p:cNvSpPr/>
          <p:nvPr userDrawn="1"/>
        </p:nvSpPr>
        <p:spPr>
          <a:xfrm>
            <a:off x="1018382" y="2725738"/>
            <a:ext cx="1127125" cy="31750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39" name="Text Placeholder 37"/>
          <p:cNvSpPr>
            <a:spLocks noGrp="1"/>
          </p:cNvSpPr>
          <p:nvPr>
            <p:ph type="body" sz="quarter" idx="15"/>
          </p:nvPr>
        </p:nvSpPr>
        <p:spPr>
          <a:xfrm>
            <a:off x="755650" y="3086100"/>
            <a:ext cx="1652588" cy="1319213"/>
          </a:xfrm>
          <a:prstGeom prst="rect">
            <a:avLst/>
          </a:prstGeom>
        </p:spPr>
        <p:txBody>
          <a:bodyPr>
            <a:noAutofit/>
          </a:bodyPr>
          <a:lstStyle>
            <a:lvl1pPr marL="0" indent="0">
              <a:buFont typeface="Arial" charset="0"/>
              <a:buNone/>
              <a:defRPr sz="1200"/>
            </a:lvl1pPr>
            <a:lvl2pPr marL="457200" indent="0">
              <a:buFont typeface="Arial" charset="0"/>
              <a:buNone/>
              <a:defRPr sz="1200"/>
            </a:lvl2pPr>
            <a:lvl3pPr marL="914400" indent="0">
              <a:buFont typeface="Arial" charset="0"/>
              <a:buNone/>
              <a:defRPr sz="1200"/>
            </a:lvl3pPr>
            <a:lvl4pPr marL="1371600" indent="0">
              <a:buFont typeface="Arial" charset="0"/>
              <a:buNone/>
              <a:defRPr sz="1200"/>
            </a:lvl4pPr>
            <a:lvl5pPr marL="1828800" indent="0">
              <a:buFont typeface="Arial" charset="0"/>
              <a:buNone/>
              <a:defRPr sz="1200"/>
            </a:lvl5pPr>
          </a:lstStyle>
          <a:p>
            <a:pPr lvl="0"/>
            <a:r>
              <a:rPr lang="en-US" smtClean="0"/>
              <a:t>Click to edit Master text styles</a:t>
            </a:r>
          </a:p>
        </p:txBody>
      </p:sp>
      <p:sp>
        <p:nvSpPr>
          <p:cNvPr id="40" name="Text Placeholder 37"/>
          <p:cNvSpPr>
            <a:spLocks noGrp="1"/>
          </p:cNvSpPr>
          <p:nvPr>
            <p:ph type="body" sz="quarter" idx="16"/>
          </p:nvPr>
        </p:nvSpPr>
        <p:spPr>
          <a:xfrm>
            <a:off x="2684463" y="3086100"/>
            <a:ext cx="1652588" cy="1319213"/>
          </a:xfrm>
          <a:prstGeom prst="rect">
            <a:avLst/>
          </a:prstGeom>
        </p:spPr>
        <p:txBody>
          <a:bodyPr>
            <a:noAutofit/>
          </a:bodyPr>
          <a:lstStyle>
            <a:lvl1pPr marL="0" indent="0">
              <a:buFont typeface="Arial" charset="0"/>
              <a:buNone/>
              <a:defRPr sz="1200"/>
            </a:lvl1pPr>
            <a:lvl2pPr marL="457200" indent="0">
              <a:buFont typeface="Arial" charset="0"/>
              <a:buNone/>
              <a:defRPr sz="1200"/>
            </a:lvl2pPr>
            <a:lvl3pPr marL="914400" indent="0">
              <a:buFont typeface="Arial" charset="0"/>
              <a:buNone/>
              <a:defRPr sz="1200"/>
            </a:lvl3pPr>
            <a:lvl4pPr marL="1371600" indent="0">
              <a:buFont typeface="Arial" charset="0"/>
              <a:buNone/>
              <a:defRPr sz="1200"/>
            </a:lvl4pPr>
            <a:lvl5pPr marL="1828800" indent="0">
              <a:buFont typeface="Arial" charset="0"/>
              <a:buNone/>
              <a:defRPr sz="1200"/>
            </a:lvl5pPr>
          </a:lstStyle>
          <a:p>
            <a:pPr lvl="0"/>
            <a:r>
              <a:rPr lang="en-US" smtClean="0"/>
              <a:t>Click to edit Master text styles</a:t>
            </a:r>
          </a:p>
        </p:txBody>
      </p:sp>
      <p:sp>
        <p:nvSpPr>
          <p:cNvPr id="43" name="Text Placeholder 37"/>
          <p:cNvSpPr>
            <a:spLocks noGrp="1"/>
          </p:cNvSpPr>
          <p:nvPr>
            <p:ph type="body" sz="quarter" idx="17"/>
          </p:nvPr>
        </p:nvSpPr>
        <p:spPr>
          <a:xfrm>
            <a:off x="4633912" y="3086100"/>
            <a:ext cx="1652588" cy="1319213"/>
          </a:xfrm>
          <a:prstGeom prst="rect">
            <a:avLst/>
          </a:prstGeom>
        </p:spPr>
        <p:txBody>
          <a:bodyPr>
            <a:noAutofit/>
          </a:bodyPr>
          <a:lstStyle>
            <a:lvl1pPr marL="0" indent="0">
              <a:buFont typeface="Arial" charset="0"/>
              <a:buNone/>
              <a:defRPr sz="1200"/>
            </a:lvl1pPr>
            <a:lvl2pPr marL="457200" indent="0">
              <a:buFont typeface="Arial" charset="0"/>
              <a:buNone/>
              <a:defRPr sz="1200"/>
            </a:lvl2pPr>
            <a:lvl3pPr marL="914400" indent="0">
              <a:buFont typeface="Arial" charset="0"/>
              <a:buNone/>
              <a:defRPr sz="1200"/>
            </a:lvl3pPr>
            <a:lvl4pPr marL="1371600" indent="0">
              <a:buFont typeface="Arial" charset="0"/>
              <a:buNone/>
              <a:defRPr sz="1200"/>
            </a:lvl4pPr>
            <a:lvl5pPr marL="1828800" indent="0">
              <a:buFont typeface="Arial" charset="0"/>
              <a:buNone/>
              <a:defRPr sz="1200"/>
            </a:lvl5pPr>
          </a:lstStyle>
          <a:p>
            <a:pPr lvl="0"/>
            <a:r>
              <a:rPr lang="en-US" smtClean="0"/>
              <a:t>Click to edit Master text styles</a:t>
            </a:r>
          </a:p>
        </p:txBody>
      </p:sp>
      <p:sp>
        <p:nvSpPr>
          <p:cNvPr id="44" name="Text Placeholder 37"/>
          <p:cNvSpPr>
            <a:spLocks noGrp="1"/>
          </p:cNvSpPr>
          <p:nvPr>
            <p:ph type="body" sz="quarter" idx="18"/>
          </p:nvPr>
        </p:nvSpPr>
        <p:spPr>
          <a:xfrm>
            <a:off x="6499193" y="3086100"/>
            <a:ext cx="1652588" cy="1319213"/>
          </a:xfrm>
          <a:prstGeom prst="rect">
            <a:avLst/>
          </a:prstGeom>
        </p:spPr>
        <p:txBody>
          <a:bodyPr>
            <a:noAutofit/>
          </a:bodyPr>
          <a:lstStyle>
            <a:lvl1pPr marL="0" indent="0">
              <a:buFont typeface="Arial" charset="0"/>
              <a:buNone/>
              <a:defRPr sz="1200"/>
            </a:lvl1pPr>
            <a:lvl2pPr marL="457200" indent="0">
              <a:buFont typeface="Arial" charset="0"/>
              <a:buNone/>
              <a:defRPr sz="1200"/>
            </a:lvl2pPr>
            <a:lvl3pPr marL="914400" indent="0">
              <a:buFont typeface="Arial" charset="0"/>
              <a:buNone/>
              <a:defRPr sz="1200"/>
            </a:lvl3pPr>
            <a:lvl4pPr marL="1371600" indent="0">
              <a:buFont typeface="Arial" charset="0"/>
              <a:buNone/>
              <a:defRPr sz="1200"/>
            </a:lvl4pPr>
            <a:lvl5pPr marL="1828800" indent="0">
              <a:buFont typeface="Arial" charset="0"/>
              <a:buNone/>
              <a:defRPr sz="1200"/>
            </a:lvl5pPr>
          </a:lstStyle>
          <a:p>
            <a:pPr lvl="0"/>
            <a:r>
              <a:rPr lang="en-US" smtClean="0"/>
              <a:t>Click to edit Master text styles</a:t>
            </a:r>
          </a:p>
        </p:txBody>
      </p:sp>
      <p:sp>
        <p:nvSpPr>
          <p:cNvPr id="58" name="Text Placeholder 55"/>
          <p:cNvSpPr>
            <a:spLocks noGrp="1"/>
          </p:cNvSpPr>
          <p:nvPr>
            <p:ph type="body" sz="quarter" idx="20" hasCustomPrompt="1"/>
          </p:nvPr>
        </p:nvSpPr>
        <p:spPr>
          <a:xfrm>
            <a:off x="825500" y="2716213"/>
            <a:ext cx="1512888" cy="327025"/>
          </a:xfrm>
          <a:prstGeom prst="rect">
            <a:avLst/>
          </a:prstGeom>
        </p:spPr>
        <p:txBody>
          <a:bodyPr/>
          <a:lstStyle>
            <a:lvl1pPr marL="0" indent="0" algn="ctr">
              <a:buNone/>
              <a:defRPr sz="1800" b="0">
                <a:solidFill>
                  <a:schemeClr val="bg1"/>
                </a:solidFill>
              </a:defRPr>
            </a:lvl1pPr>
            <a:lvl2pPr>
              <a:defRPr sz="1200"/>
            </a:lvl2pPr>
            <a:lvl3pPr>
              <a:defRPr sz="1200"/>
            </a:lvl3pPr>
            <a:lvl4pPr>
              <a:defRPr sz="1200"/>
            </a:lvl4pPr>
            <a:lvl5pPr>
              <a:defRPr sz="1200"/>
            </a:lvl5pPr>
          </a:lstStyle>
          <a:p>
            <a:pPr lvl="0"/>
            <a:r>
              <a:rPr lang="en-US" dirty="0" smtClean="0"/>
              <a:t>GR</a:t>
            </a:r>
            <a:r>
              <a:rPr lang="es-ES" dirty="0" smtClean="0"/>
              <a:t>ÁFICA 1</a:t>
            </a:r>
            <a:endParaRPr lang="en-US" dirty="0"/>
          </a:p>
        </p:txBody>
      </p:sp>
      <p:sp>
        <p:nvSpPr>
          <p:cNvPr id="59" name="Text Placeholder 55"/>
          <p:cNvSpPr>
            <a:spLocks noGrp="1"/>
          </p:cNvSpPr>
          <p:nvPr>
            <p:ph type="body" sz="quarter" idx="21" hasCustomPrompt="1"/>
          </p:nvPr>
        </p:nvSpPr>
        <p:spPr>
          <a:xfrm>
            <a:off x="2754313" y="2716213"/>
            <a:ext cx="1512888" cy="327025"/>
          </a:xfrm>
          <a:prstGeom prst="rect">
            <a:avLst/>
          </a:prstGeom>
        </p:spPr>
        <p:txBody>
          <a:bodyPr/>
          <a:lstStyle>
            <a:lvl1pPr marL="0" indent="0" algn="ctr">
              <a:buNone/>
              <a:defRPr sz="1800" b="0">
                <a:solidFill>
                  <a:schemeClr val="tx2"/>
                </a:solidFill>
              </a:defRPr>
            </a:lvl1pPr>
            <a:lvl2pPr>
              <a:defRPr sz="1200"/>
            </a:lvl2pPr>
            <a:lvl3pPr>
              <a:defRPr sz="1200"/>
            </a:lvl3pPr>
            <a:lvl4pPr>
              <a:defRPr sz="1200"/>
            </a:lvl4pPr>
            <a:lvl5pPr>
              <a:defRPr sz="1200"/>
            </a:lvl5pPr>
          </a:lstStyle>
          <a:p>
            <a:pPr lvl="0"/>
            <a:r>
              <a:rPr lang="en-US" dirty="0" smtClean="0"/>
              <a:t>GR</a:t>
            </a:r>
            <a:r>
              <a:rPr lang="es-ES" dirty="0" smtClean="0"/>
              <a:t>ÁFICA 1</a:t>
            </a:r>
            <a:endParaRPr lang="en-US" dirty="0"/>
          </a:p>
        </p:txBody>
      </p:sp>
      <p:sp>
        <p:nvSpPr>
          <p:cNvPr id="60" name="Text Placeholder 55"/>
          <p:cNvSpPr>
            <a:spLocks noGrp="1"/>
          </p:cNvSpPr>
          <p:nvPr>
            <p:ph type="body" sz="quarter" idx="22" hasCustomPrompt="1"/>
          </p:nvPr>
        </p:nvSpPr>
        <p:spPr>
          <a:xfrm>
            <a:off x="4703762" y="2716213"/>
            <a:ext cx="1512888" cy="327025"/>
          </a:xfrm>
          <a:prstGeom prst="rect">
            <a:avLst/>
          </a:prstGeom>
        </p:spPr>
        <p:txBody>
          <a:bodyPr/>
          <a:lstStyle>
            <a:lvl1pPr marL="0" indent="0" algn="ctr">
              <a:buNone/>
              <a:defRPr sz="1800" b="0">
                <a:solidFill>
                  <a:schemeClr val="bg1"/>
                </a:solidFill>
              </a:defRPr>
            </a:lvl1pPr>
            <a:lvl2pPr>
              <a:defRPr sz="1200"/>
            </a:lvl2pPr>
            <a:lvl3pPr>
              <a:defRPr sz="1200"/>
            </a:lvl3pPr>
            <a:lvl4pPr>
              <a:defRPr sz="1200"/>
            </a:lvl4pPr>
            <a:lvl5pPr>
              <a:defRPr sz="1200"/>
            </a:lvl5pPr>
          </a:lstStyle>
          <a:p>
            <a:pPr lvl="0"/>
            <a:r>
              <a:rPr lang="en-US" dirty="0" smtClean="0"/>
              <a:t>GR</a:t>
            </a:r>
            <a:r>
              <a:rPr lang="es-ES" dirty="0" smtClean="0"/>
              <a:t>ÁFICA 1</a:t>
            </a:r>
            <a:endParaRPr lang="en-US" dirty="0"/>
          </a:p>
        </p:txBody>
      </p:sp>
      <p:sp>
        <p:nvSpPr>
          <p:cNvPr id="75" name="Title 9"/>
          <p:cNvSpPr>
            <a:spLocks noGrp="1"/>
          </p:cNvSpPr>
          <p:nvPr>
            <p:ph type="title" hasCustomPrompt="1"/>
          </p:nvPr>
        </p:nvSpPr>
        <p:spPr>
          <a:xfrm>
            <a:off x="323660" y="267886"/>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
        <p:nvSpPr>
          <p:cNvPr id="18" name="Text Placeholder 4"/>
          <p:cNvSpPr>
            <a:spLocks noGrp="1"/>
          </p:cNvSpPr>
          <p:nvPr>
            <p:ph type="body" sz="quarter" idx="26" hasCustomPrompt="1"/>
          </p:nvPr>
        </p:nvSpPr>
        <p:spPr>
          <a:xfrm>
            <a:off x="930276" y="804888"/>
            <a:ext cx="4033837" cy="392113"/>
          </a:xfrm>
          <a:prstGeom prst="rect">
            <a:avLst/>
          </a:prstGeom>
        </p:spPr>
        <p:txBody>
          <a:bodyPr/>
          <a:lstStyle>
            <a:lvl1pPr marL="0" indent="0">
              <a:buNone/>
              <a:defRPr sz="2000" baseline="0">
                <a:solidFill>
                  <a:schemeClr val="bg2"/>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subtítulo (20 puntos)</a:t>
            </a:r>
            <a:endParaRPr lang="en-US" dirty="0"/>
          </a:p>
        </p:txBody>
      </p:sp>
      <p:sp>
        <p:nvSpPr>
          <p:cNvPr id="17" name="Title 9"/>
          <p:cNvSpPr txBox="1">
            <a:spLocks/>
          </p:cNvSpPr>
          <p:nvPr userDrawn="1"/>
        </p:nvSpPr>
        <p:spPr>
          <a:xfrm>
            <a:off x="323528" y="267495"/>
            <a:ext cx="7886700" cy="504056"/>
          </a:xfrm>
          <a:prstGeom prst="rect">
            <a:avLst/>
          </a:prstGeom>
        </p:spPr>
        <p:txBody>
          <a:bodyPr/>
          <a:lstStyle>
            <a:lvl1pPr algn="l" defTabSz="914400" rtl="0" eaLnBrk="1" latinLnBrk="0" hangingPunct="1">
              <a:lnSpc>
                <a:spcPct val="90000"/>
              </a:lnSpc>
              <a:spcBef>
                <a:spcPct val="0"/>
              </a:spcBef>
              <a:buNone/>
              <a:defRPr sz="3200" b="0" kern="1200">
                <a:solidFill>
                  <a:schemeClr val="bg2"/>
                </a:solidFill>
                <a:latin typeface="Calibri" charset="0"/>
                <a:ea typeface="Calibri" charset="0"/>
                <a:cs typeface="Calibri" charset="0"/>
              </a:defRPr>
            </a:lvl1pPr>
          </a:lstStyle>
          <a:p>
            <a:pPr fontAlgn="auto">
              <a:spcAft>
                <a:spcPts val="0"/>
              </a:spcAft>
            </a:pPr>
            <a:r>
              <a:rPr lang="es-ES" altLang="es-ES" smtClean="0">
                <a:ea typeface="MS PGothic" charset="-128"/>
              </a:rPr>
              <a:t>01. Escribe aquí el título (32 puntos)</a:t>
            </a:r>
            <a:endParaRPr lang="es-ES" altLang="es-ES" dirty="0">
              <a:ea typeface="MS PGothic" charset="-128"/>
            </a:endParaRPr>
          </a:p>
        </p:txBody>
      </p:sp>
      <p:sp>
        <p:nvSpPr>
          <p:cNvPr id="19" name="Text Placeholder 55"/>
          <p:cNvSpPr>
            <a:spLocks noGrp="1"/>
          </p:cNvSpPr>
          <p:nvPr>
            <p:ph type="body" sz="quarter" idx="23" hasCustomPrompt="1"/>
          </p:nvPr>
        </p:nvSpPr>
        <p:spPr>
          <a:xfrm>
            <a:off x="6569043" y="2716213"/>
            <a:ext cx="1512888" cy="327025"/>
          </a:xfrm>
          <a:prstGeom prst="rect">
            <a:avLst/>
          </a:prstGeom>
        </p:spPr>
        <p:txBody>
          <a:bodyPr/>
          <a:lstStyle>
            <a:lvl1pPr marL="0" indent="0" algn="ctr">
              <a:buNone/>
              <a:defRPr sz="1800" b="0">
                <a:solidFill>
                  <a:schemeClr val="bg1"/>
                </a:solidFill>
              </a:defRPr>
            </a:lvl1pPr>
            <a:lvl2pPr>
              <a:defRPr sz="1200"/>
            </a:lvl2pPr>
            <a:lvl3pPr>
              <a:defRPr sz="1200"/>
            </a:lvl3pPr>
            <a:lvl4pPr>
              <a:defRPr sz="1200"/>
            </a:lvl4pPr>
            <a:lvl5pPr>
              <a:defRPr sz="1200"/>
            </a:lvl5pPr>
          </a:lstStyle>
          <a:p>
            <a:pPr lvl="0"/>
            <a:r>
              <a:rPr lang="en-US" dirty="0" smtClean="0"/>
              <a:t>GR</a:t>
            </a:r>
            <a:r>
              <a:rPr lang="es-ES" dirty="0" smtClean="0"/>
              <a:t>ÁFICA 1</a:t>
            </a:r>
            <a:endParaRPr lang="en-US" dirty="0"/>
          </a:p>
        </p:txBody>
      </p:sp>
      <p:sp>
        <p:nvSpPr>
          <p:cNvPr id="20" name="Text Placeholder 2"/>
          <p:cNvSpPr>
            <a:spLocks noGrp="1"/>
          </p:cNvSpPr>
          <p:nvPr>
            <p:ph type="body" sz="quarter" idx="27" hasCustomPrompt="1"/>
          </p:nvPr>
        </p:nvSpPr>
        <p:spPr>
          <a:xfrm>
            <a:off x="349250" y="1159892"/>
            <a:ext cx="8229600" cy="1342008"/>
          </a:xfrm>
          <a:prstGeom prst="rect">
            <a:avLst/>
          </a:prstGeom>
        </p:spPr>
        <p:txBody>
          <a:bodyPr/>
          <a:lstStyle>
            <a:lvl1pPr marL="0" indent="0" eaLnBrk="1" hangingPunct="1">
              <a:buNone/>
              <a:defRPr sz="18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eaLnBrk="1" hangingPunct="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Aliquam</a:t>
            </a:r>
            <a:r>
              <a:rPr lang="en-US" dirty="0" smtClean="0"/>
              <a:t> </a:t>
            </a:r>
            <a:r>
              <a:rPr lang="en-US" dirty="0" err="1" smtClean="0"/>
              <a:t>tempor</a:t>
            </a:r>
            <a:r>
              <a:rPr lang="en-US" dirty="0" smtClean="0"/>
              <a:t> </a:t>
            </a:r>
            <a:r>
              <a:rPr lang="en-US" dirty="0" err="1" smtClean="0"/>
              <a:t>pulvinar</a:t>
            </a:r>
            <a:r>
              <a:rPr lang="en-US" dirty="0" smtClean="0"/>
              <a:t> </a:t>
            </a:r>
            <a:r>
              <a:rPr lang="en-US" dirty="0" err="1" smtClean="0"/>
              <a:t>orci</a:t>
            </a:r>
            <a:r>
              <a:rPr lang="en-US" dirty="0" smtClean="0"/>
              <a:t>, a </a:t>
            </a:r>
            <a:r>
              <a:rPr lang="en-US" dirty="0" err="1" smtClean="0"/>
              <a:t>bibendum</a:t>
            </a:r>
            <a:r>
              <a:rPr lang="en-US" dirty="0" smtClean="0"/>
              <a:t> </a:t>
            </a:r>
            <a:r>
              <a:rPr lang="en-US" dirty="0" err="1" smtClean="0"/>
              <a:t>metus</a:t>
            </a:r>
            <a:r>
              <a:rPr lang="en-US" dirty="0" smtClean="0"/>
              <a:t> </a:t>
            </a:r>
            <a:r>
              <a:rPr lang="en-US" dirty="0" err="1" smtClean="0"/>
              <a:t>viverra</a:t>
            </a:r>
            <a:r>
              <a:rPr lang="en-US" dirty="0" smtClean="0"/>
              <a:t> a. Maecenas </a:t>
            </a:r>
            <a:r>
              <a:rPr lang="en-US" dirty="0" err="1" smtClean="0"/>
              <a:t>dapibus</a:t>
            </a:r>
            <a:r>
              <a:rPr lang="en-US" dirty="0" smtClean="0"/>
              <a:t> </a:t>
            </a:r>
            <a:r>
              <a:rPr lang="en-US" dirty="0" err="1" smtClean="0"/>
              <a:t>sodales</a:t>
            </a:r>
            <a:r>
              <a:rPr lang="en-US" dirty="0" smtClean="0"/>
              <a:t> dolor </a:t>
            </a:r>
            <a:r>
              <a:rPr lang="en-US" dirty="0" err="1" smtClean="0"/>
              <a:t>vel</a:t>
            </a:r>
            <a:r>
              <a:rPr lang="en-US" dirty="0" smtClean="0"/>
              <a:t> </a:t>
            </a:r>
            <a:r>
              <a:rPr lang="en-US" dirty="0" err="1" smtClean="0"/>
              <a:t>ullamcorper</a:t>
            </a:r>
            <a:r>
              <a:rPr lang="en-US" dirty="0" smtClean="0"/>
              <a:t>. </a:t>
            </a:r>
            <a:r>
              <a:rPr lang="en-US" dirty="0" err="1" smtClean="0"/>
              <a:t>Fusce</a:t>
            </a:r>
            <a:r>
              <a:rPr lang="en-US" dirty="0" smtClean="0"/>
              <a:t> </a:t>
            </a:r>
            <a:r>
              <a:rPr lang="en-US" dirty="0" err="1" smtClean="0"/>
              <a:t>posuere</a:t>
            </a:r>
            <a:r>
              <a:rPr lang="en-US" dirty="0" smtClean="0"/>
              <a:t> </a:t>
            </a:r>
            <a:r>
              <a:rPr lang="en-US" dirty="0" err="1" smtClean="0"/>
              <a:t>tortor</a:t>
            </a:r>
            <a:r>
              <a:rPr lang="en-US" dirty="0" smtClean="0"/>
              <a:t> </a:t>
            </a:r>
            <a:r>
              <a:rPr lang="en-US" dirty="0" err="1" smtClean="0"/>
              <a:t>eu</a:t>
            </a:r>
            <a:r>
              <a:rPr lang="en-US" dirty="0" smtClean="0"/>
              <a:t> </a:t>
            </a:r>
            <a:r>
              <a:rPr lang="en-US" dirty="0" err="1" smtClean="0"/>
              <a:t>purus</a:t>
            </a:r>
            <a:r>
              <a:rPr lang="en-US" dirty="0" smtClean="0"/>
              <a:t> </a:t>
            </a:r>
            <a:r>
              <a:rPr lang="en-US" dirty="0" err="1" smtClean="0"/>
              <a:t>dapibus</a:t>
            </a:r>
            <a:r>
              <a:rPr lang="en-US" dirty="0" smtClean="0"/>
              <a:t> </a:t>
            </a:r>
            <a:r>
              <a:rPr lang="en-US" dirty="0" err="1" smtClean="0"/>
              <a:t>facilisis</a:t>
            </a:r>
            <a:r>
              <a:rPr lang="en-US" dirty="0" smtClean="0"/>
              <a:t>. </a:t>
            </a:r>
            <a:r>
              <a:rPr lang="en-US" dirty="0" err="1" smtClean="0"/>
              <a:t>Nulla</a:t>
            </a:r>
            <a:r>
              <a:rPr lang="en-US" dirty="0" smtClean="0"/>
              <a:t> </a:t>
            </a:r>
            <a:r>
              <a:rPr lang="en-US" dirty="0" err="1" smtClean="0"/>
              <a:t>facilisi</a:t>
            </a:r>
            <a:r>
              <a:rPr lang="en-US" dirty="0" smtClean="0"/>
              <a:t>. </a:t>
            </a:r>
          </a:p>
          <a:p>
            <a:pPr eaLnBrk="1" hangingPunct="1"/>
            <a:r>
              <a:rPr lang="en-US" dirty="0" err="1" smtClean="0"/>
              <a:t>Pellentesque</a:t>
            </a:r>
            <a:r>
              <a:rPr lang="en-US" dirty="0" smtClean="0"/>
              <a:t> </a:t>
            </a:r>
            <a:r>
              <a:rPr lang="en-US" dirty="0" err="1" smtClean="0"/>
              <a:t>sagittis</a:t>
            </a:r>
            <a:r>
              <a:rPr lang="en-US" dirty="0" smtClean="0"/>
              <a:t> </a:t>
            </a:r>
            <a:r>
              <a:rPr lang="en-US" dirty="0" err="1" smtClean="0"/>
              <a:t>turpis</a:t>
            </a:r>
            <a:r>
              <a:rPr lang="en-US" dirty="0" smtClean="0"/>
              <a:t> </a:t>
            </a:r>
            <a:r>
              <a:rPr lang="en-US" dirty="0" err="1" smtClean="0"/>
              <a:t>at.Donec</a:t>
            </a:r>
            <a:r>
              <a:rPr lang="en-US" dirty="0" smtClean="0"/>
              <a:t> </a:t>
            </a:r>
            <a:r>
              <a:rPr lang="en-US" dirty="0" err="1" smtClean="0"/>
              <a:t>sagittis</a:t>
            </a:r>
            <a:r>
              <a:rPr lang="en-US" dirty="0" smtClean="0"/>
              <a:t> </a:t>
            </a:r>
            <a:r>
              <a:rPr lang="en-US" dirty="0" err="1" smtClean="0"/>
              <a:t>metus</a:t>
            </a:r>
            <a:r>
              <a:rPr lang="en-US" dirty="0" smtClean="0"/>
              <a:t> non </a:t>
            </a:r>
            <a:r>
              <a:rPr lang="en-US" dirty="0" err="1" smtClean="0"/>
              <a:t>consequat</a:t>
            </a:r>
            <a:r>
              <a:rPr lang="en-US" dirty="0" smtClean="0"/>
              <a:t> </a:t>
            </a:r>
            <a:r>
              <a:rPr lang="en-US" dirty="0" err="1" smtClean="0"/>
              <a:t>elementum</a:t>
            </a:r>
            <a:r>
              <a:rPr lang="en-US" dirty="0" smtClean="0"/>
              <a:t>: </a:t>
            </a:r>
          </a:p>
        </p:txBody>
      </p:sp>
    </p:spTree>
    <p:extLst>
      <p:ext uri="{BB962C8B-B14F-4D97-AF65-F5344CB8AC3E}">
        <p14:creationId xmlns:p14="http://schemas.microsoft.com/office/powerpoint/2010/main" val="712977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ior - 2 columnas">
    <p:spTree>
      <p:nvGrpSpPr>
        <p:cNvPr id="1" name=""/>
        <p:cNvGrpSpPr/>
        <p:nvPr/>
      </p:nvGrpSpPr>
      <p:grpSpPr>
        <a:xfrm>
          <a:off x="0" y="0"/>
          <a:ext cx="0" cy="0"/>
          <a:chOff x="0" y="0"/>
          <a:chExt cx="0" cy="0"/>
        </a:xfrm>
      </p:grpSpPr>
      <p:grpSp>
        <p:nvGrpSpPr>
          <p:cNvPr id="17" name="Group 2"/>
          <p:cNvGrpSpPr>
            <a:grpSpLocks/>
          </p:cNvGrpSpPr>
          <p:nvPr userDrawn="1"/>
        </p:nvGrpSpPr>
        <p:grpSpPr bwMode="auto">
          <a:xfrm>
            <a:off x="639763" y="1443038"/>
            <a:ext cx="3571875" cy="411162"/>
            <a:chOff x="639763" y="1443706"/>
            <a:chExt cx="3571875" cy="410562"/>
          </a:xfrm>
        </p:grpSpPr>
        <p:sp>
          <p:nvSpPr>
            <p:cNvPr id="18" name="13 Rectángulo redondeado"/>
            <p:cNvSpPr/>
            <p:nvPr/>
          </p:nvSpPr>
          <p:spPr bwMode="auto">
            <a:xfrm>
              <a:off x="639763" y="1443706"/>
              <a:ext cx="3571875" cy="27423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latin typeface="Calibri" panose="020F0502020204030204" pitchFamily="34" charset="0"/>
                <a:cs typeface="Calibri" panose="020F0502020204030204" pitchFamily="34" charset="0"/>
              </a:endParaRPr>
            </a:p>
          </p:txBody>
        </p:sp>
        <p:sp>
          <p:nvSpPr>
            <p:cNvPr id="19" name="14 Triángulo isósceles"/>
            <p:cNvSpPr/>
            <p:nvPr/>
          </p:nvSpPr>
          <p:spPr bwMode="auto">
            <a:xfrm rot="10800000">
              <a:off x="2127250" y="1703676"/>
              <a:ext cx="596900" cy="150592"/>
            </a:xfrm>
            <a:prstGeom prst="triangle">
              <a:avLst/>
            </a:prstGeom>
            <a:solidFill>
              <a:schemeClr val="tx1"/>
            </a:solidFill>
            <a:ln w="508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latin typeface="Calibri" panose="020F0502020204030204" pitchFamily="34" charset="0"/>
                <a:cs typeface="Calibri" panose="020F0502020204030204" pitchFamily="34" charset="0"/>
              </a:endParaRPr>
            </a:p>
          </p:txBody>
        </p:sp>
      </p:grpSp>
      <p:grpSp>
        <p:nvGrpSpPr>
          <p:cNvPr id="20" name="Group 1"/>
          <p:cNvGrpSpPr>
            <a:grpSpLocks/>
          </p:cNvGrpSpPr>
          <p:nvPr userDrawn="1"/>
        </p:nvGrpSpPr>
        <p:grpSpPr bwMode="auto">
          <a:xfrm>
            <a:off x="4932363" y="1450975"/>
            <a:ext cx="3671887" cy="403225"/>
            <a:chOff x="4932363" y="1450646"/>
            <a:chExt cx="3672086" cy="403622"/>
          </a:xfrm>
        </p:grpSpPr>
        <p:sp>
          <p:nvSpPr>
            <p:cNvPr id="21" name="16 Rectángulo redondeado"/>
            <p:cNvSpPr/>
            <p:nvPr/>
          </p:nvSpPr>
          <p:spPr bwMode="auto">
            <a:xfrm>
              <a:off x="4932363" y="1450646"/>
              <a:ext cx="3672086" cy="270141"/>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latin typeface="Calibri" panose="020F0502020204030204" pitchFamily="34" charset="0"/>
                <a:cs typeface="Calibri" panose="020F0502020204030204" pitchFamily="34" charset="0"/>
              </a:endParaRPr>
            </a:p>
          </p:txBody>
        </p:sp>
        <p:sp>
          <p:nvSpPr>
            <p:cNvPr id="22" name="17 Triángulo isósceles"/>
            <p:cNvSpPr/>
            <p:nvPr/>
          </p:nvSpPr>
          <p:spPr bwMode="auto">
            <a:xfrm rot="10800000">
              <a:off x="6461208" y="1706486"/>
              <a:ext cx="614396" cy="147782"/>
            </a:xfrm>
            <a:prstGeom prst="triangle">
              <a:avLst/>
            </a:prstGeom>
            <a:solidFill>
              <a:schemeClr val="bg2"/>
            </a:solidFill>
            <a:ln w="50800" cap="rnd">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latin typeface="Calibri" panose="020F0502020204030204" pitchFamily="34" charset="0"/>
                <a:cs typeface="Calibri" panose="020F0502020204030204" pitchFamily="34" charset="0"/>
              </a:endParaRPr>
            </a:p>
          </p:txBody>
        </p:sp>
      </p:grpSp>
      <p:sp>
        <p:nvSpPr>
          <p:cNvPr id="23" name="Text Placeholder 6"/>
          <p:cNvSpPr>
            <a:spLocks noGrp="1"/>
          </p:cNvSpPr>
          <p:nvPr>
            <p:ph type="body" sz="quarter" idx="29" hasCustomPrompt="1"/>
          </p:nvPr>
        </p:nvSpPr>
        <p:spPr>
          <a:xfrm>
            <a:off x="695261" y="1980946"/>
            <a:ext cx="3571875" cy="2405062"/>
          </a:xfrm>
          <a:prstGeom prst="rect">
            <a:avLst/>
          </a:prstGeom>
        </p:spPr>
        <p:txBody>
          <a:bodyPr/>
          <a:lstStyle>
            <a:lvl1pPr marL="273600" indent="-273600" eaLnBrk="1" hangingPunct="1">
              <a:lnSpc>
                <a:spcPct val="100000"/>
              </a:lnSpc>
              <a:spcBef>
                <a:spcPts val="0"/>
              </a:spcBef>
              <a:buClr>
                <a:schemeClr val="tx2"/>
              </a:buClr>
              <a:buSzPct val="130000"/>
              <a:buFont typeface="Arial" charset="0"/>
              <a:buChar char="•"/>
              <a:defRPr sz="1400">
                <a:latin typeface="Calibri" charset="0"/>
                <a:ea typeface="Calibri" charset="0"/>
                <a:cs typeface="Calibri" charset="0"/>
              </a:defRPr>
            </a:lvl1pPr>
          </a:lstStyle>
          <a:p>
            <a:pPr eaLnBrk="1" hangingPunct="1">
              <a:buClr>
                <a:schemeClr val="tx2"/>
              </a:buClr>
              <a:buSzPct val="130000"/>
              <a:buFont typeface="Arial" charset="0"/>
              <a:buChar char="•"/>
              <a:defRPr/>
            </a:pPr>
            <a:r>
              <a:rPr lang="en-US" altLang="es-ES" sz="1400" dirty="0" err="1" smtClean="0">
                <a:solidFill>
                  <a:schemeClr val="tx2"/>
                </a:solidFill>
                <a:latin typeface="Calibri" charset="0"/>
                <a:sym typeface="Arial" charset="0"/>
              </a:rPr>
              <a:t>Lorem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dolor sit </a:t>
            </a:r>
            <a:r>
              <a:rPr lang="en-US" altLang="es-ES" sz="1400" dirty="0" err="1" smtClean="0">
                <a:solidFill>
                  <a:schemeClr val="tx2"/>
                </a:solidFill>
                <a:latin typeface="Calibri" charset="0"/>
                <a:sym typeface="Arial" charset="0"/>
              </a:rPr>
              <a:t>amet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consectetur</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adipiscing</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elit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Aliquam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euismod</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cursus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Hasellus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erat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metus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faucibus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quis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interdum</a:t>
            </a:r>
            <a:r>
              <a:rPr lang="en-US" altLang="es-ES" sz="1400" dirty="0" smtClean="0">
                <a:solidFill>
                  <a:schemeClr val="tx2"/>
                </a:solidFill>
                <a:latin typeface="Calibri" charset="0"/>
                <a:sym typeface="Arial" charset="0"/>
              </a:rPr>
              <a:t> id, </a:t>
            </a:r>
            <a:r>
              <a:rPr lang="en-US" altLang="es-ES" sz="1400" dirty="0" err="1" smtClean="0">
                <a:solidFill>
                  <a:schemeClr val="tx2"/>
                </a:solidFill>
                <a:latin typeface="Calibri" charset="0"/>
                <a:sym typeface="Arial" charset="0"/>
              </a:rPr>
              <a:t>viverra</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nec</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enim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Nulla</a:t>
            </a:r>
            <a:r>
              <a:rPr lang="en-US" altLang="es-ES" sz="1400" dirty="0" smtClean="0">
                <a:solidFill>
                  <a:schemeClr val="tx2"/>
                </a:solidFill>
                <a:latin typeface="Calibri" charset="0"/>
                <a:sym typeface="Arial" charset="0"/>
              </a:rPr>
              <a:t> lacus dui, </a:t>
            </a:r>
            <a:r>
              <a:rPr lang="en-US" altLang="es-ES" sz="1400" dirty="0" err="1" smtClean="0">
                <a:solidFill>
                  <a:schemeClr val="tx2"/>
                </a:solidFill>
                <a:latin typeface="Calibri" charset="0"/>
                <a:sym typeface="Arial" charset="0"/>
              </a:rPr>
              <a:t>gravida</a:t>
            </a:r>
            <a:r>
              <a:rPr lang="en-US" altLang="es-ES" sz="1400" dirty="0" smtClean="0">
                <a:solidFill>
                  <a:schemeClr val="tx2"/>
                </a:solidFill>
                <a:latin typeface="Calibri" charset="0"/>
                <a:sym typeface="Arial" charset="0"/>
              </a:rPr>
              <a:t> ac </a:t>
            </a:r>
            <a:r>
              <a:rPr lang="en-US" altLang="es-ES" sz="1400" dirty="0" err="1" smtClean="0">
                <a:solidFill>
                  <a:schemeClr val="tx2"/>
                </a:solidFill>
                <a:latin typeface="Calibri" charset="0"/>
                <a:sym typeface="Arial" charset="0"/>
              </a:rPr>
              <a:t>ornare</a:t>
            </a:r>
            <a:r>
              <a:rPr lang="en-US" altLang="es-ES" sz="1400" dirty="0" smtClean="0">
                <a:solidFill>
                  <a:schemeClr val="tx2"/>
                </a:solidFill>
                <a:latin typeface="Calibri" charset="0"/>
                <a:sym typeface="Arial" charset="0"/>
              </a:rPr>
              <a:t> ac. </a:t>
            </a:r>
          </a:p>
          <a:p>
            <a:pPr eaLnBrk="1" hangingPunct="1">
              <a:buClr>
                <a:schemeClr val="tx2"/>
              </a:buClr>
              <a:buSzPct val="130000"/>
              <a:buFont typeface="Arial" charset="0"/>
              <a:buChar char="•"/>
              <a:defRPr/>
            </a:pPr>
            <a:endParaRPr lang="en-US" altLang="es-ES" sz="1400" dirty="0" smtClean="0">
              <a:solidFill>
                <a:schemeClr val="tx2"/>
              </a:solidFill>
              <a:latin typeface="Calibri" charset="0"/>
              <a:sym typeface="Arial" charset="0"/>
            </a:endParaRPr>
          </a:p>
          <a:p>
            <a:pPr eaLnBrk="1" hangingPunct="1">
              <a:buClr>
                <a:schemeClr val="tx2"/>
              </a:buClr>
              <a:buSzPct val="130000"/>
              <a:buFont typeface="Arial" charset="0"/>
              <a:buChar char="•"/>
              <a:defRPr/>
            </a:pPr>
            <a:r>
              <a:rPr lang="en-US" altLang="es-ES" sz="1400" dirty="0" err="1" smtClean="0">
                <a:solidFill>
                  <a:schemeClr val="tx2"/>
                </a:solidFill>
                <a:latin typeface="Calibri" charset="0"/>
                <a:sym typeface="Arial" charset="0"/>
              </a:rPr>
              <a:t>Lorem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dolor sit </a:t>
            </a:r>
            <a:r>
              <a:rPr lang="en-US" altLang="es-ES" sz="1400" dirty="0" err="1" smtClean="0">
                <a:solidFill>
                  <a:schemeClr val="tx2"/>
                </a:solidFill>
                <a:latin typeface="Calibri" charset="0"/>
                <a:sym typeface="Arial" charset="0"/>
              </a:rPr>
              <a:t>amet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consectetur</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adipiscing</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elit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Aliquam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euismod</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cursus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Hasellus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erat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metus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faucibus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quis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interdum</a:t>
            </a:r>
            <a:r>
              <a:rPr lang="en-US" altLang="es-ES" sz="1400" dirty="0" smtClean="0">
                <a:solidFill>
                  <a:schemeClr val="tx2"/>
                </a:solidFill>
                <a:latin typeface="Calibri" charset="0"/>
                <a:sym typeface="Arial" charset="0"/>
              </a:rPr>
              <a:t> id, </a:t>
            </a:r>
            <a:r>
              <a:rPr lang="en-US" altLang="es-ES" sz="1400" dirty="0" err="1" smtClean="0">
                <a:solidFill>
                  <a:schemeClr val="tx2"/>
                </a:solidFill>
                <a:latin typeface="Calibri" charset="0"/>
                <a:sym typeface="Arial" charset="0"/>
              </a:rPr>
              <a:t>viverra</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nec</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enim</a:t>
            </a:r>
            <a:r>
              <a:rPr lang="en-US" altLang="es-ES" sz="1400" dirty="0" smtClean="0">
                <a:solidFill>
                  <a:schemeClr val="tx2"/>
                </a:solidFill>
                <a:latin typeface="Calibri" charset="0"/>
                <a:sym typeface="Arial" charset="0"/>
              </a:rPr>
              <a:t>.</a:t>
            </a:r>
            <a:endParaRPr lang="es-ES_tradnl" altLang="es-ES" sz="1400" dirty="0" smtClean="0">
              <a:solidFill>
                <a:schemeClr val="tx2"/>
              </a:solidFill>
              <a:latin typeface="Calibri" charset="0"/>
            </a:endParaRPr>
          </a:p>
        </p:txBody>
      </p:sp>
      <p:sp>
        <p:nvSpPr>
          <p:cNvPr id="25" name="Text Placeholder 6"/>
          <p:cNvSpPr>
            <a:spLocks noGrp="1"/>
          </p:cNvSpPr>
          <p:nvPr>
            <p:ph type="body" sz="quarter" idx="30" hasCustomPrompt="1"/>
          </p:nvPr>
        </p:nvSpPr>
        <p:spPr>
          <a:xfrm>
            <a:off x="4932363" y="1980946"/>
            <a:ext cx="3571875" cy="2405062"/>
          </a:xfrm>
          <a:prstGeom prst="rect">
            <a:avLst/>
          </a:prstGeom>
        </p:spPr>
        <p:txBody>
          <a:bodyPr/>
          <a:lstStyle>
            <a:lvl1pPr marL="273600" indent="-273600" eaLnBrk="1" hangingPunct="1">
              <a:lnSpc>
                <a:spcPct val="100000"/>
              </a:lnSpc>
              <a:spcBef>
                <a:spcPts val="0"/>
              </a:spcBef>
              <a:buClr>
                <a:schemeClr val="tx2"/>
              </a:buClr>
              <a:buSzPct val="130000"/>
              <a:buFont typeface="Arial" charset="0"/>
              <a:buChar char="•"/>
              <a:defRPr sz="1400">
                <a:latin typeface="Calibri" charset="0"/>
                <a:ea typeface="Calibri" charset="0"/>
                <a:cs typeface="Calibri" charset="0"/>
              </a:defRPr>
            </a:lvl1pPr>
          </a:lstStyle>
          <a:p>
            <a:pPr eaLnBrk="1" hangingPunct="1">
              <a:buClr>
                <a:schemeClr val="tx2"/>
              </a:buClr>
              <a:buSzPct val="130000"/>
              <a:buFont typeface="Arial" charset="0"/>
              <a:buChar char="•"/>
              <a:defRPr/>
            </a:pPr>
            <a:r>
              <a:rPr lang="en-US" altLang="es-ES" sz="1400" dirty="0" err="1" smtClean="0">
                <a:solidFill>
                  <a:schemeClr val="tx2"/>
                </a:solidFill>
                <a:latin typeface="Calibri" charset="0"/>
                <a:sym typeface="Arial" charset="0"/>
              </a:rPr>
              <a:t>Lorem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dolor sit </a:t>
            </a:r>
            <a:r>
              <a:rPr lang="en-US" altLang="es-ES" sz="1400" dirty="0" err="1" smtClean="0">
                <a:solidFill>
                  <a:schemeClr val="tx2"/>
                </a:solidFill>
                <a:latin typeface="Calibri" charset="0"/>
                <a:sym typeface="Arial" charset="0"/>
              </a:rPr>
              <a:t>amet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consectetur</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adipiscing</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elit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Aliquam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euismod</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cursus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Hasellus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erat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metus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faucibus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quis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interdum</a:t>
            </a:r>
            <a:r>
              <a:rPr lang="en-US" altLang="es-ES" sz="1400" dirty="0" smtClean="0">
                <a:solidFill>
                  <a:schemeClr val="tx2"/>
                </a:solidFill>
                <a:latin typeface="Calibri" charset="0"/>
                <a:sym typeface="Arial" charset="0"/>
              </a:rPr>
              <a:t> id, </a:t>
            </a:r>
            <a:r>
              <a:rPr lang="en-US" altLang="es-ES" sz="1400" dirty="0" err="1" smtClean="0">
                <a:solidFill>
                  <a:schemeClr val="tx2"/>
                </a:solidFill>
                <a:latin typeface="Calibri" charset="0"/>
                <a:sym typeface="Arial" charset="0"/>
              </a:rPr>
              <a:t>viverra</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nec</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enim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Nulla</a:t>
            </a:r>
            <a:r>
              <a:rPr lang="en-US" altLang="es-ES" sz="1400" dirty="0" smtClean="0">
                <a:solidFill>
                  <a:schemeClr val="tx2"/>
                </a:solidFill>
                <a:latin typeface="Calibri" charset="0"/>
                <a:sym typeface="Arial" charset="0"/>
              </a:rPr>
              <a:t> lacus dui, </a:t>
            </a:r>
            <a:r>
              <a:rPr lang="en-US" altLang="es-ES" sz="1400" dirty="0" err="1" smtClean="0">
                <a:solidFill>
                  <a:schemeClr val="tx2"/>
                </a:solidFill>
                <a:latin typeface="Calibri" charset="0"/>
                <a:sym typeface="Arial" charset="0"/>
              </a:rPr>
              <a:t>gravida</a:t>
            </a:r>
            <a:r>
              <a:rPr lang="en-US" altLang="es-ES" sz="1400" dirty="0" smtClean="0">
                <a:solidFill>
                  <a:schemeClr val="tx2"/>
                </a:solidFill>
                <a:latin typeface="Calibri" charset="0"/>
                <a:sym typeface="Arial" charset="0"/>
              </a:rPr>
              <a:t> ac </a:t>
            </a:r>
            <a:r>
              <a:rPr lang="en-US" altLang="es-ES" sz="1400" dirty="0" err="1" smtClean="0">
                <a:solidFill>
                  <a:schemeClr val="tx2"/>
                </a:solidFill>
                <a:latin typeface="Calibri" charset="0"/>
                <a:sym typeface="Arial" charset="0"/>
              </a:rPr>
              <a:t>ornare</a:t>
            </a:r>
            <a:r>
              <a:rPr lang="en-US" altLang="es-ES" sz="1400" dirty="0" smtClean="0">
                <a:solidFill>
                  <a:schemeClr val="tx2"/>
                </a:solidFill>
                <a:latin typeface="Calibri" charset="0"/>
                <a:sym typeface="Arial" charset="0"/>
              </a:rPr>
              <a:t> ac. </a:t>
            </a:r>
          </a:p>
          <a:p>
            <a:pPr eaLnBrk="1" hangingPunct="1">
              <a:buClr>
                <a:schemeClr val="tx2"/>
              </a:buClr>
              <a:buSzPct val="130000"/>
              <a:buFont typeface="Arial" charset="0"/>
              <a:buChar char="•"/>
              <a:defRPr/>
            </a:pPr>
            <a:endParaRPr lang="en-US" altLang="es-ES" sz="1400" dirty="0" smtClean="0">
              <a:solidFill>
                <a:schemeClr val="tx2"/>
              </a:solidFill>
              <a:latin typeface="Calibri" charset="0"/>
              <a:sym typeface="Arial" charset="0"/>
            </a:endParaRPr>
          </a:p>
          <a:p>
            <a:pPr eaLnBrk="1" hangingPunct="1">
              <a:buClr>
                <a:schemeClr val="tx2"/>
              </a:buClr>
              <a:buSzPct val="130000"/>
              <a:buFont typeface="Arial" charset="0"/>
              <a:buChar char="•"/>
              <a:defRPr/>
            </a:pPr>
            <a:r>
              <a:rPr lang="en-US" altLang="es-ES" sz="1400" dirty="0" err="1" smtClean="0">
                <a:solidFill>
                  <a:schemeClr val="tx2"/>
                </a:solidFill>
                <a:latin typeface="Calibri" charset="0"/>
                <a:sym typeface="Arial" charset="0"/>
              </a:rPr>
              <a:t>Lorem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dolor sit </a:t>
            </a:r>
            <a:r>
              <a:rPr lang="en-US" altLang="es-ES" sz="1400" dirty="0" err="1" smtClean="0">
                <a:solidFill>
                  <a:schemeClr val="tx2"/>
                </a:solidFill>
                <a:latin typeface="Calibri" charset="0"/>
                <a:sym typeface="Arial" charset="0"/>
              </a:rPr>
              <a:t>amet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consectetur</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adipiscing</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elit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Aliquam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euismod</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cursus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Hasellus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erat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metus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faucibus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quis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interdum</a:t>
            </a:r>
            <a:r>
              <a:rPr lang="en-US" altLang="es-ES" sz="1400" dirty="0" smtClean="0">
                <a:solidFill>
                  <a:schemeClr val="tx2"/>
                </a:solidFill>
                <a:latin typeface="Calibri" charset="0"/>
                <a:sym typeface="Arial" charset="0"/>
              </a:rPr>
              <a:t> id, </a:t>
            </a:r>
            <a:r>
              <a:rPr lang="en-US" altLang="es-ES" sz="1400" dirty="0" err="1" smtClean="0">
                <a:solidFill>
                  <a:schemeClr val="tx2"/>
                </a:solidFill>
                <a:latin typeface="Calibri" charset="0"/>
                <a:sym typeface="Arial" charset="0"/>
              </a:rPr>
              <a:t>viverra</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nec</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enim</a:t>
            </a:r>
            <a:r>
              <a:rPr lang="en-US" altLang="es-ES" sz="1400" dirty="0" smtClean="0">
                <a:solidFill>
                  <a:schemeClr val="tx2"/>
                </a:solidFill>
                <a:latin typeface="Calibri" charset="0"/>
                <a:sym typeface="Arial" charset="0"/>
              </a:rPr>
              <a:t>.</a:t>
            </a:r>
            <a:endParaRPr lang="es-ES_tradnl" altLang="es-ES" sz="1400" dirty="0" smtClean="0">
              <a:solidFill>
                <a:schemeClr val="tx2"/>
              </a:solidFill>
              <a:latin typeface="Calibri" charset="0"/>
            </a:endParaRPr>
          </a:p>
        </p:txBody>
      </p:sp>
      <p:sp>
        <p:nvSpPr>
          <p:cNvPr id="16" name="Text Placeholder 2"/>
          <p:cNvSpPr>
            <a:spLocks noGrp="1"/>
          </p:cNvSpPr>
          <p:nvPr>
            <p:ph type="body" sz="quarter" idx="31" hasCustomPrompt="1"/>
          </p:nvPr>
        </p:nvSpPr>
        <p:spPr>
          <a:xfrm>
            <a:off x="1043508" y="1449049"/>
            <a:ext cx="2663825" cy="260350"/>
          </a:xfrm>
          <a:prstGeom prst="rect">
            <a:avLst/>
          </a:prstGeom>
        </p:spPr>
        <p:txBody>
          <a:bodyPr/>
          <a:lstStyle>
            <a:lvl1pPr marL="0" indent="0" algn="ctr">
              <a:buNone/>
              <a:defRPr sz="1400" b="1" baseline="0">
                <a:solidFill>
                  <a:schemeClr val="bg1"/>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a:t>
            </a:r>
            <a:endParaRPr lang="en-US" dirty="0"/>
          </a:p>
        </p:txBody>
      </p:sp>
      <p:sp>
        <p:nvSpPr>
          <p:cNvPr id="27" name="Text Placeholder 2"/>
          <p:cNvSpPr>
            <a:spLocks noGrp="1"/>
          </p:cNvSpPr>
          <p:nvPr>
            <p:ph type="body" sz="quarter" idx="32" hasCustomPrompt="1"/>
          </p:nvPr>
        </p:nvSpPr>
        <p:spPr>
          <a:xfrm>
            <a:off x="5436654" y="1449049"/>
            <a:ext cx="2663825" cy="260350"/>
          </a:xfrm>
          <a:prstGeom prst="rect">
            <a:avLst/>
          </a:prstGeom>
        </p:spPr>
        <p:txBody>
          <a:bodyPr/>
          <a:lstStyle>
            <a:lvl1pPr marL="0" indent="0" algn="ctr">
              <a:buNone/>
              <a:defRPr sz="1400" b="1" baseline="0">
                <a:solidFill>
                  <a:schemeClr val="bg1"/>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a:t>
            </a:r>
            <a:endParaRPr lang="en-US" dirty="0"/>
          </a:p>
        </p:txBody>
      </p:sp>
      <p:sp>
        <p:nvSpPr>
          <p:cNvPr id="14" name="Title 9"/>
          <p:cNvSpPr>
            <a:spLocks noGrp="1"/>
          </p:cNvSpPr>
          <p:nvPr>
            <p:ph type="title" hasCustomPrompt="1"/>
          </p:nvPr>
        </p:nvSpPr>
        <p:spPr>
          <a:xfrm>
            <a:off x="323660" y="267886"/>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
        <p:nvSpPr>
          <p:cNvPr id="24" name="Text Placeholder 4"/>
          <p:cNvSpPr>
            <a:spLocks noGrp="1"/>
          </p:cNvSpPr>
          <p:nvPr>
            <p:ph type="body" sz="quarter" idx="26" hasCustomPrompt="1"/>
          </p:nvPr>
        </p:nvSpPr>
        <p:spPr>
          <a:xfrm>
            <a:off x="930276" y="804888"/>
            <a:ext cx="4033837" cy="392113"/>
          </a:xfrm>
          <a:prstGeom prst="rect">
            <a:avLst/>
          </a:prstGeom>
        </p:spPr>
        <p:txBody>
          <a:bodyPr/>
          <a:lstStyle>
            <a:lvl1pPr marL="0" indent="0">
              <a:buNone/>
              <a:defRPr sz="2000" baseline="0">
                <a:solidFill>
                  <a:schemeClr val="bg2"/>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subtítulo (20 puntos)</a:t>
            </a:r>
            <a:endParaRPr lang="en-US" dirty="0"/>
          </a:p>
        </p:txBody>
      </p:sp>
    </p:spTree>
    <p:extLst>
      <p:ext uri="{BB962C8B-B14F-4D97-AF65-F5344CB8AC3E}">
        <p14:creationId xmlns:p14="http://schemas.microsoft.com/office/powerpoint/2010/main" val="15693167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ior - Niveles de texto">
    <p:spTree>
      <p:nvGrpSpPr>
        <p:cNvPr id="1" name=""/>
        <p:cNvGrpSpPr/>
        <p:nvPr/>
      </p:nvGrpSpPr>
      <p:grpSpPr>
        <a:xfrm>
          <a:off x="0" y="0"/>
          <a:ext cx="0" cy="0"/>
          <a:chOff x="0" y="0"/>
          <a:chExt cx="0" cy="0"/>
        </a:xfrm>
      </p:grpSpPr>
      <p:sp>
        <p:nvSpPr>
          <p:cNvPr id="23" name="Text Placeholder 3"/>
          <p:cNvSpPr>
            <a:spLocks noGrp="1"/>
          </p:cNvSpPr>
          <p:nvPr>
            <p:ph type="body" sz="quarter" idx="25" hasCustomPrompt="1"/>
          </p:nvPr>
        </p:nvSpPr>
        <p:spPr>
          <a:xfrm>
            <a:off x="447675" y="1347614"/>
            <a:ext cx="8131175" cy="3070898"/>
          </a:xfrm>
          <a:prstGeom prst="rect">
            <a:avLst/>
          </a:prstGeom>
        </p:spPr>
        <p:txBody>
          <a:bodyPr/>
          <a:lstStyle>
            <a:lvl1pPr>
              <a:buFontTx/>
              <a:buChar char="•"/>
              <a:defRPr sz="2800">
                <a:effectLst/>
              </a:defRPr>
            </a:lvl1pPr>
            <a:lvl2pPr marL="685800" indent="-228600">
              <a:buFont typeface="Courier New" charset="0"/>
              <a:buChar char="o"/>
              <a:defRPr sz="2400">
                <a:effectLst/>
              </a:defRPr>
            </a:lvl2pPr>
            <a:lvl3pPr marL="1143000" indent="-228600">
              <a:buFont typeface="Wingdings" charset="2"/>
              <a:buChar char="§"/>
              <a:defRPr>
                <a:effectLst/>
              </a:defRPr>
            </a:lvl3pPr>
            <a:lvl4pPr>
              <a:defRPr>
                <a:effectLst/>
              </a:defRPr>
            </a:lvl4pPr>
          </a:lstStyle>
          <a:p>
            <a:pPr>
              <a:buFontTx/>
              <a:buChar char="•"/>
            </a:pPr>
            <a:r>
              <a:rPr lang="es-ES" altLang="es-ES" dirty="0" smtClean="0">
                <a:latin typeface="Calibri" charset="0"/>
                <a:ea typeface="MS PGothic" charset="-128"/>
                <a:cs typeface="Calibri Light" charset="0"/>
              </a:rPr>
              <a:t>Escribe aquí el texto (28 puntos)</a:t>
            </a:r>
          </a:p>
          <a:p>
            <a:pPr lvl="1">
              <a:buFont typeface="Courier New" charset="0"/>
              <a:buChar char="o"/>
            </a:pPr>
            <a:r>
              <a:rPr lang="es-ES" altLang="es-ES" dirty="0" smtClean="0">
                <a:latin typeface="Calibri" charset="0"/>
                <a:ea typeface="MS PGothic" charset="-128"/>
              </a:rPr>
              <a:t>Escribe aquí el texto (24 puntos)</a:t>
            </a:r>
          </a:p>
          <a:p>
            <a:pPr lvl="2">
              <a:buFont typeface="Wingdings" charset="2"/>
              <a:buChar char="§"/>
            </a:pPr>
            <a:r>
              <a:rPr lang="es-ES" altLang="es-ES" dirty="0" smtClean="0">
                <a:latin typeface="Calibri" charset="0"/>
                <a:ea typeface="MS PGothic" charset="-128"/>
              </a:rPr>
              <a:t>Escribe aquí el texto (20 puntos)</a:t>
            </a:r>
          </a:p>
          <a:p>
            <a:pPr lvl="3"/>
            <a:r>
              <a:rPr lang="es-ES" altLang="es-ES" dirty="0" smtClean="0">
                <a:latin typeface="Calibri" charset="0"/>
                <a:ea typeface="MS PGothic" charset="-128"/>
              </a:rPr>
              <a:t>Escribe aquí el texto (18 puntos)</a:t>
            </a:r>
          </a:p>
        </p:txBody>
      </p:sp>
      <p:sp>
        <p:nvSpPr>
          <p:cNvPr id="6" name="Title 9"/>
          <p:cNvSpPr>
            <a:spLocks noGrp="1"/>
          </p:cNvSpPr>
          <p:nvPr>
            <p:ph type="title" hasCustomPrompt="1"/>
          </p:nvPr>
        </p:nvSpPr>
        <p:spPr>
          <a:xfrm>
            <a:off x="323660" y="267886"/>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
        <p:nvSpPr>
          <p:cNvPr id="8" name="Text Placeholder 4"/>
          <p:cNvSpPr>
            <a:spLocks noGrp="1"/>
          </p:cNvSpPr>
          <p:nvPr>
            <p:ph type="body" sz="quarter" idx="26" hasCustomPrompt="1"/>
          </p:nvPr>
        </p:nvSpPr>
        <p:spPr>
          <a:xfrm>
            <a:off x="930276" y="804888"/>
            <a:ext cx="4033837" cy="392113"/>
          </a:xfrm>
          <a:prstGeom prst="rect">
            <a:avLst/>
          </a:prstGeom>
        </p:spPr>
        <p:txBody>
          <a:bodyPr/>
          <a:lstStyle>
            <a:lvl1pPr marL="0" indent="0">
              <a:buNone/>
              <a:defRPr sz="2000" baseline="0">
                <a:solidFill>
                  <a:schemeClr val="bg2"/>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subtítulo (20 puntos)</a:t>
            </a:r>
            <a:endParaRPr lang="en-US" dirty="0"/>
          </a:p>
        </p:txBody>
      </p:sp>
    </p:spTree>
    <p:extLst>
      <p:ext uri="{BB962C8B-B14F-4D97-AF65-F5344CB8AC3E}">
        <p14:creationId xmlns:p14="http://schemas.microsoft.com/office/powerpoint/2010/main" val="2538194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rior - En blanco con título">
    <p:spTree>
      <p:nvGrpSpPr>
        <p:cNvPr id="1" name=""/>
        <p:cNvGrpSpPr/>
        <p:nvPr/>
      </p:nvGrpSpPr>
      <p:grpSpPr>
        <a:xfrm>
          <a:off x="0" y="0"/>
          <a:ext cx="0" cy="0"/>
          <a:chOff x="0" y="0"/>
          <a:chExt cx="0" cy="0"/>
        </a:xfrm>
      </p:grpSpPr>
      <p:sp>
        <p:nvSpPr>
          <p:cNvPr id="4" name="Title 9"/>
          <p:cNvSpPr>
            <a:spLocks noGrp="1"/>
          </p:cNvSpPr>
          <p:nvPr>
            <p:ph type="title" hasCustomPrompt="1"/>
          </p:nvPr>
        </p:nvSpPr>
        <p:spPr>
          <a:xfrm>
            <a:off x="323660" y="267886"/>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Tree>
    <p:extLst>
      <p:ext uri="{BB962C8B-B14F-4D97-AF65-F5344CB8AC3E}">
        <p14:creationId xmlns:p14="http://schemas.microsoft.com/office/powerpoint/2010/main" val="5460115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marco verde">
    <p:spTree>
      <p:nvGrpSpPr>
        <p:cNvPr id="1" name=""/>
        <p:cNvGrpSpPr/>
        <p:nvPr/>
      </p:nvGrpSpPr>
      <p:grpSpPr>
        <a:xfrm>
          <a:off x="0" y="0"/>
          <a:ext cx="0" cy="0"/>
          <a:chOff x="0" y="0"/>
          <a:chExt cx="0" cy="0"/>
        </a:xfrm>
      </p:grpSpPr>
      <p:sp>
        <p:nvSpPr>
          <p:cNvPr id="2" name="1 Rectángulo"/>
          <p:cNvSpPr/>
          <p:nvPr userDrawn="1"/>
        </p:nvSpPr>
        <p:spPr>
          <a:xfrm>
            <a:off x="250825" y="249238"/>
            <a:ext cx="8642350" cy="4625975"/>
          </a:xfrm>
          <a:prstGeom prst="rect">
            <a:avLst/>
          </a:prstGeom>
          <a:noFill/>
          <a:ln w="44450">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s-ES"/>
          </a:p>
        </p:txBody>
      </p:sp>
      <p:grpSp>
        <p:nvGrpSpPr>
          <p:cNvPr id="3" name="66 Grupo"/>
          <p:cNvGrpSpPr>
            <a:grpSpLocks/>
          </p:cNvGrpSpPr>
          <p:nvPr userDrawn="1"/>
        </p:nvGrpSpPr>
        <p:grpSpPr bwMode="auto">
          <a:xfrm>
            <a:off x="7953375" y="771525"/>
            <a:ext cx="431800" cy="215900"/>
            <a:chOff x="971600" y="4149080"/>
            <a:chExt cx="1440160" cy="720080"/>
          </a:xfrm>
        </p:grpSpPr>
        <p:sp>
          <p:nvSpPr>
            <p:cNvPr id="4" name="24 Triángulo isósceles"/>
            <p:cNvSpPr/>
            <p:nvPr/>
          </p:nvSpPr>
          <p:spPr>
            <a:xfrm rot="10800000" flipV="1">
              <a:off x="971600"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691680"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11" name="Text Placeholder 15"/>
          <p:cNvSpPr>
            <a:spLocks noGrp="1"/>
          </p:cNvSpPr>
          <p:nvPr>
            <p:ph type="body" sz="quarter" idx="17" hasCustomPrompt="1"/>
          </p:nvPr>
        </p:nvSpPr>
        <p:spPr>
          <a:xfrm>
            <a:off x="7308305" y="3939902"/>
            <a:ext cx="1187996" cy="503239"/>
          </a:xfrm>
          <a:prstGeom prst="rect">
            <a:avLst/>
          </a:prstGeom>
        </p:spPr>
        <p:txBody>
          <a:bodyPr anchor="b"/>
          <a:lstStyle>
            <a:lvl1pPr marL="0" indent="0" algn="r">
              <a:lnSpc>
                <a:spcPct val="100000"/>
              </a:lnSpc>
              <a:spcBef>
                <a:spcPts val="0"/>
              </a:spcBef>
              <a:buNone/>
              <a:defRPr sz="1000">
                <a:solidFill>
                  <a:schemeClr val="accent6"/>
                </a:solidFill>
                <a:latin typeface="Calibri" charset="0"/>
                <a:ea typeface="Calibri" charset="0"/>
                <a:cs typeface="Calibri" charset="0"/>
              </a:defRPr>
            </a:lvl1pPr>
          </a:lstStyle>
          <a:p>
            <a:pPr lvl="0"/>
            <a:r>
              <a:rPr lang="es-ES" dirty="0" smtClean="0"/>
              <a:t>22.10.2016</a:t>
            </a:r>
            <a:endParaRPr lang="en-US" dirty="0"/>
          </a:p>
        </p:txBody>
      </p:sp>
      <p:sp>
        <p:nvSpPr>
          <p:cNvPr id="12" name="Text Placeholder 12"/>
          <p:cNvSpPr>
            <a:spLocks noGrp="1"/>
          </p:cNvSpPr>
          <p:nvPr>
            <p:ph type="body" sz="quarter" idx="15" hasCustomPrompt="1"/>
          </p:nvPr>
        </p:nvSpPr>
        <p:spPr>
          <a:xfrm>
            <a:off x="683568" y="2887663"/>
            <a:ext cx="6548438" cy="722312"/>
          </a:xfrm>
          <a:prstGeom prst="rect">
            <a:avLst/>
          </a:prstGeom>
        </p:spPr>
        <p:txBody>
          <a:bodyPr/>
          <a:lstStyle>
            <a:lvl1pPr marL="0" indent="0">
              <a:buNone/>
              <a:defRPr sz="2000" baseline="0">
                <a:solidFill>
                  <a:schemeClr val="accent6"/>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subtítulo máximo 2 líneas (20 puntos)</a:t>
            </a:r>
            <a:endParaRPr lang="en-US" dirty="0"/>
          </a:p>
        </p:txBody>
      </p:sp>
      <p:sp>
        <p:nvSpPr>
          <p:cNvPr id="15" name="Text Placeholder 6"/>
          <p:cNvSpPr>
            <a:spLocks noGrp="1"/>
          </p:cNvSpPr>
          <p:nvPr>
            <p:ph type="body" sz="quarter" idx="14" hasCustomPrompt="1"/>
          </p:nvPr>
        </p:nvSpPr>
        <p:spPr>
          <a:xfrm>
            <a:off x="683568" y="1707654"/>
            <a:ext cx="6548438" cy="1323975"/>
          </a:xfrm>
          <a:prstGeom prst="rect">
            <a:avLst/>
          </a:prstGeom>
        </p:spPr>
        <p:txBody>
          <a:bodyPr/>
          <a:lstStyle>
            <a:lvl1pPr marL="0" indent="0">
              <a:lnSpc>
                <a:spcPts val="4200"/>
              </a:lnSpc>
              <a:buNone/>
              <a:defRPr sz="4000">
                <a:solidFill>
                  <a:schemeClr val="accent6"/>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título máximo 2 líneas (40 puntos)</a:t>
            </a:r>
            <a:endParaRPr lang="en-US" dirty="0"/>
          </a:p>
        </p:txBody>
      </p:sp>
    </p:spTree>
    <p:extLst>
      <p:ext uri="{BB962C8B-B14F-4D97-AF65-F5344CB8AC3E}">
        <p14:creationId xmlns:p14="http://schemas.microsoft.com/office/powerpoint/2010/main" val="15918955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dor verde">
    <p:spTree>
      <p:nvGrpSpPr>
        <p:cNvPr id="1" name=""/>
        <p:cNvGrpSpPr/>
        <p:nvPr/>
      </p:nvGrpSpPr>
      <p:grpSpPr>
        <a:xfrm>
          <a:off x="0" y="0"/>
          <a:ext cx="0" cy="0"/>
          <a:chOff x="0" y="0"/>
          <a:chExt cx="0" cy="0"/>
        </a:xfrm>
      </p:grpSpPr>
      <p:sp>
        <p:nvSpPr>
          <p:cNvPr id="2" name="1 Elipse"/>
          <p:cNvSpPr/>
          <p:nvPr userDrawn="1"/>
        </p:nvSpPr>
        <p:spPr>
          <a:xfrm rot="16200000">
            <a:off x="3671888" y="2246313"/>
            <a:ext cx="649287" cy="6492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s-ES" dirty="0"/>
          </a:p>
        </p:txBody>
      </p:sp>
      <p:grpSp>
        <p:nvGrpSpPr>
          <p:cNvPr id="3" name="66 Grupo"/>
          <p:cNvGrpSpPr>
            <a:grpSpLocks/>
          </p:cNvGrpSpPr>
          <p:nvPr userDrawn="1"/>
        </p:nvGrpSpPr>
        <p:grpSpPr bwMode="auto">
          <a:xfrm rot="-5400000">
            <a:off x="3817938" y="2463800"/>
            <a:ext cx="431800" cy="215900"/>
            <a:chOff x="971600" y="4149080"/>
            <a:chExt cx="1440160" cy="720080"/>
          </a:xfrm>
        </p:grpSpPr>
        <p:sp>
          <p:nvSpPr>
            <p:cNvPr id="4" name="24 Triángulo isósceles"/>
            <p:cNvSpPr/>
            <p:nvPr/>
          </p:nvSpPr>
          <p:spPr>
            <a:xfrm rot="10800000" flipV="1">
              <a:off x="971600" y="4122605"/>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718152"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10" name="Text Placeholder 6"/>
          <p:cNvSpPr>
            <a:spLocks noGrp="1"/>
          </p:cNvSpPr>
          <p:nvPr>
            <p:ph type="body" sz="quarter" idx="12" hasCustomPrompt="1"/>
          </p:nvPr>
        </p:nvSpPr>
        <p:spPr>
          <a:xfrm>
            <a:off x="1368427" y="1525588"/>
            <a:ext cx="2378075" cy="1982787"/>
          </a:xfrm>
          <a:prstGeom prst="rect">
            <a:avLst/>
          </a:prstGeom>
        </p:spPr>
        <p:txBody>
          <a:bodyPr/>
          <a:lstStyle>
            <a:lvl1pPr marL="0" indent="0" algn="ctr">
              <a:lnSpc>
                <a:spcPct val="100000"/>
              </a:lnSpc>
              <a:spcBef>
                <a:spcPts val="0"/>
              </a:spcBef>
              <a:buNone/>
              <a:defRPr sz="13000">
                <a:solidFill>
                  <a:schemeClr val="tx2"/>
                </a:solidFill>
                <a:latin typeface="Calibri" charset="0"/>
                <a:ea typeface="Calibri" charset="0"/>
                <a:cs typeface="Calibri" charset="0"/>
              </a:defRPr>
            </a:lvl1pPr>
          </a:lstStyle>
          <a:p>
            <a:pPr lvl="0"/>
            <a:r>
              <a:rPr lang="en-US" dirty="0" smtClean="0"/>
              <a:t>01</a:t>
            </a:r>
            <a:endParaRPr lang="en-US" dirty="0"/>
          </a:p>
        </p:txBody>
      </p:sp>
      <p:sp>
        <p:nvSpPr>
          <p:cNvPr id="13" name="Text Placeholder 8"/>
          <p:cNvSpPr>
            <a:spLocks noGrp="1"/>
          </p:cNvSpPr>
          <p:nvPr>
            <p:ph type="body" sz="quarter" idx="13" hasCustomPrompt="1"/>
          </p:nvPr>
        </p:nvSpPr>
        <p:spPr>
          <a:xfrm>
            <a:off x="4329113" y="1832768"/>
            <a:ext cx="3203575" cy="1476375"/>
          </a:xfrm>
          <a:prstGeom prst="rect">
            <a:avLst/>
          </a:prstGeom>
        </p:spPr>
        <p:txBody>
          <a:bodyPr/>
          <a:lstStyle>
            <a:lvl1pPr marL="0" indent="0" algn="l">
              <a:lnSpc>
                <a:spcPct val="100000"/>
              </a:lnSpc>
              <a:spcBef>
                <a:spcPts val="0"/>
              </a:spcBef>
              <a:buNone/>
              <a:defRPr sz="3000" baseline="0">
                <a:solidFill>
                  <a:schemeClr val="tx2"/>
                </a:solidFill>
              </a:defRPr>
            </a:lvl1pPr>
          </a:lstStyle>
          <a:p>
            <a:pPr lvl="0"/>
            <a:r>
              <a:rPr lang="en-US" dirty="0" smtClean="0"/>
              <a:t>T</a:t>
            </a:r>
            <a:r>
              <a:rPr lang="es-ES" dirty="0" err="1" smtClean="0"/>
              <a:t>ítulo</a:t>
            </a:r>
            <a:r>
              <a:rPr lang="es-ES" dirty="0" smtClean="0"/>
              <a:t> del capítulo, Máximo 3 líneas, Texto a 30 puntos</a:t>
            </a:r>
            <a:endParaRPr lang="en-US" dirty="0"/>
          </a:p>
        </p:txBody>
      </p:sp>
    </p:spTree>
    <p:extLst>
      <p:ext uri="{BB962C8B-B14F-4D97-AF65-F5344CB8AC3E}">
        <p14:creationId xmlns:p14="http://schemas.microsoft.com/office/powerpoint/2010/main" val="4648538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parador naranja">
    <p:spTree>
      <p:nvGrpSpPr>
        <p:cNvPr id="1" name=""/>
        <p:cNvGrpSpPr/>
        <p:nvPr/>
      </p:nvGrpSpPr>
      <p:grpSpPr>
        <a:xfrm>
          <a:off x="0" y="0"/>
          <a:ext cx="0" cy="0"/>
          <a:chOff x="0" y="0"/>
          <a:chExt cx="0" cy="0"/>
        </a:xfrm>
      </p:grpSpPr>
      <p:sp>
        <p:nvSpPr>
          <p:cNvPr id="2" name="1 Elipse"/>
          <p:cNvSpPr/>
          <p:nvPr userDrawn="1"/>
        </p:nvSpPr>
        <p:spPr>
          <a:xfrm rot="16200000">
            <a:off x="3671888" y="2246313"/>
            <a:ext cx="649287" cy="6492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s-ES" dirty="0"/>
          </a:p>
        </p:txBody>
      </p:sp>
      <p:grpSp>
        <p:nvGrpSpPr>
          <p:cNvPr id="3" name="66 Grupo"/>
          <p:cNvGrpSpPr>
            <a:grpSpLocks/>
          </p:cNvGrpSpPr>
          <p:nvPr userDrawn="1"/>
        </p:nvGrpSpPr>
        <p:grpSpPr bwMode="auto">
          <a:xfrm rot="-5400000">
            <a:off x="3817938" y="2463800"/>
            <a:ext cx="431800" cy="215900"/>
            <a:chOff x="971600" y="4149080"/>
            <a:chExt cx="1440160" cy="720080"/>
          </a:xfrm>
        </p:grpSpPr>
        <p:sp>
          <p:nvSpPr>
            <p:cNvPr id="4" name="24 Triángulo isósceles"/>
            <p:cNvSpPr/>
            <p:nvPr/>
          </p:nvSpPr>
          <p:spPr>
            <a:xfrm rot="10800000" flipV="1">
              <a:off x="971600" y="4122605"/>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718152"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14" name="Text Placeholder 6"/>
          <p:cNvSpPr>
            <a:spLocks noGrp="1"/>
          </p:cNvSpPr>
          <p:nvPr>
            <p:ph type="body" sz="quarter" idx="12" hasCustomPrompt="1"/>
          </p:nvPr>
        </p:nvSpPr>
        <p:spPr>
          <a:xfrm>
            <a:off x="1368427" y="1525588"/>
            <a:ext cx="2378075" cy="1982787"/>
          </a:xfrm>
          <a:prstGeom prst="rect">
            <a:avLst/>
          </a:prstGeom>
        </p:spPr>
        <p:txBody>
          <a:bodyPr/>
          <a:lstStyle>
            <a:lvl1pPr marL="0" indent="0" algn="ctr">
              <a:lnSpc>
                <a:spcPct val="100000"/>
              </a:lnSpc>
              <a:spcBef>
                <a:spcPts val="0"/>
              </a:spcBef>
              <a:buNone/>
              <a:defRPr sz="13000">
                <a:solidFill>
                  <a:schemeClr val="tx2"/>
                </a:solidFill>
                <a:latin typeface="Calibri" charset="0"/>
                <a:ea typeface="Calibri" charset="0"/>
                <a:cs typeface="Calibri" charset="0"/>
              </a:defRPr>
            </a:lvl1pPr>
          </a:lstStyle>
          <a:p>
            <a:pPr lvl="0"/>
            <a:r>
              <a:rPr lang="en-US" smtClean="0"/>
              <a:t>02</a:t>
            </a:r>
            <a:endParaRPr lang="en-US" dirty="0"/>
          </a:p>
        </p:txBody>
      </p:sp>
      <p:sp>
        <p:nvSpPr>
          <p:cNvPr id="9" name="Text Placeholder 8"/>
          <p:cNvSpPr>
            <a:spLocks noGrp="1"/>
          </p:cNvSpPr>
          <p:nvPr>
            <p:ph type="body" sz="quarter" idx="13" hasCustomPrompt="1"/>
          </p:nvPr>
        </p:nvSpPr>
        <p:spPr>
          <a:xfrm>
            <a:off x="4329113" y="1832768"/>
            <a:ext cx="3203575" cy="1476375"/>
          </a:xfrm>
          <a:prstGeom prst="rect">
            <a:avLst/>
          </a:prstGeom>
        </p:spPr>
        <p:txBody>
          <a:bodyPr/>
          <a:lstStyle>
            <a:lvl1pPr marL="0" indent="0" algn="l">
              <a:lnSpc>
                <a:spcPct val="100000"/>
              </a:lnSpc>
              <a:spcBef>
                <a:spcPts val="0"/>
              </a:spcBef>
              <a:buNone/>
              <a:defRPr sz="3000" baseline="0">
                <a:solidFill>
                  <a:schemeClr val="tx2"/>
                </a:solidFill>
              </a:defRPr>
            </a:lvl1pPr>
          </a:lstStyle>
          <a:p>
            <a:pPr lvl="0"/>
            <a:r>
              <a:rPr lang="en-US" dirty="0" smtClean="0"/>
              <a:t>T</a:t>
            </a:r>
            <a:r>
              <a:rPr lang="es-ES" dirty="0" err="1" smtClean="0"/>
              <a:t>ítulo</a:t>
            </a:r>
            <a:r>
              <a:rPr lang="es-ES" dirty="0" smtClean="0"/>
              <a:t> del capítulo, Máximo </a:t>
            </a:r>
            <a:r>
              <a:rPr lang="es-ES" smtClean="0"/>
              <a:t>3 líneas, Texto </a:t>
            </a:r>
            <a:r>
              <a:rPr lang="es-ES" dirty="0" smtClean="0"/>
              <a:t>a 30 puntos</a:t>
            </a:r>
            <a:endParaRPr lang="en-US" dirty="0"/>
          </a:p>
        </p:txBody>
      </p:sp>
    </p:spTree>
    <p:extLst>
      <p:ext uri="{BB962C8B-B14F-4D97-AF65-F5344CB8AC3E}">
        <p14:creationId xmlns:p14="http://schemas.microsoft.com/office/powerpoint/2010/main" val="2527794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parador azul">
    <p:spTree>
      <p:nvGrpSpPr>
        <p:cNvPr id="1" name=""/>
        <p:cNvGrpSpPr/>
        <p:nvPr/>
      </p:nvGrpSpPr>
      <p:grpSpPr>
        <a:xfrm>
          <a:off x="0" y="0"/>
          <a:ext cx="0" cy="0"/>
          <a:chOff x="0" y="0"/>
          <a:chExt cx="0" cy="0"/>
        </a:xfrm>
      </p:grpSpPr>
      <p:sp>
        <p:nvSpPr>
          <p:cNvPr id="2" name="1 Elipse"/>
          <p:cNvSpPr/>
          <p:nvPr userDrawn="1"/>
        </p:nvSpPr>
        <p:spPr>
          <a:xfrm rot="16200000">
            <a:off x="3671888" y="2246313"/>
            <a:ext cx="649287" cy="6492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s-ES" dirty="0"/>
          </a:p>
        </p:txBody>
      </p:sp>
      <p:grpSp>
        <p:nvGrpSpPr>
          <p:cNvPr id="3" name="66 Grupo"/>
          <p:cNvGrpSpPr>
            <a:grpSpLocks/>
          </p:cNvGrpSpPr>
          <p:nvPr userDrawn="1"/>
        </p:nvGrpSpPr>
        <p:grpSpPr bwMode="auto">
          <a:xfrm rot="-5400000">
            <a:off x="3817938" y="2463800"/>
            <a:ext cx="431800" cy="215900"/>
            <a:chOff x="971600" y="4149080"/>
            <a:chExt cx="1440160" cy="720080"/>
          </a:xfrm>
        </p:grpSpPr>
        <p:sp>
          <p:nvSpPr>
            <p:cNvPr id="4" name="24 Triángulo isósceles"/>
            <p:cNvSpPr/>
            <p:nvPr/>
          </p:nvSpPr>
          <p:spPr>
            <a:xfrm rot="10800000" flipV="1">
              <a:off x="971600" y="4122605"/>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718152"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13" name="Text Placeholder 6"/>
          <p:cNvSpPr>
            <a:spLocks noGrp="1"/>
          </p:cNvSpPr>
          <p:nvPr>
            <p:ph type="body" sz="quarter" idx="12" hasCustomPrompt="1"/>
          </p:nvPr>
        </p:nvSpPr>
        <p:spPr>
          <a:xfrm>
            <a:off x="1368427" y="1525587"/>
            <a:ext cx="2378075" cy="1982787"/>
          </a:xfrm>
          <a:prstGeom prst="rect">
            <a:avLst/>
          </a:prstGeom>
        </p:spPr>
        <p:txBody>
          <a:bodyPr/>
          <a:lstStyle>
            <a:lvl1pPr marL="0" indent="0" algn="ctr">
              <a:lnSpc>
                <a:spcPct val="100000"/>
              </a:lnSpc>
              <a:spcBef>
                <a:spcPts val="0"/>
              </a:spcBef>
              <a:buNone/>
              <a:defRPr sz="13000">
                <a:solidFill>
                  <a:schemeClr val="tx2"/>
                </a:solidFill>
                <a:latin typeface="Calibri" charset="0"/>
                <a:ea typeface="Calibri" charset="0"/>
                <a:cs typeface="Calibri" charset="0"/>
              </a:defRPr>
            </a:lvl1pPr>
          </a:lstStyle>
          <a:p>
            <a:pPr lvl="0"/>
            <a:r>
              <a:rPr lang="en-US" dirty="0" smtClean="0"/>
              <a:t>03</a:t>
            </a:r>
            <a:endParaRPr lang="en-US" dirty="0"/>
          </a:p>
        </p:txBody>
      </p:sp>
      <p:sp>
        <p:nvSpPr>
          <p:cNvPr id="9" name="Text Placeholder 8"/>
          <p:cNvSpPr>
            <a:spLocks noGrp="1"/>
          </p:cNvSpPr>
          <p:nvPr>
            <p:ph type="body" sz="quarter" idx="13" hasCustomPrompt="1"/>
          </p:nvPr>
        </p:nvSpPr>
        <p:spPr>
          <a:xfrm>
            <a:off x="4329113" y="1832768"/>
            <a:ext cx="3203575" cy="1476375"/>
          </a:xfrm>
          <a:prstGeom prst="rect">
            <a:avLst/>
          </a:prstGeom>
        </p:spPr>
        <p:txBody>
          <a:bodyPr/>
          <a:lstStyle>
            <a:lvl1pPr marL="0" indent="0" algn="l">
              <a:lnSpc>
                <a:spcPct val="100000"/>
              </a:lnSpc>
              <a:spcBef>
                <a:spcPts val="0"/>
              </a:spcBef>
              <a:buNone/>
              <a:defRPr sz="3000" baseline="0">
                <a:solidFill>
                  <a:schemeClr val="tx2"/>
                </a:solidFill>
              </a:defRPr>
            </a:lvl1pPr>
          </a:lstStyle>
          <a:p>
            <a:pPr lvl="0"/>
            <a:r>
              <a:rPr lang="en-US" dirty="0" smtClean="0"/>
              <a:t>T</a:t>
            </a:r>
            <a:r>
              <a:rPr lang="es-ES" dirty="0" err="1" smtClean="0"/>
              <a:t>ítulo</a:t>
            </a:r>
            <a:r>
              <a:rPr lang="es-ES" dirty="0" smtClean="0"/>
              <a:t> del capítulo, Máximo </a:t>
            </a:r>
            <a:r>
              <a:rPr lang="es-ES" smtClean="0"/>
              <a:t>3 líneas, Texto </a:t>
            </a:r>
            <a:r>
              <a:rPr lang="es-ES" dirty="0" smtClean="0"/>
              <a:t>a 30 puntos</a:t>
            </a:r>
            <a:endParaRPr lang="en-US" dirty="0"/>
          </a:p>
        </p:txBody>
      </p:sp>
    </p:spTree>
    <p:extLst>
      <p:ext uri="{BB962C8B-B14F-4D97-AF65-F5344CB8AC3E}">
        <p14:creationId xmlns:p14="http://schemas.microsoft.com/office/powerpoint/2010/main" val="7408901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6.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6 Rectángulo"/>
          <p:cNvSpPr>
            <a:spLocks noChangeArrowheads="1"/>
          </p:cNvSpPr>
          <p:nvPr userDrawn="1"/>
        </p:nvSpPr>
        <p:spPr bwMode="auto">
          <a:xfrm>
            <a:off x="0" y="0"/>
            <a:ext cx="107950" cy="5165725"/>
          </a:xfrm>
          <a:prstGeom prst="rect">
            <a:avLst/>
          </a:prstGeom>
          <a:solidFill>
            <a:schemeClr val="bg2"/>
          </a:solidFill>
          <a:ln>
            <a:noFill/>
          </a:ln>
          <a:extLst/>
        </p:spPr>
        <p:txBody>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algn="ctr" eaLnBrk="1" hangingPunct="1">
              <a:defRPr/>
            </a:pPr>
            <a:endParaRPr lang="es-ES" altLang="es-ES" u="sng" smtClean="0"/>
          </a:p>
        </p:txBody>
      </p:sp>
      <p:sp>
        <p:nvSpPr>
          <p:cNvPr id="8" name="7 Rectángulo"/>
          <p:cNvSpPr>
            <a:spLocks noChangeArrowheads="1"/>
          </p:cNvSpPr>
          <p:nvPr userDrawn="1"/>
        </p:nvSpPr>
        <p:spPr bwMode="auto">
          <a:xfrm>
            <a:off x="0" y="0"/>
            <a:ext cx="107950" cy="950913"/>
          </a:xfrm>
          <a:prstGeom prst="rect">
            <a:avLst/>
          </a:prstGeom>
          <a:solidFill>
            <a:schemeClr val="tx2"/>
          </a:solidFill>
          <a:ln>
            <a:noFill/>
          </a:ln>
          <a:extLst/>
        </p:spPr>
        <p:txBody>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algn="ctr" eaLnBrk="1" hangingPunct="1">
              <a:defRPr/>
            </a:pPr>
            <a:endParaRPr lang="es-ES" altLang="es-ES" u="sng" smtClean="0"/>
          </a:p>
        </p:txBody>
      </p:sp>
      <p:sp>
        <p:nvSpPr>
          <p:cNvPr id="9" name="Rectangle 8"/>
          <p:cNvSpPr>
            <a:spLocks/>
          </p:cNvSpPr>
          <p:nvPr userDrawn="1"/>
        </p:nvSpPr>
        <p:spPr bwMode="auto">
          <a:xfrm>
            <a:off x="4424363" y="4660900"/>
            <a:ext cx="2444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charset="0"/>
                <a:ea typeface="ヒラギノ角ゴ ProN W3" charset="-128"/>
                <a:sym typeface="Gill Sans" charset="0"/>
              </a:defRPr>
            </a:lvl1pPr>
            <a:lvl2pPr marL="742950" indent="-285750" eaLnBrk="0" hangingPunct="0">
              <a:defRPr sz="2800">
                <a:solidFill>
                  <a:srgbClr val="000000"/>
                </a:solidFill>
                <a:latin typeface="Arial" charset="0"/>
                <a:ea typeface="ヒラギノ角ゴ ProN W3" charset="-128"/>
                <a:sym typeface="Gill Sans" charset="0"/>
              </a:defRPr>
            </a:lvl2pPr>
            <a:lvl3pPr marL="1143000" indent="-228600" eaLnBrk="0" hangingPunct="0">
              <a:defRPr sz="2800">
                <a:solidFill>
                  <a:srgbClr val="000000"/>
                </a:solidFill>
                <a:latin typeface="Arial" charset="0"/>
                <a:ea typeface="ヒラギノ角ゴ ProN W3" charset="-128"/>
                <a:sym typeface="Gill Sans" charset="0"/>
              </a:defRPr>
            </a:lvl3pPr>
            <a:lvl4pPr marL="1600200" indent="-228600" eaLnBrk="0" hangingPunct="0">
              <a:defRPr sz="2800">
                <a:solidFill>
                  <a:srgbClr val="000000"/>
                </a:solidFill>
                <a:latin typeface="Arial" charset="0"/>
                <a:ea typeface="ヒラギノ角ゴ ProN W3" charset="-128"/>
                <a:sym typeface="Gill Sans" charset="0"/>
              </a:defRPr>
            </a:lvl4pPr>
            <a:lvl5pPr marL="2057400" indent="-228600" eaLnBrk="0" hangingPunct="0">
              <a:defRPr sz="2800">
                <a:solidFill>
                  <a:srgbClr val="000000"/>
                </a:solidFill>
                <a:latin typeface="Arial"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charset="0"/>
                <a:ea typeface="ヒラギノ角ゴ ProN W3" charset="-128"/>
                <a:sym typeface="Gill Sans" charset="0"/>
              </a:defRPr>
            </a:lvl9pPr>
          </a:lstStyle>
          <a:p>
            <a:pPr algn="ctr" eaLnBrk="1" hangingPunct="1">
              <a:defRPr/>
            </a:pPr>
            <a:fld id="{247169C4-D7FE-2B4C-94E5-01EDCE9EC2AD}" type="slidenum">
              <a:rPr lang="es-ES_tradnl" altLang="es-ES" sz="1100" smtClean="0">
                <a:solidFill>
                  <a:schemeClr val="tx1"/>
                </a:solidFill>
                <a:latin typeface="Calibri" charset="0"/>
                <a:ea typeface="MS PGothic" charset="-128"/>
                <a:cs typeface="Calibri" charset="0"/>
                <a:sym typeface="Arial" charset="0"/>
              </a:rPr>
              <a:pPr algn="ctr" eaLnBrk="1" hangingPunct="1">
                <a:defRPr/>
              </a:pPr>
              <a:t>‹Nº›</a:t>
            </a:fld>
            <a:endParaRPr lang="es-ES_tradnl" altLang="es-ES" sz="1100" smtClean="0">
              <a:solidFill>
                <a:schemeClr val="tx1"/>
              </a:solidFill>
              <a:latin typeface="Calibri" charset="0"/>
              <a:ea typeface="MS PGothic" charset="-128"/>
              <a:cs typeface="Calibri" charset="0"/>
              <a:sym typeface="Arial" charset="0"/>
            </a:endParaRPr>
          </a:p>
        </p:txBody>
      </p:sp>
      <p:grpSp>
        <p:nvGrpSpPr>
          <p:cNvPr id="10" name="59 Grupo"/>
          <p:cNvGrpSpPr>
            <a:grpSpLocks/>
          </p:cNvGrpSpPr>
          <p:nvPr userDrawn="1"/>
        </p:nvGrpSpPr>
        <p:grpSpPr bwMode="auto">
          <a:xfrm>
            <a:off x="4330700" y="4732338"/>
            <a:ext cx="431800" cy="215900"/>
            <a:chOff x="971600" y="4149080"/>
            <a:chExt cx="1440160" cy="720080"/>
          </a:xfrm>
        </p:grpSpPr>
        <p:sp>
          <p:nvSpPr>
            <p:cNvPr id="11" name="24 Triángulo isósceles"/>
            <p:cNvSpPr/>
            <p:nvPr userDrawn="1"/>
          </p:nvSpPr>
          <p:spPr>
            <a:xfrm rot="10800000" flipV="1">
              <a:off x="971600"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rgbClr val="21C7D8"/>
              </a:solidFill>
              <a:round/>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12" name="24 Triángulo isósceles"/>
            <p:cNvSpPr/>
            <p:nvPr/>
          </p:nvSpPr>
          <p:spPr>
            <a:xfrm rot="10800000">
              <a:off x="1691680"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rgbClr val="21C7D8"/>
              </a:solidFill>
              <a:round/>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pic>
        <p:nvPicPr>
          <p:cNvPr id="28" name="Imagen 2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67544" y="4672707"/>
            <a:ext cx="1453279" cy="216000"/>
          </a:xfrm>
          <a:prstGeom prst="rect">
            <a:avLst/>
          </a:prstGeom>
        </p:spPr>
      </p:pic>
      <p:pic>
        <p:nvPicPr>
          <p:cNvPr id="29" name="Imagen 2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293178" y="4737150"/>
            <a:ext cx="1527294" cy="150545"/>
          </a:xfrm>
          <a:prstGeom prst="rect">
            <a:avLst/>
          </a:prstGeom>
        </p:spPr>
      </p:pic>
    </p:spTree>
    <p:extLst>
      <p:ext uri="{BB962C8B-B14F-4D97-AF65-F5344CB8AC3E}">
        <p14:creationId xmlns:p14="http://schemas.microsoft.com/office/powerpoint/2010/main" val="201426825"/>
      </p:ext>
    </p:extLst>
  </p:cSld>
  <p:clrMap bg1="lt1" tx1="dk1" bg2="lt2" tx2="dk2" accent1="accent1" accent2="accent2" accent3="accent3" accent4="accent4" accent5="accent5" accent6="accent6" hlink="hlink" folHlink="folHlink"/>
  <p:sldLayoutIdLst>
    <p:sldLayoutId id="2147485368" r:id="rId1"/>
    <p:sldLayoutId id="2147485371" r:id="rId2"/>
    <p:sldLayoutId id="2147485372" r:id="rId3"/>
    <p:sldLayoutId id="2147485373" r:id="rId4"/>
    <p:sldLayoutId id="2147485378"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717" y="620853"/>
            <a:ext cx="1435061" cy="431724"/>
          </a:xfrm>
          <a:prstGeom prst="rect">
            <a:avLst/>
          </a:prstGeom>
        </p:spPr>
      </p:pic>
      <p:pic>
        <p:nvPicPr>
          <p:cNvPr id="8" name="Imagen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83568" y="4235717"/>
            <a:ext cx="2045647" cy="216000"/>
          </a:xfrm>
          <a:prstGeom prst="rect">
            <a:avLst/>
          </a:prstGeom>
        </p:spPr>
      </p:pic>
    </p:spTree>
    <p:extLst>
      <p:ext uri="{BB962C8B-B14F-4D97-AF65-F5344CB8AC3E}">
        <p14:creationId xmlns:p14="http://schemas.microsoft.com/office/powerpoint/2010/main" val="1416891274"/>
      </p:ext>
    </p:extLst>
  </p:cSld>
  <p:clrMap bg1="lt1" tx1="dk1" bg2="lt2" tx2="dk2" accent1="accent1" accent2="accent2" accent3="accent3" accent4="accent4" accent5="accent5" accent6="accent6" hlink="hlink" folHlink="folHlink"/>
  <p:sldLayoutIdLst>
    <p:sldLayoutId id="2147485381" r:id="rId1"/>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357" r:id="rId1"/>
    <p:sldLayoutId id="2147485358" r:id="rId2"/>
    <p:sldLayoutId id="2147485359" r:id="rId3"/>
    <p:sldLayoutId id="2147485360" r:id="rId4"/>
    <p:sldLayoutId id="2147485361" r:id="rId5"/>
    <p:sldLayoutId id="2147485386" r:id="rId6"/>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6 Rectángulo"/>
          <p:cNvSpPr>
            <a:spLocks noChangeArrowheads="1"/>
          </p:cNvSpPr>
          <p:nvPr userDrawn="1"/>
        </p:nvSpPr>
        <p:spPr bwMode="auto">
          <a:xfrm>
            <a:off x="0" y="0"/>
            <a:ext cx="107950" cy="5165725"/>
          </a:xfrm>
          <a:prstGeom prst="rect">
            <a:avLst/>
          </a:prstGeom>
          <a:solidFill>
            <a:schemeClr val="bg2"/>
          </a:solidFill>
          <a:ln>
            <a:noFill/>
          </a:ln>
          <a:extLst/>
        </p:spPr>
        <p:txBody>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algn="ctr" eaLnBrk="1" hangingPunct="1">
              <a:defRPr/>
            </a:pPr>
            <a:endParaRPr lang="es-ES" altLang="es-ES" u="sng" smtClean="0"/>
          </a:p>
        </p:txBody>
      </p:sp>
      <p:sp>
        <p:nvSpPr>
          <p:cNvPr id="5" name="7 Rectángulo"/>
          <p:cNvSpPr>
            <a:spLocks noChangeArrowheads="1"/>
          </p:cNvSpPr>
          <p:nvPr userDrawn="1"/>
        </p:nvSpPr>
        <p:spPr bwMode="auto">
          <a:xfrm>
            <a:off x="0" y="0"/>
            <a:ext cx="107950" cy="950913"/>
          </a:xfrm>
          <a:prstGeom prst="rect">
            <a:avLst/>
          </a:prstGeom>
          <a:solidFill>
            <a:schemeClr val="tx2"/>
          </a:solidFill>
          <a:ln>
            <a:noFill/>
          </a:ln>
          <a:extLst/>
        </p:spPr>
        <p:txBody>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algn="ctr" eaLnBrk="1" hangingPunct="1">
              <a:defRPr/>
            </a:pPr>
            <a:endParaRPr lang="es-ES" altLang="es-ES" u="sng" smtClean="0"/>
          </a:p>
        </p:txBody>
      </p:sp>
    </p:spTree>
  </p:cSld>
  <p:clrMap bg1="lt1" tx1="dk1" bg2="lt2" tx2="dk2" accent1="accent1" accent2="accent2" accent3="accent3" accent4="accent4" accent5="accent5" accent6="accent6" hlink="hlink" folHlink="folHlink"/>
  <p:sldLayoutIdLst>
    <p:sldLayoutId id="2147485350" r:id="rId1"/>
    <p:sldLayoutId id="2147485385" r:id="rId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raw.githubusercontent.com/Telefonica/sandas-authorization/master/src/consumers/deleter/src/main/resources/application.yml?token=ABEAXIYZGHGOP3NKHONVVIS44LWRW" TargetMode="External"/><Relationship Id="rId2" Type="http://schemas.openxmlformats.org/officeDocument/2006/relationships/hyperlink" Target="https://docs.spring.io/spring-cloud-stream/docs/current/reference/htmlsingle/#_apache_kafka_binder_overview" TargetMode="Externa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Telefonica/cto-spring-webflux-training/tree/master/examples/spring-cloud-stream-kafka" TargetMode="Externa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Telefonica/sandas-authorization" TargetMode="Externa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https://www.mera.ru/media/attachments/2019/04/25/spring_reactor_basic_mera-meetup.pdf" TargetMode="Externa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s-ES" dirty="0" smtClean="0"/>
              <a:t>21/05/2019</a:t>
            </a:r>
            <a:endParaRPr lang="es-ES" dirty="0"/>
          </a:p>
        </p:txBody>
      </p:sp>
      <p:sp>
        <p:nvSpPr>
          <p:cNvPr id="3" name="Text Placeholder 2"/>
          <p:cNvSpPr>
            <a:spLocks noGrp="1"/>
          </p:cNvSpPr>
          <p:nvPr>
            <p:ph type="body" sz="quarter" idx="15"/>
          </p:nvPr>
        </p:nvSpPr>
        <p:spPr/>
        <p:txBody>
          <a:bodyPr/>
          <a:lstStyle/>
          <a:p>
            <a:r>
              <a:rPr lang="es-ES" dirty="0" smtClean="0"/>
              <a:t>Apache Kafka </a:t>
            </a:r>
            <a:r>
              <a:rPr lang="es-ES" dirty="0" err="1" smtClean="0"/>
              <a:t>Integration</a:t>
            </a:r>
            <a:endParaRPr lang="es-ES" dirty="0"/>
          </a:p>
        </p:txBody>
      </p:sp>
      <p:sp>
        <p:nvSpPr>
          <p:cNvPr id="4" name="Text Placeholder 3"/>
          <p:cNvSpPr>
            <a:spLocks noGrp="1"/>
          </p:cNvSpPr>
          <p:nvPr>
            <p:ph type="body" sz="quarter" idx="14"/>
          </p:nvPr>
        </p:nvSpPr>
        <p:spPr/>
        <p:txBody>
          <a:bodyPr/>
          <a:lstStyle/>
          <a:p>
            <a:r>
              <a:rPr lang="es-ES" dirty="0" smtClean="0"/>
              <a:t>Spring Cloud </a:t>
            </a:r>
            <a:r>
              <a:rPr lang="es-ES" dirty="0" err="1" smtClean="0"/>
              <a:t>Stream</a:t>
            </a:r>
            <a:r>
              <a:rPr lang="es-ES" dirty="0" smtClean="0"/>
              <a:t> - Reactive</a:t>
            </a:r>
            <a:endParaRPr lang="es-ES" dirty="0"/>
          </a:p>
        </p:txBody>
      </p:sp>
      <p:pic>
        <p:nvPicPr>
          <p:cNvPr id="1026" name="Picture 2" descr="https://cdn-images-1.medium.com/max/2400/1*rWbhIJelUGdnRK0qUUHxww.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5976" y="2283718"/>
            <a:ext cx="3816424" cy="187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949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323660" y="1347614"/>
            <a:ext cx="5832516" cy="3430938"/>
          </a:xfrm>
          <a:solidFill>
            <a:schemeClr val="bg1">
              <a:lumMod val="95000"/>
            </a:schemeClr>
          </a:solidFill>
        </p:spPr>
        <p:txBody>
          <a:bodyPr/>
          <a:lstStyle/>
          <a:p>
            <a:pPr algn="just"/>
            <a:r>
              <a:rPr lang="en-US" sz="1800" dirty="0"/>
              <a:t>The publish-subscribe communication </a:t>
            </a:r>
            <a:r>
              <a:rPr lang="en-US" sz="1800" dirty="0" smtClean="0"/>
              <a:t>model:</a:t>
            </a:r>
          </a:p>
          <a:p>
            <a:pPr lvl="1" algn="just"/>
            <a:r>
              <a:rPr lang="en-US" sz="1400" dirty="0" smtClean="0"/>
              <a:t> </a:t>
            </a:r>
            <a:r>
              <a:rPr lang="en-US" sz="1400" u="sng" dirty="0"/>
              <a:t>reduces the complexity</a:t>
            </a:r>
            <a:r>
              <a:rPr lang="en-US" sz="1400" dirty="0"/>
              <a:t> of both the producer and the </a:t>
            </a:r>
            <a:r>
              <a:rPr lang="en-US" sz="1400" dirty="0" smtClean="0"/>
              <a:t>consumer</a:t>
            </a:r>
          </a:p>
          <a:p>
            <a:pPr lvl="1" algn="just"/>
            <a:r>
              <a:rPr lang="en-US" sz="1400" u="sng" dirty="0" smtClean="0"/>
              <a:t>lets </a:t>
            </a:r>
            <a:r>
              <a:rPr lang="en-US" sz="1400" u="sng" dirty="0"/>
              <a:t>new applications be added to the topology without disruption of the existing flow</a:t>
            </a:r>
            <a:r>
              <a:rPr lang="en-US" sz="1400" dirty="0" smtClean="0"/>
              <a:t>.</a:t>
            </a:r>
          </a:p>
          <a:p>
            <a:pPr algn="just"/>
            <a:r>
              <a:rPr lang="en-US" sz="1800" dirty="0" smtClean="0"/>
              <a:t>While </a:t>
            </a:r>
            <a:r>
              <a:rPr lang="en-US" sz="1800" dirty="0"/>
              <a:t>the concept of publish-subscribe messaging is not new, </a:t>
            </a:r>
            <a:r>
              <a:rPr lang="en-US" sz="1800" u="sng" dirty="0"/>
              <a:t>Spring Cloud Stream takes the extra step of making it an opinionated choice for its application model</a:t>
            </a:r>
            <a:r>
              <a:rPr lang="en-US" sz="1800" dirty="0"/>
              <a:t>. </a:t>
            </a:r>
            <a:endParaRPr lang="en-US" sz="1800" dirty="0" smtClean="0"/>
          </a:p>
          <a:p>
            <a:pPr algn="just"/>
            <a:r>
              <a:rPr lang="en-US" sz="1800" dirty="0" smtClean="0"/>
              <a:t>By </a:t>
            </a:r>
            <a:r>
              <a:rPr lang="en-US" sz="1800" dirty="0"/>
              <a:t>using native middleware </a:t>
            </a:r>
            <a:r>
              <a:rPr lang="en-US" sz="1800" dirty="0" smtClean="0"/>
              <a:t>support, </a:t>
            </a:r>
            <a:r>
              <a:rPr lang="en-US" sz="1800" dirty="0" err="1" smtClean="0"/>
              <a:t>italso</a:t>
            </a:r>
            <a:r>
              <a:rPr lang="en-US" sz="1800" dirty="0" smtClean="0"/>
              <a:t> </a:t>
            </a:r>
            <a:r>
              <a:rPr lang="en-US" sz="1800" dirty="0"/>
              <a:t>simplifies use of the publish-subscribe model across different platforms.</a:t>
            </a:r>
          </a:p>
        </p:txBody>
      </p:sp>
      <p:sp>
        <p:nvSpPr>
          <p:cNvPr id="3" name="Title 2"/>
          <p:cNvSpPr>
            <a:spLocks noGrp="1"/>
          </p:cNvSpPr>
          <p:nvPr>
            <p:ph type="title"/>
          </p:nvPr>
        </p:nvSpPr>
        <p:spPr/>
        <p:txBody>
          <a:bodyPr/>
          <a:lstStyle/>
          <a:p>
            <a:pPr algn="l"/>
            <a:r>
              <a:rPr lang="en-US" dirty="0" smtClean="0"/>
              <a:t>02 Main Concepts</a:t>
            </a:r>
            <a:endParaRPr lang="en-US" dirty="0"/>
          </a:p>
        </p:txBody>
      </p:sp>
      <p:sp>
        <p:nvSpPr>
          <p:cNvPr id="4" name="Text Placeholder 3"/>
          <p:cNvSpPr>
            <a:spLocks noGrp="1"/>
          </p:cNvSpPr>
          <p:nvPr>
            <p:ph type="body" sz="quarter" idx="26"/>
          </p:nvPr>
        </p:nvSpPr>
        <p:spPr>
          <a:xfrm>
            <a:off x="861972" y="771942"/>
            <a:ext cx="6810076" cy="392113"/>
          </a:xfrm>
        </p:spPr>
        <p:txBody>
          <a:bodyPr/>
          <a:lstStyle/>
          <a:p>
            <a:r>
              <a:rPr lang="en-US" dirty="0" smtClean="0"/>
              <a:t>2.3 </a:t>
            </a:r>
            <a:r>
              <a:rPr lang="es-ES" dirty="0" err="1"/>
              <a:t>Persistent</a:t>
            </a:r>
            <a:r>
              <a:rPr lang="es-ES" dirty="0"/>
              <a:t> </a:t>
            </a:r>
            <a:r>
              <a:rPr lang="es-ES" dirty="0" err="1" smtClean="0"/>
              <a:t>Publish-Subscriber</a:t>
            </a:r>
            <a:endParaRPr lang="en-US" dirty="0"/>
          </a:p>
        </p:txBody>
      </p:sp>
      <p:pic>
        <p:nvPicPr>
          <p:cNvPr id="152582" name="Picture 6" descr="SCSt sens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668111"/>
            <a:ext cx="2221037" cy="227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451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323660" y="1275998"/>
            <a:ext cx="5223096" cy="3744024"/>
          </a:xfrm>
          <a:solidFill>
            <a:schemeClr val="bg1">
              <a:lumMod val="95000"/>
            </a:schemeClr>
          </a:solidFill>
        </p:spPr>
        <p:txBody>
          <a:bodyPr/>
          <a:lstStyle/>
          <a:p>
            <a:pPr algn="just"/>
            <a:r>
              <a:rPr lang="en-US" sz="1600" dirty="0"/>
              <a:t>While the publish-subscribe model makes it easy to connect applications through shared topics, </a:t>
            </a:r>
            <a:r>
              <a:rPr lang="en-US" sz="1600" u="sng" dirty="0"/>
              <a:t>the ability to scale up by creating multiple instances of a given application is equally important</a:t>
            </a:r>
            <a:r>
              <a:rPr lang="en-US" sz="1600" dirty="0"/>
              <a:t>. When doing so, different instances of an application are placed in a competing consumer relationship, where only one of the instances is expected to handle a given message</a:t>
            </a:r>
            <a:r>
              <a:rPr lang="en-US" sz="1600" dirty="0" smtClean="0"/>
              <a:t>.</a:t>
            </a:r>
          </a:p>
          <a:p>
            <a:pPr algn="just"/>
            <a:endParaRPr lang="en-US" sz="1600" dirty="0"/>
          </a:p>
          <a:p>
            <a:pPr algn="just"/>
            <a:r>
              <a:rPr lang="en-US" sz="1600" dirty="0"/>
              <a:t>Spring Cloud Stream models this behavior through the concept of a consumer </a:t>
            </a:r>
            <a:r>
              <a:rPr lang="en-US" sz="1600" dirty="0" smtClean="0"/>
              <a:t>group</a:t>
            </a:r>
            <a:r>
              <a:rPr lang="en-US" sz="1600" dirty="0"/>
              <a:t> </a:t>
            </a:r>
            <a:r>
              <a:rPr lang="en-US" sz="1600" dirty="0" smtClean="0"/>
              <a:t>(Kafka inherited).</a:t>
            </a:r>
          </a:p>
          <a:p>
            <a:pPr algn="just"/>
            <a:endParaRPr lang="en-US" sz="1600" dirty="0" smtClean="0"/>
          </a:p>
          <a:p>
            <a:pPr algn="just"/>
            <a:r>
              <a:rPr lang="en-US" sz="1600" u="sng" dirty="0"/>
              <a:t>All groups that subscribe to a given destination receive a copy of published data, but only one member of each group receives a given message from that </a:t>
            </a:r>
            <a:r>
              <a:rPr lang="en-US" sz="1600" u="sng" dirty="0" smtClean="0"/>
              <a:t>destination</a:t>
            </a:r>
            <a:r>
              <a:rPr lang="en-US" sz="1600" dirty="0" smtClean="0"/>
              <a:t>.</a:t>
            </a:r>
            <a:endParaRPr lang="en-US" sz="1600" dirty="0"/>
          </a:p>
        </p:txBody>
      </p:sp>
      <p:sp>
        <p:nvSpPr>
          <p:cNvPr id="3" name="Title 2"/>
          <p:cNvSpPr>
            <a:spLocks noGrp="1"/>
          </p:cNvSpPr>
          <p:nvPr>
            <p:ph type="title"/>
          </p:nvPr>
        </p:nvSpPr>
        <p:spPr/>
        <p:txBody>
          <a:bodyPr/>
          <a:lstStyle/>
          <a:p>
            <a:pPr algn="l"/>
            <a:r>
              <a:rPr lang="en-US" dirty="0" smtClean="0"/>
              <a:t>02 Main Concepts</a:t>
            </a:r>
            <a:endParaRPr lang="en-US" dirty="0"/>
          </a:p>
        </p:txBody>
      </p:sp>
      <p:sp>
        <p:nvSpPr>
          <p:cNvPr id="4" name="Text Placeholder 3"/>
          <p:cNvSpPr>
            <a:spLocks noGrp="1"/>
          </p:cNvSpPr>
          <p:nvPr>
            <p:ph type="body" sz="quarter" idx="26"/>
          </p:nvPr>
        </p:nvSpPr>
        <p:spPr>
          <a:xfrm>
            <a:off x="861972" y="771942"/>
            <a:ext cx="6810076" cy="392113"/>
          </a:xfrm>
        </p:spPr>
        <p:txBody>
          <a:bodyPr/>
          <a:lstStyle/>
          <a:p>
            <a:r>
              <a:rPr lang="en-US" dirty="0" smtClean="0"/>
              <a:t>2.3 </a:t>
            </a:r>
            <a:r>
              <a:rPr lang="es-ES" dirty="0" err="1" smtClean="0"/>
              <a:t>Consumer</a:t>
            </a:r>
            <a:r>
              <a:rPr lang="es-ES" dirty="0" smtClean="0"/>
              <a:t> </a:t>
            </a:r>
            <a:r>
              <a:rPr lang="es-ES" dirty="0" err="1" smtClean="0"/>
              <a:t>Group</a:t>
            </a:r>
            <a:endParaRPr lang="en-US" dirty="0"/>
          </a:p>
        </p:txBody>
      </p:sp>
      <p:pic>
        <p:nvPicPr>
          <p:cNvPr id="152580" name="Picture 4" descr="SCSt grou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756" y="1995686"/>
            <a:ext cx="3201575" cy="1696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553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323660" y="1275606"/>
            <a:ext cx="5328460" cy="3672408"/>
          </a:xfrm>
          <a:solidFill>
            <a:schemeClr val="bg1">
              <a:lumMod val="95000"/>
            </a:schemeClr>
          </a:solidFill>
        </p:spPr>
        <p:txBody>
          <a:bodyPr/>
          <a:lstStyle/>
          <a:p>
            <a:pPr algn="just"/>
            <a:r>
              <a:rPr lang="en-US" sz="1600" dirty="0" smtClean="0"/>
              <a:t>In </a:t>
            </a:r>
            <a:r>
              <a:rPr lang="en-US" sz="1600" dirty="0"/>
              <a:t>a partitioned scenario, the physical communication medium (such as the broker topic) is viewed as being structured into multiple partitions. One or more producer application instances send data to multiple consumer application instances and ensure that data identified by common characteristics are processed by the same consumer instance.</a:t>
            </a:r>
          </a:p>
          <a:p>
            <a:pPr algn="just"/>
            <a:r>
              <a:rPr lang="en-US" sz="1600" dirty="0"/>
              <a:t>Spring Cloud Stream provides a common abstraction for implementing partitioned processing use cases in a uniform fashion. </a:t>
            </a:r>
            <a:r>
              <a:rPr lang="en-US" sz="1600" u="sng" dirty="0"/>
              <a:t>Partitioning can thus be used whether the broker itself is naturally partitioned (for example, Kafka) or not (for example, </a:t>
            </a:r>
            <a:r>
              <a:rPr lang="en-US" sz="1600" u="sng" dirty="0" err="1"/>
              <a:t>RabbitMQ</a:t>
            </a:r>
            <a:r>
              <a:rPr lang="en-US" sz="1600" u="sng" dirty="0"/>
              <a:t>).</a:t>
            </a:r>
          </a:p>
        </p:txBody>
      </p:sp>
      <p:sp>
        <p:nvSpPr>
          <p:cNvPr id="3" name="Title 2"/>
          <p:cNvSpPr>
            <a:spLocks noGrp="1"/>
          </p:cNvSpPr>
          <p:nvPr>
            <p:ph type="title"/>
          </p:nvPr>
        </p:nvSpPr>
        <p:spPr/>
        <p:txBody>
          <a:bodyPr/>
          <a:lstStyle/>
          <a:p>
            <a:pPr algn="l"/>
            <a:r>
              <a:rPr lang="en-US" dirty="0" smtClean="0"/>
              <a:t>02 Main Concepts</a:t>
            </a:r>
            <a:endParaRPr lang="en-US" dirty="0"/>
          </a:p>
        </p:txBody>
      </p:sp>
      <p:sp>
        <p:nvSpPr>
          <p:cNvPr id="4" name="Text Placeholder 3"/>
          <p:cNvSpPr>
            <a:spLocks noGrp="1"/>
          </p:cNvSpPr>
          <p:nvPr>
            <p:ph type="body" sz="quarter" idx="26"/>
          </p:nvPr>
        </p:nvSpPr>
        <p:spPr>
          <a:xfrm>
            <a:off x="827584" y="764030"/>
            <a:ext cx="6810076" cy="392113"/>
          </a:xfrm>
        </p:spPr>
        <p:txBody>
          <a:bodyPr/>
          <a:lstStyle/>
          <a:p>
            <a:r>
              <a:rPr lang="en-US" dirty="0" smtClean="0"/>
              <a:t>2.3 </a:t>
            </a:r>
            <a:r>
              <a:rPr lang="es-ES" dirty="0" err="1" smtClean="0"/>
              <a:t>Partitioning</a:t>
            </a:r>
            <a:r>
              <a:rPr lang="en-US" dirty="0" smtClean="0"/>
              <a:t> </a:t>
            </a:r>
            <a:endParaRPr lang="en-US" dirty="0"/>
          </a:p>
        </p:txBody>
      </p:sp>
      <p:pic>
        <p:nvPicPr>
          <p:cNvPr id="152578" name="Picture 2" descr="SCSt partitio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460" y="1995686"/>
            <a:ext cx="3259022" cy="172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951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03</a:t>
            </a:r>
            <a:endParaRPr lang="en-US" dirty="0"/>
          </a:p>
        </p:txBody>
      </p:sp>
      <p:sp>
        <p:nvSpPr>
          <p:cNvPr id="3" name="Text Placeholder 2"/>
          <p:cNvSpPr>
            <a:spLocks noGrp="1"/>
          </p:cNvSpPr>
          <p:nvPr>
            <p:ph type="body" sz="quarter" idx="13"/>
          </p:nvPr>
        </p:nvSpPr>
        <p:spPr/>
        <p:txBody>
          <a:bodyPr/>
          <a:lstStyle/>
          <a:p>
            <a:endParaRPr lang="en-US" dirty="0" smtClean="0"/>
          </a:p>
          <a:p>
            <a:r>
              <a:rPr lang="en-US" dirty="0" smtClean="0"/>
              <a:t>Binders</a:t>
            </a:r>
            <a:endParaRPr lang="en-US" dirty="0"/>
          </a:p>
        </p:txBody>
      </p:sp>
    </p:spTree>
    <p:extLst>
      <p:ext uri="{BB962C8B-B14F-4D97-AF65-F5344CB8AC3E}">
        <p14:creationId xmlns:p14="http://schemas.microsoft.com/office/powerpoint/2010/main" val="1109700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615607"/>
          </a:xfrm>
          <a:solidFill>
            <a:schemeClr val="bg1">
              <a:lumMod val="95000"/>
            </a:schemeClr>
          </a:solidFill>
        </p:spPr>
        <p:txBody>
          <a:bodyPr/>
          <a:lstStyle/>
          <a:p>
            <a:pPr algn="just"/>
            <a:r>
              <a:rPr lang="en-US" sz="1600" dirty="0"/>
              <a:t>Spring Cloud Stream provides a Binder abstraction for use in connecting to physical destinations at the external </a:t>
            </a:r>
            <a:r>
              <a:rPr lang="en-US" sz="1600" dirty="0" smtClean="0"/>
              <a:t>middleware.</a:t>
            </a:r>
            <a:endParaRPr lang="en-US" sz="1100" dirty="0"/>
          </a:p>
        </p:txBody>
      </p:sp>
      <p:sp>
        <p:nvSpPr>
          <p:cNvPr id="3" name="Title 2"/>
          <p:cNvSpPr>
            <a:spLocks noGrp="1"/>
          </p:cNvSpPr>
          <p:nvPr>
            <p:ph type="title"/>
          </p:nvPr>
        </p:nvSpPr>
        <p:spPr/>
        <p:txBody>
          <a:bodyPr/>
          <a:lstStyle/>
          <a:p>
            <a:pPr algn="l"/>
            <a:r>
              <a:rPr lang="en-US" dirty="0" smtClean="0"/>
              <a:t>03 Binders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3.1 </a:t>
            </a:r>
            <a:r>
              <a:rPr lang="es-ES" dirty="0" err="1"/>
              <a:t>Producers</a:t>
            </a:r>
            <a:r>
              <a:rPr lang="es-ES" dirty="0"/>
              <a:t> and </a:t>
            </a:r>
            <a:r>
              <a:rPr lang="es-ES" dirty="0" err="1"/>
              <a:t>Consumers</a:t>
            </a:r>
            <a:endParaRPr lang="es-ES" dirty="0"/>
          </a:p>
          <a:p>
            <a:endParaRPr lang="en-US" dirty="0"/>
          </a:p>
        </p:txBody>
      </p:sp>
      <p:pic>
        <p:nvPicPr>
          <p:cNvPr id="159746" name="Picture 2" descr="producers consu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972" y="1668111"/>
            <a:ext cx="6696075" cy="1676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
          <p:cNvSpPr txBox="1">
            <a:spLocks/>
          </p:cNvSpPr>
          <p:nvPr/>
        </p:nvSpPr>
        <p:spPr>
          <a:xfrm>
            <a:off x="424441" y="3540763"/>
            <a:ext cx="8516813" cy="1479259"/>
          </a:xfrm>
          <a:prstGeom prst="rect">
            <a:avLst/>
          </a:prstGeom>
          <a:solidFill>
            <a:schemeClr val="bg1">
              <a:lumMod val="95000"/>
            </a:schemeClr>
          </a:solidFill>
        </p:spPr>
        <p:txBody>
          <a:bodyPr/>
          <a:lstStyle>
            <a:lvl1pPr marL="342900" indent="-342900" algn="l" defTabSz="457200" rtl="0" eaLnBrk="0" fontAlgn="base" hangingPunct="0">
              <a:spcBef>
                <a:spcPct val="20000"/>
              </a:spcBef>
              <a:spcAft>
                <a:spcPct val="0"/>
              </a:spcAft>
              <a:buFontTx/>
              <a:buChar char="•"/>
              <a:defRPr sz="2800" kern="1200">
                <a:solidFill>
                  <a:schemeClr val="tx1"/>
                </a:solidFill>
                <a:effectLst/>
                <a:latin typeface="+mn-lt"/>
                <a:ea typeface="MS PGothic" pitchFamily="34" charset="-128"/>
                <a:cs typeface="ＭＳ Ｐゴシック" charset="0"/>
              </a:defRPr>
            </a:lvl1pPr>
            <a:lvl2pPr marL="685800" indent="-228600" algn="l" defTabSz="457200" rtl="0" eaLnBrk="0" fontAlgn="base" hangingPunct="0">
              <a:spcBef>
                <a:spcPct val="20000"/>
              </a:spcBef>
              <a:spcAft>
                <a:spcPct val="0"/>
              </a:spcAft>
              <a:buFont typeface="Courier New" charset="0"/>
              <a:buChar char="o"/>
              <a:defRPr sz="2400" kern="1200">
                <a:solidFill>
                  <a:schemeClr val="tx1"/>
                </a:solidFill>
                <a:effectLst/>
                <a:latin typeface="+mn-lt"/>
                <a:ea typeface="MS PGothic" pitchFamily="34" charset="-128"/>
                <a:cs typeface="+mn-cs"/>
              </a:defRPr>
            </a:lvl2pPr>
            <a:lvl3pPr marL="1143000" indent="-228600" algn="l" defTabSz="457200" rtl="0" eaLnBrk="0" fontAlgn="base" hangingPunct="0">
              <a:spcBef>
                <a:spcPct val="20000"/>
              </a:spcBef>
              <a:spcAft>
                <a:spcPct val="0"/>
              </a:spcAft>
              <a:buFont typeface="Wingdings" charset="2"/>
              <a:buChar char="§"/>
              <a:defRPr sz="2400" kern="1200">
                <a:solidFill>
                  <a:schemeClr val="tx1"/>
                </a:solidFill>
                <a:effectLst/>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effectLst/>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1600" dirty="0"/>
              <a:t>A producer is any component that sends messages to a channel. The channel can be bound to an external message broker with a Binder implementation for that broker</a:t>
            </a:r>
            <a:r>
              <a:rPr lang="en-US" sz="1600" dirty="0" smtClean="0"/>
              <a:t>.</a:t>
            </a:r>
          </a:p>
          <a:p>
            <a:pPr algn="just"/>
            <a:r>
              <a:rPr lang="en-US" sz="1600" dirty="0"/>
              <a:t>A consumer is any component that receives messages from a channel. As with a producer, the consumer’s channel can be bound to an external message broker. </a:t>
            </a:r>
            <a:endParaRPr lang="en-US" sz="1600" dirty="0" smtClean="0"/>
          </a:p>
          <a:p>
            <a:pPr algn="just"/>
            <a:endParaRPr lang="en-US" sz="1050" dirty="0"/>
          </a:p>
        </p:txBody>
      </p:sp>
    </p:spTree>
    <p:extLst>
      <p:ext uri="{BB962C8B-B14F-4D97-AF65-F5344CB8AC3E}">
        <p14:creationId xmlns:p14="http://schemas.microsoft.com/office/powerpoint/2010/main" val="1066214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04</a:t>
            </a:r>
            <a:endParaRPr lang="en-US" dirty="0"/>
          </a:p>
        </p:txBody>
      </p:sp>
      <p:sp>
        <p:nvSpPr>
          <p:cNvPr id="3" name="Text Placeholder 2"/>
          <p:cNvSpPr>
            <a:spLocks noGrp="1"/>
          </p:cNvSpPr>
          <p:nvPr>
            <p:ph type="body" sz="quarter" idx="13"/>
          </p:nvPr>
        </p:nvSpPr>
        <p:spPr/>
        <p:txBody>
          <a:bodyPr/>
          <a:lstStyle/>
          <a:p>
            <a:endParaRPr lang="en-US" sz="1400" dirty="0" smtClean="0"/>
          </a:p>
          <a:p>
            <a:r>
              <a:rPr lang="en-US" dirty="0" smtClean="0"/>
              <a:t>Declaring and Binding Channels</a:t>
            </a:r>
            <a:endParaRPr lang="en-US" dirty="0"/>
          </a:p>
        </p:txBody>
      </p:sp>
    </p:spTree>
    <p:extLst>
      <p:ext uri="{BB962C8B-B14F-4D97-AF65-F5344CB8AC3E}">
        <p14:creationId xmlns:p14="http://schemas.microsoft.com/office/powerpoint/2010/main" val="3895957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2904194"/>
            <a:ext cx="8516813" cy="2082654"/>
          </a:xfrm>
          <a:solidFill>
            <a:schemeClr val="bg1">
              <a:lumMod val="95000"/>
            </a:schemeClr>
          </a:solidFill>
        </p:spPr>
        <p:txBody>
          <a:bodyPr/>
          <a:lstStyle/>
          <a:p>
            <a:pPr algn="just"/>
            <a:r>
              <a:rPr lang="en-US" sz="1800" dirty="0"/>
              <a:t>To understand the programming model, you should be familiar with the following core concepts:</a:t>
            </a:r>
          </a:p>
          <a:p>
            <a:pPr lvl="1" algn="just"/>
            <a:r>
              <a:rPr lang="en-US" sz="1400" b="1" dirty="0"/>
              <a:t>Destination Binders:</a:t>
            </a:r>
            <a:r>
              <a:rPr lang="en-US" sz="1400" dirty="0"/>
              <a:t> Components responsible to provide integration with the external messaging </a:t>
            </a:r>
            <a:r>
              <a:rPr lang="en-US" sz="1400" dirty="0" smtClean="0"/>
              <a:t>systems (Kafka binder, Rabbit MQ binder</a:t>
            </a:r>
            <a:r>
              <a:rPr lang="en-US" sz="1400" smtClean="0"/>
              <a:t>, etc.)</a:t>
            </a:r>
            <a:endParaRPr lang="en-US" sz="1400" dirty="0"/>
          </a:p>
          <a:p>
            <a:pPr lvl="1" algn="just"/>
            <a:r>
              <a:rPr lang="en-US" sz="1400" b="1" dirty="0"/>
              <a:t>Destination Bindings:</a:t>
            </a:r>
            <a:r>
              <a:rPr lang="en-US" sz="1400" dirty="0"/>
              <a:t> Bridge between the external messaging systems and application provided </a:t>
            </a:r>
            <a:r>
              <a:rPr lang="en-US" sz="1400" i="1" dirty="0"/>
              <a:t>Producers</a:t>
            </a:r>
            <a:r>
              <a:rPr lang="en-US" sz="1400" dirty="0"/>
              <a:t> </a:t>
            </a:r>
            <a:r>
              <a:rPr lang="en-US" sz="1400" dirty="0" smtClean="0"/>
              <a:t>(Source) and</a:t>
            </a:r>
            <a:r>
              <a:rPr lang="en-US" sz="1400" dirty="0"/>
              <a:t> </a:t>
            </a:r>
            <a:r>
              <a:rPr lang="en-US" sz="1400" i="1" dirty="0" smtClean="0"/>
              <a:t>Consumers (Sink)</a:t>
            </a:r>
            <a:r>
              <a:rPr lang="en-US" sz="1400" dirty="0"/>
              <a:t> of messages (created by the Destination </a:t>
            </a:r>
            <a:r>
              <a:rPr lang="en-US" sz="1400" dirty="0" smtClean="0"/>
              <a:t>Binders).</a:t>
            </a:r>
            <a:endParaRPr lang="en-US" sz="1400" dirty="0"/>
          </a:p>
          <a:p>
            <a:pPr lvl="1" algn="just"/>
            <a:r>
              <a:rPr lang="en-US" sz="1400" b="1" dirty="0"/>
              <a:t>Message:</a:t>
            </a:r>
            <a:r>
              <a:rPr lang="en-US" sz="1400" dirty="0"/>
              <a:t> The canonical data structure used by producers and consumers to communicate with Destination Binders (and thus other applications via external messaging systems).</a:t>
            </a:r>
          </a:p>
        </p:txBody>
      </p:sp>
      <p:sp>
        <p:nvSpPr>
          <p:cNvPr id="3" name="Title 2"/>
          <p:cNvSpPr>
            <a:spLocks noGrp="1"/>
          </p:cNvSpPr>
          <p:nvPr>
            <p:ph type="title"/>
          </p:nvPr>
        </p:nvSpPr>
        <p:spPr/>
        <p:txBody>
          <a:bodyPr/>
          <a:lstStyle/>
          <a:p>
            <a:pPr algn="l"/>
            <a:r>
              <a:rPr lang="en-US" dirty="0" smtClean="0"/>
              <a:t>04 Declaring and Binding Channels</a:t>
            </a:r>
            <a:endParaRPr lang="en-US" dirty="0"/>
          </a:p>
        </p:txBody>
      </p:sp>
      <p:sp>
        <p:nvSpPr>
          <p:cNvPr id="4" name="Text Placeholder 3"/>
          <p:cNvSpPr>
            <a:spLocks noGrp="1"/>
          </p:cNvSpPr>
          <p:nvPr>
            <p:ph type="body" sz="quarter" idx="26"/>
          </p:nvPr>
        </p:nvSpPr>
        <p:spPr>
          <a:xfrm>
            <a:off x="816954" y="771942"/>
            <a:ext cx="4033837" cy="392113"/>
          </a:xfrm>
        </p:spPr>
        <p:txBody>
          <a:bodyPr/>
          <a:lstStyle/>
          <a:p>
            <a:r>
              <a:rPr lang="en-US" dirty="0" smtClean="0"/>
              <a:t>4.1 Programming Model</a:t>
            </a:r>
            <a:endParaRPr lang="en-US" dirty="0"/>
          </a:p>
        </p:txBody>
      </p:sp>
      <p:pic>
        <p:nvPicPr>
          <p:cNvPr id="156674" name="Picture 2" descr="SCSt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62" y="1164055"/>
            <a:ext cx="5187375" cy="1740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304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22793"/>
          </a:xfrm>
          <a:solidFill>
            <a:schemeClr val="bg1">
              <a:lumMod val="95000"/>
            </a:schemeClr>
          </a:solidFill>
        </p:spPr>
        <p:txBody>
          <a:bodyPr/>
          <a:lstStyle/>
          <a:p>
            <a:pPr algn="just"/>
            <a:r>
              <a:rPr lang="en-US" sz="1400" dirty="0"/>
              <a:t>You can turn a Spring application into a Spring Cloud Stream application by applying the </a:t>
            </a:r>
            <a:r>
              <a:rPr lang="en-US" sz="1400" b="1" dirty="0"/>
              <a:t>@</a:t>
            </a:r>
            <a:r>
              <a:rPr lang="en-US" sz="1400" b="1" dirty="0" err="1"/>
              <a:t>EnableBinding</a:t>
            </a:r>
            <a:r>
              <a:rPr lang="en-US" sz="1400" b="1" dirty="0"/>
              <a:t> </a:t>
            </a:r>
            <a:r>
              <a:rPr lang="en-US" sz="1400" dirty="0"/>
              <a:t>annotation to one of the application’s configuration </a:t>
            </a:r>
            <a:r>
              <a:rPr lang="en-US" sz="1400" dirty="0" smtClean="0"/>
              <a:t>classes. Once added you get </a:t>
            </a:r>
            <a:r>
              <a:rPr lang="en-US" sz="1400" dirty="0"/>
              <a:t>immediate connectivity to a message broker, and you can add </a:t>
            </a:r>
            <a:r>
              <a:rPr lang="en-US" sz="1400" b="1" dirty="0"/>
              <a:t>@</a:t>
            </a:r>
            <a:r>
              <a:rPr lang="en-US" sz="1400" b="1" dirty="0" err="1"/>
              <a:t>StreamListener</a:t>
            </a:r>
            <a:r>
              <a:rPr lang="en-US" sz="1400" b="1" dirty="0"/>
              <a:t> </a:t>
            </a:r>
            <a:r>
              <a:rPr lang="en-US" sz="1400" dirty="0"/>
              <a:t>to a method to cause it to receive events for stream processing. The following example shows </a:t>
            </a:r>
            <a:r>
              <a:rPr lang="en-US" sz="1400" dirty="0" smtClean="0"/>
              <a:t>an application </a:t>
            </a:r>
            <a:r>
              <a:rPr lang="en-US" sz="1400" dirty="0"/>
              <a:t>that </a:t>
            </a:r>
            <a:r>
              <a:rPr lang="en-US" sz="1400" dirty="0" smtClean="0"/>
              <a:t>receives and process </a:t>
            </a:r>
            <a:r>
              <a:rPr lang="en-US" sz="1400" dirty="0"/>
              <a:t>external </a:t>
            </a:r>
            <a:r>
              <a:rPr lang="en-US" sz="1400" dirty="0" smtClean="0"/>
              <a:t>messages:</a:t>
            </a:r>
            <a:endParaRPr lang="en-US" sz="1050" dirty="0"/>
          </a:p>
          <a:p>
            <a:pPr marL="800100" lvl="2" indent="0" algn="just">
              <a:buNone/>
            </a:pPr>
            <a:endParaRPr lang="en-US" sz="1050" dirty="0" smtClean="0"/>
          </a:p>
          <a:p>
            <a:pPr marL="800100" lvl="2" indent="0" algn="just">
              <a:buNone/>
            </a:pPr>
            <a:r>
              <a:rPr lang="en-US" sz="1050" dirty="0" smtClean="0"/>
              <a:t>@</a:t>
            </a:r>
            <a:r>
              <a:rPr lang="en-US" sz="1050" dirty="0" err="1"/>
              <a:t>SpringBootApplication</a:t>
            </a:r>
            <a:endParaRPr lang="en-US" sz="1050" dirty="0"/>
          </a:p>
          <a:p>
            <a:pPr marL="800100" lvl="2" indent="0" algn="just">
              <a:buNone/>
            </a:pPr>
            <a:r>
              <a:rPr lang="en-US" sz="1050" b="1" dirty="0"/>
              <a:t>@</a:t>
            </a:r>
            <a:r>
              <a:rPr lang="en-US" sz="1050" b="1" dirty="0" err="1"/>
              <a:t>EnableBinding</a:t>
            </a:r>
            <a:r>
              <a:rPr lang="en-US" sz="1050" dirty="0"/>
              <a:t>(</a:t>
            </a:r>
            <a:r>
              <a:rPr lang="en-US" sz="1050" dirty="0" err="1"/>
              <a:t>Processor.class</a:t>
            </a:r>
            <a:r>
              <a:rPr lang="en-US" sz="1050" dirty="0"/>
              <a:t>)</a:t>
            </a:r>
          </a:p>
          <a:p>
            <a:pPr marL="800100" lvl="2" indent="0" algn="just">
              <a:buNone/>
            </a:pPr>
            <a:r>
              <a:rPr lang="en-US" sz="1050" dirty="0"/>
              <a:t>public class </a:t>
            </a:r>
            <a:r>
              <a:rPr lang="en-US" sz="1050" dirty="0" err="1"/>
              <a:t>MyApplication</a:t>
            </a:r>
            <a:r>
              <a:rPr lang="en-US" sz="1050" dirty="0"/>
              <a:t> {</a:t>
            </a:r>
          </a:p>
          <a:p>
            <a:pPr marL="800100" lvl="2" indent="0" algn="just">
              <a:buNone/>
            </a:pPr>
            <a:r>
              <a:rPr lang="en-US" sz="1050" dirty="0"/>
              <a:t>	public static void main(String[] </a:t>
            </a:r>
            <a:r>
              <a:rPr lang="en-US" sz="1050" dirty="0" err="1"/>
              <a:t>args</a:t>
            </a:r>
            <a:r>
              <a:rPr lang="en-US" sz="1050" dirty="0"/>
              <a:t>) {</a:t>
            </a:r>
          </a:p>
          <a:p>
            <a:pPr marL="800100" lvl="2" indent="0" algn="just">
              <a:buNone/>
            </a:pPr>
            <a:r>
              <a:rPr lang="en-US" sz="1050" dirty="0"/>
              <a:t>		</a:t>
            </a:r>
            <a:r>
              <a:rPr lang="en-US" sz="1050" dirty="0" err="1"/>
              <a:t>SpringApplication.run</a:t>
            </a:r>
            <a:r>
              <a:rPr lang="en-US" sz="1050" dirty="0"/>
              <a:t>(</a:t>
            </a:r>
            <a:r>
              <a:rPr lang="en-US" sz="1050" dirty="0" err="1"/>
              <a:t>MyApplication.class</a:t>
            </a:r>
            <a:r>
              <a:rPr lang="en-US" sz="1050" dirty="0"/>
              <a:t>, </a:t>
            </a:r>
            <a:r>
              <a:rPr lang="en-US" sz="1050" dirty="0" err="1"/>
              <a:t>args</a:t>
            </a:r>
            <a:r>
              <a:rPr lang="en-US" sz="1050" dirty="0"/>
              <a:t>);</a:t>
            </a:r>
          </a:p>
          <a:p>
            <a:pPr marL="800100" lvl="2" indent="0" algn="just">
              <a:buNone/>
            </a:pPr>
            <a:r>
              <a:rPr lang="en-US" sz="1050" dirty="0"/>
              <a:t>	}</a:t>
            </a:r>
          </a:p>
          <a:p>
            <a:pPr marL="800100" lvl="2" indent="0" algn="just">
              <a:buNone/>
            </a:pPr>
            <a:r>
              <a:rPr lang="en-US" sz="1050" dirty="0"/>
              <a:t>	</a:t>
            </a:r>
            <a:r>
              <a:rPr lang="en-US" sz="1050" b="1" dirty="0"/>
              <a:t>@</a:t>
            </a:r>
            <a:r>
              <a:rPr lang="en-US" sz="1050" b="1" dirty="0" err="1"/>
              <a:t>StreamListener</a:t>
            </a:r>
            <a:r>
              <a:rPr lang="en-US" sz="1050" dirty="0"/>
              <a:t>(</a:t>
            </a:r>
            <a:r>
              <a:rPr lang="en-US" sz="1050" dirty="0" err="1"/>
              <a:t>Processor.INPUT</a:t>
            </a:r>
            <a:r>
              <a:rPr lang="en-US" sz="1050" dirty="0"/>
              <a:t>)</a:t>
            </a:r>
          </a:p>
          <a:p>
            <a:pPr marL="800100" lvl="2" indent="0" algn="just">
              <a:buNone/>
            </a:pPr>
            <a:r>
              <a:rPr lang="en-US" sz="1050" dirty="0"/>
              <a:t>	@</a:t>
            </a:r>
            <a:r>
              <a:rPr lang="en-US" sz="1050" dirty="0" err="1"/>
              <a:t>SendTo</a:t>
            </a:r>
            <a:r>
              <a:rPr lang="en-US" sz="1050" dirty="0"/>
              <a:t>(</a:t>
            </a:r>
            <a:r>
              <a:rPr lang="en-US" sz="1050" dirty="0" err="1"/>
              <a:t>Processor.OUTPUT</a:t>
            </a:r>
            <a:r>
              <a:rPr lang="en-US" sz="1050" dirty="0"/>
              <a:t>)</a:t>
            </a:r>
          </a:p>
          <a:p>
            <a:pPr marL="800100" lvl="2" indent="0" algn="just">
              <a:buNone/>
            </a:pPr>
            <a:r>
              <a:rPr lang="en-US" sz="1050" dirty="0"/>
              <a:t>	public String handle(String value) {</a:t>
            </a:r>
          </a:p>
          <a:p>
            <a:pPr marL="800100" lvl="2" indent="0" algn="just">
              <a:buNone/>
            </a:pPr>
            <a:r>
              <a:rPr lang="en-US" sz="1050" dirty="0"/>
              <a:t>		</a:t>
            </a:r>
            <a:r>
              <a:rPr lang="en-US" sz="1050" dirty="0" err="1"/>
              <a:t>System.out.println</a:t>
            </a:r>
            <a:r>
              <a:rPr lang="en-US" sz="1050" dirty="0"/>
              <a:t>("Received: " + value);</a:t>
            </a:r>
          </a:p>
          <a:p>
            <a:pPr marL="800100" lvl="2" indent="0" algn="just">
              <a:buNone/>
            </a:pPr>
            <a:r>
              <a:rPr lang="en-US" sz="1050" dirty="0"/>
              <a:t>		return </a:t>
            </a:r>
            <a:r>
              <a:rPr lang="en-US" sz="1050" dirty="0" err="1"/>
              <a:t>value.toUpperCase</a:t>
            </a:r>
            <a:r>
              <a:rPr lang="en-US" sz="1050" dirty="0"/>
              <a:t>();</a:t>
            </a:r>
          </a:p>
          <a:p>
            <a:pPr marL="800100" lvl="2" indent="0" algn="just">
              <a:buNone/>
            </a:pPr>
            <a:r>
              <a:rPr lang="en-US" sz="1050" dirty="0"/>
              <a:t>	}</a:t>
            </a:r>
          </a:p>
          <a:p>
            <a:pPr marL="800100" lvl="2" indent="0" algn="just">
              <a:buNone/>
            </a:pPr>
            <a:r>
              <a:rPr lang="en-US" sz="1050" dirty="0"/>
              <a:t>}</a:t>
            </a:r>
          </a:p>
        </p:txBody>
      </p:sp>
      <p:sp>
        <p:nvSpPr>
          <p:cNvPr id="3" name="Title 2"/>
          <p:cNvSpPr>
            <a:spLocks noGrp="1"/>
          </p:cNvSpPr>
          <p:nvPr>
            <p:ph type="title"/>
          </p:nvPr>
        </p:nvSpPr>
        <p:spPr/>
        <p:txBody>
          <a:bodyPr/>
          <a:lstStyle/>
          <a:p>
            <a:pPr algn="l"/>
            <a:r>
              <a:rPr lang="en-US" dirty="0" smtClean="0"/>
              <a:t>04 Declaring and Binding Channels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4.2 Triggering Binding Via @</a:t>
            </a:r>
            <a:r>
              <a:rPr lang="en-US" dirty="0" err="1" smtClean="0"/>
              <a:t>EnableBinding</a:t>
            </a:r>
            <a:r>
              <a:rPr lang="en-US" dirty="0" smtClean="0"/>
              <a:t> / @</a:t>
            </a:r>
            <a:r>
              <a:rPr lang="en-US" dirty="0" err="1" smtClean="0"/>
              <a:t>StreamListener</a:t>
            </a:r>
            <a:endParaRPr lang="en-US" dirty="0"/>
          </a:p>
        </p:txBody>
      </p:sp>
    </p:spTree>
    <p:extLst>
      <p:ext uri="{BB962C8B-B14F-4D97-AF65-F5344CB8AC3E}">
        <p14:creationId xmlns:p14="http://schemas.microsoft.com/office/powerpoint/2010/main" val="2519895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n-US" sz="1400" dirty="0"/>
              <a:t>A Spring Cloud Stream application can have an arbitrary number of input and output channels defined in an interface as </a:t>
            </a:r>
            <a:r>
              <a:rPr lang="en-US" sz="1400" b="1" dirty="0"/>
              <a:t>@Input </a:t>
            </a:r>
            <a:r>
              <a:rPr lang="en-US" sz="1400" dirty="0"/>
              <a:t>and </a:t>
            </a:r>
            <a:r>
              <a:rPr lang="en-US" sz="1400" b="1" dirty="0"/>
              <a:t>@Output </a:t>
            </a:r>
            <a:r>
              <a:rPr lang="en-US" sz="1400" dirty="0"/>
              <a:t>methods</a:t>
            </a:r>
            <a:r>
              <a:rPr lang="en-US" sz="1400" dirty="0" smtClean="0"/>
              <a:t>:</a:t>
            </a:r>
            <a:endParaRPr lang="en-US" sz="1050" dirty="0"/>
          </a:p>
          <a:p>
            <a:pPr marL="800100" lvl="2" indent="0" algn="just">
              <a:buNone/>
            </a:pPr>
            <a:endParaRPr lang="en-US" sz="200" dirty="0" smtClean="0"/>
          </a:p>
          <a:p>
            <a:pPr marL="800100" lvl="2" indent="0" algn="just">
              <a:buNone/>
            </a:pPr>
            <a:r>
              <a:rPr lang="en-US" sz="1050" dirty="0" smtClean="0"/>
              <a:t>public </a:t>
            </a:r>
            <a:r>
              <a:rPr lang="en-US" sz="1050" dirty="0"/>
              <a:t>interface Barista {</a:t>
            </a:r>
          </a:p>
          <a:p>
            <a:pPr marL="800100" lvl="2" indent="0" algn="just">
              <a:buNone/>
            </a:pPr>
            <a:r>
              <a:rPr lang="en-US" sz="1050" dirty="0" smtClean="0"/>
              <a:t>    </a:t>
            </a:r>
            <a:r>
              <a:rPr lang="en-US" sz="1050" b="1" dirty="0"/>
              <a:t>@Input</a:t>
            </a:r>
          </a:p>
          <a:p>
            <a:pPr marL="800100" lvl="2" indent="0" algn="just">
              <a:buNone/>
            </a:pPr>
            <a:r>
              <a:rPr lang="en-US" sz="1050" dirty="0"/>
              <a:t>    </a:t>
            </a:r>
            <a:r>
              <a:rPr lang="en-US" sz="1050" dirty="0" err="1"/>
              <a:t>SubscribableChannel</a:t>
            </a:r>
            <a:r>
              <a:rPr lang="en-US" sz="1050" dirty="0"/>
              <a:t> orders();</a:t>
            </a:r>
          </a:p>
          <a:p>
            <a:pPr marL="800100" lvl="2" indent="0" algn="just">
              <a:buNone/>
            </a:pPr>
            <a:endParaRPr lang="en-US" sz="1050" dirty="0"/>
          </a:p>
          <a:p>
            <a:pPr marL="800100" lvl="2" indent="0" algn="just">
              <a:buNone/>
            </a:pPr>
            <a:r>
              <a:rPr lang="en-US" sz="1050" dirty="0"/>
              <a:t>    </a:t>
            </a:r>
            <a:r>
              <a:rPr lang="en-US" sz="1050" b="1" dirty="0"/>
              <a:t>@Output</a:t>
            </a:r>
          </a:p>
          <a:p>
            <a:pPr marL="800100" lvl="2" indent="0" algn="just">
              <a:buNone/>
            </a:pPr>
            <a:r>
              <a:rPr lang="en-US" sz="1050" dirty="0"/>
              <a:t>    </a:t>
            </a:r>
            <a:r>
              <a:rPr lang="en-US" sz="1050" dirty="0" err="1"/>
              <a:t>MessageChannel</a:t>
            </a:r>
            <a:r>
              <a:rPr lang="en-US" sz="1050" dirty="0"/>
              <a:t> </a:t>
            </a:r>
            <a:r>
              <a:rPr lang="en-US" sz="1050" dirty="0" err="1"/>
              <a:t>hotDrinks</a:t>
            </a:r>
            <a:r>
              <a:rPr lang="en-US" sz="1050" dirty="0"/>
              <a:t>();</a:t>
            </a:r>
          </a:p>
          <a:p>
            <a:pPr marL="800100" lvl="2" indent="0" algn="just">
              <a:buNone/>
            </a:pPr>
            <a:endParaRPr lang="en-US" sz="1050" dirty="0"/>
          </a:p>
          <a:p>
            <a:pPr marL="800100" lvl="2" indent="0" algn="just">
              <a:buNone/>
            </a:pPr>
            <a:r>
              <a:rPr lang="en-US" sz="1050" b="1" dirty="0"/>
              <a:t>    @Output</a:t>
            </a:r>
          </a:p>
          <a:p>
            <a:pPr marL="800100" lvl="2" indent="0" algn="just">
              <a:buNone/>
            </a:pPr>
            <a:r>
              <a:rPr lang="en-US" sz="1050" dirty="0"/>
              <a:t>    </a:t>
            </a:r>
            <a:r>
              <a:rPr lang="en-US" sz="1050" dirty="0" err="1"/>
              <a:t>MessageChannel</a:t>
            </a:r>
            <a:r>
              <a:rPr lang="en-US" sz="1050" dirty="0"/>
              <a:t> </a:t>
            </a:r>
            <a:r>
              <a:rPr lang="en-US" sz="1050" dirty="0" err="1"/>
              <a:t>coldDrinks</a:t>
            </a:r>
            <a:r>
              <a:rPr lang="en-US" sz="1050" dirty="0"/>
              <a:t>();</a:t>
            </a:r>
          </a:p>
          <a:p>
            <a:pPr marL="800100" lvl="2" indent="0" algn="just">
              <a:buNone/>
            </a:pPr>
            <a:r>
              <a:rPr lang="en-US" sz="1050" dirty="0" smtClean="0"/>
              <a:t>}</a:t>
            </a:r>
          </a:p>
          <a:p>
            <a:pPr algn="just"/>
            <a:r>
              <a:rPr lang="en-US" sz="1400" dirty="0"/>
              <a:t>Using the @Input and @Output annotations, you can specify a customized channel name for the channel, as shown in the following example</a:t>
            </a:r>
            <a:r>
              <a:rPr lang="en-US" sz="1400" dirty="0" smtClean="0"/>
              <a:t>:</a:t>
            </a:r>
          </a:p>
          <a:p>
            <a:pPr marL="800100" lvl="2" indent="0" algn="just">
              <a:buNone/>
            </a:pPr>
            <a:r>
              <a:rPr lang="en-US" sz="1050" dirty="0"/>
              <a:t>public interface Barista {</a:t>
            </a:r>
          </a:p>
          <a:p>
            <a:pPr marL="800100" lvl="2" indent="0" algn="just">
              <a:buNone/>
            </a:pPr>
            <a:r>
              <a:rPr lang="en-US" sz="1050" dirty="0"/>
              <a:t> ...</a:t>
            </a:r>
          </a:p>
          <a:p>
            <a:pPr marL="800100" lvl="2" indent="0" algn="just">
              <a:buNone/>
            </a:pPr>
            <a:r>
              <a:rPr lang="en-US" sz="1050" dirty="0"/>
              <a:t>    </a:t>
            </a:r>
            <a:r>
              <a:rPr lang="en-US" sz="1050" b="1" dirty="0"/>
              <a:t>@Input("</a:t>
            </a:r>
            <a:r>
              <a:rPr lang="en-US" sz="1050" b="1" dirty="0" err="1"/>
              <a:t>inboundOrders</a:t>
            </a:r>
            <a:r>
              <a:rPr lang="en-US" sz="1050" b="1" dirty="0"/>
              <a:t>")</a:t>
            </a:r>
          </a:p>
          <a:p>
            <a:pPr marL="800100" lvl="2" indent="0" algn="just">
              <a:buNone/>
            </a:pPr>
            <a:r>
              <a:rPr lang="en-US" sz="1050" dirty="0"/>
              <a:t>    </a:t>
            </a:r>
            <a:r>
              <a:rPr lang="en-US" sz="1050" dirty="0" err="1"/>
              <a:t>SubscribableChannel</a:t>
            </a:r>
            <a:r>
              <a:rPr lang="en-US" sz="1050" dirty="0"/>
              <a:t> orders();</a:t>
            </a:r>
          </a:p>
          <a:p>
            <a:pPr marL="800100" lvl="2" indent="0" algn="just">
              <a:buNone/>
            </a:pPr>
            <a:r>
              <a:rPr lang="en-US" sz="1050" dirty="0"/>
              <a:t>}</a:t>
            </a:r>
            <a:endParaRPr lang="en-US" sz="1400" dirty="0"/>
          </a:p>
        </p:txBody>
      </p:sp>
      <p:sp>
        <p:nvSpPr>
          <p:cNvPr id="3" name="Title 2"/>
          <p:cNvSpPr>
            <a:spLocks noGrp="1"/>
          </p:cNvSpPr>
          <p:nvPr>
            <p:ph type="title"/>
          </p:nvPr>
        </p:nvSpPr>
        <p:spPr/>
        <p:txBody>
          <a:bodyPr/>
          <a:lstStyle/>
          <a:p>
            <a:pPr algn="l"/>
            <a:r>
              <a:rPr lang="en-US" dirty="0" smtClean="0"/>
              <a:t>04 Declaring and Binding Channels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4.3 @Input / @Output</a:t>
            </a:r>
            <a:endParaRPr lang="en-US" dirty="0"/>
          </a:p>
        </p:txBody>
      </p:sp>
    </p:spTree>
    <p:extLst>
      <p:ext uri="{BB962C8B-B14F-4D97-AF65-F5344CB8AC3E}">
        <p14:creationId xmlns:p14="http://schemas.microsoft.com/office/powerpoint/2010/main" val="2689235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n-US" sz="1400" dirty="0"/>
              <a:t>For easy addressing of the most common use cases, which involve either an input channel, an output channel, or both, Spring Cloud Stream provides three predefined interfaces out of the box:</a:t>
            </a:r>
            <a:endParaRPr lang="en-US" sz="1050" dirty="0"/>
          </a:p>
          <a:p>
            <a:pPr marL="800100" lvl="2" indent="0" algn="just">
              <a:buNone/>
            </a:pPr>
            <a:endParaRPr lang="en-US" sz="200" dirty="0" smtClean="0"/>
          </a:p>
          <a:p>
            <a:pPr lvl="1" algn="just"/>
            <a:r>
              <a:rPr lang="en-US" sz="1200" b="1" dirty="0"/>
              <a:t>Sink:</a:t>
            </a:r>
            <a:r>
              <a:rPr lang="en-US" sz="1200" dirty="0"/>
              <a:t> Identifies the contract for the message consumer by providing the destination from which the message is consumed.</a:t>
            </a:r>
          </a:p>
          <a:p>
            <a:pPr lvl="1" algn="just"/>
            <a:r>
              <a:rPr lang="en-US" sz="1200" b="1" dirty="0"/>
              <a:t>Source:</a:t>
            </a:r>
            <a:r>
              <a:rPr lang="en-US" sz="1200" dirty="0"/>
              <a:t> Identifies the contract for the message producer by providing the destination to which the produced message is sent.</a:t>
            </a:r>
          </a:p>
          <a:p>
            <a:pPr lvl="1" algn="just"/>
            <a:r>
              <a:rPr lang="en-US" sz="1200" b="1" dirty="0"/>
              <a:t>Processor:</a:t>
            </a:r>
            <a:r>
              <a:rPr lang="en-US" sz="1200" dirty="0"/>
              <a:t> Encapsulates both the sink and the source contracts by exposing two destinations that allow consumption and production of messages</a:t>
            </a:r>
            <a:r>
              <a:rPr lang="en-US" sz="1200" dirty="0" smtClean="0"/>
              <a:t>.</a:t>
            </a:r>
            <a:endParaRPr lang="en-US" sz="1200" dirty="0"/>
          </a:p>
          <a:p>
            <a:pPr algn="just"/>
            <a:r>
              <a:rPr lang="en-US" sz="1400" dirty="0"/>
              <a:t>By default, </a:t>
            </a:r>
            <a:r>
              <a:rPr lang="en-US" sz="1400" dirty="0" smtClean="0"/>
              <a:t>Spring </a:t>
            </a:r>
            <a:r>
              <a:rPr lang="en-US" sz="1400" dirty="0"/>
              <a:t>Cloud Stream relies on Spring Boot’s auto-configuration to configure the binding process. </a:t>
            </a:r>
            <a:r>
              <a:rPr lang="en-US" sz="1400" dirty="0" smtClean="0"/>
              <a:t>When </a:t>
            </a:r>
            <a:r>
              <a:rPr lang="en-US" sz="1400" dirty="0"/>
              <a:t>multiple binders are present on the </a:t>
            </a:r>
            <a:r>
              <a:rPr lang="en-US" sz="1400" dirty="0" err="1"/>
              <a:t>classpath</a:t>
            </a:r>
            <a:r>
              <a:rPr lang="en-US" sz="1400" dirty="0"/>
              <a:t>, the application must indicate which binder is to be used for each channel binding. </a:t>
            </a:r>
            <a:endParaRPr lang="en-US" sz="1400" dirty="0" smtClean="0"/>
          </a:p>
          <a:p>
            <a:pPr algn="just"/>
            <a:r>
              <a:rPr lang="en-US" sz="1400" dirty="0"/>
              <a:t>Binder selection can either be performed globally, using the </a:t>
            </a:r>
            <a:r>
              <a:rPr lang="en-US" sz="1400" dirty="0" err="1"/>
              <a:t>spring.cloud.stream.defaultBinder</a:t>
            </a:r>
            <a:r>
              <a:rPr lang="en-US" sz="1400" dirty="0"/>
              <a:t> property </a:t>
            </a:r>
            <a:r>
              <a:rPr lang="en-US" sz="1400" dirty="0" smtClean="0"/>
              <a:t>or </a:t>
            </a:r>
            <a:r>
              <a:rPr lang="en-US" sz="1400" dirty="0"/>
              <a:t>individually, by configuring the binder on each channel binding. For instance, a processor application (that has channels named input and output for read and write respectively) that reads from Kafka and writes to </a:t>
            </a:r>
            <a:r>
              <a:rPr lang="en-US" sz="1400" dirty="0" err="1"/>
              <a:t>RabbitMQ</a:t>
            </a:r>
            <a:r>
              <a:rPr lang="en-US" sz="1400" dirty="0"/>
              <a:t> can specify the following configuration</a:t>
            </a:r>
            <a:r>
              <a:rPr lang="en-US" sz="1400" dirty="0" smtClean="0"/>
              <a:t>:</a:t>
            </a:r>
          </a:p>
          <a:p>
            <a:pPr marL="0" indent="0" algn="just">
              <a:buNone/>
            </a:pPr>
            <a:endParaRPr lang="en-US" sz="600" dirty="0"/>
          </a:p>
          <a:p>
            <a:pPr algn="just"/>
            <a:endParaRPr lang="en-US" sz="200" dirty="0"/>
          </a:p>
          <a:p>
            <a:pPr lvl="1" algn="just"/>
            <a:r>
              <a:rPr lang="en-US" sz="1000" dirty="0" err="1"/>
              <a:t>spring.cloud.stream.bindings.input.binder</a:t>
            </a:r>
            <a:r>
              <a:rPr lang="en-US" sz="1000" dirty="0"/>
              <a:t>=</a:t>
            </a:r>
            <a:r>
              <a:rPr lang="en-US" sz="1000" dirty="0" err="1"/>
              <a:t>kafka</a:t>
            </a:r>
            <a:endParaRPr lang="en-US" sz="1000" dirty="0"/>
          </a:p>
          <a:p>
            <a:pPr lvl="1" algn="just"/>
            <a:r>
              <a:rPr lang="en-US" sz="1000" dirty="0" err="1"/>
              <a:t>spring.cloud.stream.bindings.output.binder</a:t>
            </a:r>
            <a:r>
              <a:rPr lang="en-US" sz="1000" dirty="0"/>
              <a:t>=rabbit</a:t>
            </a:r>
          </a:p>
        </p:txBody>
      </p:sp>
      <p:sp>
        <p:nvSpPr>
          <p:cNvPr id="3" name="Title 2"/>
          <p:cNvSpPr>
            <a:spLocks noGrp="1"/>
          </p:cNvSpPr>
          <p:nvPr>
            <p:ph type="title"/>
          </p:nvPr>
        </p:nvSpPr>
        <p:spPr/>
        <p:txBody>
          <a:bodyPr/>
          <a:lstStyle/>
          <a:p>
            <a:pPr algn="l"/>
            <a:r>
              <a:rPr lang="en-US" dirty="0" smtClean="0"/>
              <a:t>05 Declaring and Binding Channels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4.4 Sink / Source / Processor</a:t>
            </a:r>
            <a:endParaRPr lang="en-US" dirty="0"/>
          </a:p>
        </p:txBody>
      </p:sp>
    </p:spTree>
    <p:extLst>
      <p:ext uri="{BB962C8B-B14F-4D97-AF65-F5344CB8AC3E}">
        <p14:creationId xmlns:p14="http://schemas.microsoft.com/office/powerpoint/2010/main" val="892129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(1/3)</a:t>
            </a:r>
            <a:endParaRPr lang="en-US" dirty="0"/>
          </a:p>
        </p:txBody>
      </p:sp>
      <p:sp>
        <p:nvSpPr>
          <p:cNvPr id="3" name="Text Placeholder 2"/>
          <p:cNvSpPr>
            <a:spLocks noGrp="1"/>
          </p:cNvSpPr>
          <p:nvPr>
            <p:ph type="body" sz="quarter" idx="10"/>
          </p:nvPr>
        </p:nvSpPr>
        <p:spPr>
          <a:xfrm>
            <a:off x="467544" y="915566"/>
            <a:ext cx="8497192" cy="3536463"/>
          </a:xfrm>
        </p:spPr>
        <p:txBody>
          <a:bodyPr/>
          <a:lstStyle/>
          <a:p>
            <a:pPr marL="457200" indent="-457200">
              <a:buFont typeface="+mj-lt"/>
              <a:buAutoNum type="arabicPeriod"/>
            </a:pPr>
            <a:endParaRPr lang="es-ES" sz="1600" b="1" dirty="0" smtClean="0"/>
          </a:p>
          <a:p>
            <a:pPr marL="457200" indent="-457200">
              <a:buFont typeface="+mj-lt"/>
              <a:buAutoNum type="arabicPeriod"/>
            </a:pPr>
            <a:r>
              <a:rPr lang="es-ES" sz="1600" b="1" dirty="0" err="1" smtClean="0"/>
              <a:t>Introducing</a:t>
            </a:r>
            <a:r>
              <a:rPr lang="es-ES" sz="1600" b="1" dirty="0" smtClean="0"/>
              <a:t> </a:t>
            </a:r>
            <a:r>
              <a:rPr lang="es-ES" sz="1600" b="1" dirty="0"/>
              <a:t>Spring Cloud </a:t>
            </a:r>
            <a:r>
              <a:rPr lang="es-ES" sz="1600" b="1" dirty="0" err="1" smtClean="0"/>
              <a:t>Stream</a:t>
            </a:r>
            <a:endParaRPr lang="es-ES" sz="1600" b="1" dirty="0"/>
          </a:p>
          <a:p>
            <a:pPr marL="457200" indent="-457200">
              <a:buFont typeface="+mj-lt"/>
              <a:buAutoNum type="arabicPeriod"/>
            </a:pPr>
            <a:r>
              <a:rPr lang="es-ES" sz="1600" b="1" dirty="0" err="1" smtClean="0"/>
              <a:t>Main</a:t>
            </a:r>
            <a:r>
              <a:rPr lang="es-ES" sz="1600" b="1" dirty="0" smtClean="0"/>
              <a:t> </a:t>
            </a:r>
            <a:r>
              <a:rPr lang="es-ES" sz="1600" b="1" dirty="0" err="1" smtClean="0"/>
              <a:t>Concepts</a:t>
            </a:r>
            <a:endParaRPr lang="es-ES" sz="1600" b="1" dirty="0" smtClean="0"/>
          </a:p>
          <a:p>
            <a:pPr lvl="1"/>
            <a:r>
              <a:rPr lang="es-ES" sz="1100" b="1" dirty="0"/>
              <a:t>2.1 </a:t>
            </a:r>
            <a:r>
              <a:rPr lang="es-ES" sz="1100" b="1" dirty="0" err="1"/>
              <a:t>Application</a:t>
            </a:r>
            <a:r>
              <a:rPr lang="es-ES" sz="1100" b="1" dirty="0"/>
              <a:t> </a:t>
            </a:r>
            <a:r>
              <a:rPr lang="es-ES" sz="1100" b="1" dirty="0" err="1"/>
              <a:t>Model</a:t>
            </a:r>
            <a:endParaRPr lang="es-ES" sz="1100" b="1" dirty="0"/>
          </a:p>
          <a:p>
            <a:pPr lvl="1"/>
            <a:r>
              <a:rPr lang="es-ES" sz="1100" b="1" dirty="0"/>
              <a:t>2.2 </a:t>
            </a:r>
            <a:r>
              <a:rPr lang="es-ES" sz="1100" b="1" dirty="0" err="1"/>
              <a:t>Binder</a:t>
            </a:r>
            <a:r>
              <a:rPr lang="es-ES" sz="1100" b="1" dirty="0"/>
              <a:t> </a:t>
            </a:r>
            <a:r>
              <a:rPr lang="es-ES" sz="1100" b="1" dirty="0" err="1"/>
              <a:t>Abstraction</a:t>
            </a:r>
            <a:endParaRPr lang="es-ES" sz="1100" b="1" dirty="0"/>
          </a:p>
          <a:p>
            <a:pPr lvl="1"/>
            <a:r>
              <a:rPr lang="es-ES" sz="1100" b="1" dirty="0"/>
              <a:t>2.3 </a:t>
            </a:r>
            <a:r>
              <a:rPr lang="es-ES" sz="1100" b="1" dirty="0" err="1"/>
              <a:t>Persistent</a:t>
            </a:r>
            <a:r>
              <a:rPr lang="es-ES" sz="1100" b="1" dirty="0"/>
              <a:t> </a:t>
            </a:r>
            <a:r>
              <a:rPr lang="es-ES" sz="1100" b="1" dirty="0" err="1"/>
              <a:t>Publish</a:t>
            </a:r>
            <a:r>
              <a:rPr lang="es-ES" sz="1100" b="1" dirty="0"/>
              <a:t>-Subscribe , </a:t>
            </a:r>
            <a:r>
              <a:rPr lang="es-ES" sz="1100" b="1" dirty="0" err="1"/>
              <a:t>Consumer</a:t>
            </a:r>
            <a:r>
              <a:rPr lang="es-ES" sz="1100" b="1" dirty="0"/>
              <a:t> </a:t>
            </a:r>
            <a:r>
              <a:rPr lang="es-ES" sz="1100" b="1" dirty="0" err="1"/>
              <a:t>Group</a:t>
            </a:r>
            <a:r>
              <a:rPr lang="es-ES" sz="1100" b="1" dirty="0"/>
              <a:t>, </a:t>
            </a:r>
            <a:r>
              <a:rPr lang="es-ES" sz="1100" b="1" dirty="0" err="1"/>
              <a:t>Partitioning</a:t>
            </a:r>
            <a:endParaRPr lang="es-ES" sz="1100" b="1" dirty="0"/>
          </a:p>
          <a:p>
            <a:pPr marL="457200" indent="-457200">
              <a:buFont typeface="+mj-lt"/>
              <a:buAutoNum type="arabicPeriod"/>
            </a:pPr>
            <a:r>
              <a:rPr lang="es-ES" sz="1600" b="1" dirty="0" err="1"/>
              <a:t>Binders</a:t>
            </a:r>
            <a:endParaRPr lang="es-ES" sz="1600" b="1" dirty="0"/>
          </a:p>
          <a:p>
            <a:pPr lvl="1"/>
            <a:r>
              <a:rPr lang="es-ES" sz="1100" b="1" dirty="0"/>
              <a:t>3.1 </a:t>
            </a:r>
            <a:r>
              <a:rPr lang="es-ES" sz="1100" b="1" dirty="0" err="1"/>
              <a:t>Consumers</a:t>
            </a:r>
            <a:r>
              <a:rPr lang="es-ES" sz="1100" b="1" dirty="0"/>
              <a:t> / </a:t>
            </a:r>
            <a:r>
              <a:rPr lang="es-ES" sz="1100" b="1" dirty="0" err="1"/>
              <a:t>Producers</a:t>
            </a:r>
            <a:endParaRPr lang="es-ES" sz="1100" b="1" dirty="0"/>
          </a:p>
          <a:p>
            <a:pPr marL="457200" indent="-457200">
              <a:buFont typeface="+mj-lt"/>
              <a:buAutoNum type="arabicPeriod"/>
            </a:pPr>
            <a:r>
              <a:rPr lang="es-ES" sz="1600" b="1" dirty="0" err="1" smtClean="0"/>
              <a:t>Declaring</a:t>
            </a:r>
            <a:r>
              <a:rPr lang="es-ES" sz="1600" b="1" dirty="0" smtClean="0"/>
              <a:t> and </a:t>
            </a:r>
            <a:r>
              <a:rPr lang="es-ES" sz="1600" b="1" dirty="0" err="1" smtClean="0"/>
              <a:t>Binding</a:t>
            </a:r>
            <a:r>
              <a:rPr lang="es-ES" sz="1600" b="1" dirty="0" smtClean="0"/>
              <a:t> </a:t>
            </a:r>
            <a:r>
              <a:rPr lang="es-ES" sz="1600" b="1" dirty="0" err="1" smtClean="0"/>
              <a:t>Channels</a:t>
            </a:r>
            <a:r>
              <a:rPr lang="es-ES" sz="1600" b="1" dirty="0" smtClean="0"/>
              <a:t> </a:t>
            </a:r>
          </a:p>
          <a:p>
            <a:pPr lvl="1"/>
            <a:r>
              <a:rPr lang="es-ES" sz="1100" b="1" dirty="0" smtClean="0"/>
              <a:t>4. 1 </a:t>
            </a:r>
            <a:r>
              <a:rPr lang="es-ES" sz="1100" b="1" dirty="0" err="1" smtClean="0"/>
              <a:t>Programming</a:t>
            </a:r>
            <a:r>
              <a:rPr lang="es-ES" sz="1100" b="1" dirty="0" smtClean="0"/>
              <a:t> </a:t>
            </a:r>
            <a:r>
              <a:rPr lang="es-ES" sz="1100" b="1" dirty="0" err="1" smtClean="0"/>
              <a:t>Modeling</a:t>
            </a:r>
            <a:r>
              <a:rPr lang="es-ES" sz="1100" b="1" dirty="0" smtClean="0"/>
              <a:t> </a:t>
            </a:r>
          </a:p>
          <a:p>
            <a:pPr lvl="1"/>
            <a:r>
              <a:rPr lang="es-ES" sz="1100" b="1" dirty="0" smtClean="0"/>
              <a:t>4.2 @</a:t>
            </a:r>
            <a:r>
              <a:rPr lang="es-ES" sz="1100" b="1" dirty="0" err="1" smtClean="0"/>
              <a:t>EnableBinding</a:t>
            </a:r>
            <a:r>
              <a:rPr lang="es-ES" sz="1100" b="1" dirty="0" smtClean="0"/>
              <a:t> / @</a:t>
            </a:r>
            <a:r>
              <a:rPr lang="es-ES" sz="1100" b="1" dirty="0" err="1" smtClean="0"/>
              <a:t>StreamListener</a:t>
            </a:r>
            <a:endParaRPr lang="es-ES" sz="1100" b="1" dirty="0" smtClean="0"/>
          </a:p>
          <a:p>
            <a:pPr lvl="1"/>
            <a:r>
              <a:rPr lang="es-ES" sz="1100" b="1" dirty="0" smtClean="0"/>
              <a:t>4.3 @Input, @Output, </a:t>
            </a:r>
            <a:r>
              <a:rPr lang="es-ES" sz="1100" b="1" dirty="0" err="1" smtClean="0"/>
              <a:t>Sink</a:t>
            </a:r>
            <a:r>
              <a:rPr lang="es-ES" sz="1100" b="1" dirty="0" smtClean="0"/>
              <a:t>, </a:t>
            </a:r>
            <a:r>
              <a:rPr lang="es-ES" sz="1100" b="1" dirty="0" err="1" smtClean="0"/>
              <a:t>Source</a:t>
            </a:r>
            <a:r>
              <a:rPr lang="es-ES" sz="1100" b="1" dirty="0" smtClean="0"/>
              <a:t>, </a:t>
            </a:r>
            <a:r>
              <a:rPr lang="es-ES" sz="1100" b="1" dirty="0" err="1" smtClean="0"/>
              <a:t>Processor</a:t>
            </a:r>
            <a:endParaRPr lang="es-ES" sz="1100" b="1" dirty="0" smtClean="0"/>
          </a:p>
          <a:p>
            <a:endParaRPr lang="es-ES" b="1" dirty="0"/>
          </a:p>
        </p:txBody>
      </p:sp>
    </p:spTree>
    <p:extLst>
      <p:ext uri="{BB962C8B-B14F-4D97-AF65-F5344CB8AC3E}">
        <p14:creationId xmlns:p14="http://schemas.microsoft.com/office/powerpoint/2010/main" val="1297531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05</a:t>
            </a:r>
            <a:endParaRPr lang="en-US" dirty="0"/>
          </a:p>
        </p:txBody>
      </p:sp>
      <p:sp>
        <p:nvSpPr>
          <p:cNvPr id="3" name="Text Placeholder 2"/>
          <p:cNvSpPr>
            <a:spLocks noGrp="1"/>
          </p:cNvSpPr>
          <p:nvPr>
            <p:ph type="body" sz="quarter" idx="13"/>
          </p:nvPr>
        </p:nvSpPr>
        <p:spPr/>
        <p:txBody>
          <a:bodyPr/>
          <a:lstStyle/>
          <a:p>
            <a:endParaRPr lang="en-US" sz="1400" dirty="0" smtClean="0"/>
          </a:p>
          <a:p>
            <a:r>
              <a:rPr lang="en-US" dirty="0" smtClean="0"/>
              <a:t>Configuration Options</a:t>
            </a:r>
            <a:endParaRPr lang="en-US" dirty="0"/>
          </a:p>
        </p:txBody>
      </p:sp>
    </p:spTree>
    <p:extLst>
      <p:ext uri="{BB962C8B-B14F-4D97-AF65-F5344CB8AC3E}">
        <p14:creationId xmlns:p14="http://schemas.microsoft.com/office/powerpoint/2010/main" val="345553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n-US" sz="1400" dirty="0"/>
              <a:t>Spring Cloud Stream supports general configuration options as well as configuration for bindings and binders. Some binders let additional binding properties support middleware-specific </a:t>
            </a:r>
            <a:r>
              <a:rPr lang="en-US" sz="1400" dirty="0" smtClean="0"/>
              <a:t>features.</a:t>
            </a:r>
          </a:p>
          <a:p>
            <a:pPr algn="just"/>
            <a:r>
              <a:rPr lang="en-US" sz="1400" dirty="0" smtClean="0"/>
              <a:t>Configuration </a:t>
            </a:r>
            <a:r>
              <a:rPr lang="en-US" sz="1400" dirty="0"/>
              <a:t>options can be provided to Spring Cloud Stream applications through any mechanism supported by Spring Boot. This includes application arguments, environment variables, and YAML or .properties files</a:t>
            </a:r>
            <a:r>
              <a:rPr lang="en-US" sz="1400" dirty="0" smtClean="0"/>
              <a:t>.</a:t>
            </a:r>
          </a:p>
          <a:p>
            <a:r>
              <a:rPr lang="en-US" sz="1400" dirty="0" smtClean="0"/>
              <a:t>Main binding  service properties:</a:t>
            </a:r>
          </a:p>
          <a:p>
            <a:pPr marL="0" indent="0">
              <a:buNone/>
            </a:pPr>
            <a:endParaRPr lang="en-US" sz="1200" dirty="0" smtClean="0"/>
          </a:p>
          <a:p>
            <a:pPr lvl="1" algn="just"/>
            <a:r>
              <a:rPr lang="en-US" sz="1000" b="1" dirty="0" err="1"/>
              <a:t>spring.cloud.stream.instanceCount</a:t>
            </a:r>
            <a:endParaRPr lang="en-US" sz="1000" b="1" dirty="0"/>
          </a:p>
          <a:p>
            <a:pPr lvl="2" algn="just"/>
            <a:r>
              <a:rPr lang="en-US" sz="1000" dirty="0" smtClean="0"/>
              <a:t>The </a:t>
            </a:r>
            <a:r>
              <a:rPr lang="en-US" sz="1000" dirty="0"/>
              <a:t>number of deployed instances of an application. Must be set for partitioning on the producer side. Must be set on the consumer side when using </a:t>
            </a:r>
            <a:r>
              <a:rPr lang="en-US" sz="1000" dirty="0" err="1"/>
              <a:t>RabbitMQ</a:t>
            </a:r>
            <a:r>
              <a:rPr lang="en-US" sz="1000" dirty="0"/>
              <a:t> and with Kafka if </a:t>
            </a:r>
            <a:r>
              <a:rPr lang="en-US" sz="1000" dirty="0" err="1"/>
              <a:t>autoRebalanceEnabled</a:t>
            </a:r>
            <a:r>
              <a:rPr lang="en-US" sz="1000" dirty="0"/>
              <a:t>=false.</a:t>
            </a:r>
          </a:p>
          <a:p>
            <a:pPr lvl="2" algn="just"/>
            <a:endParaRPr lang="en-US" sz="400" dirty="0"/>
          </a:p>
          <a:p>
            <a:pPr lvl="2" algn="just"/>
            <a:r>
              <a:rPr lang="en-US" sz="1000" dirty="0"/>
              <a:t>Default: </a:t>
            </a:r>
            <a:r>
              <a:rPr lang="en-US" sz="1000" dirty="0" smtClean="0"/>
              <a:t>1</a:t>
            </a:r>
          </a:p>
          <a:p>
            <a:pPr lvl="2" algn="just"/>
            <a:endParaRPr lang="en-US" sz="900" dirty="0" smtClean="0"/>
          </a:p>
          <a:p>
            <a:pPr lvl="1" algn="just"/>
            <a:r>
              <a:rPr lang="es-ES" sz="1000" b="1" dirty="0" err="1" smtClean="0"/>
              <a:t>spring.cloud.stream.instanceIndex</a:t>
            </a:r>
            <a:endParaRPr lang="es-ES" sz="1000" b="1" dirty="0" smtClean="0"/>
          </a:p>
          <a:p>
            <a:pPr lvl="2" algn="just"/>
            <a:r>
              <a:rPr lang="en-US" sz="1000" dirty="0"/>
              <a:t>The instance index of the application: A number from 0 to </a:t>
            </a:r>
            <a:r>
              <a:rPr lang="en-US" sz="1000" dirty="0" err="1"/>
              <a:t>instanceCount</a:t>
            </a:r>
            <a:r>
              <a:rPr lang="en-US" sz="1000" dirty="0"/>
              <a:t> - 1. Used for partitioning with </a:t>
            </a:r>
            <a:r>
              <a:rPr lang="en-US" sz="1000" dirty="0" err="1"/>
              <a:t>RabbitMQ</a:t>
            </a:r>
            <a:r>
              <a:rPr lang="en-US" sz="1000" dirty="0"/>
              <a:t> and with Kafka if </a:t>
            </a:r>
            <a:r>
              <a:rPr lang="en-US" sz="1000" dirty="0" err="1" smtClean="0"/>
              <a:t>autoRebalanceEnabled</a:t>
            </a:r>
            <a:r>
              <a:rPr lang="en-US" sz="1000" dirty="0" smtClean="0"/>
              <a:t>=false.</a:t>
            </a:r>
            <a:endParaRPr lang="en-US" sz="1000" dirty="0"/>
          </a:p>
          <a:p>
            <a:pPr algn="just"/>
            <a:endParaRPr lang="en-US" sz="600" dirty="0"/>
          </a:p>
          <a:p>
            <a:pPr lvl="1" algn="just"/>
            <a:r>
              <a:rPr lang="es-ES" sz="1000" b="1" dirty="0" err="1" smtClean="0"/>
              <a:t>spring.cloud.stream.bindingRetryInterval</a:t>
            </a:r>
            <a:endParaRPr lang="es-ES" sz="1000" b="1" dirty="0" smtClean="0"/>
          </a:p>
          <a:p>
            <a:pPr lvl="2" algn="just"/>
            <a:r>
              <a:rPr lang="en-US" sz="1000" dirty="0"/>
              <a:t>The interval (in seconds) between retrying binding creation when, for example, the binder does not support late binding and the broker (for example, Apache Kafka) is down. Set it to zero to treat such conditions as fatal, preventing the application from </a:t>
            </a:r>
            <a:r>
              <a:rPr lang="en-US" sz="1000" dirty="0" smtClean="0"/>
              <a:t>starting.</a:t>
            </a:r>
          </a:p>
          <a:p>
            <a:pPr lvl="2" algn="just"/>
            <a:endParaRPr lang="en-US" sz="400" dirty="0" smtClean="0"/>
          </a:p>
          <a:p>
            <a:pPr lvl="2" algn="just"/>
            <a:r>
              <a:rPr lang="en-US" sz="1000" dirty="0"/>
              <a:t>Default: </a:t>
            </a:r>
            <a:r>
              <a:rPr lang="en-US" sz="1000" dirty="0" smtClean="0"/>
              <a:t>30</a:t>
            </a:r>
            <a:endParaRPr lang="en-US" sz="1000" dirty="0"/>
          </a:p>
          <a:p>
            <a:pPr lvl="2" algn="just"/>
            <a:endParaRPr lang="es-ES" sz="1000" dirty="0"/>
          </a:p>
          <a:p>
            <a:pPr algn="just"/>
            <a:endParaRPr lang="en-US" sz="1000" dirty="0"/>
          </a:p>
        </p:txBody>
      </p:sp>
      <p:sp>
        <p:nvSpPr>
          <p:cNvPr id="3" name="Title 2"/>
          <p:cNvSpPr>
            <a:spLocks noGrp="1"/>
          </p:cNvSpPr>
          <p:nvPr>
            <p:ph type="title"/>
          </p:nvPr>
        </p:nvSpPr>
        <p:spPr/>
        <p:txBody>
          <a:bodyPr/>
          <a:lstStyle/>
          <a:p>
            <a:pPr algn="l"/>
            <a:r>
              <a:rPr lang="en-US" dirty="0" smtClean="0"/>
              <a:t>05 Configuration Options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5.1 Binding Service Properties</a:t>
            </a:r>
            <a:endParaRPr lang="en-US" dirty="0"/>
          </a:p>
        </p:txBody>
      </p:sp>
    </p:spTree>
    <p:extLst>
      <p:ext uri="{BB962C8B-B14F-4D97-AF65-F5344CB8AC3E}">
        <p14:creationId xmlns:p14="http://schemas.microsoft.com/office/powerpoint/2010/main" val="2775093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endParaRPr lang="es-ES" sz="1400" dirty="0" smtClean="0"/>
          </a:p>
          <a:p>
            <a:r>
              <a:rPr lang="en-US" sz="1400" dirty="0" smtClean="0"/>
              <a:t>Binding </a:t>
            </a:r>
            <a:r>
              <a:rPr lang="en-US" sz="1400" dirty="0"/>
              <a:t>properties are supplied by using the format of </a:t>
            </a:r>
            <a:r>
              <a:rPr lang="en-US" sz="1400" b="1" dirty="0" err="1"/>
              <a:t>spring.cloud.stream.bindings</a:t>
            </a:r>
            <a:r>
              <a:rPr lang="en-US" sz="1400" b="1" dirty="0"/>
              <a:t>.&lt;</a:t>
            </a:r>
            <a:r>
              <a:rPr lang="en-US" sz="1400" b="1" dirty="0" err="1"/>
              <a:t>channelName</a:t>
            </a:r>
            <a:r>
              <a:rPr lang="en-US" sz="1400" b="1" dirty="0"/>
              <a:t>&gt;.&lt;property&gt;=&lt;value&gt;.</a:t>
            </a:r>
            <a:r>
              <a:rPr lang="en-US" sz="1400" dirty="0"/>
              <a:t> </a:t>
            </a:r>
          </a:p>
          <a:p>
            <a:pPr marL="342900" lvl="1" indent="0">
              <a:buNone/>
            </a:pPr>
            <a:endParaRPr lang="en-US" sz="1000" dirty="0"/>
          </a:p>
          <a:p>
            <a:pPr marL="342900" lvl="1" indent="0">
              <a:buNone/>
            </a:pPr>
            <a:r>
              <a:rPr lang="en-US" sz="1400" dirty="0">
                <a:cs typeface="ＭＳ Ｐゴシック" charset="0"/>
              </a:rPr>
              <a:t>The </a:t>
            </a:r>
            <a:r>
              <a:rPr lang="en-US" sz="1400" b="1" dirty="0">
                <a:cs typeface="ＭＳ Ｐゴシック" charset="0"/>
              </a:rPr>
              <a:t>&lt;</a:t>
            </a:r>
            <a:r>
              <a:rPr lang="en-US" sz="1400" b="1" dirty="0" err="1">
                <a:cs typeface="ＭＳ Ｐゴシック" charset="0"/>
              </a:rPr>
              <a:t>channelName</a:t>
            </a:r>
            <a:r>
              <a:rPr lang="en-US" sz="1400" b="1" dirty="0">
                <a:cs typeface="ＭＳ Ｐゴシック" charset="0"/>
              </a:rPr>
              <a:t>&gt; </a:t>
            </a:r>
            <a:r>
              <a:rPr lang="en-US" sz="1400" dirty="0">
                <a:cs typeface="ＭＳ Ｐゴシック" charset="0"/>
              </a:rPr>
              <a:t>represents the name of the channel being configured (for example, output for a Source).</a:t>
            </a:r>
          </a:p>
          <a:p>
            <a:pPr algn="just"/>
            <a:endParaRPr lang="en-US" sz="1400" dirty="0"/>
          </a:p>
          <a:p>
            <a:pPr algn="just"/>
            <a:r>
              <a:rPr lang="en-US" sz="1400" dirty="0"/>
              <a:t>To avoid repetition, Spring Cloud Stream supports setting values for all channels, in the format of </a:t>
            </a:r>
            <a:r>
              <a:rPr lang="en-US" sz="1400" b="1" dirty="0" err="1"/>
              <a:t>spring.cloud.stream.default</a:t>
            </a:r>
            <a:r>
              <a:rPr lang="en-US" sz="1400" b="1" dirty="0"/>
              <a:t>.&lt;property&gt;=&lt;value</a:t>
            </a:r>
            <a:r>
              <a:rPr lang="en-US" sz="1400" b="1" dirty="0" smtClean="0"/>
              <a:t>&gt;</a:t>
            </a:r>
          </a:p>
          <a:p>
            <a:pPr algn="just"/>
            <a:endParaRPr lang="en-US" sz="1400" b="1" dirty="0"/>
          </a:p>
          <a:p>
            <a:pPr algn="just"/>
            <a:r>
              <a:rPr lang="en-US" sz="1400" dirty="0" smtClean="0"/>
              <a:t>Let’s divide them into three types:</a:t>
            </a:r>
          </a:p>
          <a:p>
            <a:pPr marL="0" indent="0" algn="just">
              <a:buNone/>
            </a:pPr>
            <a:endParaRPr lang="en-US" sz="1400" b="1" dirty="0" smtClean="0"/>
          </a:p>
          <a:p>
            <a:pPr lvl="1" algn="just"/>
            <a:r>
              <a:rPr lang="en-US" sz="1000" b="1" dirty="0" smtClean="0"/>
              <a:t>Common</a:t>
            </a:r>
          </a:p>
          <a:p>
            <a:pPr marL="457200" lvl="1" indent="0" algn="just">
              <a:buNone/>
            </a:pPr>
            <a:endParaRPr lang="en-US" sz="1000" b="1" dirty="0" smtClean="0"/>
          </a:p>
          <a:p>
            <a:pPr lvl="1" algn="just"/>
            <a:r>
              <a:rPr lang="en-US" sz="1000" b="1" dirty="0" smtClean="0"/>
              <a:t>Producer</a:t>
            </a:r>
          </a:p>
          <a:p>
            <a:pPr lvl="1" algn="just"/>
            <a:endParaRPr lang="en-US" sz="1000" b="1" dirty="0" smtClean="0"/>
          </a:p>
          <a:p>
            <a:pPr lvl="1" algn="just"/>
            <a:r>
              <a:rPr lang="en-US" sz="1000" b="1" dirty="0" smtClean="0"/>
              <a:t>Consumer</a:t>
            </a:r>
            <a:endParaRPr lang="es-ES" sz="1000" b="1" dirty="0"/>
          </a:p>
          <a:p>
            <a:pPr lvl="1" algn="just"/>
            <a:endParaRPr lang="es-ES" sz="1000" dirty="0" smtClean="0"/>
          </a:p>
          <a:p>
            <a:pPr algn="just"/>
            <a:endParaRPr lang="en-US" sz="1000" dirty="0"/>
          </a:p>
        </p:txBody>
      </p:sp>
      <p:sp>
        <p:nvSpPr>
          <p:cNvPr id="3" name="Title 2"/>
          <p:cNvSpPr>
            <a:spLocks noGrp="1"/>
          </p:cNvSpPr>
          <p:nvPr>
            <p:ph type="title"/>
          </p:nvPr>
        </p:nvSpPr>
        <p:spPr/>
        <p:txBody>
          <a:bodyPr/>
          <a:lstStyle/>
          <a:p>
            <a:pPr algn="l"/>
            <a:r>
              <a:rPr lang="en-US" dirty="0" smtClean="0"/>
              <a:t>05 Configuration Options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5.2 Binding Properties</a:t>
            </a:r>
            <a:endParaRPr lang="en-US" dirty="0"/>
          </a:p>
        </p:txBody>
      </p:sp>
    </p:spTree>
    <p:extLst>
      <p:ext uri="{BB962C8B-B14F-4D97-AF65-F5344CB8AC3E}">
        <p14:creationId xmlns:p14="http://schemas.microsoft.com/office/powerpoint/2010/main" val="175511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endParaRPr lang="es-ES" sz="1400" dirty="0" smtClean="0"/>
          </a:p>
          <a:p>
            <a:r>
              <a:rPr lang="en-US" sz="1400" dirty="0" smtClean="0"/>
              <a:t>Binding </a:t>
            </a:r>
            <a:r>
              <a:rPr lang="en-US" sz="1400" dirty="0"/>
              <a:t>properties </a:t>
            </a:r>
            <a:r>
              <a:rPr lang="en-US" sz="1400" dirty="0" smtClean="0"/>
              <a:t>available </a:t>
            </a:r>
            <a:r>
              <a:rPr lang="en-US" sz="1400" dirty="0"/>
              <a:t>for both input and output </a:t>
            </a:r>
            <a:r>
              <a:rPr lang="en-US" sz="1400" dirty="0" smtClean="0"/>
              <a:t>bindings. They must </a:t>
            </a:r>
            <a:r>
              <a:rPr lang="en-US" sz="1400" dirty="0"/>
              <a:t>be prefixed with </a:t>
            </a:r>
            <a:r>
              <a:rPr lang="en-US" sz="1400" b="1" dirty="0" err="1"/>
              <a:t>spring.cloud.stream.bindings</a:t>
            </a:r>
            <a:r>
              <a:rPr lang="en-US" sz="1400" b="1" dirty="0"/>
              <a:t>.&lt;</a:t>
            </a:r>
            <a:r>
              <a:rPr lang="en-US" sz="1400" b="1" dirty="0" err="1"/>
              <a:t>channelName</a:t>
            </a:r>
            <a:r>
              <a:rPr lang="en-US" sz="1400" b="1" dirty="0"/>
              <a:t>&gt;. </a:t>
            </a:r>
            <a:endParaRPr lang="en-US" sz="1400" b="1" dirty="0" smtClean="0"/>
          </a:p>
          <a:p>
            <a:pPr marL="342900" lvl="1" indent="0">
              <a:buNone/>
            </a:pPr>
            <a:r>
              <a:rPr lang="en-US" sz="1400" dirty="0">
                <a:cs typeface="ＭＳ Ｐゴシック" charset="0"/>
              </a:rPr>
              <a:t>(for example, </a:t>
            </a:r>
            <a:r>
              <a:rPr lang="en-US" sz="1400" dirty="0" err="1">
                <a:cs typeface="ＭＳ Ｐゴシック" charset="0"/>
              </a:rPr>
              <a:t>spring.cloud.stream.bindings.input.destination</a:t>
            </a:r>
            <a:r>
              <a:rPr lang="en-US" sz="1400" dirty="0">
                <a:cs typeface="ＭＳ Ｐゴシック" charset="0"/>
              </a:rPr>
              <a:t>=</a:t>
            </a:r>
            <a:r>
              <a:rPr lang="en-US" sz="1400" dirty="0" err="1">
                <a:cs typeface="ＭＳ Ｐゴシック" charset="0"/>
              </a:rPr>
              <a:t>ticktock</a:t>
            </a:r>
            <a:r>
              <a:rPr lang="en-US" sz="1400" dirty="0" smtClean="0">
                <a:cs typeface="ＭＳ Ｐゴシック" charset="0"/>
              </a:rPr>
              <a:t>).</a:t>
            </a:r>
          </a:p>
          <a:p>
            <a:pPr marL="342900" lvl="1" indent="0">
              <a:buNone/>
            </a:pPr>
            <a:endParaRPr lang="en-US" sz="1400" dirty="0">
              <a:cs typeface="ＭＳ Ｐゴシック" charset="0"/>
            </a:endParaRPr>
          </a:p>
          <a:p>
            <a:pPr lvl="1" algn="just"/>
            <a:r>
              <a:rPr lang="en-US" sz="1000" b="1" dirty="0"/>
              <a:t>binder</a:t>
            </a:r>
          </a:p>
          <a:p>
            <a:pPr marL="457200" lvl="1" indent="0" algn="just">
              <a:buNone/>
            </a:pPr>
            <a:r>
              <a:rPr lang="en-US" sz="1000" dirty="0"/>
              <a:t>	The binder used by this binding</a:t>
            </a:r>
            <a:r>
              <a:rPr lang="en-US" sz="1000" dirty="0" smtClean="0"/>
              <a:t>.</a:t>
            </a:r>
            <a:endParaRPr lang="en-US" sz="1000" dirty="0"/>
          </a:p>
          <a:p>
            <a:pPr marL="457200" lvl="1" indent="0" algn="just">
              <a:buNone/>
            </a:pPr>
            <a:r>
              <a:rPr lang="en-US" sz="1000" dirty="0"/>
              <a:t>	Default: null (the default binder is used, if it exists).</a:t>
            </a:r>
            <a:endParaRPr lang="es-ES" sz="1000" b="1" dirty="0"/>
          </a:p>
          <a:p>
            <a:endParaRPr lang="en-US" sz="1000" dirty="0"/>
          </a:p>
          <a:p>
            <a:pPr lvl="1" algn="just"/>
            <a:r>
              <a:rPr lang="en-US" sz="1000" b="1" dirty="0"/>
              <a:t>d</a:t>
            </a:r>
            <a:r>
              <a:rPr lang="en-US" sz="1000" b="1" dirty="0" smtClean="0"/>
              <a:t>estination</a:t>
            </a:r>
            <a:endParaRPr lang="en-US" sz="1000" b="1" dirty="0"/>
          </a:p>
          <a:p>
            <a:pPr marL="914400" lvl="2" indent="0" algn="just">
              <a:buNone/>
            </a:pPr>
            <a:r>
              <a:rPr lang="en-US" sz="1000" dirty="0"/>
              <a:t>The target destination of a channel on the bound middleware (for example, the </a:t>
            </a:r>
            <a:r>
              <a:rPr lang="en-US" sz="1000" dirty="0" err="1"/>
              <a:t>RabbitMQ</a:t>
            </a:r>
            <a:r>
              <a:rPr lang="en-US" sz="1000" dirty="0"/>
              <a:t> exchange or Kafka topic). If the channel is bound as a consumer, it could be bound to multiple destinations, and the destination names can be specified as comma-separated String values. If not set, the channel name is used instead. The default value of this property cannot be overridden.</a:t>
            </a:r>
          </a:p>
          <a:p>
            <a:pPr marL="457200" lvl="1" indent="0" algn="just">
              <a:buNone/>
            </a:pPr>
            <a:endParaRPr lang="en-US" sz="1000" dirty="0"/>
          </a:p>
          <a:p>
            <a:pPr lvl="1" algn="just"/>
            <a:endParaRPr lang="es-ES" sz="1000" dirty="0" smtClean="0"/>
          </a:p>
          <a:p>
            <a:pPr algn="just"/>
            <a:endParaRPr lang="en-US" sz="1000" dirty="0"/>
          </a:p>
        </p:txBody>
      </p:sp>
      <p:sp>
        <p:nvSpPr>
          <p:cNvPr id="3" name="Title 2"/>
          <p:cNvSpPr>
            <a:spLocks noGrp="1"/>
          </p:cNvSpPr>
          <p:nvPr>
            <p:ph type="title"/>
          </p:nvPr>
        </p:nvSpPr>
        <p:spPr/>
        <p:txBody>
          <a:bodyPr/>
          <a:lstStyle/>
          <a:p>
            <a:pPr algn="l"/>
            <a:r>
              <a:rPr lang="en-US" dirty="0" smtClean="0"/>
              <a:t>05 Configuration Options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5.2.1 Common Binding Properties</a:t>
            </a:r>
            <a:endParaRPr lang="en-US" dirty="0"/>
          </a:p>
        </p:txBody>
      </p:sp>
    </p:spTree>
    <p:extLst>
      <p:ext uri="{BB962C8B-B14F-4D97-AF65-F5344CB8AC3E}">
        <p14:creationId xmlns:p14="http://schemas.microsoft.com/office/powerpoint/2010/main" val="4041022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endParaRPr lang="es-ES" sz="1400" dirty="0" smtClean="0"/>
          </a:p>
          <a:p>
            <a:r>
              <a:rPr lang="en-US" sz="1400" dirty="0"/>
              <a:t>The following binding properties are available for output bindings only and must be prefixed with </a:t>
            </a:r>
            <a:r>
              <a:rPr lang="en-US" sz="1400" b="1" dirty="0" err="1"/>
              <a:t>spring.cloud.stream.bindings</a:t>
            </a:r>
            <a:r>
              <a:rPr lang="en-US" sz="1400" b="1" dirty="0"/>
              <a:t>.&lt;</a:t>
            </a:r>
            <a:r>
              <a:rPr lang="en-US" sz="1400" b="1" dirty="0" err="1"/>
              <a:t>channelName</a:t>
            </a:r>
            <a:r>
              <a:rPr lang="en-US" sz="1400" b="1" dirty="0"/>
              <a:t>&gt;.producer</a:t>
            </a:r>
            <a:r>
              <a:rPr lang="en-US" sz="1400" b="1" dirty="0" smtClean="0"/>
              <a:t>.</a:t>
            </a:r>
          </a:p>
          <a:p>
            <a:pPr marL="342900" lvl="1" indent="0">
              <a:buNone/>
            </a:pPr>
            <a:r>
              <a:rPr lang="en-US" sz="1400" dirty="0"/>
              <a:t>(for example, spring.cloud.stream.bindings.input.producer.partitionKeyExpression=payload.id).</a:t>
            </a:r>
            <a:endParaRPr lang="en-US" sz="1400" dirty="0">
              <a:cs typeface="ＭＳ Ｐゴシック" charset="0"/>
            </a:endParaRPr>
          </a:p>
          <a:p>
            <a:endParaRPr lang="en-US" sz="1000" dirty="0"/>
          </a:p>
          <a:p>
            <a:pPr lvl="1" algn="just"/>
            <a:r>
              <a:rPr lang="en-US" sz="1000" b="1" dirty="0" err="1"/>
              <a:t>partitionCount</a:t>
            </a:r>
            <a:endParaRPr lang="en-US" sz="1000" b="1" dirty="0"/>
          </a:p>
          <a:p>
            <a:pPr marL="800100" lvl="2" indent="0" algn="just">
              <a:buNone/>
            </a:pPr>
            <a:r>
              <a:rPr lang="en-US" sz="1000" dirty="0"/>
              <a:t>The number of target partitions for the data, if partitioning is enabled. Must be set to a value greater than 1 if the producer is partitioned. On Kafka, it is interpreted as a hint. The larger of this and the partition count of the target topic is used </a:t>
            </a:r>
            <a:r>
              <a:rPr lang="en-US" sz="1000" dirty="0" smtClean="0"/>
              <a:t>instead.</a:t>
            </a:r>
          </a:p>
          <a:p>
            <a:pPr marL="800100" lvl="2" indent="0" algn="just">
              <a:buNone/>
            </a:pPr>
            <a:endParaRPr lang="en-US" sz="1000" dirty="0"/>
          </a:p>
          <a:p>
            <a:pPr marL="800100" lvl="2" indent="0" algn="just">
              <a:buNone/>
            </a:pPr>
            <a:r>
              <a:rPr lang="en-US" sz="1000" dirty="0"/>
              <a:t>Default: 1.</a:t>
            </a:r>
          </a:p>
          <a:p>
            <a:pPr algn="just"/>
            <a:endParaRPr lang="en-US" sz="1000" dirty="0"/>
          </a:p>
          <a:p>
            <a:pPr lvl="1" algn="just"/>
            <a:r>
              <a:rPr lang="en-US" sz="1000" b="1" dirty="0" err="1"/>
              <a:t>requiredGroups</a:t>
            </a:r>
            <a:endParaRPr lang="en-US" sz="1000" b="1" dirty="0"/>
          </a:p>
          <a:p>
            <a:pPr marL="800100" lvl="2" indent="0" algn="just">
              <a:buNone/>
            </a:pPr>
            <a:r>
              <a:rPr lang="en-US" sz="1000" dirty="0"/>
              <a:t>A comma-separated list of groups to which the producer must ensure message delivery even if they start after it has been created (for example, by pre-creating durable queues in </a:t>
            </a:r>
            <a:r>
              <a:rPr lang="en-US" sz="1000" dirty="0" err="1"/>
              <a:t>RabbitMQ</a:t>
            </a:r>
            <a:r>
              <a:rPr lang="en-US" sz="1000" dirty="0"/>
              <a:t>).</a:t>
            </a:r>
          </a:p>
          <a:p>
            <a:pPr lvl="1" algn="just"/>
            <a:endParaRPr lang="en-US" sz="1000" b="1" dirty="0" smtClean="0"/>
          </a:p>
          <a:p>
            <a:pPr lvl="1" algn="just"/>
            <a:r>
              <a:rPr lang="en-US" sz="1000" b="1" dirty="0" err="1" smtClean="0"/>
              <a:t>errorChannelEnabled</a:t>
            </a:r>
            <a:endParaRPr lang="en-US" sz="1000" b="1" dirty="0"/>
          </a:p>
          <a:p>
            <a:pPr marL="800100" lvl="2" indent="0" algn="just">
              <a:buNone/>
            </a:pPr>
            <a:r>
              <a:rPr lang="en-US" sz="1000" dirty="0"/>
              <a:t>When set to true, if the binder supports </a:t>
            </a:r>
            <a:r>
              <a:rPr lang="en-US" sz="1000" dirty="0" err="1"/>
              <a:t>asynchroous</a:t>
            </a:r>
            <a:r>
              <a:rPr lang="en-US" sz="1000" dirty="0"/>
              <a:t> send results, send failures are sent to an error channel for the destination. </a:t>
            </a:r>
            <a:endParaRPr lang="en-US" sz="1000" dirty="0" smtClean="0"/>
          </a:p>
          <a:p>
            <a:pPr marL="800100" lvl="2" indent="0" algn="just">
              <a:buNone/>
            </a:pPr>
            <a:endParaRPr lang="en-US" sz="1000" dirty="0"/>
          </a:p>
          <a:p>
            <a:pPr marL="800100" lvl="2" indent="0" algn="just">
              <a:buNone/>
            </a:pPr>
            <a:r>
              <a:rPr lang="en-US" sz="1000" dirty="0"/>
              <a:t>Default: false.</a:t>
            </a:r>
          </a:p>
          <a:p>
            <a:pPr marL="457200" lvl="1" indent="0" algn="just">
              <a:buNone/>
            </a:pPr>
            <a:endParaRPr lang="es-ES" sz="1000" dirty="0" smtClean="0"/>
          </a:p>
        </p:txBody>
      </p:sp>
      <p:sp>
        <p:nvSpPr>
          <p:cNvPr id="3" name="Title 2"/>
          <p:cNvSpPr>
            <a:spLocks noGrp="1"/>
          </p:cNvSpPr>
          <p:nvPr>
            <p:ph type="title"/>
          </p:nvPr>
        </p:nvSpPr>
        <p:spPr/>
        <p:txBody>
          <a:bodyPr/>
          <a:lstStyle/>
          <a:p>
            <a:pPr algn="l"/>
            <a:r>
              <a:rPr lang="en-US" dirty="0" smtClean="0"/>
              <a:t>05 Configuration Options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5.2.2 Producer Binding Properties</a:t>
            </a:r>
            <a:endParaRPr lang="en-US" dirty="0"/>
          </a:p>
        </p:txBody>
      </p:sp>
    </p:spTree>
    <p:extLst>
      <p:ext uri="{BB962C8B-B14F-4D97-AF65-F5344CB8AC3E}">
        <p14:creationId xmlns:p14="http://schemas.microsoft.com/office/powerpoint/2010/main" val="2940484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endParaRPr lang="es-ES" sz="1400" dirty="0" smtClean="0"/>
          </a:p>
          <a:p>
            <a:r>
              <a:rPr lang="en-US" sz="1400" dirty="0" smtClean="0"/>
              <a:t>The </a:t>
            </a:r>
            <a:r>
              <a:rPr lang="en-US" sz="1400" dirty="0"/>
              <a:t>following binding properties are available for input bindings only and must be prefixed with </a:t>
            </a:r>
            <a:r>
              <a:rPr lang="en-US" sz="1400" b="1" dirty="0" err="1"/>
              <a:t>spring.cloud.stream.bindings</a:t>
            </a:r>
            <a:r>
              <a:rPr lang="en-US" sz="1400" b="1" dirty="0"/>
              <a:t>.&lt;</a:t>
            </a:r>
            <a:r>
              <a:rPr lang="en-US" sz="1400" b="1" dirty="0" err="1"/>
              <a:t>channelName</a:t>
            </a:r>
            <a:r>
              <a:rPr lang="en-US" sz="1400" b="1" dirty="0"/>
              <a:t>&gt;.consumer. </a:t>
            </a:r>
            <a:endParaRPr lang="en-US" sz="1400" b="1" dirty="0" smtClean="0"/>
          </a:p>
          <a:p>
            <a:pPr marL="342900" lvl="1" indent="0">
              <a:buNone/>
            </a:pPr>
            <a:r>
              <a:rPr lang="en-US" sz="1400" dirty="0" smtClean="0"/>
              <a:t>(</a:t>
            </a:r>
            <a:r>
              <a:rPr lang="en-US" sz="1400" dirty="0"/>
              <a:t>for example, </a:t>
            </a:r>
            <a:r>
              <a:rPr lang="en-US" sz="1400" dirty="0" err="1"/>
              <a:t>spring.cloud.stream.bindings.input.consumer.concurrency</a:t>
            </a:r>
            <a:r>
              <a:rPr lang="en-US" sz="1400" dirty="0"/>
              <a:t>=3</a:t>
            </a:r>
            <a:r>
              <a:rPr lang="en-US" sz="1400" dirty="0" smtClean="0"/>
              <a:t>)</a:t>
            </a:r>
            <a:r>
              <a:rPr lang="en-US" sz="1400" b="1" dirty="0" smtClean="0">
                <a:cs typeface="ＭＳ Ｐゴシック" charset="0"/>
              </a:rPr>
              <a:t>.</a:t>
            </a:r>
          </a:p>
          <a:p>
            <a:pPr marL="342900" lvl="1" indent="0">
              <a:buNone/>
            </a:pPr>
            <a:endParaRPr lang="en-US" sz="1000" dirty="0"/>
          </a:p>
          <a:p>
            <a:pPr lvl="1" algn="just"/>
            <a:r>
              <a:rPr lang="en-US" sz="1000" b="1" dirty="0" err="1"/>
              <a:t>maxAttempts</a:t>
            </a:r>
            <a:endParaRPr lang="en-US" sz="1000" b="1" dirty="0"/>
          </a:p>
          <a:p>
            <a:pPr marL="457200" lvl="1" indent="0" algn="just">
              <a:buNone/>
            </a:pPr>
            <a:r>
              <a:rPr lang="en-US" sz="1000" dirty="0" smtClean="0"/>
              <a:t>	If </a:t>
            </a:r>
            <a:r>
              <a:rPr lang="en-US" sz="1000" dirty="0"/>
              <a:t>processing fails, the number of attempts to process the message (including the first). Set to 1 to disable retry</a:t>
            </a:r>
            <a:r>
              <a:rPr lang="en-US" sz="1000" dirty="0" smtClean="0"/>
              <a:t>.</a:t>
            </a:r>
            <a:endParaRPr lang="en-US" sz="1000" dirty="0"/>
          </a:p>
          <a:p>
            <a:pPr marL="457200" lvl="1" indent="0" algn="just">
              <a:buNone/>
            </a:pPr>
            <a:r>
              <a:rPr lang="en-US" sz="1000" dirty="0" smtClean="0"/>
              <a:t>	Default</a:t>
            </a:r>
            <a:r>
              <a:rPr lang="en-US" sz="1000" dirty="0"/>
              <a:t>: 3</a:t>
            </a:r>
            <a:r>
              <a:rPr lang="en-US" sz="1000" dirty="0" smtClean="0"/>
              <a:t>.</a:t>
            </a:r>
            <a:endParaRPr lang="en-US" sz="1000" dirty="0"/>
          </a:p>
          <a:p>
            <a:pPr lvl="1" algn="just"/>
            <a:r>
              <a:rPr lang="en-US" sz="1000" b="1" dirty="0" err="1"/>
              <a:t>backOffInitialInterval</a:t>
            </a:r>
            <a:endParaRPr lang="en-US" sz="1000" b="1" dirty="0"/>
          </a:p>
          <a:p>
            <a:pPr marL="457200" lvl="1" indent="0" algn="just">
              <a:buNone/>
            </a:pPr>
            <a:r>
              <a:rPr lang="en-US" sz="1000" dirty="0" smtClean="0"/>
              <a:t>	The </a:t>
            </a:r>
            <a:r>
              <a:rPr lang="en-US" sz="1000" dirty="0" err="1"/>
              <a:t>backoff</a:t>
            </a:r>
            <a:r>
              <a:rPr lang="en-US" sz="1000" dirty="0"/>
              <a:t> initial interval on retry</a:t>
            </a:r>
            <a:r>
              <a:rPr lang="en-US" sz="1000" dirty="0" smtClean="0"/>
              <a:t>.</a:t>
            </a:r>
            <a:endParaRPr lang="en-US" sz="1000" dirty="0"/>
          </a:p>
          <a:p>
            <a:pPr marL="457200" lvl="1" indent="0" algn="just">
              <a:buNone/>
            </a:pPr>
            <a:r>
              <a:rPr lang="en-US" sz="1000" dirty="0" smtClean="0"/>
              <a:t>	Default</a:t>
            </a:r>
            <a:r>
              <a:rPr lang="en-US" sz="1000" dirty="0"/>
              <a:t>: 1000</a:t>
            </a:r>
            <a:r>
              <a:rPr lang="en-US" sz="1000" dirty="0" smtClean="0"/>
              <a:t>.</a:t>
            </a:r>
            <a:endParaRPr lang="en-US" sz="1000" dirty="0"/>
          </a:p>
          <a:p>
            <a:pPr lvl="1" algn="just"/>
            <a:r>
              <a:rPr lang="en-US" sz="1000" b="1" dirty="0" err="1"/>
              <a:t>backOffMaxInterval</a:t>
            </a:r>
            <a:endParaRPr lang="en-US" sz="1000" b="1" dirty="0"/>
          </a:p>
          <a:p>
            <a:pPr marL="457200" lvl="1" indent="0" algn="just">
              <a:buNone/>
            </a:pPr>
            <a:r>
              <a:rPr lang="en-US" sz="1000" dirty="0" smtClean="0"/>
              <a:t>	The </a:t>
            </a:r>
            <a:r>
              <a:rPr lang="en-US" sz="1000" dirty="0"/>
              <a:t>maximum </a:t>
            </a:r>
            <a:r>
              <a:rPr lang="en-US" sz="1000" dirty="0" err="1"/>
              <a:t>backoff</a:t>
            </a:r>
            <a:r>
              <a:rPr lang="en-US" sz="1000" dirty="0"/>
              <a:t> interval.</a:t>
            </a:r>
          </a:p>
          <a:p>
            <a:pPr marL="914400" lvl="2" indent="0" algn="just">
              <a:buNone/>
            </a:pPr>
            <a:r>
              <a:rPr lang="en-US" sz="1000" dirty="0" smtClean="0"/>
              <a:t>Default</a:t>
            </a:r>
            <a:r>
              <a:rPr lang="en-US" sz="1000" dirty="0"/>
              <a:t>: </a:t>
            </a:r>
            <a:r>
              <a:rPr lang="en-US" sz="1000" dirty="0" smtClean="0"/>
              <a:t>10000.</a:t>
            </a:r>
          </a:p>
          <a:p>
            <a:pPr lvl="1" algn="just"/>
            <a:r>
              <a:rPr lang="en-US" sz="1000" b="1" dirty="0" err="1" smtClean="0"/>
              <a:t>backOffMultiplier</a:t>
            </a:r>
            <a:endParaRPr lang="en-US" sz="1000" b="1" dirty="0"/>
          </a:p>
          <a:p>
            <a:pPr marL="457200" lvl="1" indent="0" algn="just">
              <a:buNone/>
            </a:pPr>
            <a:r>
              <a:rPr lang="en-US" sz="1000" dirty="0" smtClean="0"/>
              <a:t>	The </a:t>
            </a:r>
            <a:r>
              <a:rPr lang="en-US" sz="1000" dirty="0" err="1"/>
              <a:t>backoff</a:t>
            </a:r>
            <a:r>
              <a:rPr lang="en-US" sz="1000" dirty="0"/>
              <a:t> multiplier</a:t>
            </a:r>
            <a:r>
              <a:rPr lang="en-US" sz="1000" dirty="0" smtClean="0"/>
              <a:t>.</a:t>
            </a:r>
            <a:endParaRPr lang="en-US" sz="1000" dirty="0"/>
          </a:p>
          <a:p>
            <a:pPr marL="457200" lvl="1" indent="0" algn="just">
              <a:buNone/>
            </a:pPr>
            <a:r>
              <a:rPr lang="en-US" sz="1000" dirty="0" smtClean="0"/>
              <a:t>	Default</a:t>
            </a:r>
            <a:r>
              <a:rPr lang="en-US" sz="1000" dirty="0"/>
              <a:t>: 2.0.</a:t>
            </a:r>
            <a:endParaRPr lang="es-ES" sz="1000" b="1" dirty="0"/>
          </a:p>
          <a:p>
            <a:pPr lvl="1" algn="just"/>
            <a:endParaRPr lang="es-ES" sz="1000" dirty="0" smtClean="0"/>
          </a:p>
          <a:p>
            <a:pPr algn="just"/>
            <a:endParaRPr lang="en-US" sz="1000" dirty="0"/>
          </a:p>
        </p:txBody>
      </p:sp>
      <p:sp>
        <p:nvSpPr>
          <p:cNvPr id="3" name="Title 2"/>
          <p:cNvSpPr>
            <a:spLocks noGrp="1"/>
          </p:cNvSpPr>
          <p:nvPr>
            <p:ph type="title"/>
          </p:nvPr>
        </p:nvSpPr>
        <p:spPr/>
        <p:txBody>
          <a:bodyPr/>
          <a:lstStyle/>
          <a:p>
            <a:pPr algn="l"/>
            <a:r>
              <a:rPr lang="en-US" dirty="0" smtClean="0"/>
              <a:t>05 Configuration Options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5.2.3 Consumer Binding Properties</a:t>
            </a:r>
            <a:endParaRPr lang="en-US" dirty="0"/>
          </a:p>
        </p:txBody>
      </p:sp>
    </p:spTree>
    <p:extLst>
      <p:ext uri="{BB962C8B-B14F-4D97-AF65-F5344CB8AC3E}">
        <p14:creationId xmlns:p14="http://schemas.microsoft.com/office/powerpoint/2010/main" val="1319537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06</a:t>
            </a:r>
            <a:endParaRPr lang="en-US" dirty="0"/>
          </a:p>
        </p:txBody>
      </p:sp>
      <p:sp>
        <p:nvSpPr>
          <p:cNvPr id="3" name="Text Placeholder 2"/>
          <p:cNvSpPr>
            <a:spLocks noGrp="1"/>
          </p:cNvSpPr>
          <p:nvPr>
            <p:ph type="body" sz="quarter" idx="13"/>
          </p:nvPr>
        </p:nvSpPr>
        <p:spPr/>
        <p:txBody>
          <a:bodyPr/>
          <a:lstStyle/>
          <a:p>
            <a:endParaRPr lang="en-US" sz="1400" dirty="0" smtClean="0"/>
          </a:p>
          <a:p>
            <a:r>
              <a:rPr lang="en-US" dirty="0" smtClean="0"/>
              <a:t>Error Handling</a:t>
            </a:r>
            <a:endParaRPr lang="en-US" dirty="0"/>
          </a:p>
        </p:txBody>
      </p:sp>
    </p:spTree>
    <p:extLst>
      <p:ext uri="{BB962C8B-B14F-4D97-AF65-F5344CB8AC3E}">
        <p14:creationId xmlns:p14="http://schemas.microsoft.com/office/powerpoint/2010/main" val="34688579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592526" y="1229190"/>
            <a:ext cx="7435858" cy="2134648"/>
          </a:xfrm>
          <a:solidFill>
            <a:schemeClr val="bg1">
              <a:lumMod val="95000"/>
            </a:schemeClr>
          </a:solidFill>
        </p:spPr>
        <p:txBody>
          <a:bodyPr/>
          <a:lstStyle/>
          <a:p>
            <a:r>
              <a:rPr lang="en-US" sz="1400" dirty="0" smtClean="0"/>
              <a:t>For </a:t>
            </a:r>
            <a:r>
              <a:rPr lang="en-US" sz="1400" dirty="0"/>
              <a:t>each input binding, Spring Cloud Stream creates a dedicated error channel with the following semantics &lt;</a:t>
            </a:r>
            <a:r>
              <a:rPr lang="en-US" sz="1400" dirty="0" err="1"/>
              <a:t>destinationName</a:t>
            </a:r>
            <a:r>
              <a:rPr lang="en-US" sz="1400" dirty="0"/>
              <a:t>&gt;.errors</a:t>
            </a:r>
            <a:r>
              <a:rPr lang="en-US" sz="1400" dirty="0" smtClean="0"/>
              <a:t>.</a:t>
            </a:r>
          </a:p>
          <a:p>
            <a:endParaRPr lang="en-US" sz="1200" dirty="0" smtClean="0"/>
          </a:p>
          <a:p>
            <a:pPr marL="800100" lvl="2" indent="0">
              <a:buNone/>
            </a:pPr>
            <a:r>
              <a:rPr lang="en-US" sz="800" b="1" dirty="0"/>
              <a:t>@</a:t>
            </a:r>
            <a:r>
              <a:rPr lang="en-US" sz="800" b="1" dirty="0" err="1"/>
              <a:t>StreamListener</a:t>
            </a:r>
            <a:r>
              <a:rPr lang="en-US" sz="800" b="1" dirty="0"/>
              <a:t>(</a:t>
            </a:r>
            <a:r>
              <a:rPr lang="en-US" sz="800" b="1" dirty="0" err="1"/>
              <a:t>Sink.INPUT</a:t>
            </a:r>
            <a:r>
              <a:rPr lang="en-US" sz="800" b="1" dirty="0"/>
              <a:t>) // destination name '</a:t>
            </a:r>
            <a:r>
              <a:rPr lang="en-US" sz="800" b="1" dirty="0" err="1"/>
              <a:t>input.myGroup</a:t>
            </a:r>
            <a:r>
              <a:rPr lang="en-US" sz="800" b="1" dirty="0"/>
              <a:t>'</a:t>
            </a:r>
          </a:p>
          <a:p>
            <a:pPr marL="800100" lvl="2" indent="0">
              <a:buNone/>
            </a:pPr>
            <a:r>
              <a:rPr lang="en-US" sz="800" b="1" dirty="0"/>
              <a:t>public void handle(Person value) {</a:t>
            </a:r>
          </a:p>
          <a:p>
            <a:pPr marL="800100" lvl="2" indent="0">
              <a:buNone/>
            </a:pPr>
            <a:r>
              <a:rPr lang="en-US" sz="800" b="1" dirty="0"/>
              <a:t>	throw new </a:t>
            </a:r>
            <a:r>
              <a:rPr lang="en-US" sz="800" b="1" dirty="0" err="1"/>
              <a:t>RuntimeException</a:t>
            </a:r>
            <a:r>
              <a:rPr lang="en-US" sz="800" b="1" dirty="0"/>
              <a:t>("BOOM!");</a:t>
            </a:r>
          </a:p>
          <a:p>
            <a:pPr marL="800100" lvl="2" indent="0">
              <a:buNone/>
            </a:pPr>
            <a:r>
              <a:rPr lang="en-US" sz="800" b="1" dirty="0"/>
              <a:t>}</a:t>
            </a:r>
          </a:p>
          <a:p>
            <a:pPr marL="800100" lvl="2" indent="0">
              <a:buNone/>
            </a:pPr>
            <a:endParaRPr lang="en-US" sz="800" b="1" dirty="0"/>
          </a:p>
          <a:p>
            <a:pPr marL="800100" lvl="2" indent="0">
              <a:buNone/>
            </a:pPr>
            <a:r>
              <a:rPr lang="en-US" sz="800" b="1" dirty="0"/>
              <a:t>@</a:t>
            </a:r>
            <a:r>
              <a:rPr lang="en-US" sz="800" b="1" dirty="0" err="1"/>
              <a:t>ServiceActivator</a:t>
            </a:r>
            <a:r>
              <a:rPr lang="en-US" sz="800" b="1" dirty="0"/>
              <a:t>(</a:t>
            </a:r>
            <a:r>
              <a:rPr lang="en-US" sz="800" b="1" dirty="0" err="1"/>
              <a:t>inputChannel</a:t>
            </a:r>
            <a:r>
              <a:rPr lang="en-US" sz="800" b="1" dirty="0"/>
              <a:t> = </a:t>
            </a:r>
            <a:r>
              <a:rPr lang="en-US" sz="800" b="1" dirty="0" err="1"/>
              <a:t>Processor.INPUT</a:t>
            </a:r>
            <a:r>
              <a:rPr lang="en-US" sz="800" b="1" dirty="0"/>
              <a:t> + ".</a:t>
            </a:r>
            <a:r>
              <a:rPr lang="en-US" sz="800" b="1" dirty="0" err="1"/>
              <a:t>myGroup.errors</a:t>
            </a:r>
            <a:r>
              <a:rPr lang="en-US" sz="800" b="1" dirty="0"/>
              <a:t>") //channel name '</a:t>
            </a:r>
            <a:r>
              <a:rPr lang="en-US" sz="800" b="1" dirty="0" err="1"/>
              <a:t>input.myGroup.errors</a:t>
            </a:r>
            <a:r>
              <a:rPr lang="en-US" sz="800" b="1" dirty="0"/>
              <a:t>'</a:t>
            </a:r>
          </a:p>
          <a:p>
            <a:pPr marL="800100" lvl="2" indent="0">
              <a:buNone/>
            </a:pPr>
            <a:r>
              <a:rPr lang="en-US" sz="800" b="1" dirty="0"/>
              <a:t>public void error(Message&lt;?&gt; message) {</a:t>
            </a:r>
          </a:p>
          <a:p>
            <a:pPr marL="800100" lvl="2" indent="0">
              <a:buNone/>
            </a:pPr>
            <a:r>
              <a:rPr lang="en-US" sz="800" b="1" dirty="0"/>
              <a:t>	</a:t>
            </a:r>
            <a:r>
              <a:rPr lang="en-US" sz="800" b="1" dirty="0" err="1"/>
              <a:t>System.out.println</a:t>
            </a:r>
            <a:r>
              <a:rPr lang="en-US" sz="800" b="1" dirty="0"/>
              <a:t>("Handling ERROR: " + message);</a:t>
            </a:r>
          </a:p>
          <a:p>
            <a:pPr marL="800100" lvl="2" indent="0">
              <a:buNone/>
            </a:pPr>
            <a:r>
              <a:rPr lang="en-US" sz="800" b="1" dirty="0"/>
              <a:t>}</a:t>
            </a:r>
            <a:endParaRPr lang="en-US" sz="800" b="1" dirty="0" smtClean="0"/>
          </a:p>
          <a:p>
            <a:pPr marL="800100" lvl="2" indent="0">
              <a:buNone/>
            </a:pPr>
            <a:endParaRPr lang="en-US" sz="1000" dirty="0"/>
          </a:p>
          <a:p>
            <a:pPr lvl="1" algn="just"/>
            <a:endParaRPr lang="es-ES" sz="1000" dirty="0" smtClean="0"/>
          </a:p>
          <a:p>
            <a:pPr algn="just"/>
            <a:endParaRPr lang="en-US" sz="1000" dirty="0"/>
          </a:p>
        </p:txBody>
      </p:sp>
      <p:sp>
        <p:nvSpPr>
          <p:cNvPr id="3" name="Title 2"/>
          <p:cNvSpPr>
            <a:spLocks noGrp="1"/>
          </p:cNvSpPr>
          <p:nvPr>
            <p:ph type="title"/>
          </p:nvPr>
        </p:nvSpPr>
        <p:spPr/>
        <p:txBody>
          <a:bodyPr/>
          <a:lstStyle/>
          <a:p>
            <a:pPr algn="l"/>
            <a:r>
              <a:rPr lang="en-US" dirty="0" smtClean="0"/>
              <a:t>06 Error Handling</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6.1 </a:t>
            </a:r>
            <a:r>
              <a:rPr lang="en-US" dirty="0"/>
              <a:t>Application Error </a:t>
            </a:r>
            <a:r>
              <a:rPr lang="en-US" dirty="0" smtClean="0"/>
              <a:t>Handling</a:t>
            </a:r>
            <a:endParaRPr lang="en-US" dirty="0"/>
          </a:p>
        </p:txBody>
      </p:sp>
      <p:pic>
        <p:nvPicPr>
          <p:cNvPr id="168962" name="Picture 2" descr="custom vs global error channel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6954" y="2859782"/>
            <a:ext cx="7594471" cy="217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2626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r>
              <a:rPr lang="en-US" sz="1400" dirty="0" smtClean="0"/>
              <a:t>System-level </a:t>
            </a:r>
            <a:r>
              <a:rPr lang="en-US" sz="1400" dirty="0"/>
              <a:t>error handling implies that the errors are communicated back to the messaging system and, given that not every messaging system is the same, the capabilities may differ from binder to binder.</a:t>
            </a:r>
          </a:p>
          <a:p>
            <a:r>
              <a:rPr lang="en-US" sz="1400" dirty="0" smtClean="0"/>
              <a:t>If </a:t>
            </a:r>
            <a:r>
              <a:rPr lang="en-US" sz="1400" dirty="0"/>
              <a:t>no internal error handlers are configured, the errors propagate to the binders, and the binders subsequently propagate those errors back to the messaging system</a:t>
            </a:r>
            <a:r>
              <a:rPr lang="en-US" sz="1400" dirty="0" smtClean="0"/>
              <a:t>.</a:t>
            </a:r>
          </a:p>
          <a:p>
            <a:pPr lvl="1"/>
            <a:r>
              <a:rPr lang="en-US" sz="1400" b="1" dirty="0"/>
              <a:t>Drop Failed Messages</a:t>
            </a:r>
          </a:p>
          <a:p>
            <a:pPr lvl="2"/>
            <a:r>
              <a:rPr lang="en-US" sz="1400" dirty="0"/>
              <a:t>By default, if no additional system-level configuration is provided, the messaging system drops the failed message. While acceptable in some cases, for most cases, it is not, and we need some recovery mechanism to avoid message loss.</a:t>
            </a:r>
          </a:p>
          <a:p>
            <a:pPr lvl="1"/>
            <a:r>
              <a:rPr lang="en-US" sz="1400" b="1" dirty="0"/>
              <a:t>DLQ - Dead Letter Queue</a:t>
            </a:r>
          </a:p>
          <a:p>
            <a:pPr lvl="2"/>
            <a:r>
              <a:rPr lang="en-US" sz="1400" dirty="0"/>
              <a:t>DLQ allows failed messages to be sent to a special destination: - Dead Letter Queue.</a:t>
            </a:r>
          </a:p>
          <a:p>
            <a:pPr lvl="2"/>
            <a:r>
              <a:rPr lang="en-US" sz="1400" dirty="0"/>
              <a:t>When configured, failed messages are sent to this destination for subsequent re-processing or auditing and reconciliation</a:t>
            </a:r>
            <a:r>
              <a:rPr lang="en-US" sz="1400" dirty="0" smtClean="0"/>
              <a:t>.</a:t>
            </a:r>
          </a:p>
          <a:p>
            <a:pPr lvl="1"/>
            <a:r>
              <a:rPr lang="es-ES" sz="1400" b="1" dirty="0"/>
              <a:t>Re-</a:t>
            </a:r>
            <a:r>
              <a:rPr lang="es-ES" sz="1400" b="1" dirty="0" err="1"/>
              <a:t>queue</a:t>
            </a:r>
            <a:r>
              <a:rPr lang="es-ES" sz="1400" b="1" dirty="0"/>
              <a:t> </a:t>
            </a:r>
            <a:r>
              <a:rPr lang="es-ES" sz="1400" b="1" dirty="0" err="1"/>
              <a:t>Failed</a:t>
            </a:r>
            <a:r>
              <a:rPr lang="es-ES" sz="1400" b="1" dirty="0"/>
              <a:t> </a:t>
            </a:r>
            <a:r>
              <a:rPr lang="es-ES" sz="1400" b="1" dirty="0" err="1"/>
              <a:t>Messages</a:t>
            </a:r>
            <a:r>
              <a:rPr lang="es-ES" sz="1400" b="1" dirty="0"/>
              <a:t> </a:t>
            </a:r>
            <a:endParaRPr lang="es-ES" sz="1400" b="1" dirty="0" smtClean="0"/>
          </a:p>
          <a:p>
            <a:pPr lvl="2"/>
            <a:r>
              <a:rPr lang="en-US" sz="1400" dirty="0"/>
              <a:t>the currently supported binders (Rabbit and Kafka) rely on </a:t>
            </a:r>
            <a:r>
              <a:rPr lang="en-US" sz="1400" b="1" dirty="0" err="1"/>
              <a:t>RetryTemplate</a:t>
            </a:r>
            <a:r>
              <a:rPr lang="en-US" sz="1400" dirty="0"/>
              <a:t> to facilitate successful message </a:t>
            </a:r>
            <a:r>
              <a:rPr lang="en-US" sz="1400" dirty="0" smtClean="0"/>
              <a:t>processing, guided through properties described at: </a:t>
            </a:r>
            <a:r>
              <a:rPr lang="en-US" sz="1400" b="1" dirty="0" smtClean="0">
                <a:hlinkClick r:id="rId2" action="ppaction://hlinksldjump"/>
              </a:rPr>
              <a:t>5.2.3</a:t>
            </a:r>
            <a:endParaRPr lang="en-US" sz="1400" b="1" dirty="0"/>
          </a:p>
          <a:p>
            <a:endParaRPr lang="en-US" sz="1400" b="1" dirty="0" smtClean="0">
              <a:cs typeface="ＭＳ Ｐゴシック" charset="0"/>
            </a:endParaRPr>
          </a:p>
          <a:p>
            <a:pPr marL="342900" lvl="1" indent="0">
              <a:buNone/>
            </a:pPr>
            <a:endParaRPr lang="en-US" sz="1000" dirty="0"/>
          </a:p>
        </p:txBody>
      </p:sp>
      <p:sp>
        <p:nvSpPr>
          <p:cNvPr id="3" name="Title 2"/>
          <p:cNvSpPr>
            <a:spLocks noGrp="1"/>
          </p:cNvSpPr>
          <p:nvPr>
            <p:ph type="title"/>
          </p:nvPr>
        </p:nvSpPr>
        <p:spPr/>
        <p:txBody>
          <a:bodyPr/>
          <a:lstStyle/>
          <a:p>
            <a:pPr algn="l"/>
            <a:r>
              <a:rPr lang="en-US" dirty="0" smtClean="0"/>
              <a:t>06 Error Handling</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6.2 </a:t>
            </a:r>
            <a:r>
              <a:rPr lang="en-US" dirty="0"/>
              <a:t>System Error Handling</a:t>
            </a:r>
          </a:p>
        </p:txBody>
      </p:sp>
    </p:spTree>
    <p:extLst>
      <p:ext uri="{BB962C8B-B14F-4D97-AF65-F5344CB8AC3E}">
        <p14:creationId xmlns:p14="http://schemas.microsoft.com/office/powerpoint/2010/main" val="2109137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07</a:t>
            </a:r>
            <a:endParaRPr lang="en-US" dirty="0"/>
          </a:p>
        </p:txBody>
      </p:sp>
      <p:sp>
        <p:nvSpPr>
          <p:cNvPr id="3" name="Text Placeholder 2"/>
          <p:cNvSpPr>
            <a:spLocks noGrp="1"/>
          </p:cNvSpPr>
          <p:nvPr>
            <p:ph type="body" sz="quarter" idx="13"/>
          </p:nvPr>
        </p:nvSpPr>
        <p:spPr/>
        <p:txBody>
          <a:bodyPr/>
          <a:lstStyle/>
          <a:p>
            <a:endParaRPr lang="en-US" sz="100" dirty="0" smtClean="0"/>
          </a:p>
          <a:p>
            <a:r>
              <a:rPr lang="en-US" dirty="0" smtClean="0"/>
              <a:t>Reactive Programming Support</a:t>
            </a:r>
            <a:endParaRPr lang="en-US" dirty="0"/>
          </a:p>
        </p:txBody>
      </p:sp>
    </p:spTree>
    <p:extLst>
      <p:ext uri="{BB962C8B-B14F-4D97-AF65-F5344CB8AC3E}">
        <p14:creationId xmlns:p14="http://schemas.microsoft.com/office/powerpoint/2010/main" val="1497179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(2/3)</a:t>
            </a:r>
            <a:endParaRPr lang="en-US" dirty="0"/>
          </a:p>
        </p:txBody>
      </p:sp>
      <p:sp>
        <p:nvSpPr>
          <p:cNvPr id="3" name="Text Placeholder 2"/>
          <p:cNvSpPr>
            <a:spLocks noGrp="1"/>
          </p:cNvSpPr>
          <p:nvPr>
            <p:ph type="body" sz="quarter" idx="10"/>
          </p:nvPr>
        </p:nvSpPr>
        <p:spPr>
          <a:xfrm>
            <a:off x="437495" y="915566"/>
            <a:ext cx="8497192" cy="3672408"/>
          </a:xfrm>
        </p:spPr>
        <p:txBody>
          <a:bodyPr/>
          <a:lstStyle/>
          <a:p>
            <a:pPr marL="457200" indent="-457200">
              <a:buFont typeface="+mj-lt"/>
              <a:buAutoNum type="arabicPeriod" startAt="5"/>
            </a:pPr>
            <a:endParaRPr lang="es-ES" sz="1600" b="1" dirty="0" smtClean="0"/>
          </a:p>
          <a:p>
            <a:pPr marL="457200" indent="-457200">
              <a:buFont typeface="+mj-lt"/>
              <a:buAutoNum type="arabicPeriod" startAt="5"/>
            </a:pPr>
            <a:r>
              <a:rPr lang="es-ES" sz="1600" b="1" dirty="0" err="1" smtClean="0"/>
              <a:t>Configuration</a:t>
            </a:r>
            <a:r>
              <a:rPr lang="es-ES" sz="1600" b="1" dirty="0" smtClean="0"/>
              <a:t> </a:t>
            </a:r>
            <a:r>
              <a:rPr lang="es-ES" sz="1600" b="1" dirty="0" err="1" smtClean="0"/>
              <a:t>Options</a:t>
            </a:r>
            <a:endParaRPr lang="es-ES" sz="1600" b="1" dirty="0" smtClean="0"/>
          </a:p>
          <a:p>
            <a:pPr lvl="1"/>
            <a:r>
              <a:rPr lang="es-ES" sz="1100" b="1" dirty="0" smtClean="0"/>
              <a:t>5.1 </a:t>
            </a:r>
            <a:r>
              <a:rPr lang="es-ES" sz="1100" b="1" dirty="0" err="1" smtClean="0"/>
              <a:t>Binding</a:t>
            </a:r>
            <a:r>
              <a:rPr lang="es-ES" sz="1100" b="1" dirty="0"/>
              <a:t> </a:t>
            </a:r>
            <a:r>
              <a:rPr lang="es-ES" sz="1100" b="1" dirty="0" err="1" smtClean="0"/>
              <a:t>Service</a:t>
            </a:r>
            <a:r>
              <a:rPr lang="es-ES" sz="1100" b="1" dirty="0" smtClean="0"/>
              <a:t> </a:t>
            </a:r>
            <a:r>
              <a:rPr lang="es-ES" sz="1100" b="1" dirty="0" err="1" smtClean="0"/>
              <a:t>Properties</a:t>
            </a:r>
            <a:endParaRPr lang="es-ES" sz="1100" b="1" dirty="0" smtClean="0"/>
          </a:p>
          <a:p>
            <a:pPr lvl="1"/>
            <a:r>
              <a:rPr lang="es-ES" sz="1100" b="1" dirty="0" smtClean="0"/>
              <a:t>5.2 </a:t>
            </a:r>
            <a:r>
              <a:rPr lang="es-ES" sz="1100" b="1" dirty="0" err="1" smtClean="0"/>
              <a:t>Binding</a:t>
            </a:r>
            <a:r>
              <a:rPr lang="es-ES" sz="1100" b="1" dirty="0" smtClean="0"/>
              <a:t> </a:t>
            </a:r>
            <a:r>
              <a:rPr lang="es-ES" sz="1100" b="1" dirty="0" err="1" smtClean="0"/>
              <a:t>Properties</a:t>
            </a:r>
            <a:endParaRPr lang="es-ES" sz="1100" b="1" dirty="0" smtClean="0"/>
          </a:p>
          <a:p>
            <a:pPr lvl="1"/>
            <a:r>
              <a:rPr lang="es-ES" sz="1100" b="1" dirty="0" smtClean="0"/>
              <a:t>5.2.1 </a:t>
            </a:r>
            <a:r>
              <a:rPr lang="es-ES" sz="1100" b="1" dirty="0" err="1" smtClean="0"/>
              <a:t>Common</a:t>
            </a:r>
            <a:r>
              <a:rPr lang="es-ES" sz="1100" b="1" dirty="0" smtClean="0"/>
              <a:t> </a:t>
            </a:r>
            <a:r>
              <a:rPr lang="es-ES" sz="1100" b="1" dirty="0" err="1" smtClean="0"/>
              <a:t>Binding</a:t>
            </a:r>
            <a:r>
              <a:rPr lang="es-ES" sz="1100" b="1" dirty="0" smtClean="0"/>
              <a:t> </a:t>
            </a:r>
            <a:r>
              <a:rPr lang="es-ES" sz="1100" b="1" dirty="0" err="1" smtClean="0"/>
              <a:t>Properties</a:t>
            </a:r>
            <a:endParaRPr lang="es-ES" sz="1100" b="1" dirty="0" smtClean="0"/>
          </a:p>
          <a:p>
            <a:pPr lvl="1"/>
            <a:r>
              <a:rPr lang="es-ES" sz="1100" b="1" dirty="0" smtClean="0"/>
              <a:t>5.2.2 </a:t>
            </a:r>
            <a:r>
              <a:rPr lang="es-ES" sz="1100" b="1" dirty="0" err="1" smtClean="0"/>
              <a:t>Consumer</a:t>
            </a:r>
            <a:r>
              <a:rPr lang="es-ES" sz="1100" b="1" dirty="0" smtClean="0"/>
              <a:t> </a:t>
            </a:r>
            <a:r>
              <a:rPr lang="es-ES" sz="1100" b="1" dirty="0" err="1" smtClean="0"/>
              <a:t>Binding</a:t>
            </a:r>
            <a:r>
              <a:rPr lang="es-ES" sz="1100" b="1" dirty="0" smtClean="0"/>
              <a:t> </a:t>
            </a:r>
            <a:r>
              <a:rPr lang="es-ES" sz="1100" b="1" dirty="0" err="1" smtClean="0"/>
              <a:t>Properties</a:t>
            </a:r>
            <a:endParaRPr lang="es-ES" sz="1100" b="1" dirty="0"/>
          </a:p>
          <a:p>
            <a:pPr lvl="1"/>
            <a:r>
              <a:rPr lang="es-ES" sz="1100" b="1" dirty="0" smtClean="0"/>
              <a:t>5.2.3 Producer </a:t>
            </a:r>
            <a:r>
              <a:rPr lang="es-ES" sz="1100" b="1" dirty="0" err="1" smtClean="0"/>
              <a:t>Binding</a:t>
            </a:r>
            <a:r>
              <a:rPr lang="es-ES" sz="1100" b="1" dirty="0" smtClean="0"/>
              <a:t> </a:t>
            </a:r>
            <a:r>
              <a:rPr lang="es-ES" sz="1100" b="1" dirty="0" err="1" smtClean="0"/>
              <a:t>Properties</a:t>
            </a:r>
            <a:endParaRPr lang="es-ES" sz="1100" b="1" dirty="0" smtClean="0"/>
          </a:p>
          <a:p>
            <a:pPr marL="457200" indent="-457200">
              <a:buFont typeface="+mj-lt"/>
              <a:buAutoNum type="arabicPeriod" startAt="5"/>
            </a:pPr>
            <a:r>
              <a:rPr lang="es-ES" sz="1600" b="1" dirty="0" smtClean="0"/>
              <a:t>Error </a:t>
            </a:r>
            <a:r>
              <a:rPr lang="es-ES" sz="1600" b="1" dirty="0" err="1" smtClean="0"/>
              <a:t>handling</a:t>
            </a:r>
            <a:endParaRPr lang="es-ES" sz="1600" b="1" dirty="0" smtClean="0"/>
          </a:p>
          <a:p>
            <a:pPr lvl="1"/>
            <a:r>
              <a:rPr lang="en-US" sz="1100" b="1" dirty="0"/>
              <a:t>6.1 Application Error Handling</a:t>
            </a:r>
          </a:p>
          <a:p>
            <a:pPr lvl="1"/>
            <a:r>
              <a:rPr lang="es-ES" sz="1100" b="1" dirty="0" smtClean="0"/>
              <a:t>6.2 </a:t>
            </a:r>
            <a:r>
              <a:rPr lang="es-ES" sz="1100" b="1" dirty="0" err="1" smtClean="0"/>
              <a:t>System</a:t>
            </a:r>
            <a:r>
              <a:rPr lang="es-ES" sz="1100" b="1" dirty="0" smtClean="0"/>
              <a:t> Error </a:t>
            </a:r>
            <a:r>
              <a:rPr lang="es-ES" sz="1100" b="1" dirty="0" err="1" smtClean="0"/>
              <a:t>Handling</a:t>
            </a:r>
            <a:endParaRPr lang="es-ES" sz="1600" b="1" dirty="0" smtClean="0"/>
          </a:p>
          <a:p>
            <a:pPr marL="457200" indent="-457200">
              <a:buFont typeface="+mj-lt"/>
              <a:buAutoNum type="arabicPeriod" startAt="5"/>
            </a:pPr>
            <a:r>
              <a:rPr lang="es-ES" sz="1600" b="1" dirty="0" smtClean="0"/>
              <a:t>Reactive </a:t>
            </a:r>
            <a:r>
              <a:rPr lang="es-ES" sz="1600" b="1" dirty="0" err="1" smtClean="0"/>
              <a:t>Programming</a:t>
            </a:r>
            <a:r>
              <a:rPr lang="es-ES" sz="1600" b="1" dirty="0" smtClean="0"/>
              <a:t> </a:t>
            </a:r>
            <a:r>
              <a:rPr lang="es-ES" sz="1600" b="1" dirty="0" err="1" smtClean="0"/>
              <a:t>Support</a:t>
            </a:r>
            <a:endParaRPr lang="es-ES" sz="1600" b="1" dirty="0" smtClean="0"/>
          </a:p>
          <a:p>
            <a:pPr lvl="1"/>
            <a:r>
              <a:rPr lang="en-US" sz="1100" b="1" dirty="0" smtClean="0"/>
              <a:t>7.1 Introduction</a:t>
            </a:r>
            <a:endParaRPr lang="en-US" sz="1100" b="1" dirty="0"/>
          </a:p>
          <a:p>
            <a:pPr lvl="1"/>
            <a:r>
              <a:rPr lang="es-ES" sz="1100" b="1" dirty="0" smtClean="0"/>
              <a:t>7.2 Reactor-</a:t>
            </a:r>
            <a:r>
              <a:rPr lang="es-ES" sz="1100" b="1" dirty="0" err="1" smtClean="0"/>
              <a:t>Based</a:t>
            </a:r>
            <a:r>
              <a:rPr lang="es-ES" sz="1100" b="1" dirty="0" smtClean="0"/>
              <a:t> </a:t>
            </a:r>
            <a:r>
              <a:rPr lang="es-ES" sz="1100" b="1" dirty="0" err="1" smtClean="0"/>
              <a:t>Handler</a:t>
            </a:r>
            <a:endParaRPr lang="es-ES" sz="1100" b="1" dirty="0" smtClean="0"/>
          </a:p>
          <a:p>
            <a:pPr lvl="1"/>
            <a:r>
              <a:rPr lang="es-ES" sz="1100" b="1" dirty="0" smtClean="0"/>
              <a:t>7.3 Reactive </a:t>
            </a:r>
            <a:r>
              <a:rPr lang="es-ES" sz="1100" b="1" dirty="0" err="1" smtClean="0"/>
              <a:t>Sources</a:t>
            </a:r>
            <a:endParaRPr lang="es-ES" sz="1600" b="1" dirty="0"/>
          </a:p>
        </p:txBody>
      </p:sp>
    </p:spTree>
    <p:extLst>
      <p:ext uri="{BB962C8B-B14F-4D97-AF65-F5344CB8AC3E}">
        <p14:creationId xmlns:p14="http://schemas.microsoft.com/office/powerpoint/2010/main" val="2483555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endParaRPr lang="en-US" sz="1400" dirty="0" smtClean="0"/>
          </a:p>
          <a:p>
            <a:pPr algn="just"/>
            <a:r>
              <a:rPr lang="en-US" sz="1400" dirty="0" smtClean="0"/>
              <a:t>Spring </a:t>
            </a:r>
            <a:r>
              <a:rPr lang="en-US" sz="1400" dirty="0"/>
              <a:t>Cloud Stream also supports the use of reactive </a:t>
            </a:r>
            <a:r>
              <a:rPr lang="en-US" sz="1400" dirty="0" smtClean="0"/>
              <a:t>APIs (via Reactor API) </a:t>
            </a:r>
            <a:r>
              <a:rPr lang="en-US" sz="1400" dirty="0"/>
              <a:t>where incoming and outgoing data is handled as continuous data flows. Support for reactive APIs is available through </a:t>
            </a:r>
            <a:r>
              <a:rPr lang="en-US" sz="1400" b="1" dirty="0"/>
              <a:t>spring-cloud-stream-reactive</a:t>
            </a:r>
            <a:r>
              <a:rPr lang="en-US" sz="1400" dirty="0"/>
              <a:t>, which </a:t>
            </a:r>
            <a:r>
              <a:rPr lang="en-US" sz="1400" u="sng" dirty="0"/>
              <a:t>needs to be added explicitly to </a:t>
            </a:r>
            <a:r>
              <a:rPr lang="en-US" sz="1400" u="sng" dirty="0" smtClean="0"/>
              <a:t>the </a:t>
            </a:r>
            <a:r>
              <a:rPr lang="en-US" sz="1400" u="sng" dirty="0"/>
              <a:t>project</a:t>
            </a:r>
            <a:r>
              <a:rPr lang="en-US" sz="1400" u="sng" dirty="0" smtClean="0"/>
              <a:t>. </a:t>
            </a:r>
            <a:endParaRPr lang="en-US" sz="1400" dirty="0" smtClean="0"/>
          </a:p>
          <a:p>
            <a:pPr algn="just"/>
            <a:r>
              <a:rPr lang="en-US" sz="1400" dirty="0" smtClean="0"/>
              <a:t>The </a:t>
            </a:r>
            <a:r>
              <a:rPr lang="en-US" sz="1400" dirty="0"/>
              <a:t>programming model with reactive APIs is declarative. Instead of specifying how each individual message should be handled, you can use operators that describe functional transformations from inbound to outbound data flows</a:t>
            </a:r>
            <a:r>
              <a:rPr lang="en-US" sz="1400" dirty="0" smtClean="0"/>
              <a:t>.</a:t>
            </a:r>
            <a:endParaRPr lang="en-US" sz="1400" dirty="0"/>
          </a:p>
          <a:p>
            <a:r>
              <a:rPr lang="en-US" sz="1400" dirty="0"/>
              <a:t>The reactive programming model also uses the @</a:t>
            </a:r>
            <a:r>
              <a:rPr lang="en-US" sz="1400" dirty="0" err="1"/>
              <a:t>StreamListener</a:t>
            </a:r>
            <a:r>
              <a:rPr lang="en-US" sz="1400" dirty="0"/>
              <a:t> annotation for setting up reactive handlers. The differences are that:</a:t>
            </a:r>
          </a:p>
          <a:p>
            <a:pPr marL="0" indent="0">
              <a:buNone/>
            </a:pPr>
            <a:endParaRPr lang="en-US" sz="1400" dirty="0"/>
          </a:p>
          <a:p>
            <a:pPr lvl="1"/>
            <a:r>
              <a:rPr lang="en-US" sz="1200" dirty="0"/>
              <a:t>The @</a:t>
            </a:r>
            <a:r>
              <a:rPr lang="en-US" sz="1200" dirty="0" err="1"/>
              <a:t>StreamListener</a:t>
            </a:r>
            <a:r>
              <a:rPr lang="en-US" sz="1200" dirty="0"/>
              <a:t> annotation must not specify an input or output, as they are provided as arguments and return values from the method.</a:t>
            </a:r>
          </a:p>
          <a:p>
            <a:pPr lvl="1"/>
            <a:endParaRPr lang="en-US" sz="1200" dirty="0"/>
          </a:p>
          <a:p>
            <a:pPr lvl="1"/>
            <a:r>
              <a:rPr lang="en-US" sz="1200" dirty="0"/>
              <a:t>The arguments of the method must be annotated with @Input and @Output, indicating which input or output the incoming and outgoing data flows connect to, respectively.</a:t>
            </a:r>
          </a:p>
          <a:p>
            <a:pPr lvl="1"/>
            <a:endParaRPr lang="en-US" sz="1200" dirty="0"/>
          </a:p>
          <a:p>
            <a:pPr lvl="1"/>
            <a:r>
              <a:rPr lang="en-US" sz="1200" dirty="0"/>
              <a:t>The return value of the method, if any, is annotated with @Output, indicating the input where data should be sent.</a:t>
            </a:r>
          </a:p>
          <a:p>
            <a:pPr marL="342900" lvl="1" indent="0">
              <a:buNone/>
            </a:pPr>
            <a:endParaRPr lang="en-US" sz="1000" dirty="0"/>
          </a:p>
        </p:txBody>
      </p:sp>
      <p:sp>
        <p:nvSpPr>
          <p:cNvPr id="3" name="Title 2"/>
          <p:cNvSpPr>
            <a:spLocks noGrp="1"/>
          </p:cNvSpPr>
          <p:nvPr>
            <p:ph type="title"/>
          </p:nvPr>
        </p:nvSpPr>
        <p:spPr/>
        <p:txBody>
          <a:bodyPr/>
          <a:lstStyle/>
          <a:p>
            <a:pPr algn="l"/>
            <a:r>
              <a:rPr lang="en-US" dirty="0" smtClean="0"/>
              <a:t>07 Reactive Programming Support</a:t>
            </a:r>
            <a:endParaRPr lang="en-US" dirty="0"/>
          </a:p>
        </p:txBody>
      </p:sp>
      <p:sp>
        <p:nvSpPr>
          <p:cNvPr id="5" name="Text Placeholder 3"/>
          <p:cNvSpPr>
            <a:spLocks noGrp="1"/>
          </p:cNvSpPr>
          <p:nvPr>
            <p:ph type="body" sz="quarter" idx="26"/>
          </p:nvPr>
        </p:nvSpPr>
        <p:spPr>
          <a:xfrm>
            <a:off x="816954" y="771942"/>
            <a:ext cx="6563358" cy="392113"/>
          </a:xfrm>
        </p:spPr>
        <p:txBody>
          <a:bodyPr/>
          <a:lstStyle/>
          <a:p>
            <a:r>
              <a:rPr lang="en-US" dirty="0" smtClean="0"/>
              <a:t>7.1 </a:t>
            </a:r>
            <a:r>
              <a:rPr lang="es-ES" dirty="0" err="1" smtClean="0"/>
              <a:t>Introduction</a:t>
            </a:r>
            <a:endParaRPr lang="en-US" dirty="0" smtClean="0"/>
          </a:p>
        </p:txBody>
      </p:sp>
    </p:spTree>
    <p:extLst>
      <p:ext uri="{BB962C8B-B14F-4D97-AF65-F5344CB8AC3E}">
        <p14:creationId xmlns:p14="http://schemas.microsoft.com/office/powerpoint/2010/main" val="40980763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endParaRPr lang="en-US" sz="1400" dirty="0" smtClean="0"/>
          </a:p>
          <a:p>
            <a:r>
              <a:rPr lang="en-US" sz="1400" dirty="0" smtClean="0"/>
              <a:t> A Reactor-based </a:t>
            </a:r>
            <a:r>
              <a:rPr lang="en-US" sz="1400" dirty="0"/>
              <a:t>handler can have the following argument types:</a:t>
            </a:r>
          </a:p>
          <a:p>
            <a:endParaRPr lang="en-US" sz="1400" dirty="0" smtClean="0"/>
          </a:p>
          <a:p>
            <a:pPr lvl="1" algn="just"/>
            <a:r>
              <a:rPr lang="en-US" sz="1400" dirty="0" smtClean="0"/>
              <a:t>For </a:t>
            </a:r>
            <a:r>
              <a:rPr lang="en-US" sz="1400" dirty="0"/>
              <a:t>arguments annotated with @Input, it supports the Reactor Flux type. The parameterization of the inbound Flux follows the same rules as in the case of individual message handling: It can be the entire Message, a POJO that can be the Message payload, or a POJO that is the result of a transformation based on the Message content-type header. Multiple inputs are provided.</a:t>
            </a:r>
          </a:p>
          <a:p>
            <a:pPr lvl="1" algn="just"/>
            <a:endParaRPr lang="en-US" sz="1400" dirty="0"/>
          </a:p>
          <a:p>
            <a:pPr lvl="1" algn="just"/>
            <a:r>
              <a:rPr lang="en-US" sz="1400" dirty="0"/>
              <a:t>For arguments annotated with Output, it supports the </a:t>
            </a:r>
            <a:r>
              <a:rPr lang="en-US" sz="1400" dirty="0" err="1"/>
              <a:t>FluxSender</a:t>
            </a:r>
            <a:r>
              <a:rPr lang="en-US" sz="1400" dirty="0"/>
              <a:t> type, which connects a Flux produced by the method with an output. Generally speaking, specifying outputs as arguments is only recommended when the method can have multiple outputs</a:t>
            </a:r>
            <a:r>
              <a:rPr lang="en-US" sz="1400" dirty="0" smtClean="0"/>
              <a:t>.</a:t>
            </a:r>
          </a:p>
          <a:p>
            <a:endParaRPr lang="en-US" sz="1400" b="1" dirty="0" smtClean="0">
              <a:cs typeface="ＭＳ Ｐゴシック" charset="0"/>
            </a:endParaRPr>
          </a:p>
          <a:p>
            <a:pPr marL="342900" lvl="1" indent="0">
              <a:buNone/>
            </a:pPr>
            <a:endParaRPr lang="en-US" sz="1000" dirty="0"/>
          </a:p>
        </p:txBody>
      </p:sp>
      <p:sp>
        <p:nvSpPr>
          <p:cNvPr id="3" name="Title 2"/>
          <p:cNvSpPr>
            <a:spLocks noGrp="1"/>
          </p:cNvSpPr>
          <p:nvPr>
            <p:ph type="title"/>
          </p:nvPr>
        </p:nvSpPr>
        <p:spPr/>
        <p:txBody>
          <a:bodyPr/>
          <a:lstStyle/>
          <a:p>
            <a:pPr algn="l"/>
            <a:r>
              <a:rPr lang="en-US" dirty="0" smtClean="0"/>
              <a:t>07 Reactive Programming </a:t>
            </a:r>
            <a:r>
              <a:rPr lang="en-US" dirty="0" err="1" smtClean="0"/>
              <a:t>Suport</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7.2 </a:t>
            </a:r>
            <a:r>
              <a:rPr lang="es-ES" dirty="0" smtClean="0"/>
              <a:t>Reactor-</a:t>
            </a:r>
            <a:r>
              <a:rPr lang="es-ES" dirty="0" err="1" smtClean="0"/>
              <a:t>Based</a:t>
            </a:r>
            <a:r>
              <a:rPr lang="es-ES" dirty="0" smtClean="0"/>
              <a:t> </a:t>
            </a:r>
            <a:r>
              <a:rPr lang="es-ES" dirty="0" err="1" smtClean="0"/>
              <a:t>Handlers</a:t>
            </a:r>
            <a:endParaRPr lang="en-US" dirty="0" smtClean="0"/>
          </a:p>
        </p:txBody>
      </p:sp>
    </p:spTree>
    <p:extLst>
      <p:ext uri="{BB962C8B-B14F-4D97-AF65-F5344CB8AC3E}">
        <p14:creationId xmlns:p14="http://schemas.microsoft.com/office/powerpoint/2010/main" val="328303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endParaRPr lang="en-US" sz="1400" dirty="0" smtClean="0"/>
          </a:p>
          <a:p>
            <a:pPr algn="just"/>
            <a:r>
              <a:rPr lang="en-US" sz="1400" dirty="0" smtClean="0"/>
              <a:t>Spring </a:t>
            </a:r>
            <a:r>
              <a:rPr lang="en-US" sz="1400" dirty="0"/>
              <a:t>Cloud Stream reactive support also provides the ability for creating reactive sources through the </a:t>
            </a:r>
            <a:r>
              <a:rPr lang="en-US" sz="1400" b="1" dirty="0"/>
              <a:t>@</a:t>
            </a:r>
            <a:r>
              <a:rPr lang="en-US" sz="1400" b="1" dirty="0" err="1"/>
              <a:t>StreamEmitter</a:t>
            </a:r>
            <a:r>
              <a:rPr lang="en-US" sz="1400" b="1" dirty="0"/>
              <a:t> </a:t>
            </a:r>
            <a:r>
              <a:rPr lang="en-US" sz="1400" dirty="0"/>
              <a:t>annotation. </a:t>
            </a:r>
            <a:r>
              <a:rPr lang="en-US" sz="1400" u="sng" dirty="0"/>
              <a:t>By using the </a:t>
            </a:r>
            <a:r>
              <a:rPr lang="en-US" sz="1400" b="1" u="sng" dirty="0"/>
              <a:t>@</a:t>
            </a:r>
            <a:r>
              <a:rPr lang="en-US" sz="1400" b="1" u="sng" dirty="0" err="1"/>
              <a:t>StreamEmitter</a:t>
            </a:r>
            <a:r>
              <a:rPr lang="en-US" sz="1400" b="1" u="sng" dirty="0"/>
              <a:t> </a:t>
            </a:r>
            <a:r>
              <a:rPr lang="en-US" sz="1400" u="sng" dirty="0"/>
              <a:t>annotation, a regular source may be converted to a reactive one</a:t>
            </a:r>
            <a:r>
              <a:rPr lang="en-US" sz="1400" u="sng" dirty="0" smtClean="0"/>
              <a:t>.</a:t>
            </a:r>
          </a:p>
          <a:p>
            <a:pPr algn="just"/>
            <a:endParaRPr lang="en-US" sz="1400" dirty="0" smtClean="0"/>
          </a:p>
          <a:p>
            <a:pPr algn="just"/>
            <a:r>
              <a:rPr lang="en-US" sz="1400" dirty="0" smtClean="0"/>
              <a:t>@</a:t>
            </a:r>
            <a:r>
              <a:rPr lang="en-US" sz="1400" dirty="0" err="1"/>
              <a:t>StreamEmitter</a:t>
            </a:r>
            <a:r>
              <a:rPr lang="en-US" sz="1400" dirty="0"/>
              <a:t> is a method level annotation that marks a method to be an emitter to outputs declared with @</a:t>
            </a:r>
            <a:r>
              <a:rPr lang="en-US" sz="1400" dirty="0" err="1" smtClean="0"/>
              <a:t>EnableBinding</a:t>
            </a:r>
            <a:r>
              <a:rPr lang="en-US" sz="1400" dirty="0" smtClean="0"/>
              <a:t>.</a:t>
            </a:r>
          </a:p>
          <a:p>
            <a:pPr algn="just"/>
            <a:endParaRPr lang="en-US" sz="1400" dirty="0"/>
          </a:p>
          <a:p>
            <a:pPr algn="just"/>
            <a:r>
              <a:rPr lang="en-US" sz="1400" dirty="0" smtClean="0"/>
              <a:t>You </a:t>
            </a:r>
            <a:r>
              <a:rPr lang="en-US" sz="1400" dirty="0"/>
              <a:t>cannot use the @Input annotation along with @</a:t>
            </a:r>
            <a:r>
              <a:rPr lang="en-US" sz="1400" dirty="0" err="1"/>
              <a:t>StreamEmitter</a:t>
            </a:r>
            <a:r>
              <a:rPr lang="en-US" sz="1400" dirty="0"/>
              <a:t>, as the methods marked with this annotation are not listening for any input. Rather, methods marked with @</a:t>
            </a:r>
            <a:r>
              <a:rPr lang="en-US" sz="1400" dirty="0" err="1"/>
              <a:t>StreamEmitter</a:t>
            </a:r>
            <a:r>
              <a:rPr lang="en-US" sz="1400" dirty="0"/>
              <a:t> generate output</a:t>
            </a:r>
            <a:r>
              <a:rPr lang="en-US" sz="1400" dirty="0" smtClean="0"/>
              <a:t>.</a:t>
            </a:r>
          </a:p>
          <a:p>
            <a:pPr algn="just"/>
            <a:endParaRPr lang="en-US" sz="1400" dirty="0" smtClean="0"/>
          </a:p>
          <a:p>
            <a:pPr algn="just"/>
            <a:r>
              <a:rPr lang="en-US" sz="1400" dirty="0" smtClean="0"/>
              <a:t>Following </a:t>
            </a:r>
            <a:r>
              <a:rPr lang="en-US" sz="1400" dirty="0"/>
              <a:t>the same programming model used in @</a:t>
            </a:r>
            <a:r>
              <a:rPr lang="en-US" sz="1400" dirty="0" err="1"/>
              <a:t>StreamListener</a:t>
            </a:r>
            <a:r>
              <a:rPr lang="en-US" sz="1400" dirty="0"/>
              <a:t>, @</a:t>
            </a:r>
            <a:r>
              <a:rPr lang="en-US" sz="1400" dirty="0" err="1"/>
              <a:t>StreamEmitter</a:t>
            </a:r>
            <a:r>
              <a:rPr lang="en-US" sz="1400" dirty="0"/>
              <a:t> also allows flexible ways of using the @Output annotation, depending on whether the method has any arguments, a return type, and other considerations.</a:t>
            </a:r>
            <a:endParaRPr lang="en-US" sz="1400" b="1" dirty="0" smtClean="0">
              <a:cs typeface="ＭＳ Ｐゴシック" charset="0"/>
            </a:endParaRPr>
          </a:p>
          <a:p>
            <a:pPr marL="342900" lvl="1" indent="0">
              <a:buNone/>
            </a:pPr>
            <a:endParaRPr lang="en-US" sz="1000" dirty="0"/>
          </a:p>
        </p:txBody>
      </p:sp>
      <p:sp>
        <p:nvSpPr>
          <p:cNvPr id="3" name="Title 2"/>
          <p:cNvSpPr>
            <a:spLocks noGrp="1"/>
          </p:cNvSpPr>
          <p:nvPr>
            <p:ph type="title"/>
          </p:nvPr>
        </p:nvSpPr>
        <p:spPr/>
        <p:txBody>
          <a:bodyPr/>
          <a:lstStyle/>
          <a:p>
            <a:pPr algn="l"/>
            <a:r>
              <a:rPr lang="en-US" dirty="0" smtClean="0"/>
              <a:t>07 Reactive Programming </a:t>
            </a:r>
            <a:r>
              <a:rPr lang="en-US" dirty="0" err="1" smtClean="0"/>
              <a:t>Suport</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7.3 </a:t>
            </a:r>
            <a:r>
              <a:rPr lang="es-ES" dirty="0"/>
              <a:t>Reactive </a:t>
            </a:r>
            <a:r>
              <a:rPr lang="es-ES" dirty="0" err="1" smtClean="0"/>
              <a:t>Sources</a:t>
            </a:r>
            <a:endParaRPr lang="es-ES" dirty="0"/>
          </a:p>
          <a:p>
            <a:endParaRPr lang="en-US" dirty="0"/>
          </a:p>
        </p:txBody>
      </p:sp>
    </p:spTree>
    <p:extLst>
      <p:ext uri="{BB962C8B-B14F-4D97-AF65-F5344CB8AC3E}">
        <p14:creationId xmlns:p14="http://schemas.microsoft.com/office/powerpoint/2010/main" val="2369206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08</a:t>
            </a:r>
            <a:endParaRPr lang="en-US" dirty="0"/>
          </a:p>
        </p:txBody>
      </p:sp>
      <p:sp>
        <p:nvSpPr>
          <p:cNvPr id="3" name="Text Placeholder 2"/>
          <p:cNvSpPr>
            <a:spLocks noGrp="1"/>
          </p:cNvSpPr>
          <p:nvPr>
            <p:ph type="body" sz="quarter" idx="13"/>
          </p:nvPr>
        </p:nvSpPr>
        <p:spPr/>
        <p:txBody>
          <a:bodyPr/>
          <a:lstStyle/>
          <a:p>
            <a:endParaRPr lang="en-US" sz="1400" dirty="0" smtClean="0"/>
          </a:p>
          <a:p>
            <a:r>
              <a:rPr lang="en-US" dirty="0" smtClean="0"/>
              <a:t>Apache Kafka Binder Reference</a:t>
            </a:r>
            <a:endParaRPr lang="en-US" dirty="0"/>
          </a:p>
        </p:txBody>
      </p:sp>
    </p:spTree>
    <p:extLst>
      <p:ext uri="{BB962C8B-B14F-4D97-AF65-F5344CB8AC3E}">
        <p14:creationId xmlns:p14="http://schemas.microsoft.com/office/powerpoint/2010/main" val="36525793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endParaRPr lang="es-ES" sz="1400" dirty="0" smtClean="0"/>
          </a:p>
          <a:p>
            <a:r>
              <a:rPr lang="en-US" sz="1400" dirty="0"/>
              <a:t>To use Apache Kafka binder, you need to add spring-cloud-stream-binder-</a:t>
            </a:r>
            <a:r>
              <a:rPr lang="en-US" sz="1400" dirty="0" err="1"/>
              <a:t>kafka</a:t>
            </a:r>
            <a:r>
              <a:rPr lang="en-US" sz="1400" dirty="0"/>
              <a:t> as a dependency to your Spring Cloud Stream application, as shown in the following example for Maven</a:t>
            </a:r>
            <a:r>
              <a:rPr lang="en-US" sz="1400" dirty="0" smtClean="0"/>
              <a:t>:</a:t>
            </a:r>
            <a:endParaRPr lang="en-US" sz="1400" b="1" dirty="0" smtClean="0">
              <a:cs typeface="ＭＳ Ｐゴシック" charset="0"/>
            </a:endParaRPr>
          </a:p>
          <a:p>
            <a:pPr marL="342900" lvl="1" indent="0">
              <a:buNone/>
            </a:pPr>
            <a:endParaRPr lang="en-US" sz="1000" dirty="0"/>
          </a:p>
          <a:p>
            <a:pPr marL="800100" lvl="2" indent="0" algn="just">
              <a:buNone/>
            </a:pPr>
            <a:r>
              <a:rPr lang="en-US" sz="1050" dirty="0"/>
              <a:t>&lt;dependency&gt;</a:t>
            </a:r>
          </a:p>
          <a:p>
            <a:pPr marL="800100" lvl="2" indent="0" algn="just">
              <a:buNone/>
            </a:pPr>
            <a:r>
              <a:rPr lang="en-US" sz="1050" dirty="0"/>
              <a:t>  &lt;</a:t>
            </a:r>
            <a:r>
              <a:rPr lang="en-US" sz="1050" dirty="0" err="1"/>
              <a:t>groupId</a:t>
            </a:r>
            <a:r>
              <a:rPr lang="en-US" sz="1050" dirty="0"/>
              <a:t>&gt;</a:t>
            </a:r>
            <a:r>
              <a:rPr lang="en-US" sz="1050" dirty="0" err="1"/>
              <a:t>org.springframework.cloud</a:t>
            </a:r>
            <a:r>
              <a:rPr lang="en-US" sz="1050" dirty="0"/>
              <a:t>&lt;/</a:t>
            </a:r>
            <a:r>
              <a:rPr lang="en-US" sz="1050" dirty="0" err="1"/>
              <a:t>groupId</a:t>
            </a:r>
            <a:r>
              <a:rPr lang="en-US" sz="1050" dirty="0"/>
              <a:t>&gt;</a:t>
            </a:r>
          </a:p>
          <a:p>
            <a:pPr marL="800100" lvl="2" indent="0" algn="just">
              <a:buNone/>
            </a:pPr>
            <a:r>
              <a:rPr lang="en-US" sz="1050" dirty="0"/>
              <a:t>  &lt;</a:t>
            </a:r>
            <a:r>
              <a:rPr lang="en-US" sz="1050" dirty="0" err="1"/>
              <a:t>artifactId</a:t>
            </a:r>
            <a:r>
              <a:rPr lang="en-US" sz="1050" dirty="0"/>
              <a:t>&gt;spring-cloud-stream-binder-</a:t>
            </a:r>
            <a:r>
              <a:rPr lang="en-US" sz="1050" dirty="0" err="1"/>
              <a:t>kafka</a:t>
            </a:r>
            <a:r>
              <a:rPr lang="en-US" sz="1050" dirty="0"/>
              <a:t>&lt;/</a:t>
            </a:r>
            <a:r>
              <a:rPr lang="en-US" sz="1050" dirty="0" err="1"/>
              <a:t>artifactId</a:t>
            </a:r>
            <a:r>
              <a:rPr lang="en-US" sz="1050" dirty="0"/>
              <a:t>&gt;</a:t>
            </a:r>
          </a:p>
          <a:p>
            <a:pPr marL="800100" lvl="2" indent="0" algn="just">
              <a:buNone/>
            </a:pPr>
            <a:r>
              <a:rPr lang="en-US" sz="1050" dirty="0"/>
              <a:t>&lt;/dependency</a:t>
            </a:r>
            <a:r>
              <a:rPr lang="en-US" sz="1050" dirty="0" smtClean="0"/>
              <a:t>&gt;</a:t>
            </a:r>
          </a:p>
          <a:p>
            <a:pPr marL="0" indent="0" algn="just">
              <a:buNone/>
            </a:pPr>
            <a:endParaRPr lang="es-ES" sz="600" dirty="0" smtClean="0"/>
          </a:p>
          <a:p>
            <a:pPr algn="just"/>
            <a:r>
              <a:rPr lang="es-ES" sz="1400" dirty="0" smtClean="0"/>
              <a:t>Reference:</a:t>
            </a:r>
          </a:p>
          <a:p>
            <a:pPr marL="0" indent="0" algn="just">
              <a:buNone/>
            </a:pPr>
            <a:endParaRPr lang="es-ES" sz="1200" dirty="0" smtClean="0"/>
          </a:p>
          <a:p>
            <a:pPr marL="342900" lvl="1" indent="0" algn="just">
              <a:buNone/>
            </a:pPr>
            <a:r>
              <a:rPr lang="es-ES" sz="1100" dirty="0" smtClean="0">
                <a:hlinkClick r:id="rId2"/>
              </a:rPr>
              <a:t>https://docs.spring.io/spring-cloud-stream/docs/current/reference/htmlsingle/#_apache_kafka_binder_overview</a:t>
            </a:r>
            <a:endParaRPr lang="es-ES" sz="1100" dirty="0" smtClean="0"/>
          </a:p>
          <a:p>
            <a:pPr algn="just"/>
            <a:endParaRPr lang="es-ES" sz="1400" dirty="0" smtClean="0"/>
          </a:p>
          <a:p>
            <a:pPr algn="just"/>
            <a:r>
              <a:rPr lang="es-ES" sz="1400" dirty="0" err="1" smtClean="0"/>
              <a:t>Example</a:t>
            </a:r>
            <a:r>
              <a:rPr lang="es-ES" sz="1400" dirty="0" smtClean="0"/>
              <a:t>:</a:t>
            </a:r>
          </a:p>
          <a:p>
            <a:pPr algn="just"/>
            <a:endParaRPr lang="es-ES" sz="1200" dirty="0"/>
          </a:p>
          <a:p>
            <a:pPr marL="342900" lvl="1" indent="0" algn="just">
              <a:buNone/>
            </a:pPr>
            <a:r>
              <a:rPr lang="en-US" sz="1000" dirty="0">
                <a:hlinkClick r:id="rId3"/>
              </a:rPr>
              <a:t>https://</a:t>
            </a:r>
            <a:r>
              <a:rPr lang="en-US" sz="1000" dirty="0" smtClean="0">
                <a:hlinkClick r:id="rId3"/>
              </a:rPr>
              <a:t>raw.githubusercontent.com/Telefonica/sandas-authorization/master/src/consumers/deleter/src/main/resources/application.yml?token=ABEAXIYZGHGOP3NKHONVVIS44LWRW</a:t>
            </a:r>
            <a:endParaRPr lang="en-US" sz="1000" dirty="0"/>
          </a:p>
        </p:txBody>
      </p:sp>
      <p:sp>
        <p:nvSpPr>
          <p:cNvPr id="3" name="Title 2"/>
          <p:cNvSpPr>
            <a:spLocks noGrp="1"/>
          </p:cNvSpPr>
          <p:nvPr>
            <p:ph type="title"/>
          </p:nvPr>
        </p:nvSpPr>
        <p:spPr/>
        <p:txBody>
          <a:bodyPr/>
          <a:lstStyle/>
          <a:p>
            <a:pPr algn="l"/>
            <a:r>
              <a:rPr lang="en-US" dirty="0" smtClean="0"/>
              <a:t>08 Apache Kafka Binder Reference</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8.1 Usage and Properties Reference</a:t>
            </a:r>
            <a:endParaRPr lang="en-US" dirty="0"/>
          </a:p>
        </p:txBody>
      </p:sp>
    </p:spTree>
    <p:extLst>
      <p:ext uri="{BB962C8B-B14F-4D97-AF65-F5344CB8AC3E}">
        <p14:creationId xmlns:p14="http://schemas.microsoft.com/office/powerpoint/2010/main" val="34780612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09</a:t>
            </a:r>
            <a:endParaRPr lang="en-US" dirty="0"/>
          </a:p>
        </p:txBody>
      </p:sp>
      <p:sp>
        <p:nvSpPr>
          <p:cNvPr id="3" name="Text Placeholder 2"/>
          <p:cNvSpPr>
            <a:spLocks noGrp="1"/>
          </p:cNvSpPr>
          <p:nvPr>
            <p:ph type="body" sz="quarter" idx="13"/>
          </p:nvPr>
        </p:nvSpPr>
        <p:spPr/>
        <p:txBody>
          <a:bodyPr/>
          <a:lstStyle/>
          <a:p>
            <a:endParaRPr lang="en-US" dirty="0" smtClean="0"/>
          </a:p>
          <a:p>
            <a:r>
              <a:rPr lang="en-US" dirty="0" smtClean="0"/>
              <a:t>Examples</a:t>
            </a:r>
            <a:endParaRPr lang="en-US" dirty="0"/>
          </a:p>
        </p:txBody>
      </p:sp>
    </p:spTree>
    <p:extLst>
      <p:ext uri="{BB962C8B-B14F-4D97-AF65-F5344CB8AC3E}">
        <p14:creationId xmlns:p14="http://schemas.microsoft.com/office/powerpoint/2010/main" val="19031241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s-ES" sz="1800" dirty="0" err="1" smtClean="0"/>
              <a:t>Following</a:t>
            </a:r>
            <a:r>
              <a:rPr lang="es-ES" sz="1800" dirty="0" smtClean="0"/>
              <a:t>:</a:t>
            </a:r>
          </a:p>
          <a:p>
            <a:pPr lvl="1" algn="just"/>
            <a:endParaRPr lang="es-ES" sz="1000" dirty="0" smtClean="0"/>
          </a:p>
          <a:p>
            <a:pPr lvl="1" algn="just"/>
            <a:r>
              <a:rPr lang="es-ES" sz="1000" dirty="0">
                <a:hlinkClick r:id="rId2"/>
              </a:rPr>
              <a:t>https://</a:t>
            </a:r>
            <a:r>
              <a:rPr lang="es-ES" sz="1000" dirty="0" smtClean="0">
                <a:hlinkClick r:id="rId2"/>
              </a:rPr>
              <a:t>github.com/Telefonica/cto-spring-webflux-training/tree/master/examples/spring-cloud-stream-kafka</a:t>
            </a:r>
            <a:endParaRPr lang="es-ES" sz="1000" dirty="0" smtClean="0"/>
          </a:p>
          <a:p>
            <a:pPr lvl="1" algn="just"/>
            <a:endParaRPr lang="es-ES" sz="1000" dirty="0" smtClean="0"/>
          </a:p>
          <a:p>
            <a:pPr algn="just"/>
            <a:r>
              <a:rPr lang="es-ES" sz="1800" dirty="0" err="1" smtClean="0"/>
              <a:t>Steps</a:t>
            </a:r>
            <a:r>
              <a:rPr lang="es-ES" sz="1800" dirty="0" smtClean="0"/>
              <a:t>:</a:t>
            </a:r>
          </a:p>
          <a:p>
            <a:pPr lvl="1" algn="just"/>
            <a:r>
              <a:rPr lang="es-ES" sz="1200" dirty="0" err="1" smtClean="0"/>
              <a:t>Create</a:t>
            </a:r>
            <a:r>
              <a:rPr lang="es-ES" sz="1200" dirty="0" smtClean="0"/>
              <a:t> Project </a:t>
            </a:r>
            <a:r>
              <a:rPr lang="es-ES" sz="1200" dirty="0" err="1" smtClean="0"/>
              <a:t>from</a:t>
            </a:r>
            <a:r>
              <a:rPr lang="es-ES" sz="1200" dirty="0" smtClean="0"/>
              <a:t> Spring </a:t>
            </a:r>
            <a:r>
              <a:rPr lang="es-ES" sz="1200" dirty="0" err="1" smtClean="0"/>
              <a:t>Initializr</a:t>
            </a:r>
            <a:endParaRPr lang="es-ES" sz="1200" dirty="0" smtClean="0"/>
          </a:p>
          <a:p>
            <a:pPr lvl="2" algn="just"/>
            <a:r>
              <a:rPr lang="es-ES" sz="1100" dirty="0" err="1" smtClean="0"/>
              <a:t>Difference</a:t>
            </a:r>
            <a:r>
              <a:rPr lang="es-ES" sz="1100" dirty="0" smtClean="0"/>
              <a:t> </a:t>
            </a:r>
            <a:r>
              <a:rPr lang="es-ES" sz="1100" dirty="0" err="1" smtClean="0"/>
              <a:t>between</a:t>
            </a:r>
            <a:r>
              <a:rPr lang="es-ES" sz="1100" dirty="0" smtClean="0"/>
              <a:t> 2.1.4.RELEASE and 2.2.0.M3 (Jackson </a:t>
            </a:r>
            <a:r>
              <a:rPr lang="es-ES" sz="1100" dirty="0" err="1" smtClean="0"/>
              <a:t>dependency</a:t>
            </a:r>
            <a:r>
              <a:rPr lang="es-ES" sz="1100" dirty="0"/>
              <a:t> </a:t>
            </a:r>
            <a:r>
              <a:rPr lang="es-ES" sz="1100" dirty="0" err="1" smtClean="0"/>
              <a:t>included</a:t>
            </a:r>
            <a:r>
              <a:rPr lang="es-ES" sz="1100" dirty="0" smtClean="0"/>
              <a:t> in 2.1.4.RELEASE)</a:t>
            </a:r>
          </a:p>
          <a:p>
            <a:pPr lvl="2" algn="just"/>
            <a:r>
              <a:rPr lang="es-ES" sz="1050" dirty="0" err="1" smtClean="0"/>
              <a:t>Choosing</a:t>
            </a:r>
            <a:r>
              <a:rPr lang="es-ES" sz="1050" dirty="0" smtClean="0"/>
              <a:t> </a:t>
            </a:r>
            <a:r>
              <a:rPr lang="es-ES" sz="1050" dirty="0" err="1" smtClean="0"/>
              <a:t>the</a:t>
            </a:r>
            <a:r>
              <a:rPr lang="es-ES" sz="1050" dirty="0" smtClean="0"/>
              <a:t> </a:t>
            </a:r>
            <a:r>
              <a:rPr lang="es-ES" sz="1050" dirty="0" err="1" smtClean="0"/>
              <a:t>right</a:t>
            </a:r>
            <a:r>
              <a:rPr lang="es-ES" sz="1050" dirty="0" smtClean="0"/>
              <a:t> </a:t>
            </a:r>
            <a:r>
              <a:rPr lang="es-ES" sz="1050" dirty="0" err="1" smtClean="0"/>
              <a:t>dependencies</a:t>
            </a:r>
            <a:endParaRPr lang="es-ES" sz="1050" dirty="0" smtClean="0"/>
          </a:p>
          <a:p>
            <a:pPr lvl="3" algn="just"/>
            <a:r>
              <a:rPr lang="es-ES" sz="1050" dirty="0" err="1" smtClean="0"/>
              <a:t>spring</a:t>
            </a:r>
            <a:r>
              <a:rPr lang="es-ES" sz="1050" dirty="0" smtClean="0"/>
              <a:t>-</a:t>
            </a:r>
            <a:r>
              <a:rPr lang="es-ES" sz="1050" dirty="0" err="1" smtClean="0"/>
              <a:t>cloud</a:t>
            </a:r>
            <a:r>
              <a:rPr lang="es-ES" sz="1050" dirty="0" smtClean="0"/>
              <a:t>-</a:t>
            </a:r>
            <a:r>
              <a:rPr lang="es-ES" sz="1050" dirty="0" err="1" smtClean="0"/>
              <a:t>stream</a:t>
            </a:r>
            <a:r>
              <a:rPr lang="es-ES" sz="1050" dirty="0" smtClean="0"/>
              <a:t>-reactive + </a:t>
            </a:r>
            <a:r>
              <a:rPr lang="es-ES" sz="1050" dirty="0" err="1" smtClean="0"/>
              <a:t>spring-cloud-stream-binder-kafka</a:t>
            </a:r>
            <a:endParaRPr lang="es-ES" sz="1050" dirty="0" smtClean="0"/>
          </a:p>
          <a:p>
            <a:pPr lvl="3" algn="just"/>
            <a:r>
              <a:rPr lang="es-ES" sz="1050" dirty="0" err="1" smtClean="0"/>
              <a:t>Lombok</a:t>
            </a:r>
            <a:r>
              <a:rPr lang="es-ES" sz="1050" dirty="0" smtClean="0"/>
              <a:t> (</a:t>
            </a:r>
            <a:r>
              <a:rPr lang="es-ES" sz="1050" dirty="0" err="1" smtClean="0"/>
              <a:t>optional</a:t>
            </a:r>
            <a:r>
              <a:rPr lang="es-ES" sz="1050" dirty="0" smtClean="0"/>
              <a:t>)</a:t>
            </a:r>
          </a:p>
          <a:p>
            <a:pPr lvl="1" algn="just"/>
            <a:r>
              <a:rPr lang="es-ES" sz="1200" dirty="0" err="1" smtClean="0"/>
              <a:t>Adding</a:t>
            </a:r>
            <a:r>
              <a:rPr lang="es-ES" sz="1200" dirty="0" smtClean="0"/>
              <a:t> Jackson </a:t>
            </a:r>
            <a:r>
              <a:rPr lang="es-ES" sz="1200" dirty="0" err="1" smtClean="0"/>
              <a:t>dependencies</a:t>
            </a:r>
            <a:endParaRPr lang="es-ES" sz="1200" dirty="0" smtClean="0"/>
          </a:p>
          <a:p>
            <a:pPr lvl="1" algn="just"/>
            <a:r>
              <a:rPr lang="es-ES" sz="1200" dirty="0" err="1" smtClean="0"/>
              <a:t>SecretMessage</a:t>
            </a:r>
            <a:r>
              <a:rPr lang="es-ES" sz="1200" dirty="0" smtClean="0"/>
              <a:t> </a:t>
            </a:r>
            <a:r>
              <a:rPr lang="es-ES" sz="1200" dirty="0" err="1" smtClean="0"/>
              <a:t>Class</a:t>
            </a:r>
            <a:r>
              <a:rPr lang="es-ES" sz="1200" dirty="0" smtClean="0"/>
              <a:t> / </a:t>
            </a:r>
            <a:r>
              <a:rPr lang="es-ES" sz="1200" dirty="0" err="1"/>
              <a:t>KafkaApplicationException</a:t>
            </a:r>
            <a:r>
              <a:rPr lang="es-ES" sz="1200" dirty="0"/>
              <a:t> </a:t>
            </a:r>
            <a:r>
              <a:rPr lang="es-ES" sz="1200" dirty="0" err="1"/>
              <a:t>Class</a:t>
            </a:r>
            <a:endParaRPr lang="es-ES" sz="1200" dirty="0"/>
          </a:p>
          <a:p>
            <a:pPr lvl="1" algn="just"/>
            <a:r>
              <a:rPr lang="es-ES" sz="1200" dirty="0"/>
              <a:t>@</a:t>
            </a:r>
            <a:r>
              <a:rPr lang="es-ES" sz="1200" dirty="0" err="1" smtClean="0"/>
              <a:t>ConditionalOnExpression</a:t>
            </a:r>
            <a:r>
              <a:rPr lang="es-ES" sz="1200" dirty="0" smtClean="0"/>
              <a:t> / </a:t>
            </a:r>
            <a:r>
              <a:rPr lang="es-ES" sz="1200" dirty="0" err="1" smtClean="0"/>
              <a:t>application.yml</a:t>
            </a:r>
            <a:endParaRPr lang="es-ES" sz="1200" dirty="0"/>
          </a:p>
          <a:p>
            <a:pPr lvl="1" algn="just"/>
            <a:r>
              <a:rPr lang="es-ES" sz="1200" dirty="0" err="1" smtClean="0"/>
              <a:t>Coding</a:t>
            </a:r>
            <a:r>
              <a:rPr lang="es-ES" sz="1200" dirty="0" smtClean="0"/>
              <a:t> </a:t>
            </a:r>
            <a:r>
              <a:rPr lang="es-ES" sz="1200" dirty="0" err="1" smtClean="0"/>
              <a:t>the</a:t>
            </a:r>
            <a:r>
              <a:rPr lang="es-ES" sz="1200" dirty="0" smtClean="0"/>
              <a:t> Producer / </a:t>
            </a:r>
            <a:r>
              <a:rPr lang="es-ES" sz="1200" dirty="0" err="1" smtClean="0"/>
              <a:t>Executing</a:t>
            </a:r>
            <a:r>
              <a:rPr lang="es-ES" sz="1200" dirty="0" smtClean="0"/>
              <a:t> </a:t>
            </a:r>
            <a:r>
              <a:rPr lang="es-ES" sz="1200" dirty="0" err="1" smtClean="0"/>
              <a:t>alone</a:t>
            </a:r>
            <a:r>
              <a:rPr lang="es-ES" sz="1200" dirty="0" smtClean="0"/>
              <a:t> (Block) / Kafka </a:t>
            </a:r>
            <a:r>
              <a:rPr lang="es-ES" sz="1200" dirty="0" err="1" smtClean="0"/>
              <a:t>Tool</a:t>
            </a:r>
            <a:r>
              <a:rPr lang="es-ES" sz="1200" dirty="0" smtClean="0"/>
              <a:t> to </a:t>
            </a:r>
            <a:r>
              <a:rPr lang="es-ES" sz="1200" dirty="0" err="1" smtClean="0"/>
              <a:t>inspect</a:t>
            </a:r>
            <a:r>
              <a:rPr lang="es-ES" sz="1200" dirty="0" smtClean="0"/>
              <a:t> </a:t>
            </a:r>
            <a:r>
              <a:rPr lang="es-ES" sz="1200" dirty="0" err="1" smtClean="0"/>
              <a:t>messages</a:t>
            </a:r>
            <a:r>
              <a:rPr lang="es-ES" sz="1200" dirty="0" smtClean="0"/>
              <a:t> (kafkatool.com) </a:t>
            </a:r>
          </a:p>
          <a:p>
            <a:pPr lvl="1" algn="just"/>
            <a:r>
              <a:rPr lang="es-ES" sz="1200" dirty="0" err="1" smtClean="0"/>
              <a:t>Coding</a:t>
            </a:r>
            <a:r>
              <a:rPr lang="es-ES" sz="1200" dirty="0" smtClean="0"/>
              <a:t> </a:t>
            </a:r>
            <a:r>
              <a:rPr lang="es-ES" sz="1200" dirty="0" err="1" smtClean="0"/>
              <a:t>the</a:t>
            </a:r>
            <a:r>
              <a:rPr lang="es-ES" sz="1200" dirty="0" smtClean="0"/>
              <a:t> </a:t>
            </a:r>
            <a:r>
              <a:rPr lang="es-ES" sz="1200" dirty="0" err="1" smtClean="0"/>
              <a:t>Consumer</a:t>
            </a:r>
            <a:r>
              <a:rPr lang="es-ES" sz="1200" dirty="0" smtClean="0"/>
              <a:t> / </a:t>
            </a:r>
            <a:r>
              <a:rPr lang="es-ES" sz="1200" dirty="0" err="1" smtClean="0"/>
              <a:t>Executing</a:t>
            </a:r>
            <a:r>
              <a:rPr lang="es-ES" sz="1200" dirty="0" smtClean="0"/>
              <a:t> </a:t>
            </a:r>
            <a:r>
              <a:rPr lang="es-ES" sz="1200" dirty="0" err="1" smtClean="0"/>
              <a:t>alone</a:t>
            </a:r>
            <a:r>
              <a:rPr lang="es-ES" sz="1200" dirty="0" smtClean="0"/>
              <a:t> / </a:t>
            </a:r>
            <a:r>
              <a:rPr lang="es-ES" sz="1200" dirty="0" err="1" smtClean="0"/>
              <a:t>Both</a:t>
            </a:r>
            <a:r>
              <a:rPr lang="es-ES" sz="1200" dirty="0" smtClean="0"/>
              <a:t> </a:t>
            </a:r>
            <a:r>
              <a:rPr lang="es-ES" sz="1200" dirty="0" err="1" smtClean="0"/>
              <a:t>simultaneously</a:t>
            </a:r>
            <a:endParaRPr lang="es-ES" sz="1200" dirty="0" smtClean="0"/>
          </a:p>
          <a:p>
            <a:pPr lvl="1" algn="just"/>
            <a:r>
              <a:rPr lang="es-ES" sz="1200" dirty="0" err="1" smtClean="0"/>
              <a:t>Talking</a:t>
            </a:r>
            <a:r>
              <a:rPr lang="es-ES" sz="1200" dirty="0" smtClean="0"/>
              <a:t> </a:t>
            </a:r>
            <a:r>
              <a:rPr lang="es-ES" sz="1200" dirty="0" err="1" smtClean="0"/>
              <a:t>about</a:t>
            </a:r>
            <a:r>
              <a:rPr lang="es-ES" sz="1200" dirty="0" smtClean="0"/>
              <a:t> </a:t>
            </a:r>
            <a:r>
              <a:rPr lang="es-ES" sz="1200" dirty="0" err="1" smtClean="0"/>
              <a:t>testing</a:t>
            </a:r>
            <a:endParaRPr lang="es-ES" sz="1200" dirty="0" smtClean="0"/>
          </a:p>
          <a:p>
            <a:pPr lvl="1" algn="just"/>
            <a:endParaRPr lang="es-ES" sz="1400" dirty="0" smtClean="0"/>
          </a:p>
          <a:p>
            <a:pPr lvl="2" algn="just"/>
            <a:endParaRPr lang="es-ES" sz="1500" dirty="0" smtClean="0"/>
          </a:p>
        </p:txBody>
      </p:sp>
      <p:sp>
        <p:nvSpPr>
          <p:cNvPr id="3" name="Title 2"/>
          <p:cNvSpPr>
            <a:spLocks noGrp="1"/>
          </p:cNvSpPr>
          <p:nvPr>
            <p:ph type="title"/>
          </p:nvPr>
        </p:nvSpPr>
        <p:spPr/>
        <p:txBody>
          <a:bodyPr/>
          <a:lstStyle/>
          <a:p>
            <a:pPr algn="l"/>
            <a:r>
              <a:rPr lang="en-US" dirty="0" smtClean="0"/>
              <a:t>09 Examples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9.1 Guided Example</a:t>
            </a:r>
            <a:endParaRPr lang="en-US" dirty="0"/>
          </a:p>
        </p:txBody>
      </p:sp>
    </p:spTree>
    <p:extLst>
      <p:ext uri="{BB962C8B-B14F-4D97-AF65-F5344CB8AC3E}">
        <p14:creationId xmlns:p14="http://schemas.microsoft.com/office/powerpoint/2010/main" val="36494853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10</a:t>
            </a:r>
            <a:endParaRPr lang="en-US" dirty="0"/>
          </a:p>
        </p:txBody>
      </p:sp>
      <p:sp>
        <p:nvSpPr>
          <p:cNvPr id="3" name="Text Placeholder 2"/>
          <p:cNvSpPr>
            <a:spLocks noGrp="1"/>
          </p:cNvSpPr>
          <p:nvPr>
            <p:ph type="body" sz="quarter" idx="13"/>
          </p:nvPr>
        </p:nvSpPr>
        <p:spPr/>
        <p:txBody>
          <a:bodyPr/>
          <a:lstStyle/>
          <a:p>
            <a:endParaRPr lang="en-US" dirty="0" smtClean="0"/>
          </a:p>
          <a:p>
            <a:r>
              <a:rPr lang="en-US" dirty="0" smtClean="0"/>
              <a:t>Exercises</a:t>
            </a:r>
            <a:endParaRPr lang="en-US" dirty="0"/>
          </a:p>
        </p:txBody>
      </p:sp>
    </p:spTree>
    <p:extLst>
      <p:ext uri="{BB962C8B-B14F-4D97-AF65-F5344CB8AC3E}">
        <p14:creationId xmlns:p14="http://schemas.microsoft.com/office/powerpoint/2010/main" val="40907795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s-ES" sz="1800" u="sng" dirty="0" err="1" smtClean="0"/>
              <a:t>Following</a:t>
            </a:r>
            <a:r>
              <a:rPr lang="es-ES" sz="1800" dirty="0" smtClean="0"/>
              <a:t>:</a:t>
            </a:r>
          </a:p>
          <a:p>
            <a:pPr lvl="1" algn="just"/>
            <a:endParaRPr lang="es-ES" sz="1000" dirty="0" smtClean="0"/>
          </a:p>
          <a:p>
            <a:pPr lvl="1" algn="just"/>
            <a:r>
              <a:rPr lang="es-ES" sz="1000" dirty="0">
                <a:hlinkClick r:id="rId2"/>
              </a:rPr>
              <a:t>https://</a:t>
            </a:r>
            <a:r>
              <a:rPr lang="es-ES" sz="1000" dirty="0" smtClean="0">
                <a:hlinkClick r:id="rId2"/>
              </a:rPr>
              <a:t>github.com/Telefonica/sandas-authorization</a:t>
            </a:r>
            <a:endParaRPr lang="es-ES" sz="1000" dirty="0" smtClean="0"/>
          </a:p>
          <a:p>
            <a:pPr lvl="1" algn="just"/>
            <a:endParaRPr lang="es-ES" sz="1000" dirty="0" smtClean="0"/>
          </a:p>
          <a:p>
            <a:pPr algn="just"/>
            <a:r>
              <a:rPr lang="es-ES" sz="1800" dirty="0" err="1" smtClean="0"/>
              <a:t>Steps</a:t>
            </a:r>
            <a:r>
              <a:rPr lang="es-ES" sz="1800" dirty="0" smtClean="0"/>
              <a:t> (Eclipse):</a:t>
            </a:r>
          </a:p>
          <a:p>
            <a:pPr lvl="1" algn="just"/>
            <a:r>
              <a:rPr lang="es-ES" sz="1400" dirty="0" err="1" smtClean="0"/>
              <a:t>Generic</a:t>
            </a:r>
            <a:r>
              <a:rPr lang="es-ES" sz="1400" dirty="0" smtClean="0"/>
              <a:t> </a:t>
            </a:r>
            <a:r>
              <a:rPr lang="es-ES" sz="1400" dirty="0" err="1" smtClean="0"/>
              <a:t>Notification</a:t>
            </a:r>
            <a:r>
              <a:rPr lang="es-ES" sz="1400" dirty="0" smtClean="0"/>
              <a:t> </a:t>
            </a:r>
            <a:r>
              <a:rPr lang="es-ES" sz="1400" dirty="0" err="1" smtClean="0"/>
              <a:t>model</a:t>
            </a:r>
            <a:endParaRPr lang="es-ES" sz="1400" dirty="0" smtClean="0"/>
          </a:p>
          <a:p>
            <a:pPr lvl="1" algn="just"/>
            <a:r>
              <a:rPr lang="es-ES" sz="1400" dirty="0" err="1" smtClean="0"/>
              <a:t>Common</a:t>
            </a:r>
            <a:r>
              <a:rPr lang="es-ES" sz="1400" dirty="0" smtClean="0"/>
              <a:t> Interface </a:t>
            </a:r>
            <a:r>
              <a:rPr lang="es-ES" sz="1400" dirty="0" err="1" smtClean="0"/>
              <a:t>for</a:t>
            </a:r>
            <a:r>
              <a:rPr lang="es-ES" sz="1400" dirty="0" smtClean="0"/>
              <a:t> </a:t>
            </a:r>
            <a:r>
              <a:rPr lang="es-ES" sz="1400" dirty="0" err="1" smtClean="0"/>
              <a:t>both</a:t>
            </a:r>
            <a:r>
              <a:rPr lang="es-ES" sz="1400" dirty="0" smtClean="0"/>
              <a:t> Producer and </a:t>
            </a:r>
            <a:r>
              <a:rPr lang="es-ES" sz="1400" dirty="0" err="1" smtClean="0"/>
              <a:t>Consumer</a:t>
            </a:r>
            <a:endParaRPr lang="es-ES" sz="1400" dirty="0" smtClean="0"/>
          </a:p>
          <a:p>
            <a:pPr lvl="1" algn="just"/>
            <a:r>
              <a:rPr lang="es-ES" sz="1400" dirty="0" smtClean="0"/>
              <a:t>Producer (</a:t>
            </a:r>
            <a:r>
              <a:rPr lang="es-ES" sz="1400" dirty="0" err="1" smtClean="0"/>
              <a:t>hint</a:t>
            </a:r>
            <a:r>
              <a:rPr lang="es-ES" sz="1400" dirty="0" smtClean="0"/>
              <a:t> to be </a:t>
            </a:r>
            <a:r>
              <a:rPr lang="es-ES" sz="1400" dirty="0" err="1" smtClean="0"/>
              <a:t>explained</a:t>
            </a:r>
            <a:r>
              <a:rPr lang="es-ES" sz="1400" dirty="0" smtClean="0"/>
              <a:t>: </a:t>
            </a:r>
            <a:r>
              <a:rPr lang="es-ES" sz="1400" dirty="0" err="1" smtClean="0"/>
              <a:t>Creating</a:t>
            </a:r>
            <a:r>
              <a:rPr lang="es-ES" sz="1400" dirty="0" smtClean="0"/>
              <a:t> </a:t>
            </a:r>
            <a:r>
              <a:rPr lang="es-ES" sz="1400" dirty="0" err="1" smtClean="0"/>
              <a:t>an</a:t>
            </a:r>
            <a:r>
              <a:rPr lang="es-ES" sz="1400" dirty="0" smtClean="0"/>
              <a:t> </a:t>
            </a:r>
            <a:r>
              <a:rPr lang="es-ES" sz="1400" dirty="0" err="1" smtClean="0"/>
              <a:t>emitter</a:t>
            </a:r>
            <a:r>
              <a:rPr lang="es-ES" sz="1400" dirty="0" smtClean="0"/>
              <a:t> Flux)</a:t>
            </a:r>
          </a:p>
          <a:p>
            <a:pPr lvl="1" algn="just"/>
            <a:r>
              <a:rPr lang="es-ES" sz="1400" dirty="0" err="1" smtClean="0"/>
              <a:t>Consumer</a:t>
            </a:r>
            <a:endParaRPr lang="es-ES" sz="1400" dirty="0" smtClean="0"/>
          </a:p>
          <a:p>
            <a:pPr marL="457200" lvl="1" indent="0" algn="just">
              <a:buNone/>
            </a:pPr>
            <a:endParaRPr lang="es-ES" sz="1400" dirty="0"/>
          </a:p>
          <a:p>
            <a:pPr algn="just"/>
            <a:r>
              <a:rPr lang="es-ES" sz="1800" dirty="0" err="1" smtClean="0"/>
              <a:t>Take</a:t>
            </a:r>
            <a:r>
              <a:rPr lang="es-ES" sz="1800" dirty="0" smtClean="0"/>
              <a:t> </a:t>
            </a:r>
            <a:r>
              <a:rPr lang="es-ES" sz="1800" dirty="0" err="1" smtClean="0"/>
              <a:t>it</a:t>
            </a:r>
            <a:r>
              <a:rPr lang="es-ES" sz="1800" dirty="0" smtClean="0"/>
              <a:t> </a:t>
            </a:r>
            <a:r>
              <a:rPr lang="es-ES" sz="1800" dirty="0" err="1" smtClean="0"/>
              <a:t>easy</a:t>
            </a:r>
            <a:r>
              <a:rPr lang="es-ES" sz="1800" dirty="0" smtClean="0"/>
              <a:t>!!</a:t>
            </a:r>
            <a:endParaRPr lang="es-ES" sz="1800" dirty="0"/>
          </a:p>
          <a:p>
            <a:pPr algn="just"/>
            <a:endParaRPr lang="es-ES" sz="1800" dirty="0" smtClean="0"/>
          </a:p>
          <a:p>
            <a:pPr lvl="1" algn="just"/>
            <a:endParaRPr lang="es-ES" sz="1400" dirty="0" smtClean="0"/>
          </a:p>
          <a:p>
            <a:pPr lvl="1" algn="just"/>
            <a:endParaRPr lang="es-ES" sz="1400" dirty="0" smtClean="0"/>
          </a:p>
          <a:p>
            <a:pPr lvl="2" algn="just"/>
            <a:endParaRPr lang="es-ES" sz="1500" dirty="0" smtClean="0"/>
          </a:p>
        </p:txBody>
      </p:sp>
      <p:sp>
        <p:nvSpPr>
          <p:cNvPr id="3" name="Title 2"/>
          <p:cNvSpPr>
            <a:spLocks noGrp="1"/>
          </p:cNvSpPr>
          <p:nvPr>
            <p:ph type="title"/>
          </p:nvPr>
        </p:nvSpPr>
        <p:spPr/>
        <p:txBody>
          <a:bodyPr/>
          <a:lstStyle/>
          <a:p>
            <a:pPr algn="l"/>
            <a:r>
              <a:rPr lang="en-US" dirty="0" smtClean="0"/>
              <a:t>10 Exercise</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10.1 Hints / Recommendations</a:t>
            </a:r>
            <a:endParaRPr lang="en-US" dirty="0"/>
          </a:p>
        </p:txBody>
      </p:sp>
    </p:spTree>
    <p:extLst>
      <p:ext uri="{BB962C8B-B14F-4D97-AF65-F5344CB8AC3E}">
        <p14:creationId xmlns:p14="http://schemas.microsoft.com/office/powerpoint/2010/main" val="18412684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11</a:t>
            </a:r>
            <a:endParaRPr lang="en-US" dirty="0"/>
          </a:p>
        </p:txBody>
      </p:sp>
      <p:sp>
        <p:nvSpPr>
          <p:cNvPr id="3" name="Text Placeholder 2"/>
          <p:cNvSpPr>
            <a:spLocks noGrp="1"/>
          </p:cNvSpPr>
          <p:nvPr>
            <p:ph type="body" sz="quarter" idx="13"/>
          </p:nvPr>
        </p:nvSpPr>
        <p:spPr>
          <a:xfrm>
            <a:off x="4329113" y="1832768"/>
            <a:ext cx="3843287" cy="1476375"/>
          </a:xfrm>
        </p:spPr>
        <p:txBody>
          <a:bodyPr/>
          <a:lstStyle/>
          <a:p>
            <a:endParaRPr lang="en-US" dirty="0" smtClean="0"/>
          </a:p>
          <a:p>
            <a:r>
              <a:rPr lang="en-US" dirty="0" smtClean="0"/>
              <a:t>Integration With Non-Reactive Systems</a:t>
            </a:r>
            <a:endParaRPr lang="en-US" dirty="0"/>
          </a:p>
        </p:txBody>
      </p:sp>
    </p:spTree>
    <p:extLst>
      <p:ext uri="{BB962C8B-B14F-4D97-AF65-F5344CB8AC3E}">
        <p14:creationId xmlns:p14="http://schemas.microsoft.com/office/powerpoint/2010/main" val="2028376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(3/3)</a:t>
            </a:r>
            <a:endParaRPr lang="en-US" dirty="0"/>
          </a:p>
        </p:txBody>
      </p:sp>
      <p:sp>
        <p:nvSpPr>
          <p:cNvPr id="3" name="Text Placeholder 2"/>
          <p:cNvSpPr>
            <a:spLocks noGrp="1"/>
          </p:cNvSpPr>
          <p:nvPr>
            <p:ph type="body" sz="quarter" idx="10"/>
          </p:nvPr>
        </p:nvSpPr>
        <p:spPr>
          <a:xfrm>
            <a:off x="437495" y="915566"/>
            <a:ext cx="8497192" cy="3672408"/>
          </a:xfrm>
        </p:spPr>
        <p:txBody>
          <a:bodyPr/>
          <a:lstStyle/>
          <a:p>
            <a:pPr marL="457200" indent="-457200">
              <a:buFont typeface="+mj-lt"/>
              <a:buAutoNum type="arabicPeriod" startAt="5"/>
            </a:pPr>
            <a:endParaRPr lang="es-ES" sz="1600" b="1" dirty="0" smtClean="0"/>
          </a:p>
          <a:p>
            <a:pPr marL="457200" indent="-457200">
              <a:buFont typeface="+mj-lt"/>
              <a:buAutoNum type="arabicPeriod" startAt="8"/>
            </a:pPr>
            <a:r>
              <a:rPr lang="es-ES" sz="1600" b="1" dirty="0" smtClean="0"/>
              <a:t>Apache Kafka </a:t>
            </a:r>
            <a:r>
              <a:rPr lang="es-ES" sz="1600" b="1" dirty="0" err="1" smtClean="0"/>
              <a:t>Binder</a:t>
            </a:r>
            <a:endParaRPr lang="es-ES" sz="1600" b="1" dirty="0" smtClean="0"/>
          </a:p>
          <a:p>
            <a:pPr marL="457200" indent="-457200">
              <a:buFont typeface="+mj-lt"/>
              <a:buAutoNum type="arabicPeriod" startAt="8"/>
            </a:pPr>
            <a:r>
              <a:rPr lang="es-ES" sz="1600" b="1" dirty="0" err="1" smtClean="0"/>
              <a:t>Example</a:t>
            </a:r>
            <a:endParaRPr lang="es-ES" sz="1600" b="1" dirty="0" smtClean="0"/>
          </a:p>
          <a:p>
            <a:pPr lvl="1"/>
            <a:r>
              <a:rPr lang="es-ES" sz="1000" b="1" dirty="0" smtClean="0"/>
              <a:t>9.1 </a:t>
            </a:r>
            <a:r>
              <a:rPr lang="es-ES" sz="1000" b="1" dirty="0" err="1" smtClean="0"/>
              <a:t>Guided</a:t>
            </a:r>
            <a:r>
              <a:rPr lang="es-ES" sz="1000" b="1" dirty="0" smtClean="0"/>
              <a:t> </a:t>
            </a:r>
            <a:r>
              <a:rPr lang="es-ES" sz="1000" b="1" dirty="0" err="1"/>
              <a:t>Example</a:t>
            </a:r>
            <a:endParaRPr lang="es-ES" sz="1000" b="1" dirty="0"/>
          </a:p>
          <a:p>
            <a:pPr marL="457200" indent="-457200">
              <a:buFont typeface="+mj-lt"/>
              <a:buAutoNum type="arabicPeriod" startAt="8"/>
            </a:pPr>
            <a:r>
              <a:rPr lang="es-ES" sz="1600" b="1" dirty="0" err="1" smtClean="0"/>
              <a:t>Exercise</a:t>
            </a:r>
            <a:endParaRPr lang="es-ES" sz="1600" b="1" dirty="0" smtClean="0"/>
          </a:p>
          <a:p>
            <a:pPr lvl="1"/>
            <a:r>
              <a:rPr lang="es-ES" sz="1000" b="1" dirty="0">
                <a:solidFill>
                  <a:schemeClr val="bg2"/>
                </a:solidFill>
              </a:rPr>
              <a:t>10.1 </a:t>
            </a:r>
            <a:r>
              <a:rPr lang="es-ES" sz="1000" b="1" dirty="0" err="1">
                <a:solidFill>
                  <a:schemeClr val="bg2"/>
                </a:solidFill>
              </a:rPr>
              <a:t>Hints</a:t>
            </a:r>
            <a:r>
              <a:rPr lang="es-ES" sz="1000" b="1" dirty="0">
                <a:solidFill>
                  <a:schemeClr val="bg2"/>
                </a:solidFill>
              </a:rPr>
              <a:t> / </a:t>
            </a:r>
            <a:r>
              <a:rPr lang="es-ES" sz="1000" b="1" dirty="0" err="1">
                <a:solidFill>
                  <a:schemeClr val="bg2"/>
                </a:solidFill>
              </a:rPr>
              <a:t>Recommendations</a:t>
            </a:r>
            <a:endParaRPr lang="es-ES" sz="1000" b="1" dirty="0">
              <a:solidFill>
                <a:schemeClr val="bg2"/>
              </a:solidFill>
            </a:endParaRPr>
          </a:p>
          <a:p>
            <a:pPr marL="457200" indent="-457200">
              <a:buFont typeface="+mj-lt"/>
              <a:buAutoNum type="arabicPeriod" startAt="8"/>
            </a:pPr>
            <a:r>
              <a:rPr lang="es-ES" sz="1600" b="1" dirty="0" err="1" smtClean="0"/>
              <a:t>Integration</a:t>
            </a:r>
            <a:r>
              <a:rPr lang="es-ES" sz="1600" b="1" dirty="0" smtClean="0"/>
              <a:t> </a:t>
            </a:r>
            <a:r>
              <a:rPr lang="es-ES" sz="1600" b="1" dirty="0" err="1" smtClean="0"/>
              <a:t>With</a:t>
            </a:r>
            <a:r>
              <a:rPr lang="es-ES" sz="1600" b="1" dirty="0"/>
              <a:t>-</a:t>
            </a:r>
            <a:r>
              <a:rPr lang="es-ES" sz="1600" b="1" dirty="0" smtClean="0"/>
              <a:t>Non </a:t>
            </a:r>
            <a:r>
              <a:rPr lang="es-ES" sz="1600" b="1" dirty="0" smtClean="0"/>
              <a:t>Reactive </a:t>
            </a:r>
            <a:r>
              <a:rPr lang="es-ES" sz="1600" b="1" smtClean="0"/>
              <a:t>Systems</a:t>
            </a:r>
            <a:endParaRPr lang="es-ES" sz="1600" b="1" dirty="0" smtClean="0"/>
          </a:p>
          <a:p>
            <a:pPr marL="457200" indent="-457200">
              <a:buFont typeface="+mj-lt"/>
              <a:buAutoNum type="arabicPeriod" startAt="8"/>
            </a:pPr>
            <a:endParaRPr lang="es-ES" sz="1600" b="1" dirty="0" smtClean="0"/>
          </a:p>
          <a:p>
            <a:pPr lvl="1"/>
            <a:endParaRPr lang="es-ES" sz="1000" b="1" dirty="0" smtClean="0"/>
          </a:p>
        </p:txBody>
      </p:sp>
    </p:spTree>
    <p:extLst>
      <p:ext uri="{BB962C8B-B14F-4D97-AF65-F5344CB8AC3E}">
        <p14:creationId xmlns:p14="http://schemas.microsoft.com/office/powerpoint/2010/main" val="476011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marL="0" indent="0" algn="just">
              <a:buNone/>
            </a:pPr>
            <a:r>
              <a:rPr lang="es-ES" sz="1000" dirty="0"/>
              <a:t>	</a:t>
            </a:r>
            <a:r>
              <a:rPr lang="es-ES" sz="900" dirty="0" err="1"/>
              <a:t>protected</a:t>
            </a:r>
            <a:r>
              <a:rPr lang="es-ES" sz="900" dirty="0"/>
              <a:t> Mono&lt;</a:t>
            </a:r>
            <a:r>
              <a:rPr lang="es-ES" sz="900" dirty="0" err="1"/>
              <a:t>ApplicationAssertion</a:t>
            </a:r>
            <a:r>
              <a:rPr lang="es-ES" sz="900" dirty="0"/>
              <a:t>&gt; </a:t>
            </a:r>
            <a:r>
              <a:rPr lang="es-ES" sz="900" dirty="0" err="1"/>
              <a:t>parseApplicationAssertion</a:t>
            </a:r>
            <a:r>
              <a:rPr lang="es-ES" sz="900" dirty="0"/>
              <a:t>(</a:t>
            </a:r>
            <a:r>
              <a:rPr lang="es-ES" sz="900" dirty="0" err="1"/>
              <a:t>String</a:t>
            </a:r>
            <a:r>
              <a:rPr lang="es-ES" sz="900" dirty="0"/>
              <a:t> </a:t>
            </a:r>
            <a:r>
              <a:rPr lang="es-ES" sz="900" dirty="0" err="1"/>
              <a:t>jwt</a:t>
            </a:r>
            <a:r>
              <a:rPr lang="es-ES" sz="900" dirty="0"/>
              <a:t>) {</a:t>
            </a:r>
          </a:p>
          <a:p>
            <a:pPr marL="0" indent="0" algn="just">
              <a:buNone/>
            </a:pPr>
            <a:r>
              <a:rPr lang="es-ES" sz="900" dirty="0"/>
              <a:t>		</a:t>
            </a:r>
            <a:r>
              <a:rPr lang="es-ES" sz="900" b="1" dirty="0"/>
              <a:t>// </a:t>
            </a:r>
            <a:r>
              <a:rPr lang="es-ES" sz="900" b="1" dirty="0" err="1"/>
              <a:t>jjwt</a:t>
            </a:r>
            <a:r>
              <a:rPr lang="es-ES" sz="900" b="1" dirty="0"/>
              <a:t> </a:t>
            </a:r>
            <a:r>
              <a:rPr lang="es-ES" sz="900" b="1" dirty="0" err="1"/>
              <a:t>does</a:t>
            </a:r>
            <a:r>
              <a:rPr lang="es-ES" sz="900" b="1" dirty="0"/>
              <a:t> </a:t>
            </a:r>
            <a:r>
              <a:rPr lang="es-ES" sz="900" b="1" dirty="0" err="1"/>
              <a:t>not</a:t>
            </a:r>
            <a:r>
              <a:rPr lang="es-ES" sz="900" b="1" dirty="0"/>
              <a:t> </a:t>
            </a:r>
            <a:r>
              <a:rPr lang="es-ES" sz="900" b="1" dirty="0" err="1"/>
              <a:t>work</a:t>
            </a:r>
            <a:r>
              <a:rPr lang="es-ES" sz="900" b="1" dirty="0"/>
              <a:t> </a:t>
            </a:r>
            <a:r>
              <a:rPr lang="es-ES" sz="900" b="1" dirty="0" err="1"/>
              <a:t>with</a:t>
            </a:r>
            <a:r>
              <a:rPr lang="es-ES" sz="900" b="1" dirty="0"/>
              <a:t> observables. As a </a:t>
            </a:r>
            <a:r>
              <a:rPr lang="es-ES" sz="900" b="1" dirty="0" err="1"/>
              <a:t>result</a:t>
            </a:r>
            <a:r>
              <a:rPr lang="es-ES" sz="900" b="1" dirty="0"/>
              <a:t>, </a:t>
            </a:r>
            <a:r>
              <a:rPr lang="es-ES" sz="900" b="1" dirty="0" err="1"/>
              <a:t>the</a:t>
            </a:r>
            <a:r>
              <a:rPr lang="es-ES" sz="900" b="1" dirty="0"/>
              <a:t> </a:t>
            </a:r>
            <a:r>
              <a:rPr lang="es-ES" sz="900" b="1" dirty="0" err="1"/>
              <a:t>callback</a:t>
            </a:r>
            <a:r>
              <a:rPr lang="es-ES" sz="900" b="1" dirty="0"/>
              <a:t> </a:t>
            </a:r>
            <a:r>
              <a:rPr lang="es-ES" sz="900" b="1" dirty="0" err="1"/>
              <a:t>needs</a:t>
            </a:r>
            <a:r>
              <a:rPr lang="es-ES" sz="900" b="1" dirty="0"/>
              <a:t> to </a:t>
            </a:r>
            <a:r>
              <a:rPr lang="es-ES" sz="900" b="1" dirty="0" err="1"/>
              <a:t>get</a:t>
            </a:r>
            <a:r>
              <a:rPr lang="es-ES" sz="900" b="1" dirty="0"/>
              <a:t> </a:t>
            </a:r>
            <a:r>
              <a:rPr lang="es-ES" sz="900" b="1" dirty="0" err="1"/>
              <a:t>blocked</a:t>
            </a:r>
            <a:r>
              <a:rPr lang="es-ES" sz="900" b="1" dirty="0"/>
              <a:t> and to </a:t>
            </a:r>
            <a:r>
              <a:rPr lang="es-ES" sz="900" b="1" dirty="0" err="1"/>
              <a:t>avoid</a:t>
            </a:r>
            <a:r>
              <a:rPr lang="es-ES" sz="900" b="1" dirty="0"/>
              <a:t> </a:t>
            </a:r>
            <a:r>
              <a:rPr lang="es-ES" sz="900" b="1" dirty="0" err="1"/>
              <a:t>blocking</a:t>
            </a:r>
            <a:endParaRPr lang="es-ES" sz="900" b="1" dirty="0"/>
          </a:p>
          <a:p>
            <a:pPr marL="0" indent="0" algn="just">
              <a:buNone/>
            </a:pPr>
            <a:r>
              <a:rPr lang="es-ES" sz="900" b="1" dirty="0"/>
              <a:t>		// </a:t>
            </a:r>
            <a:r>
              <a:rPr lang="es-ES" sz="900" b="1" dirty="0" err="1"/>
              <a:t>the</a:t>
            </a:r>
            <a:r>
              <a:rPr lang="es-ES" sz="900" b="1" dirty="0"/>
              <a:t> </a:t>
            </a:r>
            <a:r>
              <a:rPr lang="es-ES" sz="900" b="1" dirty="0" err="1"/>
              <a:t>working</a:t>
            </a:r>
            <a:r>
              <a:rPr lang="es-ES" sz="900" b="1" dirty="0"/>
              <a:t> </a:t>
            </a:r>
            <a:r>
              <a:rPr lang="es-ES" sz="900" b="1" dirty="0" err="1"/>
              <a:t>thread</a:t>
            </a:r>
            <a:r>
              <a:rPr lang="es-ES" sz="900" b="1" dirty="0"/>
              <a:t>, </a:t>
            </a:r>
            <a:r>
              <a:rPr lang="es-ES" sz="900" b="1" dirty="0" err="1"/>
              <a:t>it</a:t>
            </a:r>
            <a:r>
              <a:rPr lang="es-ES" sz="900" b="1" dirty="0"/>
              <a:t> </a:t>
            </a:r>
            <a:r>
              <a:rPr lang="es-ES" sz="900" b="1" dirty="0" err="1"/>
              <a:t>is</a:t>
            </a:r>
            <a:r>
              <a:rPr lang="es-ES" sz="900" b="1" dirty="0"/>
              <a:t> </a:t>
            </a:r>
            <a:r>
              <a:rPr lang="es-ES" sz="900" b="1" dirty="0" err="1"/>
              <a:t>scheduled</a:t>
            </a:r>
            <a:r>
              <a:rPr lang="es-ES" sz="900" b="1" dirty="0"/>
              <a:t> to a pool of </a:t>
            </a:r>
            <a:r>
              <a:rPr lang="es-ES" sz="900" b="1" dirty="0" err="1"/>
              <a:t>threads</a:t>
            </a:r>
            <a:r>
              <a:rPr lang="es-ES" sz="900" b="1" dirty="0"/>
              <a:t> </a:t>
            </a:r>
            <a:r>
              <a:rPr lang="es-ES" sz="900" b="1" dirty="0" err="1"/>
              <a:t>with</a:t>
            </a:r>
            <a:r>
              <a:rPr lang="es-ES" sz="900" b="1" dirty="0"/>
              <a:t> </a:t>
            </a:r>
            <a:r>
              <a:rPr lang="es-ES" sz="900" b="1" dirty="0" err="1"/>
              <a:t>Mono.fromCallable</a:t>
            </a:r>
            <a:r>
              <a:rPr lang="es-ES" sz="900" b="1" dirty="0"/>
              <a:t> and </a:t>
            </a:r>
            <a:r>
              <a:rPr lang="es-ES" sz="900" b="1" dirty="0" err="1"/>
              <a:t>Schedulers.elastic</a:t>
            </a:r>
            <a:r>
              <a:rPr lang="es-ES" sz="900" b="1" dirty="0"/>
              <a:t>().</a:t>
            </a:r>
          </a:p>
          <a:p>
            <a:pPr marL="0" indent="0" algn="just">
              <a:buNone/>
            </a:pPr>
            <a:r>
              <a:rPr lang="es-ES" sz="900" dirty="0"/>
              <a:t>		</a:t>
            </a:r>
            <a:r>
              <a:rPr lang="es-ES" sz="900" dirty="0" err="1"/>
              <a:t>return</a:t>
            </a:r>
            <a:r>
              <a:rPr lang="es-ES" sz="900" dirty="0"/>
              <a:t> </a:t>
            </a:r>
            <a:r>
              <a:rPr lang="es-ES" sz="900" b="1" dirty="0" err="1"/>
              <a:t>Mono.fromCallable</a:t>
            </a:r>
            <a:r>
              <a:rPr lang="es-ES" sz="900" dirty="0"/>
              <a:t>(() -&gt; {</a:t>
            </a:r>
          </a:p>
          <a:p>
            <a:pPr marL="0" indent="0" algn="just">
              <a:buNone/>
            </a:pPr>
            <a:r>
              <a:rPr lang="es-ES" sz="900" dirty="0"/>
              <a:t>			try {</a:t>
            </a:r>
          </a:p>
          <a:p>
            <a:pPr marL="0" indent="0" algn="just">
              <a:buNone/>
            </a:pPr>
            <a:r>
              <a:rPr lang="es-ES" sz="900" dirty="0"/>
              <a:t>				</a:t>
            </a:r>
            <a:r>
              <a:rPr lang="es-ES" sz="900" dirty="0" err="1"/>
              <a:t>ApplicationAssertion</a:t>
            </a:r>
            <a:r>
              <a:rPr lang="es-ES" sz="900" dirty="0"/>
              <a:t> </a:t>
            </a:r>
            <a:r>
              <a:rPr lang="es-ES" sz="900" dirty="0" err="1"/>
              <a:t>applicationAssertion</a:t>
            </a:r>
            <a:r>
              <a:rPr lang="es-ES" sz="900" dirty="0"/>
              <a:t> = new </a:t>
            </a:r>
            <a:r>
              <a:rPr lang="es-ES" sz="900" dirty="0" err="1"/>
              <a:t>ApplicationAssertion</a:t>
            </a:r>
            <a:r>
              <a:rPr lang="es-ES" sz="900" dirty="0"/>
              <a:t>();</a:t>
            </a:r>
          </a:p>
          <a:p>
            <a:pPr marL="0" indent="0" algn="just">
              <a:buNone/>
            </a:pPr>
            <a:r>
              <a:rPr lang="es-ES" sz="900" dirty="0"/>
              <a:t>				</a:t>
            </a:r>
            <a:r>
              <a:rPr lang="es-ES" sz="900" dirty="0" err="1"/>
              <a:t>Assertion</a:t>
            </a:r>
            <a:r>
              <a:rPr lang="es-ES" sz="900" dirty="0"/>
              <a:t> </a:t>
            </a:r>
            <a:r>
              <a:rPr lang="es-ES" sz="900" dirty="0" err="1"/>
              <a:t>assertion</a:t>
            </a:r>
            <a:r>
              <a:rPr lang="es-ES" sz="900" dirty="0"/>
              <a:t> = </a:t>
            </a:r>
            <a:r>
              <a:rPr lang="es-ES" sz="900" dirty="0" err="1"/>
              <a:t>jwtManager.parseWithCallback</a:t>
            </a:r>
            <a:r>
              <a:rPr lang="es-ES" sz="900" dirty="0"/>
              <a:t>(</a:t>
            </a:r>
            <a:r>
              <a:rPr lang="es-ES" sz="900" dirty="0" err="1"/>
              <a:t>jwt</a:t>
            </a:r>
            <a:r>
              <a:rPr lang="es-ES" sz="900" dirty="0"/>
              <a:t>, </a:t>
            </a:r>
            <a:r>
              <a:rPr lang="es-ES" sz="900" dirty="0" err="1"/>
              <a:t>asrt</a:t>
            </a:r>
            <a:r>
              <a:rPr lang="es-ES" sz="900" dirty="0"/>
              <a:t> -&gt; {</a:t>
            </a:r>
          </a:p>
          <a:p>
            <a:pPr marL="0" indent="0" algn="just">
              <a:buNone/>
            </a:pPr>
            <a:r>
              <a:rPr lang="es-ES" sz="900" dirty="0"/>
              <a:t>					</a:t>
            </a:r>
            <a:r>
              <a:rPr lang="es-ES" sz="900" dirty="0" err="1"/>
              <a:t>validateAssertion</a:t>
            </a:r>
            <a:r>
              <a:rPr lang="es-ES" sz="900" dirty="0"/>
              <a:t>(</a:t>
            </a:r>
            <a:r>
              <a:rPr lang="es-ES" sz="900" dirty="0" err="1"/>
              <a:t>asrt</a:t>
            </a:r>
            <a:r>
              <a:rPr lang="es-ES" sz="900" dirty="0"/>
              <a:t>);</a:t>
            </a:r>
          </a:p>
          <a:p>
            <a:pPr marL="0" indent="0" algn="just">
              <a:buNone/>
            </a:pPr>
            <a:r>
              <a:rPr lang="es-ES" sz="900" dirty="0"/>
              <a:t>					</a:t>
            </a:r>
            <a:r>
              <a:rPr lang="es-ES" sz="900" dirty="0" err="1"/>
              <a:t>Application</a:t>
            </a:r>
            <a:r>
              <a:rPr lang="es-ES" sz="900" dirty="0"/>
              <a:t> </a:t>
            </a:r>
            <a:r>
              <a:rPr lang="es-ES" sz="900" dirty="0" err="1"/>
              <a:t>application</a:t>
            </a:r>
            <a:r>
              <a:rPr lang="es-ES" sz="900" dirty="0"/>
              <a:t>;</a:t>
            </a:r>
          </a:p>
          <a:p>
            <a:pPr marL="0" indent="0" algn="just">
              <a:buNone/>
            </a:pPr>
            <a:r>
              <a:rPr lang="es-ES" sz="900" dirty="0"/>
              <a:t>					try {</a:t>
            </a:r>
          </a:p>
          <a:p>
            <a:pPr marL="0" indent="0" algn="just">
              <a:buNone/>
            </a:pPr>
            <a:r>
              <a:rPr lang="es-ES" sz="900" dirty="0"/>
              <a:t>						</a:t>
            </a:r>
            <a:r>
              <a:rPr lang="es-ES" sz="900" b="1" dirty="0" err="1"/>
              <a:t>application</a:t>
            </a:r>
            <a:r>
              <a:rPr lang="es-ES" sz="900" b="1" dirty="0"/>
              <a:t> = </a:t>
            </a:r>
            <a:r>
              <a:rPr lang="es-ES" sz="900" b="1" dirty="0" err="1"/>
              <a:t>applicationsService.getApplication</a:t>
            </a:r>
            <a:r>
              <a:rPr lang="es-ES" sz="900" b="1" dirty="0"/>
              <a:t>(</a:t>
            </a:r>
            <a:r>
              <a:rPr lang="es-ES" sz="900" b="1" dirty="0" err="1"/>
              <a:t>asrt.getIssuer</a:t>
            </a:r>
            <a:r>
              <a:rPr lang="es-ES" sz="900" b="1" dirty="0"/>
              <a:t>()).block();</a:t>
            </a:r>
          </a:p>
          <a:p>
            <a:pPr marL="0" indent="0" algn="just">
              <a:buNone/>
            </a:pPr>
            <a:r>
              <a:rPr lang="es-ES" sz="900" dirty="0"/>
              <a:t>					} catch (</a:t>
            </a:r>
            <a:r>
              <a:rPr lang="es-ES" sz="900" dirty="0" err="1"/>
              <a:t>NotFoundException</a:t>
            </a:r>
            <a:r>
              <a:rPr lang="es-ES" sz="900" dirty="0"/>
              <a:t> e) {</a:t>
            </a:r>
          </a:p>
          <a:p>
            <a:pPr marL="0" indent="0" algn="just">
              <a:buNone/>
            </a:pPr>
            <a:r>
              <a:rPr lang="es-ES" sz="900" dirty="0"/>
              <a:t>						</a:t>
            </a:r>
            <a:r>
              <a:rPr lang="es-ES" sz="900" dirty="0" err="1"/>
              <a:t>throw</a:t>
            </a:r>
            <a:r>
              <a:rPr lang="es-ES" sz="900" dirty="0"/>
              <a:t> new </a:t>
            </a:r>
            <a:r>
              <a:rPr lang="es-ES" sz="900" dirty="0" err="1"/>
              <a:t>InvalidGrantException</a:t>
            </a:r>
            <a:r>
              <a:rPr lang="es-ES" sz="900" dirty="0"/>
              <a:t>("</a:t>
            </a:r>
            <a:r>
              <a:rPr lang="es-ES" sz="900" dirty="0" err="1"/>
              <a:t>invalid</a:t>
            </a:r>
            <a:r>
              <a:rPr lang="es-ES" sz="900" dirty="0"/>
              <a:t> </a:t>
            </a:r>
            <a:r>
              <a:rPr lang="es-ES" sz="900" dirty="0" err="1"/>
              <a:t>issuer</a:t>
            </a:r>
            <a:r>
              <a:rPr lang="es-ES" sz="900" dirty="0"/>
              <a:t>");</a:t>
            </a:r>
          </a:p>
          <a:p>
            <a:pPr marL="0" indent="0" algn="just">
              <a:buNone/>
            </a:pPr>
            <a:r>
              <a:rPr lang="es-ES" sz="900" dirty="0"/>
              <a:t>					}</a:t>
            </a:r>
          </a:p>
          <a:p>
            <a:pPr marL="0" indent="0" algn="just">
              <a:buNone/>
            </a:pPr>
            <a:r>
              <a:rPr lang="es-ES" sz="900" dirty="0"/>
              <a:t>					</a:t>
            </a:r>
            <a:r>
              <a:rPr lang="es-ES" sz="900" dirty="0" err="1"/>
              <a:t>applicationAssertion.setApplication</a:t>
            </a:r>
            <a:r>
              <a:rPr lang="es-ES" sz="900" dirty="0"/>
              <a:t>(</a:t>
            </a:r>
            <a:r>
              <a:rPr lang="es-ES" sz="900" dirty="0" err="1"/>
              <a:t>application</a:t>
            </a:r>
            <a:r>
              <a:rPr lang="es-ES" sz="900" dirty="0"/>
              <a:t>);</a:t>
            </a:r>
          </a:p>
          <a:p>
            <a:pPr marL="0" indent="0" algn="just">
              <a:buNone/>
            </a:pPr>
            <a:r>
              <a:rPr lang="es-ES" sz="900" dirty="0"/>
              <a:t>					</a:t>
            </a:r>
            <a:r>
              <a:rPr lang="es-ES" sz="900" dirty="0" err="1"/>
              <a:t>return</a:t>
            </a:r>
            <a:r>
              <a:rPr lang="es-ES" sz="900" dirty="0"/>
              <a:t> </a:t>
            </a:r>
            <a:r>
              <a:rPr lang="es-ES" sz="900" dirty="0" err="1"/>
              <a:t>application.getSecret</a:t>
            </a:r>
            <a:r>
              <a:rPr lang="es-ES" sz="900" dirty="0"/>
              <a:t>();</a:t>
            </a:r>
          </a:p>
          <a:p>
            <a:pPr marL="0" indent="0" algn="just">
              <a:buNone/>
            </a:pPr>
            <a:r>
              <a:rPr lang="es-ES" sz="900" dirty="0"/>
              <a:t>				</a:t>
            </a:r>
            <a:r>
              <a:rPr lang="es-ES" sz="900" dirty="0" smtClean="0"/>
              <a:t>});</a:t>
            </a:r>
          </a:p>
          <a:p>
            <a:pPr marL="0" indent="0" algn="just">
              <a:buNone/>
            </a:pPr>
            <a:r>
              <a:rPr lang="es-ES" sz="900" dirty="0"/>
              <a:t>	</a:t>
            </a:r>
            <a:r>
              <a:rPr lang="es-ES" sz="900" dirty="0" smtClean="0"/>
              <a:t>			….</a:t>
            </a:r>
            <a:endParaRPr lang="es-ES" sz="900" dirty="0"/>
          </a:p>
          <a:p>
            <a:pPr marL="0" indent="0" algn="just">
              <a:buNone/>
            </a:pPr>
            <a:r>
              <a:rPr lang="es-ES" sz="900" dirty="0"/>
              <a:t>			}</a:t>
            </a:r>
          </a:p>
          <a:p>
            <a:pPr marL="0" indent="0" algn="just">
              <a:buNone/>
            </a:pPr>
            <a:r>
              <a:rPr lang="es-ES" sz="900" dirty="0"/>
              <a:t>		}).</a:t>
            </a:r>
            <a:r>
              <a:rPr lang="es-ES" sz="900" b="1" u="sng" dirty="0" err="1"/>
              <a:t>subscribeOn</a:t>
            </a:r>
            <a:r>
              <a:rPr lang="es-ES" sz="900" b="1" u="sng" dirty="0"/>
              <a:t>(</a:t>
            </a:r>
            <a:r>
              <a:rPr lang="es-ES" sz="900" b="1" u="sng" dirty="0" err="1"/>
              <a:t>Schedulers.elastic</a:t>
            </a:r>
            <a:r>
              <a:rPr lang="es-ES" sz="900" b="1" u="sng" dirty="0"/>
              <a:t>());</a:t>
            </a:r>
          </a:p>
          <a:p>
            <a:pPr marL="0" indent="0" algn="just">
              <a:buNone/>
            </a:pPr>
            <a:r>
              <a:rPr lang="es-ES" sz="900" dirty="0"/>
              <a:t>	</a:t>
            </a:r>
            <a:r>
              <a:rPr lang="es-ES" sz="900" dirty="0" smtClean="0"/>
              <a:t>}</a:t>
            </a:r>
            <a:endParaRPr lang="es-ES" sz="900" dirty="0"/>
          </a:p>
          <a:p>
            <a:pPr algn="just"/>
            <a:r>
              <a:rPr lang="es-ES" sz="1400" dirty="0">
                <a:hlinkClick r:id="rId2"/>
              </a:rPr>
              <a:t>https://</a:t>
            </a:r>
            <a:r>
              <a:rPr lang="es-ES" sz="1400" dirty="0" smtClean="0">
                <a:hlinkClick r:id="rId2"/>
              </a:rPr>
              <a:t>www.mera.ru/media/attachments/2019/04/25/spring_reactor_basic_mera-meetup.pdf</a:t>
            </a:r>
            <a:r>
              <a:rPr lang="es-ES" sz="1400" dirty="0" smtClean="0"/>
              <a:t> (</a:t>
            </a:r>
            <a:r>
              <a:rPr lang="es-ES" sz="1400" dirty="0" err="1" smtClean="0"/>
              <a:t>slide</a:t>
            </a:r>
            <a:r>
              <a:rPr lang="es-ES" sz="1400" smtClean="0"/>
              <a:t> 15)</a:t>
            </a:r>
            <a:endParaRPr lang="es-ES" sz="1400" dirty="0" smtClean="0"/>
          </a:p>
          <a:p>
            <a:pPr lvl="1" algn="just"/>
            <a:endParaRPr lang="es-ES" sz="1400" dirty="0" smtClean="0"/>
          </a:p>
          <a:p>
            <a:pPr lvl="2" algn="just"/>
            <a:endParaRPr lang="es-ES" sz="1500" dirty="0" smtClean="0"/>
          </a:p>
        </p:txBody>
      </p:sp>
      <p:sp>
        <p:nvSpPr>
          <p:cNvPr id="3" name="Title 2"/>
          <p:cNvSpPr>
            <a:spLocks noGrp="1"/>
          </p:cNvSpPr>
          <p:nvPr>
            <p:ph type="title"/>
          </p:nvPr>
        </p:nvSpPr>
        <p:spPr/>
        <p:txBody>
          <a:bodyPr/>
          <a:lstStyle/>
          <a:p>
            <a:pPr algn="l"/>
            <a:r>
              <a:rPr lang="en-US" dirty="0" smtClean="0"/>
              <a:t>11 Integration With Non-Reactive Systems</a:t>
            </a:r>
            <a:endParaRPr lang="en-US" dirty="0"/>
          </a:p>
        </p:txBody>
      </p:sp>
      <p:sp>
        <p:nvSpPr>
          <p:cNvPr id="6" name="Text Placeholder 3"/>
          <p:cNvSpPr>
            <a:spLocks noGrp="1"/>
          </p:cNvSpPr>
          <p:nvPr>
            <p:ph type="body" sz="quarter" idx="26"/>
          </p:nvPr>
        </p:nvSpPr>
        <p:spPr>
          <a:xfrm>
            <a:off x="816954" y="771942"/>
            <a:ext cx="7931510" cy="392113"/>
          </a:xfrm>
        </p:spPr>
        <p:txBody>
          <a:bodyPr/>
          <a:lstStyle/>
          <a:p>
            <a:r>
              <a:rPr lang="en-US" dirty="0" smtClean="0"/>
              <a:t>11.1 Launch your block ops in an independent Pool of Threads (Schedulers)</a:t>
            </a:r>
            <a:endParaRPr lang="en-US" dirty="0"/>
          </a:p>
        </p:txBody>
      </p:sp>
    </p:spTree>
    <p:extLst>
      <p:ext uri="{BB962C8B-B14F-4D97-AF65-F5344CB8AC3E}">
        <p14:creationId xmlns:p14="http://schemas.microsoft.com/office/powerpoint/2010/main" val="514800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sz="3200" dirty="0" smtClean="0"/>
          </a:p>
          <a:p>
            <a:r>
              <a:rPr lang="en-US" sz="6000" dirty="0" smtClean="0"/>
              <a:t>Thanks</a:t>
            </a:r>
            <a:endParaRPr lang="en-US" sz="6000" dirty="0"/>
          </a:p>
        </p:txBody>
      </p:sp>
      <p:sp>
        <p:nvSpPr>
          <p:cNvPr id="3" name="Text Placeholder 2"/>
          <p:cNvSpPr>
            <a:spLocks noGrp="1"/>
          </p:cNvSpPr>
          <p:nvPr>
            <p:ph type="body" sz="quarter" idx="13"/>
          </p:nvPr>
        </p:nvSpPr>
        <p:spPr/>
        <p:txBody>
          <a:bodyPr/>
          <a:lstStyle/>
          <a:p>
            <a:endParaRPr lang="en-US" sz="1600" dirty="0" smtClean="0"/>
          </a:p>
          <a:p>
            <a:r>
              <a:rPr lang="en-US" sz="5400" dirty="0" smtClean="0"/>
              <a:t>Folks</a:t>
            </a:r>
            <a:endParaRPr lang="en-US" dirty="0"/>
          </a:p>
        </p:txBody>
      </p:sp>
    </p:spTree>
    <p:extLst>
      <p:ext uri="{BB962C8B-B14F-4D97-AF65-F5344CB8AC3E}">
        <p14:creationId xmlns:p14="http://schemas.microsoft.com/office/powerpoint/2010/main" val="3379790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01</a:t>
            </a:r>
            <a:endParaRPr lang="en-US" dirty="0"/>
          </a:p>
        </p:txBody>
      </p:sp>
      <p:sp>
        <p:nvSpPr>
          <p:cNvPr id="3" name="Text Placeholder 2"/>
          <p:cNvSpPr>
            <a:spLocks noGrp="1"/>
          </p:cNvSpPr>
          <p:nvPr>
            <p:ph type="body" sz="quarter" idx="13"/>
          </p:nvPr>
        </p:nvSpPr>
        <p:spPr/>
        <p:txBody>
          <a:bodyPr/>
          <a:lstStyle/>
          <a:p>
            <a:endParaRPr lang="en-US" sz="1400" dirty="0"/>
          </a:p>
          <a:p>
            <a:r>
              <a:rPr lang="en-US" dirty="0"/>
              <a:t>Introducing Spring Cloud Stream</a:t>
            </a:r>
          </a:p>
        </p:txBody>
      </p:sp>
    </p:spTree>
    <p:extLst>
      <p:ext uri="{BB962C8B-B14F-4D97-AF65-F5344CB8AC3E}">
        <p14:creationId xmlns:p14="http://schemas.microsoft.com/office/powerpoint/2010/main" val="2205509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solidFill>
            <a:schemeClr val="bg1">
              <a:lumMod val="95000"/>
            </a:schemeClr>
          </a:solidFill>
        </p:spPr>
        <p:txBody>
          <a:bodyPr/>
          <a:lstStyle/>
          <a:p>
            <a:pPr algn="just"/>
            <a:r>
              <a:rPr lang="en-US" sz="2000" dirty="0"/>
              <a:t>Spring Cloud </a:t>
            </a:r>
            <a:r>
              <a:rPr lang="en-US" sz="2000" dirty="0" smtClean="0"/>
              <a:t>Stream:</a:t>
            </a:r>
          </a:p>
          <a:p>
            <a:pPr lvl="1" algn="just"/>
            <a:r>
              <a:rPr lang="en-US" sz="1600" dirty="0" smtClean="0"/>
              <a:t>Framework </a:t>
            </a:r>
            <a:r>
              <a:rPr lang="en-US" sz="1600" dirty="0"/>
              <a:t>for building message-driven </a:t>
            </a:r>
            <a:r>
              <a:rPr lang="en-US" sz="1600" dirty="0" err="1" smtClean="0"/>
              <a:t>microservice</a:t>
            </a:r>
            <a:r>
              <a:rPr lang="en-US" sz="1600" dirty="0" smtClean="0"/>
              <a:t> </a:t>
            </a:r>
            <a:r>
              <a:rPr lang="en-US" sz="1600" dirty="0"/>
              <a:t>applications. </a:t>
            </a:r>
            <a:endParaRPr lang="en-US" sz="1600" dirty="0" smtClean="0"/>
          </a:p>
          <a:p>
            <a:pPr lvl="1" algn="just"/>
            <a:r>
              <a:rPr lang="en-US" sz="1600" u="sng" dirty="0" smtClean="0"/>
              <a:t>Builds </a:t>
            </a:r>
            <a:r>
              <a:rPr lang="en-US" sz="1600" u="sng" dirty="0"/>
              <a:t>upon Spring Boot</a:t>
            </a:r>
            <a:r>
              <a:rPr lang="en-US" sz="1600" dirty="0"/>
              <a:t> to create </a:t>
            </a:r>
            <a:r>
              <a:rPr lang="en-US" sz="1600" dirty="0" smtClean="0"/>
              <a:t>Spring applications</a:t>
            </a:r>
          </a:p>
          <a:p>
            <a:pPr lvl="1" algn="just"/>
            <a:r>
              <a:rPr lang="en-US" sz="1600" u="sng" dirty="0" smtClean="0"/>
              <a:t>Uses </a:t>
            </a:r>
            <a:r>
              <a:rPr lang="en-US" sz="1600" u="sng" dirty="0"/>
              <a:t>Spring Integration</a:t>
            </a:r>
            <a:r>
              <a:rPr lang="en-US" sz="1600" dirty="0"/>
              <a:t> to provide connectivity to message brokers. </a:t>
            </a:r>
            <a:endParaRPr lang="en-US" sz="1600" dirty="0" smtClean="0"/>
          </a:p>
          <a:p>
            <a:pPr marL="457200" lvl="1" indent="0" algn="just">
              <a:buNone/>
            </a:pPr>
            <a:endParaRPr lang="en-US" sz="1600" dirty="0" smtClean="0"/>
          </a:p>
          <a:p>
            <a:pPr algn="just"/>
            <a:r>
              <a:rPr lang="en-US" sz="2000" dirty="0" smtClean="0"/>
              <a:t>Provides configuration </a:t>
            </a:r>
            <a:r>
              <a:rPr lang="en-US" sz="2000" dirty="0"/>
              <a:t>of middleware from several vendors, </a:t>
            </a:r>
            <a:r>
              <a:rPr lang="en-US" sz="2000" u="sng" dirty="0"/>
              <a:t>introducing the concepts of persistent publish-subscribe semantics, consumer groups, and partitions.</a:t>
            </a:r>
          </a:p>
        </p:txBody>
      </p:sp>
      <p:sp>
        <p:nvSpPr>
          <p:cNvPr id="3" name="Title 2"/>
          <p:cNvSpPr>
            <a:spLocks noGrp="1"/>
          </p:cNvSpPr>
          <p:nvPr>
            <p:ph type="title"/>
          </p:nvPr>
        </p:nvSpPr>
        <p:spPr/>
        <p:txBody>
          <a:bodyPr/>
          <a:lstStyle/>
          <a:p>
            <a:pPr algn="l"/>
            <a:r>
              <a:rPr lang="en-US" dirty="0" smtClean="0"/>
              <a:t>01 Introducing </a:t>
            </a:r>
            <a:r>
              <a:rPr lang="en-US" dirty="0"/>
              <a:t>Spring Cloud Stream</a:t>
            </a:r>
            <a:br>
              <a:rPr lang="en-US" dirty="0"/>
            </a:br>
            <a:endParaRPr lang="en-US" dirty="0"/>
          </a:p>
        </p:txBody>
      </p:sp>
      <p:sp>
        <p:nvSpPr>
          <p:cNvPr id="5" name="Text Placeholder 3"/>
          <p:cNvSpPr>
            <a:spLocks noGrp="1"/>
          </p:cNvSpPr>
          <p:nvPr>
            <p:ph type="body" sz="quarter" idx="26"/>
          </p:nvPr>
        </p:nvSpPr>
        <p:spPr>
          <a:xfrm>
            <a:off x="827584" y="771942"/>
            <a:ext cx="4033837" cy="392113"/>
          </a:xfrm>
        </p:spPr>
        <p:txBody>
          <a:bodyPr/>
          <a:lstStyle/>
          <a:p>
            <a:r>
              <a:rPr lang="en-US" dirty="0" smtClean="0"/>
              <a:t>1.1 Concepts</a:t>
            </a:r>
            <a:endParaRPr lang="en-US" dirty="0"/>
          </a:p>
        </p:txBody>
      </p:sp>
    </p:spTree>
    <p:extLst>
      <p:ext uri="{BB962C8B-B14F-4D97-AF65-F5344CB8AC3E}">
        <p14:creationId xmlns:p14="http://schemas.microsoft.com/office/powerpoint/2010/main" val="4177113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02</a:t>
            </a:r>
            <a:endParaRPr lang="en-US" dirty="0"/>
          </a:p>
        </p:txBody>
      </p:sp>
      <p:sp>
        <p:nvSpPr>
          <p:cNvPr id="3" name="Text Placeholder 2"/>
          <p:cNvSpPr>
            <a:spLocks noGrp="1"/>
          </p:cNvSpPr>
          <p:nvPr>
            <p:ph type="body" sz="quarter" idx="13"/>
          </p:nvPr>
        </p:nvSpPr>
        <p:spPr/>
        <p:txBody>
          <a:bodyPr/>
          <a:lstStyle/>
          <a:p>
            <a:endParaRPr lang="en-US" dirty="0" smtClean="0"/>
          </a:p>
          <a:p>
            <a:r>
              <a:rPr lang="en-US" dirty="0" smtClean="0"/>
              <a:t>Main Concepts</a:t>
            </a:r>
            <a:endParaRPr lang="en-US" dirty="0"/>
          </a:p>
        </p:txBody>
      </p:sp>
    </p:spTree>
    <p:extLst>
      <p:ext uri="{BB962C8B-B14F-4D97-AF65-F5344CB8AC3E}">
        <p14:creationId xmlns:p14="http://schemas.microsoft.com/office/powerpoint/2010/main" val="1231480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47675" y="1347614"/>
            <a:ext cx="4772397" cy="3528392"/>
          </a:xfrm>
          <a:solidFill>
            <a:schemeClr val="bg1">
              <a:lumMod val="95000"/>
            </a:schemeClr>
          </a:solidFill>
        </p:spPr>
        <p:txBody>
          <a:bodyPr/>
          <a:lstStyle/>
          <a:p>
            <a:pPr algn="just"/>
            <a:r>
              <a:rPr lang="en-US" sz="2000" dirty="0"/>
              <a:t>A Spring Cloud Stream application consists of a middleware-neutral core</a:t>
            </a:r>
            <a:r>
              <a:rPr lang="en-US" sz="2000" dirty="0" smtClean="0"/>
              <a:t>.</a:t>
            </a:r>
          </a:p>
          <a:p>
            <a:pPr algn="just"/>
            <a:r>
              <a:rPr lang="en-US" sz="2000" dirty="0" smtClean="0"/>
              <a:t>The </a:t>
            </a:r>
            <a:r>
              <a:rPr lang="en-US" sz="2000" dirty="0"/>
              <a:t>application communicates with the outside world </a:t>
            </a:r>
            <a:r>
              <a:rPr lang="en-US" sz="2000" u="sng" dirty="0"/>
              <a:t>through </a:t>
            </a:r>
            <a:r>
              <a:rPr lang="en-US" sz="2000" b="1" u="sng" dirty="0"/>
              <a:t>input</a:t>
            </a:r>
            <a:r>
              <a:rPr lang="en-US" sz="2000" u="sng" dirty="0"/>
              <a:t> and </a:t>
            </a:r>
            <a:r>
              <a:rPr lang="en-US" sz="2000" b="1" u="sng" dirty="0"/>
              <a:t>output</a:t>
            </a:r>
            <a:r>
              <a:rPr lang="en-US" sz="2000" u="sng" dirty="0"/>
              <a:t> </a:t>
            </a:r>
            <a:r>
              <a:rPr lang="en-US" sz="2000" b="1" i="1" u="sng" dirty="0" smtClean="0"/>
              <a:t>channels</a:t>
            </a:r>
            <a:r>
              <a:rPr lang="en-US" sz="2000" i="1" u="sng" dirty="0" smtClean="0"/>
              <a:t> </a:t>
            </a:r>
            <a:r>
              <a:rPr lang="en-US" sz="2000" u="sng" dirty="0" smtClean="0"/>
              <a:t>injected </a:t>
            </a:r>
            <a:r>
              <a:rPr lang="en-US" sz="2000" u="sng" dirty="0"/>
              <a:t>into it by Spring Cloud </a:t>
            </a:r>
            <a:r>
              <a:rPr lang="en-US" sz="2000" u="sng" dirty="0" smtClean="0"/>
              <a:t>Stream</a:t>
            </a:r>
            <a:r>
              <a:rPr lang="en-US" sz="2000" dirty="0" smtClean="0"/>
              <a:t>.</a:t>
            </a:r>
          </a:p>
          <a:p>
            <a:pPr algn="just"/>
            <a:r>
              <a:rPr lang="en-US" sz="2000" dirty="0" smtClean="0"/>
              <a:t>Channels </a:t>
            </a:r>
            <a:r>
              <a:rPr lang="en-US" sz="2000" dirty="0"/>
              <a:t>are connected to external brokers through middleware-specific Binder implementations.</a:t>
            </a:r>
            <a:endParaRPr lang="en-US" sz="1800" dirty="0"/>
          </a:p>
        </p:txBody>
      </p:sp>
      <p:sp>
        <p:nvSpPr>
          <p:cNvPr id="3" name="Title 2"/>
          <p:cNvSpPr>
            <a:spLocks noGrp="1"/>
          </p:cNvSpPr>
          <p:nvPr>
            <p:ph type="title"/>
          </p:nvPr>
        </p:nvSpPr>
        <p:spPr/>
        <p:txBody>
          <a:bodyPr/>
          <a:lstStyle/>
          <a:p>
            <a:pPr algn="l"/>
            <a:r>
              <a:rPr lang="en-US" dirty="0" smtClean="0"/>
              <a:t>02 Main Concepts</a:t>
            </a:r>
            <a:endParaRPr lang="en-US" dirty="0"/>
          </a:p>
        </p:txBody>
      </p:sp>
      <p:sp>
        <p:nvSpPr>
          <p:cNvPr id="4" name="Text Placeholder 3"/>
          <p:cNvSpPr>
            <a:spLocks noGrp="1"/>
          </p:cNvSpPr>
          <p:nvPr>
            <p:ph type="body" sz="quarter" idx="26"/>
          </p:nvPr>
        </p:nvSpPr>
        <p:spPr>
          <a:xfrm>
            <a:off x="816954" y="771942"/>
            <a:ext cx="4033837" cy="392113"/>
          </a:xfrm>
        </p:spPr>
        <p:txBody>
          <a:bodyPr/>
          <a:lstStyle/>
          <a:p>
            <a:r>
              <a:rPr lang="en-US" dirty="0" smtClean="0"/>
              <a:t>2.1 Application Model</a:t>
            </a:r>
            <a:endParaRPr lang="en-US" dirty="0"/>
          </a:p>
        </p:txBody>
      </p:sp>
      <p:pic>
        <p:nvPicPr>
          <p:cNvPr id="150530" name="Picture 2" descr="SCSt with b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501455"/>
            <a:ext cx="35528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454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02 Main Concepts</a:t>
            </a:r>
            <a:endParaRPr lang="en-US" dirty="0"/>
          </a:p>
        </p:txBody>
      </p:sp>
      <p:sp>
        <p:nvSpPr>
          <p:cNvPr id="4" name="Text Placeholder 3"/>
          <p:cNvSpPr>
            <a:spLocks noGrp="1"/>
          </p:cNvSpPr>
          <p:nvPr>
            <p:ph type="body" sz="quarter" idx="26"/>
          </p:nvPr>
        </p:nvSpPr>
        <p:spPr>
          <a:xfrm>
            <a:off x="827584" y="771942"/>
            <a:ext cx="4033837" cy="392113"/>
          </a:xfrm>
        </p:spPr>
        <p:txBody>
          <a:bodyPr/>
          <a:lstStyle/>
          <a:p>
            <a:r>
              <a:rPr lang="en-US" dirty="0" smtClean="0"/>
              <a:t>2.2 Binder Abstraction</a:t>
            </a:r>
            <a:endParaRPr lang="en-US" dirty="0"/>
          </a:p>
        </p:txBody>
      </p:sp>
      <p:sp>
        <p:nvSpPr>
          <p:cNvPr id="6" name="Rectangle 2"/>
          <p:cNvSpPr>
            <a:spLocks noGrp="1" noChangeArrowheads="1"/>
          </p:cNvSpPr>
          <p:nvPr>
            <p:ph type="body" sz="quarter" idx="25"/>
          </p:nvPr>
        </p:nvSpPr>
        <p:spPr bwMode="auto">
          <a:xfrm>
            <a:off x="447675" y="1301448"/>
            <a:ext cx="8156773" cy="3508653"/>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a:spcBef>
                <a:spcPct val="0"/>
              </a:spcBef>
            </a:pPr>
            <a:r>
              <a:rPr lang="es-ES" altLang="es-ES" sz="1800" b="1" dirty="0">
                <a:latin typeface="+mn-lt"/>
              </a:rPr>
              <a:t>Spring Cloud </a:t>
            </a:r>
            <a:r>
              <a:rPr lang="es-ES" altLang="es-ES" sz="1800" b="1" dirty="0" err="1">
                <a:latin typeface="+mn-lt"/>
              </a:rPr>
              <a:t>Stream</a:t>
            </a:r>
            <a:r>
              <a:rPr lang="es-ES" altLang="es-ES" sz="1800" b="1" dirty="0">
                <a:latin typeface="+mn-lt"/>
              </a:rPr>
              <a:t> </a:t>
            </a:r>
            <a:r>
              <a:rPr lang="es-ES" altLang="es-ES" sz="1800" dirty="0">
                <a:latin typeface="+mn-lt"/>
              </a:rPr>
              <a:t>uses Spring </a:t>
            </a:r>
            <a:r>
              <a:rPr lang="es-ES" altLang="es-ES" sz="1800" dirty="0" err="1">
                <a:latin typeface="+mn-lt"/>
              </a:rPr>
              <a:t>Boot</a:t>
            </a:r>
            <a:r>
              <a:rPr lang="es-ES" altLang="es-ES" sz="1800" dirty="0">
                <a:latin typeface="+mn-lt"/>
              </a:rPr>
              <a:t> </a:t>
            </a:r>
            <a:r>
              <a:rPr lang="es-ES" altLang="es-ES" sz="1800" dirty="0" err="1">
                <a:latin typeface="+mn-lt"/>
              </a:rPr>
              <a:t>for</a:t>
            </a:r>
            <a:r>
              <a:rPr lang="es-ES" altLang="es-ES" sz="1800" dirty="0">
                <a:latin typeface="+mn-lt"/>
              </a:rPr>
              <a:t> </a:t>
            </a:r>
            <a:r>
              <a:rPr lang="es-ES" altLang="es-ES" sz="1800" dirty="0" err="1">
                <a:latin typeface="+mn-lt"/>
              </a:rPr>
              <a:t>configuration</a:t>
            </a:r>
            <a:r>
              <a:rPr lang="es-ES" altLang="es-ES" sz="1800" dirty="0">
                <a:latin typeface="+mn-lt"/>
              </a:rPr>
              <a:t>, and </a:t>
            </a:r>
            <a:r>
              <a:rPr lang="es-ES" altLang="es-ES" sz="1800" dirty="0" err="1">
                <a:latin typeface="+mn-lt"/>
              </a:rPr>
              <a:t>the</a:t>
            </a:r>
            <a:r>
              <a:rPr lang="es-ES" altLang="es-ES" sz="1800" dirty="0">
                <a:latin typeface="+mn-lt"/>
              </a:rPr>
              <a:t> </a:t>
            </a:r>
            <a:r>
              <a:rPr lang="es-ES" altLang="es-ES" sz="1800" b="1" u="sng" dirty="0" err="1">
                <a:latin typeface="+mn-lt"/>
              </a:rPr>
              <a:t>Binder</a:t>
            </a:r>
            <a:r>
              <a:rPr lang="es-ES" altLang="es-ES" sz="1800" b="1" u="sng" dirty="0">
                <a:latin typeface="+mn-lt"/>
              </a:rPr>
              <a:t> </a:t>
            </a:r>
            <a:r>
              <a:rPr lang="es-ES" altLang="es-ES" sz="1800" b="1" u="sng" dirty="0" err="1">
                <a:latin typeface="+mn-lt"/>
              </a:rPr>
              <a:t>abstraction</a:t>
            </a:r>
            <a:r>
              <a:rPr lang="es-ES" altLang="es-ES" sz="1800" b="1" u="sng" dirty="0">
                <a:latin typeface="+mn-lt"/>
              </a:rPr>
              <a:t> </a:t>
            </a:r>
            <a:r>
              <a:rPr lang="es-ES" altLang="es-ES" sz="1800" u="sng" dirty="0" err="1">
                <a:latin typeface="+mn-lt"/>
              </a:rPr>
              <a:t>makes</a:t>
            </a:r>
            <a:r>
              <a:rPr lang="es-ES" altLang="es-ES" sz="1800" u="sng" dirty="0">
                <a:latin typeface="+mn-lt"/>
              </a:rPr>
              <a:t> </a:t>
            </a:r>
            <a:r>
              <a:rPr lang="es-ES" altLang="es-ES" sz="1800" u="sng" dirty="0" err="1">
                <a:latin typeface="+mn-lt"/>
              </a:rPr>
              <a:t>it</a:t>
            </a:r>
            <a:r>
              <a:rPr lang="es-ES" altLang="es-ES" sz="1800" u="sng" dirty="0">
                <a:latin typeface="+mn-lt"/>
              </a:rPr>
              <a:t> </a:t>
            </a:r>
            <a:r>
              <a:rPr lang="es-ES" altLang="es-ES" sz="1800" u="sng" dirty="0" err="1">
                <a:latin typeface="+mn-lt"/>
              </a:rPr>
              <a:t>possible</a:t>
            </a:r>
            <a:r>
              <a:rPr lang="es-ES" altLang="es-ES" sz="1800" u="sng" dirty="0">
                <a:latin typeface="+mn-lt"/>
              </a:rPr>
              <a:t> </a:t>
            </a:r>
            <a:r>
              <a:rPr lang="es-ES" altLang="es-ES" sz="1800" dirty="0" err="1">
                <a:latin typeface="+mn-lt"/>
              </a:rPr>
              <a:t>for</a:t>
            </a:r>
            <a:r>
              <a:rPr lang="es-ES" altLang="es-ES" sz="1800" dirty="0">
                <a:latin typeface="+mn-lt"/>
              </a:rPr>
              <a:t> a Spring Cloud </a:t>
            </a:r>
            <a:r>
              <a:rPr lang="es-ES" altLang="es-ES" sz="1800" dirty="0" err="1">
                <a:latin typeface="+mn-lt"/>
              </a:rPr>
              <a:t>Stream</a:t>
            </a:r>
            <a:r>
              <a:rPr lang="es-ES" altLang="es-ES" sz="1800" dirty="0">
                <a:latin typeface="+mn-lt"/>
              </a:rPr>
              <a:t> </a:t>
            </a:r>
            <a:r>
              <a:rPr lang="es-ES" altLang="es-ES" sz="1800" dirty="0" err="1">
                <a:latin typeface="+mn-lt"/>
              </a:rPr>
              <a:t>application</a:t>
            </a:r>
            <a:r>
              <a:rPr lang="es-ES" altLang="es-ES" sz="1800" dirty="0">
                <a:latin typeface="+mn-lt"/>
              </a:rPr>
              <a:t> </a:t>
            </a:r>
            <a:r>
              <a:rPr lang="es-ES" altLang="es-ES" sz="1800" u="sng" dirty="0">
                <a:latin typeface="+mn-lt"/>
              </a:rPr>
              <a:t>to be flexible in </a:t>
            </a:r>
            <a:r>
              <a:rPr lang="es-ES" altLang="es-ES" sz="1800" u="sng" dirty="0" err="1">
                <a:latin typeface="+mn-lt"/>
              </a:rPr>
              <a:t>how</a:t>
            </a:r>
            <a:r>
              <a:rPr lang="es-ES" altLang="es-ES" sz="1800" u="sng" dirty="0">
                <a:latin typeface="+mn-lt"/>
              </a:rPr>
              <a:t> </a:t>
            </a:r>
            <a:r>
              <a:rPr lang="es-ES" altLang="es-ES" sz="1800" u="sng" dirty="0" err="1">
                <a:latin typeface="+mn-lt"/>
              </a:rPr>
              <a:t>it</a:t>
            </a:r>
            <a:r>
              <a:rPr lang="es-ES" altLang="es-ES" sz="1800" u="sng" dirty="0">
                <a:latin typeface="+mn-lt"/>
              </a:rPr>
              <a:t> </a:t>
            </a:r>
            <a:r>
              <a:rPr lang="es-ES" altLang="es-ES" sz="1800" u="sng" dirty="0" err="1">
                <a:latin typeface="+mn-lt"/>
              </a:rPr>
              <a:t>connects</a:t>
            </a:r>
            <a:r>
              <a:rPr lang="es-ES" altLang="es-ES" sz="1800" u="sng" dirty="0">
                <a:latin typeface="+mn-lt"/>
              </a:rPr>
              <a:t> to </a:t>
            </a:r>
            <a:r>
              <a:rPr lang="es-ES" altLang="es-ES" sz="1800" u="sng" dirty="0" smtClean="0">
                <a:latin typeface="+mn-lt"/>
              </a:rPr>
              <a:t>middleware.</a:t>
            </a:r>
          </a:p>
          <a:p>
            <a:pPr algn="just" defTabSz="914400">
              <a:spcBef>
                <a:spcPct val="0"/>
              </a:spcBef>
            </a:pPr>
            <a:endParaRPr lang="es-ES" altLang="es-ES" sz="1800" dirty="0">
              <a:latin typeface="+mn-lt"/>
            </a:endParaRPr>
          </a:p>
          <a:p>
            <a:pPr algn="just" defTabSz="914400">
              <a:spcBef>
                <a:spcPct val="0"/>
              </a:spcBef>
            </a:pPr>
            <a:r>
              <a:rPr lang="es-ES" altLang="es-ES" sz="1800" dirty="0" err="1" smtClean="0">
                <a:latin typeface="+mn-lt"/>
              </a:rPr>
              <a:t>For</a:t>
            </a:r>
            <a:r>
              <a:rPr lang="es-ES" altLang="es-ES" sz="1800" dirty="0" smtClean="0">
                <a:latin typeface="+mn-lt"/>
              </a:rPr>
              <a:t> </a:t>
            </a:r>
            <a:r>
              <a:rPr lang="es-ES" altLang="es-ES" sz="1800" dirty="0" err="1">
                <a:latin typeface="+mn-lt"/>
              </a:rPr>
              <a:t>example</a:t>
            </a:r>
            <a:r>
              <a:rPr lang="es-ES" altLang="es-ES" sz="1800" dirty="0">
                <a:latin typeface="+mn-lt"/>
              </a:rPr>
              <a:t>, </a:t>
            </a:r>
            <a:r>
              <a:rPr lang="es-ES" altLang="es-ES" sz="1800" dirty="0" err="1">
                <a:latin typeface="+mn-lt"/>
              </a:rPr>
              <a:t>deployers</a:t>
            </a:r>
            <a:r>
              <a:rPr lang="es-ES" altLang="es-ES" sz="1800" dirty="0">
                <a:latin typeface="+mn-lt"/>
              </a:rPr>
              <a:t> can </a:t>
            </a:r>
            <a:r>
              <a:rPr lang="es-ES" altLang="es-ES" sz="1800" dirty="0" err="1">
                <a:latin typeface="+mn-lt"/>
              </a:rPr>
              <a:t>dynamically</a:t>
            </a:r>
            <a:r>
              <a:rPr lang="es-ES" altLang="es-ES" sz="1800" dirty="0">
                <a:latin typeface="+mn-lt"/>
              </a:rPr>
              <a:t> </a:t>
            </a:r>
            <a:r>
              <a:rPr lang="es-ES" altLang="es-ES" sz="1800" dirty="0" err="1">
                <a:latin typeface="+mn-lt"/>
              </a:rPr>
              <a:t>choose</a:t>
            </a:r>
            <a:r>
              <a:rPr lang="es-ES" altLang="es-ES" sz="1800" dirty="0">
                <a:latin typeface="+mn-lt"/>
              </a:rPr>
              <a:t>, at </a:t>
            </a:r>
            <a:r>
              <a:rPr lang="es-ES" altLang="es-ES" sz="1800" dirty="0" err="1">
                <a:latin typeface="+mn-lt"/>
              </a:rPr>
              <a:t>runtime</a:t>
            </a:r>
            <a:r>
              <a:rPr lang="es-ES" altLang="es-ES" sz="1800" dirty="0">
                <a:latin typeface="+mn-lt"/>
              </a:rPr>
              <a:t>, </a:t>
            </a:r>
            <a:r>
              <a:rPr lang="es-ES" altLang="es-ES" sz="1800" dirty="0" err="1">
                <a:latin typeface="+mn-lt"/>
              </a:rPr>
              <a:t>the</a:t>
            </a:r>
            <a:r>
              <a:rPr lang="es-ES" altLang="es-ES" sz="1800" dirty="0">
                <a:latin typeface="+mn-lt"/>
              </a:rPr>
              <a:t> </a:t>
            </a:r>
            <a:r>
              <a:rPr lang="es-ES" altLang="es-ES" sz="1800" dirty="0" err="1">
                <a:latin typeface="+mn-lt"/>
              </a:rPr>
              <a:t>destinations</a:t>
            </a:r>
            <a:r>
              <a:rPr lang="es-ES" altLang="es-ES" sz="1800" dirty="0">
                <a:latin typeface="+mn-lt"/>
              </a:rPr>
              <a:t> (</a:t>
            </a:r>
            <a:r>
              <a:rPr lang="es-ES" altLang="es-ES" sz="1800" dirty="0" err="1">
                <a:latin typeface="+mn-lt"/>
              </a:rPr>
              <a:t>such</a:t>
            </a:r>
            <a:r>
              <a:rPr lang="es-ES" altLang="es-ES" sz="1800" dirty="0">
                <a:latin typeface="+mn-lt"/>
              </a:rPr>
              <a:t> as </a:t>
            </a:r>
            <a:r>
              <a:rPr lang="es-ES" altLang="es-ES" sz="1800" dirty="0" err="1">
                <a:latin typeface="+mn-lt"/>
              </a:rPr>
              <a:t>the</a:t>
            </a:r>
            <a:r>
              <a:rPr lang="es-ES" altLang="es-ES" sz="1800" dirty="0">
                <a:latin typeface="+mn-lt"/>
              </a:rPr>
              <a:t> Kafka </a:t>
            </a:r>
            <a:r>
              <a:rPr lang="es-ES" altLang="es-ES" sz="1800" dirty="0" err="1">
                <a:latin typeface="+mn-lt"/>
              </a:rPr>
              <a:t>topics</a:t>
            </a:r>
            <a:r>
              <a:rPr lang="es-ES" altLang="es-ES" sz="1800" dirty="0">
                <a:latin typeface="+mn-lt"/>
              </a:rPr>
              <a:t> </a:t>
            </a:r>
            <a:r>
              <a:rPr lang="es-ES" altLang="es-ES" sz="1800" dirty="0" err="1">
                <a:latin typeface="+mn-lt"/>
              </a:rPr>
              <a:t>or</a:t>
            </a:r>
            <a:r>
              <a:rPr lang="es-ES" altLang="es-ES" sz="1800" dirty="0">
                <a:latin typeface="+mn-lt"/>
              </a:rPr>
              <a:t> </a:t>
            </a:r>
            <a:r>
              <a:rPr lang="es-ES" altLang="es-ES" sz="1800" dirty="0" err="1">
                <a:latin typeface="+mn-lt"/>
              </a:rPr>
              <a:t>RabbitMQ</a:t>
            </a:r>
            <a:r>
              <a:rPr lang="es-ES" altLang="es-ES" sz="1800" dirty="0">
                <a:latin typeface="+mn-lt"/>
              </a:rPr>
              <a:t> </a:t>
            </a:r>
            <a:r>
              <a:rPr lang="es-ES" altLang="es-ES" sz="1800" dirty="0" err="1">
                <a:latin typeface="+mn-lt"/>
              </a:rPr>
              <a:t>exchanges</a:t>
            </a:r>
            <a:r>
              <a:rPr lang="es-ES" altLang="es-ES" sz="1800" dirty="0">
                <a:latin typeface="+mn-lt"/>
              </a:rPr>
              <a:t>) to </a:t>
            </a:r>
            <a:r>
              <a:rPr lang="es-ES" altLang="es-ES" sz="1800" dirty="0" err="1">
                <a:latin typeface="+mn-lt"/>
              </a:rPr>
              <a:t>which</a:t>
            </a:r>
            <a:r>
              <a:rPr lang="es-ES" altLang="es-ES" sz="1800" dirty="0">
                <a:latin typeface="+mn-lt"/>
              </a:rPr>
              <a:t> </a:t>
            </a:r>
            <a:r>
              <a:rPr lang="es-ES" altLang="es-ES" sz="1800" dirty="0" err="1">
                <a:latin typeface="+mn-lt"/>
              </a:rPr>
              <a:t>channels</a:t>
            </a:r>
            <a:r>
              <a:rPr lang="es-ES" altLang="es-ES" sz="1800" dirty="0">
                <a:latin typeface="+mn-lt"/>
              </a:rPr>
              <a:t> </a:t>
            </a:r>
            <a:r>
              <a:rPr lang="es-ES" altLang="es-ES" sz="1800" dirty="0" err="1">
                <a:latin typeface="+mn-lt"/>
              </a:rPr>
              <a:t>connect</a:t>
            </a:r>
            <a:r>
              <a:rPr lang="es-ES" altLang="es-ES" sz="1800" dirty="0">
                <a:latin typeface="+mn-lt"/>
              </a:rPr>
              <a:t>. </a:t>
            </a:r>
            <a:endParaRPr lang="es-ES" altLang="es-ES" sz="1800" dirty="0" smtClean="0">
              <a:latin typeface="+mn-lt"/>
            </a:endParaRPr>
          </a:p>
          <a:p>
            <a:pPr algn="just" defTabSz="914400">
              <a:spcBef>
                <a:spcPct val="0"/>
              </a:spcBef>
            </a:pPr>
            <a:endParaRPr lang="es-ES" altLang="es-ES" sz="1800" dirty="0">
              <a:latin typeface="+mn-lt"/>
            </a:endParaRPr>
          </a:p>
          <a:p>
            <a:pPr algn="just" defTabSz="914400">
              <a:spcBef>
                <a:spcPct val="0"/>
              </a:spcBef>
            </a:pPr>
            <a:r>
              <a:rPr lang="es-ES" altLang="es-ES" sz="1800" dirty="0" err="1" smtClean="0">
                <a:latin typeface="+mn-lt"/>
              </a:rPr>
              <a:t>Such</a:t>
            </a:r>
            <a:r>
              <a:rPr lang="es-ES" altLang="es-ES" sz="1800" dirty="0" smtClean="0">
                <a:latin typeface="+mn-lt"/>
              </a:rPr>
              <a:t> </a:t>
            </a:r>
            <a:r>
              <a:rPr lang="es-ES" altLang="es-ES" sz="1800" dirty="0" err="1">
                <a:latin typeface="+mn-lt"/>
              </a:rPr>
              <a:t>configuration</a:t>
            </a:r>
            <a:r>
              <a:rPr lang="es-ES" altLang="es-ES" sz="1800" dirty="0">
                <a:latin typeface="+mn-lt"/>
              </a:rPr>
              <a:t> can be </a:t>
            </a:r>
            <a:r>
              <a:rPr lang="es-ES" altLang="es-ES" sz="1800" dirty="0" err="1">
                <a:latin typeface="+mn-lt"/>
              </a:rPr>
              <a:t>provided</a:t>
            </a:r>
            <a:r>
              <a:rPr lang="es-ES" altLang="es-ES" sz="1800" dirty="0">
                <a:latin typeface="+mn-lt"/>
              </a:rPr>
              <a:t> </a:t>
            </a:r>
            <a:r>
              <a:rPr lang="es-ES" altLang="es-ES" sz="1800" dirty="0" err="1">
                <a:latin typeface="+mn-lt"/>
              </a:rPr>
              <a:t>through</a:t>
            </a:r>
            <a:r>
              <a:rPr lang="es-ES" altLang="es-ES" sz="1800" dirty="0">
                <a:latin typeface="+mn-lt"/>
              </a:rPr>
              <a:t> </a:t>
            </a:r>
            <a:r>
              <a:rPr lang="es-ES" altLang="es-ES" sz="1800" dirty="0" err="1">
                <a:latin typeface="+mn-lt"/>
              </a:rPr>
              <a:t>external</a:t>
            </a:r>
            <a:r>
              <a:rPr lang="es-ES" altLang="es-ES" sz="1800" dirty="0">
                <a:latin typeface="+mn-lt"/>
              </a:rPr>
              <a:t> </a:t>
            </a:r>
            <a:r>
              <a:rPr lang="es-ES" altLang="es-ES" sz="1800" dirty="0" err="1">
                <a:latin typeface="+mn-lt"/>
              </a:rPr>
              <a:t>configuration</a:t>
            </a:r>
            <a:r>
              <a:rPr lang="es-ES" altLang="es-ES" sz="1800" dirty="0">
                <a:latin typeface="+mn-lt"/>
              </a:rPr>
              <a:t> </a:t>
            </a:r>
            <a:r>
              <a:rPr lang="es-ES" altLang="es-ES" sz="1800" dirty="0" err="1">
                <a:latin typeface="+mn-lt"/>
              </a:rPr>
              <a:t>properties</a:t>
            </a:r>
            <a:r>
              <a:rPr lang="es-ES" altLang="es-ES" sz="1800" dirty="0">
                <a:latin typeface="+mn-lt"/>
              </a:rPr>
              <a:t> and in </a:t>
            </a:r>
            <a:r>
              <a:rPr lang="es-ES" altLang="es-ES" sz="1800" dirty="0" err="1">
                <a:latin typeface="+mn-lt"/>
              </a:rPr>
              <a:t>any</a:t>
            </a:r>
            <a:r>
              <a:rPr lang="es-ES" altLang="es-ES" sz="1800" dirty="0">
                <a:latin typeface="+mn-lt"/>
              </a:rPr>
              <a:t> </a:t>
            </a:r>
            <a:r>
              <a:rPr lang="es-ES" altLang="es-ES" sz="1800" dirty="0" err="1">
                <a:latin typeface="+mn-lt"/>
              </a:rPr>
              <a:t>form</a:t>
            </a:r>
            <a:r>
              <a:rPr lang="es-ES" altLang="es-ES" sz="1800" dirty="0">
                <a:latin typeface="+mn-lt"/>
              </a:rPr>
              <a:t> </a:t>
            </a:r>
            <a:r>
              <a:rPr lang="es-ES" altLang="es-ES" sz="1800" dirty="0" err="1">
                <a:latin typeface="+mn-lt"/>
              </a:rPr>
              <a:t>supported</a:t>
            </a:r>
            <a:r>
              <a:rPr lang="es-ES" altLang="es-ES" sz="1800" dirty="0">
                <a:latin typeface="+mn-lt"/>
              </a:rPr>
              <a:t> </a:t>
            </a:r>
            <a:r>
              <a:rPr lang="es-ES" altLang="es-ES" sz="1800" dirty="0" err="1">
                <a:latin typeface="+mn-lt"/>
              </a:rPr>
              <a:t>by</a:t>
            </a:r>
            <a:r>
              <a:rPr lang="es-ES" altLang="es-ES" sz="1800" dirty="0">
                <a:latin typeface="+mn-lt"/>
              </a:rPr>
              <a:t> Spring </a:t>
            </a:r>
            <a:r>
              <a:rPr lang="es-ES" altLang="es-ES" sz="1800" dirty="0" err="1" smtClean="0">
                <a:latin typeface="+mn-lt"/>
              </a:rPr>
              <a:t>Boot</a:t>
            </a:r>
            <a:r>
              <a:rPr lang="es-ES" altLang="es-ES" sz="1800" dirty="0" smtClean="0">
                <a:latin typeface="+mn-lt"/>
              </a:rPr>
              <a:t>:</a:t>
            </a:r>
          </a:p>
          <a:p>
            <a:pPr algn="just" defTabSz="914400">
              <a:spcBef>
                <a:spcPct val="0"/>
              </a:spcBef>
            </a:pPr>
            <a:endParaRPr lang="es-ES" altLang="es-ES" sz="1800" dirty="0" smtClean="0">
              <a:latin typeface="+mn-lt"/>
            </a:endParaRPr>
          </a:p>
          <a:p>
            <a:pPr lvl="1" algn="just" defTabSz="914400">
              <a:spcBef>
                <a:spcPct val="0"/>
              </a:spcBef>
            </a:pPr>
            <a:r>
              <a:rPr lang="es-ES" altLang="es-ES" sz="1400" dirty="0" err="1" smtClean="0">
                <a:latin typeface="+mn-lt"/>
              </a:rPr>
              <a:t>Application</a:t>
            </a:r>
            <a:r>
              <a:rPr lang="es-ES" altLang="es-ES" sz="1400" dirty="0" smtClean="0">
                <a:latin typeface="+mn-lt"/>
              </a:rPr>
              <a:t> </a:t>
            </a:r>
            <a:r>
              <a:rPr lang="es-ES" altLang="es-ES" sz="1400" dirty="0" err="1" smtClean="0">
                <a:latin typeface="+mn-lt"/>
              </a:rPr>
              <a:t>arguments</a:t>
            </a:r>
            <a:endParaRPr lang="es-ES" altLang="es-ES" sz="1400" dirty="0" smtClean="0">
              <a:latin typeface="+mn-lt"/>
            </a:endParaRPr>
          </a:p>
          <a:p>
            <a:pPr lvl="1" algn="just" defTabSz="914400">
              <a:spcBef>
                <a:spcPct val="0"/>
              </a:spcBef>
            </a:pPr>
            <a:r>
              <a:rPr lang="es-ES" altLang="es-ES" sz="1400" dirty="0" err="1" smtClean="0">
                <a:latin typeface="+mn-lt"/>
              </a:rPr>
              <a:t>Environment</a:t>
            </a:r>
            <a:r>
              <a:rPr lang="es-ES" altLang="es-ES" sz="1400" dirty="0" smtClean="0">
                <a:latin typeface="+mn-lt"/>
              </a:rPr>
              <a:t> variables</a:t>
            </a:r>
          </a:p>
          <a:p>
            <a:pPr lvl="1" algn="just" defTabSz="914400">
              <a:spcBef>
                <a:spcPct val="0"/>
              </a:spcBef>
            </a:pPr>
            <a:r>
              <a:rPr lang="es-ES" altLang="es-ES" sz="1400" dirty="0" err="1" smtClean="0">
                <a:latin typeface="+mn-lt"/>
              </a:rPr>
              <a:t>Application.yml</a:t>
            </a:r>
            <a:r>
              <a:rPr lang="es-ES" altLang="es-ES" sz="1400" dirty="0">
                <a:latin typeface="+mn-lt"/>
              </a:rPr>
              <a:t> </a:t>
            </a:r>
            <a:r>
              <a:rPr lang="es-ES" altLang="es-ES" sz="1400" dirty="0" err="1">
                <a:latin typeface="+mn-lt"/>
              </a:rPr>
              <a:t>or</a:t>
            </a:r>
            <a:r>
              <a:rPr lang="es-ES" altLang="es-ES" sz="1400" dirty="0">
                <a:latin typeface="+mn-lt"/>
              </a:rPr>
              <a:t> </a:t>
            </a:r>
            <a:r>
              <a:rPr lang="es-ES" altLang="es-ES" sz="1400" dirty="0" err="1">
                <a:latin typeface="+mn-lt"/>
              </a:rPr>
              <a:t>application.properties</a:t>
            </a:r>
            <a:r>
              <a:rPr lang="es-ES" altLang="es-ES" sz="1400" dirty="0">
                <a:latin typeface="+mn-lt"/>
              </a:rPr>
              <a:t> </a:t>
            </a:r>
            <a:r>
              <a:rPr lang="es-ES" altLang="es-ES" sz="1400" dirty="0" smtClean="0">
                <a:latin typeface="+mn-lt"/>
              </a:rPr>
              <a:t>files</a:t>
            </a:r>
            <a:endParaRPr lang="es-ES" altLang="es-ES" sz="2000" dirty="0"/>
          </a:p>
        </p:txBody>
      </p:sp>
    </p:spTree>
    <p:extLst>
      <p:ext uri="{BB962C8B-B14F-4D97-AF65-F5344CB8AC3E}">
        <p14:creationId xmlns:p14="http://schemas.microsoft.com/office/powerpoint/2010/main" val="197255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ior">
  <a:themeElements>
    <a:clrScheme name="Telefonica">
      <a:dk1>
        <a:srgbClr val="008597"/>
      </a:dk1>
      <a:lt1>
        <a:srgbClr val="FFFFFF"/>
      </a:lt1>
      <a:dk2>
        <a:srgbClr val="006476"/>
      </a:dk2>
      <a:lt2>
        <a:srgbClr val="00C6DA"/>
      </a:lt2>
      <a:accent1>
        <a:srgbClr val="62E7FF"/>
      </a:accent1>
      <a:accent2>
        <a:srgbClr val="990099"/>
      </a:accent2>
      <a:accent3>
        <a:srgbClr val="FFFF00"/>
      </a:accent3>
      <a:accent4>
        <a:srgbClr val="00FF99"/>
      </a:accent4>
      <a:accent5>
        <a:srgbClr val="FF6633"/>
      </a:accent5>
      <a:accent6>
        <a:srgbClr val="003245"/>
      </a:accent6>
      <a:hlink>
        <a:srgbClr val="9A479C"/>
      </a:hlink>
      <a:folHlink>
        <a:srgbClr val="92929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spAutoFit/>
      </a:bodyPr>
      <a:lstStyle>
        <a:defPPr eaLnBrk="1" hangingPunct="1">
          <a:defRPr sz="1200" dirty="0" err="1">
            <a:solidFill>
              <a:srgbClr val="01646C"/>
            </a:solidFill>
            <a:latin typeface="Calibri" charset="0"/>
          </a:defRPr>
        </a:defPPr>
      </a:lstStyle>
    </a:txDef>
  </a:objectDefaults>
  <a:extraClrSchemeLst/>
  <a:extLst>
    <a:ext uri="{05A4C25C-085E-4340-85A3-A5531E510DB2}">
      <thm15:themeFamily xmlns:thm15="http://schemas.microsoft.com/office/thememl/2012/main" name="PRUEBA_TELEFONICA" id="{CBF685EB-AD9F-C642-9636-AE893CEC20DE}" vid="{3FF6B8D9-DB12-E544-B10B-EB39B7EC6B9D}"/>
    </a:ext>
  </a:extLst>
</a:theme>
</file>

<file path=ppt/theme/theme2.xml><?xml version="1.0" encoding="utf-8"?>
<a:theme xmlns:a="http://schemas.openxmlformats.org/drawingml/2006/main" name="Portada texto blanco para imagen de fondo">
  <a:themeElements>
    <a:clrScheme name="Telefonica">
      <a:dk1>
        <a:srgbClr val="008597"/>
      </a:dk1>
      <a:lt1>
        <a:srgbClr val="FFFFFF"/>
      </a:lt1>
      <a:dk2>
        <a:srgbClr val="006476"/>
      </a:dk2>
      <a:lt2>
        <a:srgbClr val="00C6DA"/>
      </a:lt2>
      <a:accent1>
        <a:srgbClr val="62E7FF"/>
      </a:accent1>
      <a:accent2>
        <a:srgbClr val="990099"/>
      </a:accent2>
      <a:accent3>
        <a:srgbClr val="FFFF00"/>
      </a:accent3>
      <a:accent4>
        <a:srgbClr val="00FF99"/>
      </a:accent4>
      <a:accent5>
        <a:srgbClr val="FF6633"/>
      </a:accent5>
      <a:accent6>
        <a:srgbClr val="003245"/>
      </a:accent6>
      <a:hlink>
        <a:srgbClr val="9A479C"/>
      </a:hlink>
      <a:folHlink>
        <a:srgbClr val="92929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800" dirty="0">
            <a:solidFill>
              <a:schemeClr val="tx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PRUEBA_TELEFONICA" id="{CBF685EB-AD9F-C642-9636-AE893CEC20DE}" vid="{67AD02C8-B89F-2847-B115-42820130722F}"/>
    </a:ext>
  </a:extLst>
</a:theme>
</file>

<file path=ppt/theme/theme3.xml><?xml version="1.0" encoding="utf-8"?>
<a:theme xmlns:a="http://schemas.openxmlformats.org/drawingml/2006/main" name="Separadores">
  <a:themeElements>
    <a:clrScheme name="PALETA COLORES PPT TELEFÓNICA">
      <a:dk1>
        <a:srgbClr val="008597"/>
      </a:dk1>
      <a:lt1>
        <a:srgbClr val="FFFFFF"/>
      </a:lt1>
      <a:dk2>
        <a:srgbClr val="006476"/>
      </a:dk2>
      <a:lt2>
        <a:srgbClr val="00C6DA"/>
      </a:lt2>
      <a:accent1>
        <a:srgbClr val="62E7FF"/>
      </a:accent1>
      <a:accent2>
        <a:srgbClr val="990099"/>
      </a:accent2>
      <a:accent3>
        <a:srgbClr val="FFFF00"/>
      </a:accent3>
      <a:accent4>
        <a:srgbClr val="00FF99"/>
      </a:accent4>
      <a:accent5>
        <a:srgbClr val="FF6633"/>
      </a:accent5>
      <a:accent6>
        <a:srgbClr val="003245"/>
      </a:accent6>
      <a:hlink>
        <a:srgbClr val="9A479C"/>
      </a:hlink>
      <a:folHlink>
        <a:srgbClr val="92929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800" dirty="0">
            <a:solidFill>
              <a:schemeClr val="tx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PRUEBA_TELEFONICA" id="{CBF685EB-AD9F-C642-9636-AE893CEC20DE}" vid="{F2DCE2A5-9281-9240-8C3C-833E45E97BD8}"/>
    </a:ext>
  </a:extLst>
</a:theme>
</file>

<file path=ppt/theme/theme4.xml><?xml version="1.0" encoding="utf-8"?>
<a:theme xmlns:a="http://schemas.openxmlformats.org/drawingml/2006/main" name="Cierre">
  <a:themeElements>
    <a:clrScheme name="PALETA COLORES PPT TELEFÓNICA">
      <a:dk1>
        <a:srgbClr val="008597"/>
      </a:dk1>
      <a:lt1>
        <a:srgbClr val="FFFFFF"/>
      </a:lt1>
      <a:dk2>
        <a:srgbClr val="006476"/>
      </a:dk2>
      <a:lt2>
        <a:srgbClr val="00C6DA"/>
      </a:lt2>
      <a:accent1>
        <a:srgbClr val="62E7FF"/>
      </a:accent1>
      <a:accent2>
        <a:srgbClr val="990099"/>
      </a:accent2>
      <a:accent3>
        <a:srgbClr val="FFFF00"/>
      </a:accent3>
      <a:accent4>
        <a:srgbClr val="00FF99"/>
      </a:accent4>
      <a:accent5>
        <a:srgbClr val="FF6633"/>
      </a:accent5>
      <a:accent6>
        <a:srgbClr val="003245"/>
      </a:accent6>
      <a:hlink>
        <a:srgbClr val="9A479C"/>
      </a:hlink>
      <a:folHlink>
        <a:srgbClr val="92929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solidFill>
              <a:schemeClr val="tx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PRUEBA_TELEFONICA" id="{CBF685EB-AD9F-C642-9636-AE893CEC20DE}" vid="{532F9966-227D-CB4D-A47A-73A8921E621C}"/>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4B7E522E5E8844D9A9F767B4DD0CE93" ma:contentTypeVersion="7" ma:contentTypeDescription="Create a new document." ma:contentTypeScope="" ma:versionID="8ba8f910f6d1a461228dfa20cef1de2f">
  <xsd:schema xmlns:xsd="http://www.w3.org/2001/XMLSchema" xmlns:xs="http://www.w3.org/2001/XMLSchema" xmlns:p="http://schemas.microsoft.com/office/2006/metadata/properties" xmlns:ns2="c91cdc3e-973e-4d12-b469-360c8baa679e" xmlns:ns3="40b18733-aeac-4a76-9772-656af1fde4d8" targetNamespace="http://schemas.microsoft.com/office/2006/metadata/properties" ma:root="true" ma:fieldsID="84c164cab73a850c21ee9cb14a302be5" ns2:_="" ns3:_="">
    <xsd:import namespace="c91cdc3e-973e-4d12-b469-360c8baa679e"/>
    <xsd:import namespace="40b18733-aeac-4a76-9772-656af1fde4d8"/>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1cdc3e-973e-4d12-b469-360c8baa679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0b18733-aeac-4a76-9772-656af1fde4d8"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B79C05-E018-46D4-8AB5-39122C510A47}">
  <ds:schemaRefs>
    <ds:schemaRef ds:uri="http://schemas.microsoft.com/sharepoint/v3/contenttype/forms"/>
  </ds:schemaRefs>
</ds:datastoreItem>
</file>

<file path=customXml/itemProps2.xml><?xml version="1.0" encoding="utf-8"?>
<ds:datastoreItem xmlns:ds="http://schemas.openxmlformats.org/officeDocument/2006/customXml" ds:itemID="{13C8EE23-D077-4470-A7D2-FAA4D6B2A529}">
  <ds:schemaRefs>
    <ds:schemaRef ds:uri="http://schemas.microsoft.com/office/2006/metadata/properties"/>
    <ds:schemaRef ds:uri="http://schemas.microsoft.com/office/2006/documentManagement/types"/>
    <ds:schemaRef ds:uri="http://purl.org/dc/terms/"/>
    <ds:schemaRef ds:uri="c91cdc3e-973e-4d12-b469-360c8baa679e"/>
    <ds:schemaRef ds:uri="http://purl.org/dc/dcmitype/"/>
    <ds:schemaRef ds:uri="http://schemas.microsoft.com/office/infopath/2007/PartnerControls"/>
    <ds:schemaRef ds:uri="40b18733-aeac-4a76-9772-656af1fde4d8"/>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F418B9F-AC94-4746-8DF7-6CFBDDA511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1cdc3e-973e-4d12-b469-360c8baa679e"/>
    <ds:schemaRef ds:uri="40b18733-aeac-4a76-9772-656af1fde4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9734</TotalTime>
  <Words>2358</Words>
  <Application>Microsoft Office PowerPoint</Application>
  <PresentationFormat>Presentación en pantalla (16:9)</PresentationFormat>
  <Paragraphs>391</Paragraphs>
  <Slides>41</Slides>
  <Notes>0</Notes>
  <HiddenSlides>0</HiddenSlides>
  <MMClips>0</MMClips>
  <ScaleCrop>false</ScaleCrop>
  <HeadingPairs>
    <vt:vector size="6" baseType="variant">
      <vt:variant>
        <vt:lpstr>Fuentes usadas</vt:lpstr>
      </vt:variant>
      <vt:variant>
        <vt:i4>9</vt:i4>
      </vt:variant>
      <vt:variant>
        <vt:lpstr>Tema</vt:lpstr>
      </vt:variant>
      <vt:variant>
        <vt:i4>4</vt:i4>
      </vt:variant>
      <vt:variant>
        <vt:lpstr>Títulos de diapositiva</vt:lpstr>
      </vt:variant>
      <vt:variant>
        <vt:i4>41</vt:i4>
      </vt:variant>
    </vt:vector>
  </HeadingPairs>
  <TitlesOfParts>
    <vt:vector size="54" baseType="lpstr">
      <vt:lpstr>ＭＳ Ｐゴシック</vt:lpstr>
      <vt:lpstr>ＭＳ Ｐゴシック</vt:lpstr>
      <vt:lpstr>Arial</vt:lpstr>
      <vt:lpstr>Calibri</vt:lpstr>
      <vt:lpstr>Calibri Light</vt:lpstr>
      <vt:lpstr>Courier New</vt:lpstr>
      <vt:lpstr>Gill Sans</vt:lpstr>
      <vt:lpstr>Wingdings</vt:lpstr>
      <vt:lpstr>ヒラギノ角ゴ ProN W3</vt:lpstr>
      <vt:lpstr>Interior</vt:lpstr>
      <vt:lpstr>Portada texto blanco para imagen de fondo</vt:lpstr>
      <vt:lpstr>Separadores</vt:lpstr>
      <vt:lpstr>Cierre</vt:lpstr>
      <vt:lpstr>Presentación de PowerPoint</vt:lpstr>
      <vt:lpstr>Index (1/3)</vt:lpstr>
      <vt:lpstr>Index (2/3)</vt:lpstr>
      <vt:lpstr>Index (3/3)</vt:lpstr>
      <vt:lpstr>Presentación de PowerPoint</vt:lpstr>
      <vt:lpstr>01 Introducing Spring Cloud Stream </vt:lpstr>
      <vt:lpstr>Presentación de PowerPoint</vt:lpstr>
      <vt:lpstr>02 Main Concepts</vt:lpstr>
      <vt:lpstr>02 Main Concepts</vt:lpstr>
      <vt:lpstr>02 Main Concepts</vt:lpstr>
      <vt:lpstr>02 Main Concepts</vt:lpstr>
      <vt:lpstr>02 Main Concepts</vt:lpstr>
      <vt:lpstr>Presentación de PowerPoint</vt:lpstr>
      <vt:lpstr>03 Binders</vt:lpstr>
      <vt:lpstr>Presentación de PowerPoint</vt:lpstr>
      <vt:lpstr>04 Declaring and Binding Channels</vt:lpstr>
      <vt:lpstr>04 Declaring and Binding Channels</vt:lpstr>
      <vt:lpstr>04 Declaring and Binding Channels</vt:lpstr>
      <vt:lpstr>05 Declaring and Binding Channels</vt:lpstr>
      <vt:lpstr>Presentación de PowerPoint</vt:lpstr>
      <vt:lpstr>05 Configuration Options</vt:lpstr>
      <vt:lpstr>05 Configuration Options</vt:lpstr>
      <vt:lpstr>05 Configuration Options</vt:lpstr>
      <vt:lpstr>05 Configuration Options</vt:lpstr>
      <vt:lpstr>05 Configuration Options</vt:lpstr>
      <vt:lpstr>Presentación de PowerPoint</vt:lpstr>
      <vt:lpstr>06 Error Handling</vt:lpstr>
      <vt:lpstr>06 Error Handling</vt:lpstr>
      <vt:lpstr>Presentación de PowerPoint</vt:lpstr>
      <vt:lpstr>07 Reactive Programming Support</vt:lpstr>
      <vt:lpstr>07 Reactive Programming Suport</vt:lpstr>
      <vt:lpstr>07 Reactive Programming Suport</vt:lpstr>
      <vt:lpstr>Presentación de PowerPoint</vt:lpstr>
      <vt:lpstr>08 Apache Kafka Binder Reference</vt:lpstr>
      <vt:lpstr>Presentación de PowerPoint</vt:lpstr>
      <vt:lpstr>09 Examples</vt:lpstr>
      <vt:lpstr>Presentación de PowerPoint</vt:lpstr>
      <vt:lpstr>10 Exercise</vt:lpstr>
      <vt:lpstr>Presentación de PowerPoint</vt:lpstr>
      <vt:lpstr>11 Integration With Non-Reactive Systems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MARIO LOPEZ GALLEGO</dc:creator>
  <cp:lastModifiedBy>MARIO LOPEZ GALLEGO</cp:lastModifiedBy>
  <cp:revision>73</cp:revision>
  <dcterms:modified xsi:type="dcterms:W3CDTF">2019-05-21T08:27:34Z</dcterms:modified>
</cp:coreProperties>
</file>