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5369" r:id="rId4"/>
    <p:sldMasterId id="2147485379" r:id="rId5"/>
    <p:sldMasterId id="2147483673" r:id="rId6"/>
    <p:sldMasterId id="2147485248" r:id="rId7"/>
  </p:sldMasterIdLst>
  <p:notesMasterIdLst>
    <p:notesMasterId r:id="rId12"/>
  </p:notesMasterIdLst>
  <p:handoutMasterIdLst>
    <p:handoutMasterId r:id="rId13"/>
  </p:handoutMasterIdLst>
  <p:sldIdLst>
    <p:sldId id="668" r:id="rId8"/>
    <p:sldId id="669" r:id="rId9"/>
    <p:sldId id="670" r:id="rId10"/>
    <p:sldId id="672" r:id="rId11"/>
  </p:sldIdLst>
  <p:sldSz cx="9144000" cy="5143500" type="screen16x9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ANO PICCIO-MARCHETTI PRADO" initials="RPP" lastIdx="1" clrIdx="0">
    <p:extLst>
      <p:ext uri="{19B8F6BF-5375-455C-9EA6-DF929625EA0E}">
        <p15:presenceInfo xmlns:p15="http://schemas.microsoft.com/office/powerpoint/2012/main" userId="ROMANO PICCIO-MARCHETTI PRA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0000"/>
    <a:srgbClr val="D9DAD9"/>
    <a:srgbClr val="003144"/>
    <a:srgbClr val="929397"/>
    <a:srgbClr val="21C7D8"/>
    <a:srgbClr val="01646C"/>
    <a:srgbClr val="00A5B7"/>
    <a:srgbClr val="FC8236"/>
    <a:srgbClr val="9A4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59" autoAdjust="0"/>
    <p:restoredTop sz="95928"/>
  </p:normalViewPr>
  <p:slideViewPr>
    <p:cSldViewPr snapToObjects="1">
      <p:cViewPr varScale="1">
        <p:scale>
          <a:sx n="114" d="100"/>
          <a:sy n="114" d="100"/>
        </p:scale>
        <p:origin x="754" y="86"/>
      </p:cViewPr>
      <p:guideLst>
        <p:guide orient="horz" pos="19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20" d="100"/>
          <a:sy n="120" d="100"/>
        </p:scale>
        <p:origin x="5408" y="20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NO PICCIO-MARCHETTI PRADO" userId="7e62796b-a226-49e6-936b-5da76e599785" providerId="ADAL" clId="{762C9C1C-2E6B-46AB-BFDD-4C9989C0EF03}"/>
    <pc:docChg chg="delSld">
      <pc:chgData name="ROMANO PICCIO-MARCHETTI PRADO" userId="7e62796b-a226-49e6-936b-5da76e599785" providerId="ADAL" clId="{762C9C1C-2E6B-46AB-BFDD-4C9989C0EF03}" dt="2019-05-22T09:21:39.267" v="15" actId="2696"/>
      <pc:docMkLst>
        <pc:docMk/>
      </pc:docMkLst>
      <pc:sldChg chg="del">
        <pc:chgData name="ROMANO PICCIO-MARCHETTI PRADO" userId="7e62796b-a226-49e6-936b-5da76e599785" providerId="ADAL" clId="{762C9C1C-2E6B-46AB-BFDD-4C9989C0EF03}" dt="2019-05-22T09:21:29.577" v="0" actId="2696"/>
        <pc:sldMkLst>
          <pc:docMk/>
          <pc:sldMk cId="2870590395" sldId="671"/>
        </pc:sldMkLst>
      </pc:sldChg>
      <pc:sldChg chg="del">
        <pc:chgData name="ROMANO PICCIO-MARCHETTI PRADO" userId="7e62796b-a226-49e6-936b-5da76e599785" providerId="ADAL" clId="{762C9C1C-2E6B-46AB-BFDD-4C9989C0EF03}" dt="2019-05-22T09:21:36.454" v="12" actId="2696"/>
        <pc:sldMkLst>
          <pc:docMk/>
          <pc:sldMk cId="3677137310" sldId="674"/>
        </pc:sldMkLst>
      </pc:sldChg>
      <pc:sldChg chg="del">
        <pc:chgData name="ROMANO PICCIO-MARCHETTI PRADO" userId="7e62796b-a226-49e6-936b-5da76e599785" providerId="ADAL" clId="{762C9C1C-2E6B-46AB-BFDD-4C9989C0EF03}" dt="2019-05-22T09:21:39.267" v="15" actId="2696"/>
        <pc:sldMkLst>
          <pc:docMk/>
          <pc:sldMk cId="958824866" sldId="675"/>
        </pc:sldMkLst>
      </pc:sldChg>
      <pc:sldChg chg="del">
        <pc:chgData name="ROMANO PICCIO-MARCHETTI PRADO" userId="7e62796b-a226-49e6-936b-5da76e599785" providerId="ADAL" clId="{762C9C1C-2E6B-46AB-BFDD-4C9989C0EF03}" dt="2019-05-22T09:21:38.132" v="14" actId="2696"/>
        <pc:sldMkLst>
          <pc:docMk/>
          <pc:sldMk cId="1455910756" sldId="676"/>
        </pc:sldMkLst>
      </pc:sldChg>
      <pc:sldChg chg="del">
        <pc:chgData name="ROMANO PICCIO-MARCHETTI PRADO" userId="7e62796b-a226-49e6-936b-5da76e599785" providerId="ADAL" clId="{762C9C1C-2E6B-46AB-BFDD-4C9989C0EF03}" dt="2019-05-22T09:21:37.315" v="13" actId="2696"/>
        <pc:sldMkLst>
          <pc:docMk/>
          <pc:sldMk cId="3650189132" sldId="677"/>
        </pc:sldMkLst>
      </pc:sldChg>
      <pc:sldChg chg="del">
        <pc:chgData name="ROMANO PICCIO-MARCHETTI PRADO" userId="7e62796b-a226-49e6-936b-5da76e599785" providerId="ADAL" clId="{762C9C1C-2E6B-46AB-BFDD-4C9989C0EF03}" dt="2019-05-22T09:21:33.585" v="7" actId="2696"/>
        <pc:sldMkLst>
          <pc:docMk/>
          <pc:sldMk cId="2586341804" sldId="678"/>
        </pc:sldMkLst>
      </pc:sldChg>
      <pc:sldChg chg="del">
        <pc:chgData name="ROMANO PICCIO-MARCHETTI PRADO" userId="7e62796b-a226-49e6-936b-5da76e599785" providerId="ADAL" clId="{762C9C1C-2E6B-46AB-BFDD-4C9989C0EF03}" dt="2019-05-22T09:21:35.777" v="11" actId="2696"/>
        <pc:sldMkLst>
          <pc:docMk/>
          <pc:sldMk cId="530171305" sldId="679"/>
        </pc:sldMkLst>
      </pc:sldChg>
      <pc:sldChg chg="del">
        <pc:chgData name="ROMANO PICCIO-MARCHETTI PRADO" userId="7e62796b-a226-49e6-936b-5da76e599785" providerId="ADAL" clId="{762C9C1C-2E6B-46AB-BFDD-4C9989C0EF03}" dt="2019-05-22T09:21:30.440" v="1" actId="2696"/>
        <pc:sldMkLst>
          <pc:docMk/>
          <pc:sldMk cId="1293001962" sldId="680"/>
        </pc:sldMkLst>
      </pc:sldChg>
      <pc:sldChg chg="del">
        <pc:chgData name="ROMANO PICCIO-MARCHETTI PRADO" userId="7e62796b-a226-49e6-936b-5da76e599785" providerId="ADAL" clId="{762C9C1C-2E6B-46AB-BFDD-4C9989C0EF03}" dt="2019-05-22T09:21:34.179" v="8" actId="2696"/>
        <pc:sldMkLst>
          <pc:docMk/>
          <pc:sldMk cId="1785772066" sldId="681"/>
        </pc:sldMkLst>
      </pc:sldChg>
      <pc:sldChg chg="del">
        <pc:chgData name="ROMANO PICCIO-MARCHETTI PRADO" userId="7e62796b-a226-49e6-936b-5da76e599785" providerId="ADAL" clId="{762C9C1C-2E6B-46AB-BFDD-4C9989C0EF03}" dt="2019-05-22T09:21:35.252" v="10" actId="2696"/>
        <pc:sldMkLst>
          <pc:docMk/>
          <pc:sldMk cId="4101643858" sldId="682"/>
        </pc:sldMkLst>
      </pc:sldChg>
      <pc:sldChg chg="del">
        <pc:chgData name="ROMANO PICCIO-MARCHETTI PRADO" userId="7e62796b-a226-49e6-936b-5da76e599785" providerId="ADAL" clId="{762C9C1C-2E6B-46AB-BFDD-4C9989C0EF03}" dt="2019-05-22T09:21:34.736" v="9" actId="2696"/>
        <pc:sldMkLst>
          <pc:docMk/>
          <pc:sldMk cId="2138951636" sldId="683"/>
        </pc:sldMkLst>
      </pc:sldChg>
      <pc:sldChg chg="del">
        <pc:chgData name="ROMANO PICCIO-MARCHETTI PRADO" userId="7e62796b-a226-49e6-936b-5da76e599785" providerId="ADAL" clId="{762C9C1C-2E6B-46AB-BFDD-4C9989C0EF03}" dt="2019-05-22T09:21:31.571" v="3" actId="2696"/>
        <pc:sldMkLst>
          <pc:docMk/>
          <pc:sldMk cId="4163185292" sldId="685"/>
        </pc:sldMkLst>
      </pc:sldChg>
      <pc:sldChg chg="del">
        <pc:chgData name="ROMANO PICCIO-MARCHETTI PRADO" userId="7e62796b-a226-49e6-936b-5da76e599785" providerId="ADAL" clId="{762C9C1C-2E6B-46AB-BFDD-4C9989C0EF03}" dt="2019-05-22T09:21:32.109" v="4" actId="2696"/>
        <pc:sldMkLst>
          <pc:docMk/>
          <pc:sldMk cId="1562587365" sldId="686"/>
        </pc:sldMkLst>
      </pc:sldChg>
      <pc:sldChg chg="del">
        <pc:chgData name="ROMANO PICCIO-MARCHETTI PRADO" userId="7e62796b-a226-49e6-936b-5da76e599785" providerId="ADAL" clId="{762C9C1C-2E6B-46AB-BFDD-4C9989C0EF03}" dt="2019-05-22T09:21:32.637" v="5" actId="2696"/>
        <pc:sldMkLst>
          <pc:docMk/>
          <pc:sldMk cId="1898754882" sldId="687"/>
        </pc:sldMkLst>
      </pc:sldChg>
      <pc:sldChg chg="del">
        <pc:chgData name="ROMANO PICCIO-MARCHETTI PRADO" userId="7e62796b-a226-49e6-936b-5da76e599785" providerId="ADAL" clId="{762C9C1C-2E6B-46AB-BFDD-4C9989C0EF03}" dt="2019-05-22T09:21:33.160" v="6" actId="2696"/>
        <pc:sldMkLst>
          <pc:docMk/>
          <pc:sldMk cId="3754188518" sldId="688"/>
        </pc:sldMkLst>
      </pc:sldChg>
      <pc:sldChg chg="del">
        <pc:chgData name="ROMANO PICCIO-MARCHETTI PRADO" userId="7e62796b-a226-49e6-936b-5da76e599785" providerId="ADAL" clId="{762C9C1C-2E6B-46AB-BFDD-4C9989C0EF03}" dt="2019-05-22T09:21:31.004" v="2" actId="2696"/>
        <pc:sldMkLst>
          <pc:docMk/>
          <pc:sldMk cId="474375817" sldId="691"/>
        </pc:sldMkLst>
      </pc:sldChg>
    </pc:docChg>
  </pc:docChgLst>
  <pc:docChgLst>
    <pc:chgData name="ROMANO PICCIO-MARCHETTI PRADO" userId="7e62796b-a226-49e6-936b-5da76e599785" providerId="ADAL" clId="{89976FF8-6EDD-433F-9F88-C99591D50B83}"/>
    <pc:docChg chg="undo redo custSel addSld delSld modSld sldOrd">
      <pc:chgData name="ROMANO PICCIO-MARCHETTI PRADO" userId="7e62796b-a226-49e6-936b-5da76e599785" providerId="ADAL" clId="{89976FF8-6EDD-433F-9F88-C99591D50B83}" dt="2019-05-17T21:21:26.006" v="3068" actId="790"/>
      <pc:docMkLst>
        <pc:docMk/>
      </pc:docMkLst>
      <pc:sldChg chg="addSp delSp modSp">
        <pc:chgData name="ROMANO PICCIO-MARCHETTI PRADO" userId="7e62796b-a226-49e6-936b-5da76e599785" providerId="ADAL" clId="{89976FF8-6EDD-433F-9F88-C99591D50B83}" dt="2019-05-15T08:15:47.287" v="375" actId="20577"/>
        <pc:sldMkLst>
          <pc:docMk/>
          <pc:sldMk cId="1297531321" sldId="668"/>
        </pc:sldMkLst>
        <pc:spChg chg="mod">
          <ac:chgData name="ROMANO PICCIO-MARCHETTI PRADO" userId="7e62796b-a226-49e6-936b-5da76e599785" providerId="ADAL" clId="{89976FF8-6EDD-433F-9F88-C99591D50B83}" dt="2019-05-15T08:15:47.287" v="375" actId="20577"/>
          <ac:spMkLst>
            <pc:docMk/>
            <pc:sldMk cId="1297531321" sldId="668"/>
            <ac:spMk id="2" creationId="{00000000-0000-0000-0000-000000000000}"/>
          </ac:spMkLst>
        </pc:spChg>
        <pc:spChg chg="mod">
          <ac:chgData name="ROMANO PICCIO-MARCHETTI PRADO" userId="7e62796b-a226-49e6-936b-5da76e599785" providerId="ADAL" clId="{89976FF8-6EDD-433F-9F88-C99591D50B83}" dt="2019-05-14T20:27:21.152" v="127" actId="6549"/>
          <ac:spMkLst>
            <pc:docMk/>
            <pc:sldMk cId="1297531321" sldId="668"/>
            <ac:spMk id="3" creationId="{00000000-0000-0000-0000-000000000000}"/>
          </ac:spMkLst>
        </pc:spChg>
        <pc:spChg chg="add del mod">
          <ac:chgData name="ROMANO PICCIO-MARCHETTI PRADO" userId="7e62796b-a226-49e6-936b-5da76e599785" providerId="ADAL" clId="{89976FF8-6EDD-433F-9F88-C99591D50B83}" dt="2019-05-14T20:21:52.983" v="40"/>
          <ac:spMkLst>
            <pc:docMk/>
            <pc:sldMk cId="1297531321" sldId="668"/>
            <ac:spMk id="4" creationId="{BBDD71FC-DCE9-4CF2-B81E-528BA3433F04}"/>
          </ac:spMkLst>
        </pc:spChg>
        <pc:spChg chg="add del mod">
          <ac:chgData name="ROMANO PICCIO-MARCHETTI PRADO" userId="7e62796b-a226-49e6-936b-5da76e599785" providerId="ADAL" clId="{89976FF8-6EDD-433F-9F88-C99591D50B83}" dt="2019-05-14T20:21:52.545" v="39"/>
          <ac:spMkLst>
            <pc:docMk/>
            <pc:sldMk cId="1297531321" sldId="668"/>
            <ac:spMk id="5" creationId="{A18205CC-37C7-4FCA-9650-3D3AAB984E46}"/>
          </ac:spMkLst>
        </pc:spChg>
      </pc:sldChg>
      <pc:sldChg chg="addSp delSp modSp">
        <pc:chgData name="ROMANO PICCIO-MARCHETTI PRADO" userId="7e62796b-a226-49e6-936b-5da76e599785" providerId="ADAL" clId="{89976FF8-6EDD-433F-9F88-C99591D50B83}" dt="2019-05-15T08:16:36.943" v="389" actId="20577"/>
        <pc:sldMkLst>
          <pc:docMk/>
          <pc:sldMk cId="1874449615" sldId="669"/>
        </pc:sldMkLst>
        <pc:spChg chg="mod">
          <ac:chgData name="ROMANO PICCIO-MARCHETTI PRADO" userId="7e62796b-a226-49e6-936b-5da76e599785" providerId="ADAL" clId="{89976FF8-6EDD-433F-9F88-C99591D50B83}" dt="2019-05-15T08:16:36.943" v="389" actId="20577"/>
          <ac:spMkLst>
            <pc:docMk/>
            <pc:sldMk cId="1874449615" sldId="669"/>
            <ac:spMk id="2" creationId="{00000000-0000-0000-0000-000000000000}"/>
          </ac:spMkLst>
        </pc:spChg>
        <pc:spChg chg="mod">
          <ac:chgData name="ROMANO PICCIO-MARCHETTI PRADO" userId="7e62796b-a226-49e6-936b-5da76e599785" providerId="ADAL" clId="{89976FF8-6EDD-433F-9F88-C99591D50B83}" dt="2019-05-14T20:27:02.825" v="125" actId="20577"/>
          <ac:spMkLst>
            <pc:docMk/>
            <pc:sldMk cId="1874449615" sldId="669"/>
            <ac:spMk id="3" creationId="{00000000-0000-0000-0000-000000000000}"/>
          </ac:spMkLst>
        </pc:spChg>
        <pc:spChg chg="add del">
          <ac:chgData name="ROMANO PICCIO-MARCHETTI PRADO" userId="7e62796b-a226-49e6-936b-5da76e599785" providerId="ADAL" clId="{89976FF8-6EDD-433F-9F88-C99591D50B83}" dt="2019-05-14T20:28:04.330" v="129" actId="478"/>
          <ac:spMkLst>
            <pc:docMk/>
            <pc:sldMk cId="1874449615" sldId="669"/>
            <ac:spMk id="4" creationId="{231BC566-0409-4CCB-9EF6-75A96FB1D1A0}"/>
          </ac:spMkLst>
        </pc:spChg>
      </pc:sldChg>
      <pc:sldChg chg="addSp delSp modSp">
        <pc:chgData name="ROMANO PICCIO-MARCHETTI PRADO" userId="7e62796b-a226-49e6-936b-5da76e599785" providerId="ADAL" clId="{89976FF8-6EDD-433F-9F88-C99591D50B83}" dt="2019-05-15T08:16:44.092" v="423" actId="20577"/>
        <pc:sldMkLst>
          <pc:docMk/>
          <pc:sldMk cId="3383373392" sldId="670"/>
        </pc:sldMkLst>
        <pc:spChg chg="mod">
          <ac:chgData name="ROMANO PICCIO-MARCHETTI PRADO" userId="7e62796b-a226-49e6-936b-5da76e599785" providerId="ADAL" clId="{89976FF8-6EDD-433F-9F88-C99591D50B83}" dt="2019-05-15T08:16:44.092" v="423" actId="20577"/>
          <ac:spMkLst>
            <pc:docMk/>
            <pc:sldMk cId="3383373392" sldId="670"/>
            <ac:spMk id="2" creationId="{00000000-0000-0000-0000-000000000000}"/>
          </ac:spMkLst>
        </pc:spChg>
        <pc:spChg chg="mod">
          <ac:chgData name="ROMANO PICCIO-MARCHETTI PRADO" userId="7e62796b-a226-49e6-936b-5da76e599785" providerId="ADAL" clId="{89976FF8-6EDD-433F-9F88-C99591D50B83}" dt="2019-05-14T20:37:32.776" v="325" actId="20577"/>
          <ac:spMkLst>
            <pc:docMk/>
            <pc:sldMk cId="3383373392" sldId="670"/>
            <ac:spMk id="3" creationId="{00000000-0000-0000-0000-000000000000}"/>
          </ac:spMkLst>
        </pc:spChg>
        <pc:spChg chg="add mod">
          <ac:chgData name="ROMANO PICCIO-MARCHETTI PRADO" userId="7e62796b-a226-49e6-936b-5da76e599785" providerId="ADAL" clId="{89976FF8-6EDD-433F-9F88-C99591D50B83}" dt="2019-05-14T20:30:49.698" v="182" actId="6549"/>
          <ac:spMkLst>
            <pc:docMk/>
            <pc:sldMk cId="3383373392" sldId="670"/>
            <ac:spMk id="4" creationId="{53D5C60C-5225-43DC-9788-0787C8CF479B}"/>
          </ac:spMkLst>
        </pc:spChg>
        <pc:spChg chg="add del mod">
          <ac:chgData name="ROMANO PICCIO-MARCHETTI PRADO" userId="7e62796b-a226-49e6-936b-5da76e599785" providerId="ADAL" clId="{89976FF8-6EDD-433F-9F88-C99591D50B83}" dt="2019-05-14T20:35:00.872" v="240" actId="478"/>
          <ac:spMkLst>
            <pc:docMk/>
            <pc:sldMk cId="3383373392" sldId="670"/>
            <ac:spMk id="5" creationId="{9540B814-195D-4F36-B78C-B9C7CFB1CEC3}"/>
          </ac:spMkLst>
        </pc:spChg>
        <pc:spChg chg="add mod">
          <ac:chgData name="ROMANO PICCIO-MARCHETTI PRADO" userId="7e62796b-a226-49e6-936b-5da76e599785" providerId="ADAL" clId="{89976FF8-6EDD-433F-9F88-C99591D50B83}" dt="2019-05-14T20:39:05.366" v="359" actId="164"/>
          <ac:spMkLst>
            <pc:docMk/>
            <pc:sldMk cId="3383373392" sldId="670"/>
            <ac:spMk id="6" creationId="{8E0BB018-BCD3-4268-BD09-8C25801DC929}"/>
          </ac:spMkLst>
        </pc:spChg>
        <pc:spChg chg="add mod">
          <ac:chgData name="ROMANO PICCIO-MARCHETTI PRADO" userId="7e62796b-a226-49e6-936b-5da76e599785" providerId="ADAL" clId="{89976FF8-6EDD-433F-9F88-C99591D50B83}" dt="2019-05-14T20:39:05.366" v="359" actId="164"/>
          <ac:spMkLst>
            <pc:docMk/>
            <pc:sldMk cId="3383373392" sldId="670"/>
            <ac:spMk id="7" creationId="{86ECD1E2-F8E3-4BAB-A20C-47599B210A30}"/>
          </ac:spMkLst>
        </pc:spChg>
        <pc:spChg chg="add mod">
          <ac:chgData name="ROMANO PICCIO-MARCHETTI PRADO" userId="7e62796b-a226-49e6-936b-5da76e599785" providerId="ADAL" clId="{89976FF8-6EDD-433F-9F88-C99591D50B83}" dt="2019-05-14T20:39:05.366" v="359" actId="164"/>
          <ac:spMkLst>
            <pc:docMk/>
            <pc:sldMk cId="3383373392" sldId="670"/>
            <ac:spMk id="8" creationId="{B022663C-F9C9-467E-9537-E1E8C19698B5}"/>
          </ac:spMkLst>
        </pc:spChg>
        <pc:spChg chg="add mod">
          <ac:chgData name="ROMANO PICCIO-MARCHETTI PRADO" userId="7e62796b-a226-49e6-936b-5da76e599785" providerId="ADAL" clId="{89976FF8-6EDD-433F-9F88-C99591D50B83}" dt="2019-05-14T20:39:05.366" v="359" actId="164"/>
          <ac:spMkLst>
            <pc:docMk/>
            <pc:sldMk cId="3383373392" sldId="670"/>
            <ac:spMk id="9" creationId="{42B92BCA-77BD-4F57-B3CC-F10B534E8F3A}"/>
          </ac:spMkLst>
        </pc:spChg>
        <pc:spChg chg="add mod">
          <ac:chgData name="ROMANO PICCIO-MARCHETTI PRADO" userId="7e62796b-a226-49e6-936b-5da76e599785" providerId="ADAL" clId="{89976FF8-6EDD-433F-9F88-C99591D50B83}" dt="2019-05-14T20:39:05.366" v="359" actId="164"/>
          <ac:spMkLst>
            <pc:docMk/>
            <pc:sldMk cId="3383373392" sldId="670"/>
            <ac:spMk id="10" creationId="{7E68A6C3-405D-4777-B71D-A020ED84E37C}"/>
          </ac:spMkLst>
        </pc:spChg>
        <pc:spChg chg="add mod">
          <ac:chgData name="ROMANO PICCIO-MARCHETTI PRADO" userId="7e62796b-a226-49e6-936b-5da76e599785" providerId="ADAL" clId="{89976FF8-6EDD-433F-9F88-C99591D50B83}" dt="2019-05-14T20:39:05.366" v="359" actId="164"/>
          <ac:spMkLst>
            <pc:docMk/>
            <pc:sldMk cId="3383373392" sldId="670"/>
            <ac:spMk id="11" creationId="{7EEBDA85-D71A-4C49-AD8A-8C279E506140}"/>
          </ac:spMkLst>
        </pc:spChg>
        <pc:grpChg chg="add mod">
          <ac:chgData name="ROMANO PICCIO-MARCHETTI PRADO" userId="7e62796b-a226-49e6-936b-5da76e599785" providerId="ADAL" clId="{89976FF8-6EDD-433F-9F88-C99591D50B83}" dt="2019-05-14T20:39:20.702" v="361" actId="12789"/>
          <ac:grpSpMkLst>
            <pc:docMk/>
            <pc:sldMk cId="3383373392" sldId="670"/>
            <ac:grpSpMk id="12" creationId="{B2CC2E67-4D4A-4D2C-A4FE-22BB02263B6A}"/>
          </ac:grpSpMkLst>
        </pc:grpChg>
      </pc:sldChg>
      <pc:sldChg chg="addSp delSp modSp add">
        <pc:chgData name="ROMANO PICCIO-MARCHETTI PRADO" userId="7e62796b-a226-49e6-936b-5da76e599785" providerId="ADAL" clId="{89976FF8-6EDD-433F-9F88-C99591D50B83}" dt="2019-05-15T23:05:59.467" v="1324"/>
        <pc:sldMkLst>
          <pc:docMk/>
          <pc:sldMk cId="3529285377" sldId="672"/>
        </pc:sldMkLst>
        <pc:spChg chg="mod">
          <ac:chgData name="ROMANO PICCIO-MARCHETTI PRADO" userId="7e62796b-a226-49e6-936b-5da76e599785" providerId="ADAL" clId="{89976FF8-6EDD-433F-9F88-C99591D50B83}" dt="2019-05-15T23:05:45.505" v="1322" actId="20577"/>
          <ac:spMkLst>
            <pc:docMk/>
            <pc:sldMk cId="3529285377" sldId="672"/>
            <ac:spMk id="3" creationId="{00000000-0000-0000-0000-000000000000}"/>
          </ac:spMkLst>
        </pc:spChg>
        <pc:spChg chg="add mod">
          <ac:chgData name="ROMANO PICCIO-MARCHETTI PRADO" userId="7e62796b-a226-49e6-936b-5da76e599785" providerId="ADAL" clId="{89976FF8-6EDD-433F-9F88-C99591D50B83}" dt="2019-05-15T23:05:59.467" v="1324"/>
          <ac:spMkLst>
            <pc:docMk/>
            <pc:sldMk cId="3529285377" sldId="672"/>
            <ac:spMk id="4" creationId="{29FA2E82-A545-40AD-9261-547804B08AE6}"/>
          </ac:spMkLst>
        </pc:spChg>
        <pc:spChg chg="del">
          <ac:chgData name="ROMANO PICCIO-MARCHETTI PRADO" userId="7e62796b-a226-49e6-936b-5da76e599785" providerId="ADAL" clId="{89976FF8-6EDD-433F-9F88-C99591D50B83}" dt="2019-05-15T08:21:00.504" v="427" actId="478"/>
          <ac:spMkLst>
            <pc:docMk/>
            <pc:sldMk cId="3529285377" sldId="672"/>
            <ac:spMk id="4" creationId="{53D5C60C-5225-43DC-9788-0787C8CF479B}"/>
          </ac:spMkLst>
        </pc:spChg>
        <pc:grpChg chg="del">
          <ac:chgData name="ROMANO PICCIO-MARCHETTI PRADO" userId="7e62796b-a226-49e6-936b-5da76e599785" providerId="ADAL" clId="{89976FF8-6EDD-433F-9F88-C99591D50B83}" dt="2019-05-15T08:20:57.580" v="426" actId="478"/>
          <ac:grpSpMkLst>
            <pc:docMk/>
            <pc:sldMk cId="3529285377" sldId="672"/>
            <ac:grpSpMk id="12" creationId="{B2CC2E67-4D4A-4D2C-A4FE-22BB02263B6A}"/>
          </ac:grpSpMkLst>
        </pc:grpChg>
      </pc:sldChg>
    </pc:docChg>
  </pc:docChgLst>
  <pc:docChgLst>
    <pc:chgData name="ROMANO PICCIO-MARCHETTI PRADO" userId="7e62796b-a226-49e6-936b-5da76e599785" providerId="ADAL" clId="{B5CFCF7F-AE54-451D-92F8-12373EC1C3B5}"/>
    <pc:docChg chg="undo custSel addSld delSld modSld">
      <pc:chgData name="ROMANO PICCIO-MARCHETTI PRADO" userId="7e62796b-a226-49e6-936b-5da76e599785" providerId="ADAL" clId="{B5CFCF7F-AE54-451D-92F8-12373EC1C3B5}" dt="2019-05-18T18:17:14.710" v="2772" actId="2696"/>
      <pc:docMkLst>
        <pc:docMk/>
      </pc:docMkLst>
      <pc:sldChg chg="addSp delSp modSp">
        <pc:chgData name="ROMANO PICCIO-MARCHETTI PRADO" userId="7e62796b-a226-49e6-936b-5da76e599785" providerId="ADAL" clId="{B5CFCF7F-AE54-451D-92F8-12373EC1C3B5}" dt="2019-05-13T13:55:55.570" v="1122" actId="20577"/>
        <pc:sldMkLst>
          <pc:docMk/>
          <pc:sldMk cId="1297531321" sldId="668"/>
        </pc:sldMkLst>
        <pc:spChg chg="mod">
          <ac:chgData name="ROMANO PICCIO-MARCHETTI PRADO" userId="7e62796b-a226-49e6-936b-5da76e599785" providerId="ADAL" clId="{B5CFCF7F-AE54-451D-92F8-12373EC1C3B5}" dt="2019-05-13T10:18:57.915" v="195" actId="20577"/>
          <ac:spMkLst>
            <pc:docMk/>
            <pc:sldMk cId="1297531321" sldId="668"/>
            <ac:spMk id="2" creationId="{00000000-0000-0000-0000-000000000000}"/>
          </ac:spMkLst>
        </pc:spChg>
        <pc:spChg chg="add del mod">
          <ac:chgData name="ROMANO PICCIO-MARCHETTI PRADO" userId="7e62796b-a226-49e6-936b-5da76e599785" providerId="ADAL" clId="{B5CFCF7F-AE54-451D-92F8-12373EC1C3B5}" dt="2019-05-13T13:55:55.570" v="1122" actId="20577"/>
          <ac:spMkLst>
            <pc:docMk/>
            <pc:sldMk cId="1297531321" sldId="668"/>
            <ac:spMk id="3" creationId="{00000000-0000-0000-0000-000000000000}"/>
          </ac:spMkLst>
        </pc:spChg>
        <pc:spChg chg="del">
          <ac:chgData name="ROMANO PICCIO-MARCHETTI PRADO" userId="7e62796b-a226-49e6-936b-5da76e599785" providerId="ADAL" clId="{B5CFCF7F-AE54-451D-92F8-12373EC1C3B5}" dt="2019-05-13T09:51:37.628" v="0" actId="478"/>
          <ac:spMkLst>
            <pc:docMk/>
            <pc:sldMk cId="1297531321" sldId="668"/>
            <ac:spMk id="4" creationId="{00000000-0000-0000-0000-000000000000}"/>
          </ac:spMkLst>
        </pc:spChg>
        <pc:spChg chg="add del">
          <ac:chgData name="ROMANO PICCIO-MARCHETTI PRADO" userId="7e62796b-a226-49e6-936b-5da76e599785" providerId="ADAL" clId="{B5CFCF7F-AE54-451D-92F8-12373EC1C3B5}" dt="2019-05-13T10:20:08.676" v="222"/>
          <ac:spMkLst>
            <pc:docMk/>
            <pc:sldMk cId="1297531321" sldId="668"/>
            <ac:spMk id="5" creationId="{529814DD-D42C-4798-980E-3F78B07AE996}"/>
          </ac:spMkLst>
        </pc:spChg>
      </pc:sldChg>
      <pc:sldChg chg="addSp delSp modSp add addCm delCm">
        <pc:chgData name="ROMANO PICCIO-MARCHETTI PRADO" userId="7e62796b-a226-49e6-936b-5da76e599785" providerId="ADAL" clId="{B5CFCF7F-AE54-451D-92F8-12373EC1C3B5}" dt="2019-05-13T13:58:55.690" v="1200" actId="20577"/>
        <pc:sldMkLst>
          <pc:docMk/>
          <pc:sldMk cId="1874449615" sldId="669"/>
        </pc:sldMkLst>
        <pc:spChg chg="mod">
          <ac:chgData name="ROMANO PICCIO-MARCHETTI PRADO" userId="7e62796b-a226-49e6-936b-5da76e599785" providerId="ADAL" clId="{B5CFCF7F-AE54-451D-92F8-12373EC1C3B5}" dt="2019-05-13T13:58:55.690" v="1200" actId="20577"/>
          <ac:spMkLst>
            <pc:docMk/>
            <pc:sldMk cId="1874449615" sldId="669"/>
            <ac:spMk id="3" creationId="{00000000-0000-0000-0000-000000000000}"/>
          </ac:spMkLst>
        </pc:spChg>
        <pc:spChg chg="add mod">
          <ac:chgData name="ROMANO PICCIO-MARCHETTI PRADO" userId="7e62796b-a226-49e6-936b-5da76e599785" providerId="ADAL" clId="{B5CFCF7F-AE54-451D-92F8-12373EC1C3B5}" dt="2019-05-13T13:19:07.597" v="531" actId="552"/>
          <ac:spMkLst>
            <pc:docMk/>
            <pc:sldMk cId="1874449615" sldId="669"/>
            <ac:spMk id="4" creationId="{231BC566-0409-4CCB-9EF6-75A96FB1D1A0}"/>
          </ac:spMkLst>
        </pc:spChg>
        <pc:spChg chg="add del">
          <ac:chgData name="ROMANO PICCIO-MARCHETTI PRADO" userId="7e62796b-a226-49e6-936b-5da76e599785" providerId="ADAL" clId="{B5CFCF7F-AE54-451D-92F8-12373EC1C3B5}" dt="2019-05-13T13:22:41.109" v="625"/>
          <ac:spMkLst>
            <pc:docMk/>
            <pc:sldMk cId="1874449615" sldId="669"/>
            <ac:spMk id="5" creationId="{F01AD7DF-628A-4521-93A8-E4DAA7F264C3}"/>
          </ac:spMkLst>
        </pc:spChg>
      </pc:sldChg>
      <pc:sldChg chg="modSp add">
        <pc:chgData name="ROMANO PICCIO-MARCHETTI PRADO" userId="7e62796b-a226-49e6-936b-5da76e599785" providerId="ADAL" clId="{B5CFCF7F-AE54-451D-92F8-12373EC1C3B5}" dt="2019-05-13T14:01:05.498" v="1327" actId="20577"/>
        <pc:sldMkLst>
          <pc:docMk/>
          <pc:sldMk cId="3383373392" sldId="670"/>
        </pc:sldMkLst>
        <pc:spChg chg="mod">
          <ac:chgData name="ROMANO PICCIO-MARCHETTI PRADO" userId="7e62796b-a226-49e6-936b-5da76e599785" providerId="ADAL" clId="{B5CFCF7F-AE54-451D-92F8-12373EC1C3B5}" dt="2019-05-13T14:01:05.498" v="1327" actId="20577"/>
          <ac:spMkLst>
            <pc:docMk/>
            <pc:sldMk cId="3383373392" sldId="670"/>
            <ac:spMk id="3" creationId="{00000000-0000-0000-0000-000000000000}"/>
          </ac:spMkLst>
        </pc:spChg>
      </pc:sldChg>
      <pc:sldMasterChg chg="delSldLayout">
        <pc:chgData name="ROMANO PICCIO-MARCHETTI PRADO" userId="7e62796b-a226-49e6-936b-5da76e599785" providerId="ADAL" clId="{B5CFCF7F-AE54-451D-92F8-12373EC1C3B5}" dt="2019-05-13T09:52:29.300" v="51" actId="2696"/>
        <pc:sldMasterMkLst>
          <pc:docMk/>
          <pc:sldMasterMk cId="201426825" sldId="2147485369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Gill Sans" charset="0"/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Gill Sans" charset="0"/>
              </a:defRPr>
            </a:lvl1pPr>
          </a:lstStyle>
          <a:p>
            <a:pPr>
              <a:defRPr/>
            </a:pPr>
            <a:fld id="{25D9B07C-456E-7641-9CFE-9924522ED8F1}" type="datetimeFigureOut">
              <a:rPr lang="es-ES_tradnl" altLang="es-ES"/>
              <a:pPr>
                <a:defRPr/>
              </a:pPr>
              <a:t>22/05/2019</a:t>
            </a:fld>
            <a:endParaRPr lang="es-ES_tradnl" altLang="es-E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Gill Sans" charset="0"/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7895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Gill Sans" charset="0"/>
              </a:defRPr>
            </a:lvl1pPr>
          </a:lstStyle>
          <a:p>
            <a:pPr>
              <a:defRPr/>
            </a:pPr>
            <a:fld id="{793B878C-4AB8-E54F-BE04-B1B182AD406A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267562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Gill Sans" charset="0"/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ill Sans" charset="0"/>
              </a:defRPr>
            </a:lvl1pPr>
          </a:lstStyle>
          <a:p>
            <a:pPr>
              <a:defRPr/>
            </a:pPr>
            <a:fld id="{A30FA2E7-7818-BB48-88A4-0B4C16A6E258}" type="datetimeFigureOut">
              <a:rPr lang="es-ES" altLang="es-ES"/>
              <a:pPr>
                <a:defRPr/>
              </a:pPr>
              <a:t>22/05/2019</a:t>
            </a:fld>
            <a:endParaRPr lang="es-ES" alt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 noProof="0"/>
              <a:t>Haga clic para modificar el estilo de texto del patrón</a:t>
            </a:r>
          </a:p>
          <a:p>
            <a:pPr lvl="1"/>
            <a:r>
              <a:rPr lang="es-ES_tradnl" altLang="es-ES" noProof="0"/>
              <a:t>Segundo nivel</a:t>
            </a:r>
          </a:p>
          <a:p>
            <a:pPr lvl="2"/>
            <a:r>
              <a:rPr lang="es-ES_tradnl" altLang="es-ES" noProof="0"/>
              <a:t>Tercer nivel</a:t>
            </a:r>
          </a:p>
          <a:p>
            <a:pPr lvl="3"/>
            <a:r>
              <a:rPr lang="es-ES_tradnl" altLang="es-ES" noProof="0"/>
              <a:t>Cuarto nivel</a:t>
            </a:r>
          </a:p>
          <a:p>
            <a:pPr lvl="4"/>
            <a:r>
              <a:rPr lang="es-ES_tradnl" altLang="es-ES" noProof="0"/>
              <a:t>Quinto nivel</a:t>
            </a:r>
            <a:endParaRPr lang="es-ES" alt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481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Gill Sans" charset="0"/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1275" y="9378950"/>
            <a:ext cx="2944813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ill Sans" charset="0"/>
              </a:defRPr>
            </a:lvl1pPr>
          </a:lstStyle>
          <a:p>
            <a:pPr>
              <a:defRPr/>
            </a:pPr>
            <a:fld id="{56ADA792-6D97-9B43-8B73-75138E13786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80629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://twitter.com/ElevenPaths" TargetMode="External"/><Relationship Id="rId18" Type="http://schemas.openxmlformats.org/officeDocument/2006/relationships/image" Target="../media/image2.png"/><Relationship Id="rId3" Type="http://schemas.openxmlformats.org/officeDocument/2006/relationships/hyperlink" Target="http://blog.elevenpaths.com/" TargetMode="External"/><Relationship Id="rId7" Type="http://schemas.openxmlformats.org/officeDocument/2006/relationships/hyperlink" Target="http://facebook.com/ElevenPaths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1.png"/><Relationship Id="rId2" Type="http://schemas.openxmlformats.org/officeDocument/2006/relationships/hyperlink" Target="http://www.elevenpaths.com/" TargetMode="External"/><Relationship Id="rId16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11" Type="http://schemas.openxmlformats.org/officeDocument/2006/relationships/hyperlink" Target="http://linkedin.com/company/eleven-paths" TargetMode="External"/><Relationship Id="rId5" Type="http://schemas.openxmlformats.org/officeDocument/2006/relationships/hyperlink" Target="http://community.elevenpaths.com/" TargetMode="External"/><Relationship Id="rId15" Type="http://schemas.openxmlformats.org/officeDocument/2006/relationships/hyperlink" Target="http://youtube.com/ElevenPaths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://instagram.com/ElevenPaths" TargetMode="External"/><Relationship Id="rId1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://twitter.com/ElevenPaths" TargetMode="External"/><Relationship Id="rId18" Type="http://schemas.openxmlformats.org/officeDocument/2006/relationships/image" Target="../media/image2.png"/><Relationship Id="rId3" Type="http://schemas.openxmlformats.org/officeDocument/2006/relationships/hyperlink" Target="http://blog.elevenpaths.com/" TargetMode="External"/><Relationship Id="rId7" Type="http://schemas.openxmlformats.org/officeDocument/2006/relationships/hyperlink" Target="http://facebook.com/ElevenPaths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1.png"/><Relationship Id="rId2" Type="http://schemas.openxmlformats.org/officeDocument/2006/relationships/hyperlink" Target="http://www.elevenpaths.com/" TargetMode="External"/><Relationship Id="rId16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11" Type="http://schemas.openxmlformats.org/officeDocument/2006/relationships/hyperlink" Target="http://linkedin.com/company/eleven-paths" TargetMode="External"/><Relationship Id="rId5" Type="http://schemas.openxmlformats.org/officeDocument/2006/relationships/hyperlink" Target="http://community.elevenpaths.com/" TargetMode="External"/><Relationship Id="rId15" Type="http://schemas.openxmlformats.org/officeDocument/2006/relationships/hyperlink" Target="http://youtube.com/ElevenPaths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://instagram.com/ElevenPaths" TargetMode="External"/><Relationship Id="rId1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 hasCustomPrompt="1"/>
          </p:nvPr>
        </p:nvSpPr>
        <p:spPr>
          <a:xfrm>
            <a:off x="323528" y="267495"/>
            <a:ext cx="7886700" cy="504056"/>
          </a:xfrm>
          <a:prstGeom prst="rect">
            <a:avLst/>
          </a:prstGeom>
        </p:spPr>
        <p:txBody>
          <a:bodyPr/>
          <a:lstStyle>
            <a:lvl1pPr eaLnBrk="1" hangingPunct="1">
              <a:defRPr sz="3200" b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eaLnBrk="1" hangingPunct="1"/>
            <a:r>
              <a:rPr lang="es-ES" altLang="es-ES" sz="3200" dirty="0">
                <a:solidFill>
                  <a:schemeClr val="bg2"/>
                </a:solidFill>
                <a:latin typeface="Calibri" charset="0"/>
                <a:ea typeface="MS PGothic" charset="-128"/>
                <a:cs typeface="Calibri" charset="0"/>
              </a:rPr>
              <a:t>01. Escribe aquí el título (32 puntos)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987424"/>
            <a:ext cx="3960688" cy="32405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  <a:lvl2pPr marL="457200" marR="0" indent="0" algn="l" defTabSz="914400" rtl="0" eaLnBrk="1" fontAlgn="auto" latinLnBrk="0" hangingPunct="1">
              <a:lnSpc>
                <a:spcPts val="1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aseline="0">
                <a:solidFill>
                  <a:schemeClr val="bg2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01. T</a:t>
            </a:r>
            <a:r>
              <a:rPr lang="es-ES" dirty="0" err="1"/>
              <a:t>ítulo</a:t>
            </a:r>
            <a:r>
              <a:rPr lang="es-ES" dirty="0"/>
              <a:t> capítulo, a 20 puntos</a:t>
            </a:r>
            <a:endParaRPr lang="en-US" dirty="0"/>
          </a:p>
          <a:p>
            <a:pPr lvl="1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</a:p>
          <a:p>
            <a:pPr lvl="1"/>
            <a:endParaRPr lang="es-ES" dirty="0"/>
          </a:p>
          <a:p>
            <a:pPr lvl="0"/>
            <a:r>
              <a:rPr lang="en-US" dirty="0"/>
              <a:t>02. T</a:t>
            </a:r>
            <a:r>
              <a:rPr lang="es-ES" dirty="0" err="1"/>
              <a:t>ítulo</a:t>
            </a:r>
            <a:r>
              <a:rPr lang="es-ES" dirty="0"/>
              <a:t> capítulo, a 20 puntos</a:t>
            </a:r>
            <a:endParaRPr lang="en-US" dirty="0"/>
          </a:p>
          <a:p>
            <a:pPr lvl="1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03. T</a:t>
            </a:r>
            <a:r>
              <a:rPr lang="es-ES" dirty="0" err="1"/>
              <a:t>ítulo</a:t>
            </a:r>
            <a:r>
              <a:rPr lang="es-ES" dirty="0"/>
              <a:t> capítulo, a 20 puntos</a:t>
            </a:r>
            <a:endParaRPr lang="en-US" dirty="0"/>
          </a:p>
          <a:p>
            <a:pPr lvl="1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</a:p>
          <a:p>
            <a:pPr lvl="1"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987424"/>
            <a:ext cx="3960688" cy="32405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  <a:lvl2pPr marL="457200" marR="0" indent="0" algn="l" defTabSz="914400" rtl="0" eaLnBrk="1" fontAlgn="auto" latinLnBrk="0" hangingPunct="1">
              <a:lnSpc>
                <a:spcPts val="1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aseline="0">
                <a:solidFill>
                  <a:schemeClr val="bg2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01. T</a:t>
            </a:r>
            <a:r>
              <a:rPr lang="es-ES" dirty="0" err="1"/>
              <a:t>ítulo</a:t>
            </a:r>
            <a:r>
              <a:rPr lang="es-ES" dirty="0"/>
              <a:t> capítulo, a 20 puntos</a:t>
            </a:r>
            <a:endParaRPr lang="en-US" dirty="0"/>
          </a:p>
          <a:p>
            <a:pPr lvl="1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</a:p>
          <a:p>
            <a:pPr lvl="1"/>
            <a:endParaRPr lang="es-ES" dirty="0"/>
          </a:p>
          <a:p>
            <a:pPr lvl="0"/>
            <a:r>
              <a:rPr lang="en-US" dirty="0"/>
              <a:t>02. T</a:t>
            </a:r>
            <a:r>
              <a:rPr lang="es-ES" dirty="0" err="1"/>
              <a:t>ítulo</a:t>
            </a:r>
            <a:r>
              <a:rPr lang="es-ES" dirty="0"/>
              <a:t> capítulo, a 20 puntos</a:t>
            </a:r>
            <a:endParaRPr lang="en-US" dirty="0"/>
          </a:p>
          <a:p>
            <a:pPr lvl="1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03. T</a:t>
            </a:r>
            <a:r>
              <a:rPr lang="es-ES" dirty="0" err="1"/>
              <a:t>ítulo</a:t>
            </a:r>
            <a:r>
              <a:rPr lang="es-ES" dirty="0"/>
              <a:t> capítulo, a 20 puntos</a:t>
            </a:r>
            <a:endParaRPr lang="en-US" dirty="0"/>
          </a:p>
          <a:p>
            <a:pPr lvl="1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4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fux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3671888" y="2246313"/>
            <a:ext cx="649287" cy="6492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endParaRPr lang="es-ES" dirty="0"/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3817938" y="2463800"/>
            <a:ext cx="431800" cy="215900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22605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718152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</p:grp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7" y="1525587"/>
            <a:ext cx="2378075" cy="198278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9113" y="1832768"/>
            <a:ext cx="3203575" cy="14763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</a:t>
            </a:r>
            <a:r>
              <a:rPr lang="es-ES" dirty="0" err="1"/>
              <a:t>ítulo</a:t>
            </a:r>
            <a:r>
              <a:rPr lang="es-ES" dirty="0"/>
              <a:t> del capítulo, Máximo </a:t>
            </a:r>
            <a:r>
              <a:rPr lang="es-ES"/>
              <a:t>3 líneas, Texto </a:t>
            </a:r>
            <a:r>
              <a:rPr lang="es-ES" dirty="0"/>
              <a:t>a 30 puntos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92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3671888" y="2246313"/>
            <a:ext cx="649287" cy="6492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endParaRPr lang="es-ES" dirty="0"/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3817938" y="2463800"/>
            <a:ext cx="431800" cy="215900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22605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718152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</p:grp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7" y="1525587"/>
            <a:ext cx="2378075" cy="198278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9113" y="1832768"/>
            <a:ext cx="3203575" cy="14763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</a:t>
            </a:r>
            <a:r>
              <a:rPr lang="es-ES" dirty="0" err="1"/>
              <a:t>ítulo</a:t>
            </a:r>
            <a:r>
              <a:rPr lang="es-ES" dirty="0"/>
              <a:t> del capítulo, Máximo </a:t>
            </a:r>
            <a:r>
              <a:rPr lang="es-ES"/>
              <a:t>3 líneas, Texto </a:t>
            </a:r>
            <a:r>
              <a:rPr lang="es-ES" dirty="0"/>
              <a:t>a 30 puntos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86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 Telefó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1 CuadroTexto">
            <a:hlinkClick r:id="rId2"/>
          </p:cNvPr>
          <p:cNvSpPr txBox="1">
            <a:spLocks noChangeArrowheads="1"/>
          </p:cNvSpPr>
          <p:nvPr userDrawn="1"/>
        </p:nvSpPr>
        <p:spPr bwMode="auto">
          <a:xfrm>
            <a:off x="3037916" y="1696933"/>
            <a:ext cx="306816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" sz="1500" kern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¡Síguenos en nuestras</a:t>
            </a:r>
            <a:r>
              <a:rPr lang="es-ES" sz="1500" kern="0" baseline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redes sociales y entérate de todo!</a:t>
            </a:r>
            <a:endParaRPr lang="es-ES" sz="1500" kern="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adroTexto 20"/>
          <p:cNvSpPr txBox="1"/>
          <p:nvPr userDrawn="1"/>
        </p:nvSpPr>
        <p:spPr>
          <a:xfrm>
            <a:off x="323528" y="3721532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2016 © Telefónica Digital España, S.L.U. Todos los derechos reservados.</a:t>
            </a:r>
            <a:endParaRPr lang="es-ES_tradnl" sz="700" kern="1200" dirty="0">
              <a:solidFill>
                <a:schemeClr val="bg1">
                  <a:lumMod val="65000"/>
                </a:schemeClr>
              </a:solidFill>
              <a:effectLst/>
              <a:latin typeface="Calibri" charset="0"/>
              <a:ea typeface="Calibri" charset="0"/>
              <a:cs typeface="Calibri" charset="0"/>
              <a:sym typeface="Gill Sans" charset="0"/>
            </a:endParaRPr>
          </a:p>
          <a:p>
            <a:pPr algn="just"/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La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información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contenida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presente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documento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propiedad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Telefónica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Digital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España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, S.L.U. (“TDE”) y/o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cualquier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otra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entidad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dentro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Grupo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Telefónica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sus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licenciantes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. TDE y/o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cualquier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compañía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Grupo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Telefónica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los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licenciantes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TDE se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reservan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todos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los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derechos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propiedad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industrial 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intelectual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(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incluida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cualquier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patente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copyright)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que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se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deriven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recaigan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sobre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este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documento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,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incluidos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los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derechos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diseño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,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producción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,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reproducción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,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y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venta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mismo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, salvo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supuesto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que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dichos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derechos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sean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expresamente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conferidos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terceros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por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escrito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. La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información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contenida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presente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documento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podrá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ser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objeto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modificación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cualquier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momento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sin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necesidad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previo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aviso.</a:t>
            </a:r>
            <a:endParaRPr lang="es-ES_tradnl" sz="700" kern="1200" dirty="0">
              <a:solidFill>
                <a:schemeClr val="bg1">
                  <a:lumMod val="65000"/>
                </a:schemeClr>
              </a:solidFill>
              <a:effectLst/>
              <a:latin typeface="Calibri" charset="0"/>
              <a:ea typeface="Calibri" charset="0"/>
              <a:cs typeface="Calibri" charset="0"/>
              <a:sym typeface="Gill Sans" charset="0"/>
            </a:endParaRPr>
          </a:p>
          <a:p>
            <a:pPr algn="just"/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La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información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contenida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presente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documento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no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podrá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ser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ni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parcial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ni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totalmente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copiada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,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distribuida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,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adaptada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reproducida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ningún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soporte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sin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que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medie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previo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consentimiento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por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escrito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por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parte de TDE.</a:t>
            </a:r>
            <a:endParaRPr lang="es-ES_tradnl" sz="700" kern="1200" dirty="0">
              <a:solidFill>
                <a:schemeClr val="bg1">
                  <a:lumMod val="65000"/>
                </a:schemeClr>
              </a:solidFill>
              <a:effectLst/>
              <a:latin typeface="Calibri" charset="0"/>
              <a:ea typeface="Calibri" charset="0"/>
              <a:cs typeface="Calibri" charset="0"/>
              <a:sym typeface="Gill Sans" charset="0"/>
            </a:endParaRPr>
          </a:p>
          <a:p>
            <a:pPr algn="just"/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presente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documento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tiene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como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único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objetivo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servir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soporte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su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lector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producto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servicio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descrito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mismo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. El lector se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compromete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y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queda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obligado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usar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la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información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contenida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mismo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para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su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propio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y no para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ningún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otro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. </a:t>
            </a:r>
            <a:endParaRPr lang="es-ES_tradnl" sz="700" kern="1200" dirty="0">
              <a:solidFill>
                <a:schemeClr val="bg1">
                  <a:lumMod val="65000"/>
                </a:schemeClr>
              </a:solidFill>
              <a:effectLst/>
              <a:latin typeface="Calibri" charset="0"/>
              <a:ea typeface="Calibri" charset="0"/>
              <a:cs typeface="Calibri" charset="0"/>
              <a:sym typeface="Gill Sans" charset="0"/>
            </a:endParaRPr>
          </a:p>
          <a:p>
            <a:pPr algn="just"/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TDE no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será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responsable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ninguna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pérdida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daño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que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se derive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la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información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contenida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presente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documento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cualquier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error u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omisión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documento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por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incorrecto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servicio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producto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.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producto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servicio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descrito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presente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documento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se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regulará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acuerdo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con lo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establecido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los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términos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y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condiciones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aceptados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por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usuario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mismo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para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su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.</a:t>
            </a:r>
            <a:endParaRPr lang="es-ES_tradnl" sz="700" kern="1200" dirty="0">
              <a:solidFill>
                <a:schemeClr val="bg1">
                  <a:lumMod val="65000"/>
                </a:schemeClr>
              </a:solidFill>
              <a:effectLst/>
              <a:latin typeface="Calibri" charset="0"/>
              <a:ea typeface="Calibri" charset="0"/>
              <a:cs typeface="Calibri" charset="0"/>
              <a:sym typeface="Gill Sans" charset="0"/>
            </a:endParaRPr>
          </a:p>
          <a:p>
            <a:pPr algn="just"/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TDE y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sus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marcas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(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así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como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cualquier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marca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perteneciente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al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Grupo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Telefónica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) son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marcas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registradas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. TDE y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sus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filiales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se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reservan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todo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los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derechos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sobre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las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mismas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.</a:t>
            </a:r>
            <a:endParaRPr lang="es-ES_tradnl" sz="700" kern="1200" dirty="0">
              <a:solidFill>
                <a:schemeClr val="bg1">
                  <a:lumMod val="65000"/>
                </a:schemeClr>
              </a:solidFill>
              <a:effectLst/>
              <a:latin typeface="Calibri" charset="0"/>
              <a:ea typeface="Calibri" charset="0"/>
              <a:cs typeface="Calibri" charset="0"/>
              <a:sym typeface="Gill Sans" charset="0"/>
            </a:endParaRPr>
          </a:p>
          <a:p>
            <a:pPr algn="just"/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 </a:t>
            </a:r>
            <a:endParaRPr lang="es-ES_tradnl" sz="400" dirty="0">
              <a:solidFill>
                <a:schemeClr val="bg1">
                  <a:lumMod val="6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21 CuadroTexto">
            <a:hlinkClick r:id="rId2"/>
          </p:cNvPr>
          <p:cNvSpPr txBox="1">
            <a:spLocks noChangeArrowheads="1"/>
          </p:cNvSpPr>
          <p:nvPr userDrawn="1"/>
        </p:nvSpPr>
        <p:spPr bwMode="auto">
          <a:xfrm>
            <a:off x="2943991" y="2824649"/>
            <a:ext cx="324818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" sz="1500" kern="0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www.elevenpaths.com</a:t>
            </a:r>
            <a:endParaRPr lang="es-ES" sz="1500" kern="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Imagen 17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851" y="2430764"/>
            <a:ext cx="270000" cy="270000"/>
          </a:xfrm>
          <a:prstGeom prst="rect">
            <a:avLst/>
          </a:prstGeom>
        </p:spPr>
      </p:pic>
      <p:pic>
        <p:nvPicPr>
          <p:cNvPr id="22" name="Imagen 21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150" y="2430764"/>
            <a:ext cx="270000" cy="270000"/>
          </a:xfrm>
          <a:prstGeom prst="rect">
            <a:avLst/>
          </a:prstGeom>
        </p:spPr>
      </p:pic>
      <p:pic>
        <p:nvPicPr>
          <p:cNvPr id="23" name="Imagen 22">
            <a:hlinkClick r:id="rId7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99" y="2430764"/>
            <a:ext cx="270000" cy="270000"/>
          </a:xfrm>
          <a:prstGeom prst="rect">
            <a:avLst/>
          </a:prstGeom>
        </p:spPr>
      </p:pic>
      <p:pic>
        <p:nvPicPr>
          <p:cNvPr id="24" name="Imagen 23">
            <a:hlinkClick r:id="rId9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32" y="2430764"/>
            <a:ext cx="270000" cy="270000"/>
          </a:xfrm>
          <a:prstGeom prst="rect">
            <a:avLst/>
          </a:prstGeom>
        </p:spPr>
      </p:pic>
      <p:pic>
        <p:nvPicPr>
          <p:cNvPr id="25" name="Imagen 24">
            <a:hlinkClick r:id="rId11"/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715" y="2430764"/>
            <a:ext cx="270000" cy="270000"/>
          </a:xfrm>
          <a:prstGeom prst="rect">
            <a:avLst/>
          </a:prstGeom>
        </p:spPr>
      </p:pic>
      <p:pic>
        <p:nvPicPr>
          <p:cNvPr id="26" name="Imagen 25">
            <a:hlinkClick r:id="rId13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283" y="2430764"/>
            <a:ext cx="270000" cy="270000"/>
          </a:xfrm>
          <a:prstGeom prst="rect">
            <a:avLst/>
          </a:prstGeom>
        </p:spPr>
      </p:pic>
      <p:pic>
        <p:nvPicPr>
          <p:cNvPr id="27" name="Imagen 26">
            <a:hlinkClick r:id="rId15"/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567" y="2430764"/>
            <a:ext cx="270000" cy="270000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9502"/>
            <a:ext cx="1453279" cy="216000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78" y="403945"/>
            <a:ext cx="1527294" cy="1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9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1 CuadroTexto">
            <a:hlinkClick r:id="rId2"/>
          </p:cNvPr>
          <p:cNvSpPr txBox="1">
            <a:spLocks noChangeArrowheads="1"/>
          </p:cNvSpPr>
          <p:nvPr userDrawn="1"/>
        </p:nvSpPr>
        <p:spPr bwMode="auto">
          <a:xfrm>
            <a:off x="3037916" y="1696933"/>
            <a:ext cx="306816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" sz="1500" kern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¡Síguenos en nuestras</a:t>
            </a:r>
            <a:r>
              <a:rPr lang="es-ES" sz="1500" kern="0" baseline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redes sociales y entérate de todo!</a:t>
            </a:r>
            <a:endParaRPr lang="es-ES" sz="1500" kern="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21 CuadroTexto">
            <a:hlinkClick r:id="rId2"/>
          </p:cNvPr>
          <p:cNvSpPr txBox="1">
            <a:spLocks noChangeArrowheads="1"/>
          </p:cNvSpPr>
          <p:nvPr userDrawn="1"/>
        </p:nvSpPr>
        <p:spPr bwMode="auto">
          <a:xfrm>
            <a:off x="2943991" y="2824649"/>
            <a:ext cx="324818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" sz="1500" kern="0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www.elevenpaths.com</a:t>
            </a:r>
            <a:endParaRPr lang="es-ES" sz="1500" kern="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17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851" y="2430764"/>
            <a:ext cx="270000" cy="270000"/>
          </a:xfrm>
          <a:prstGeom prst="rect">
            <a:avLst/>
          </a:prstGeom>
        </p:spPr>
      </p:pic>
      <p:pic>
        <p:nvPicPr>
          <p:cNvPr id="6" name="Imagen 21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150" y="2430764"/>
            <a:ext cx="270000" cy="270000"/>
          </a:xfrm>
          <a:prstGeom prst="rect">
            <a:avLst/>
          </a:prstGeom>
        </p:spPr>
      </p:pic>
      <p:pic>
        <p:nvPicPr>
          <p:cNvPr id="7" name="Imagen 22">
            <a:hlinkClick r:id="rId7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99" y="2430764"/>
            <a:ext cx="270000" cy="270000"/>
          </a:xfrm>
          <a:prstGeom prst="rect">
            <a:avLst/>
          </a:prstGeom>
        </p:spPr>
      </p:pic>
      <p:pic>
        <p:nvPicPr>
          <p:cNvPr id="8" name="Imagen 23">
            <a:hlinkClick r:id="rId9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32" y="2430764"/>
            <a:ext cx="270000" cy="270000"/>
          </a:xfrm>
          <a:prstGeom prst="rect">
            <a:avLst/>
          </a:prstGeom>
        </p:spPr>
      </p:pic>
      <p:pic>
        <p:nvPicPr>
          <p:cNvPr id="9" name="Imagen 24">
            <a:hlinkClick r:id="rId11"/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715" y="2430764"/>
            <a:ext cx="270000" cy="270000"/>
          </a:xfrm>
          <a:prstGeom prst="rect">
            <a:avLst/>
          </a:prstGeom>
        </p:spPr>
      </p:pic>
      <p:pic>
        <p:nvPicPr>
          <p:cNvPr id="10" name="Imagen 25">
            <a:hlinkClick r:id="rId13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283" y="2430764"/>
            <a:ext cx="270000" cy="270000"/>
          </a:xfrm>
          <a:prstGeom prst="rect">
            <a:avLst/>
          </a:prstGeom>
        </p:spPr>
      </p:pic>
      <p:pic>
        <p:nvPicPr>
          <p:cNvPr id="11" name="Imagen 26">
            <a:hlinkClick r:id="rId15"/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567" y="2430764"/>
            <a:ext cx="270000" cy="270000"/>
          </a:xfrm>
          <a:prstGeom prst="rect">
            <a:avLst/>
          </a:prstGeom>
        </p:spPr>
      </p:pic>
      <p:pic>
        <p:nvPicPr>
          <p:cNvPr id="12" name="Imagen 2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672707"/>
            <a:ext cx="1453279" cy="216000"/>
          </a:xfrm>
          <a:prstGeom prst="rect">
            <a:avLst/>
          </a:prstGeom>
        </p:spPr>
      </p:pic>
      <p:pic>
        <p:nvPicPr>
          <p:cNvPr id="13" name="Imagen 2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78" y="4737150"/>
            <a:ext cx="1527294" cy="1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9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4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3 Rectángulo redondeado"/>
          <p:cNvSpPr/>
          <p:nvPr userDrawn="1"/>
        </p:nvSpPr>
        <p:spPr>
          <a:xfrm>
            <a:off x="2947195" y="2735263"/>
            <a:ext cx="1127125" cy="3175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8" name="15 Rectángulo redondeado"/>
          <p:cNvSpPr/>
          <p:nvPr userDrawn="1"/>
        </p:nvSpPr>
        <p:spPr>
          <a:xfrm>
            <a:off x="4896644" y="2735263"/>
            <a:ext cx="1127125" cy="3175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9" name="17 Rectángulo redondeado"/>
          <p:cNvSpPr/>
          <p:nvPr userDrawn="1"/>
        </p:nvSpPr>
        <p:spPr>
          <a:xfrm>
            <a:off x="6761925" y="2725738"/>
            <a:ext cx="1127125" cy="3175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13" name="1 Rectángulo redondeado"/>
          <p:cNvSpPr/>
          <p:nvPr userDrawn="1"/>
        </p:nvSpPr>
        <p:spPr>
          <a:xfrm>
            <a:off x="1018382" y="2725738"/>
            <a:ext cx="1127125" cy="3175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39" name="Text Placeholder 37"/>
          <p:cNvSpPr>
            <a:spLocks noGrp="1"/>
          </p:cNvSpPr>
          <p:nvPr>
            <p:ph type="body" sz="quarter" idx="15"/>
          </p:nvPr>
        </p:nvSpPr>
        <p:spPr>
          <a:xfrm>
            <a:off x="755650" y="3086100"/>
            <a:ext cx="1652588" cy="13192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charset="0"/>
              <a:buNone/>
              <a:defRPr sz="1200"/>
            </a:lvl1pPr>
            <a:lvl2pPr marL="457200" indent="0">
              <a:buFont typeface="Arial" charset="0"/>
              <a:buNone/>
              <a:defRPr sz="1200"/>
            </a:lvl2pPr>
            <a:lvl3pPr marL="914400" indent="0">
              <a:buFont typeface="Arial" charset="0"/>
              <a:buNone/>
              <a:defRPr sz="1200"/>
            </a:lvl3pPr>
            <a:lvl4pPr marL="1371600" indent="0">
              <a:buFont typeface="Arial" charset="0"/>
              <a:buNone/>
              <a:defRPr sz="1200"/>
            </a:lvl4pPr>
            <a:lvl5pPr marL="1828800" indent="0">
              <a:buFont typeface="Arial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6"/>
          </p:nvPr>
        </p:nvSpPr>
        <p:spPr>
          <a:xfrm>
            <a:off x="2684463" y="3086100"/>
            <a:ext cx="1652588" cy="13192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charset="0"/>
              <a:buNone/>
              <a:defRPr sz="1200"/>
            </a:lvl1pPr>
            <a:lvl2pPr marL="457200" indent="0">
              <a:buFont typeface="Arial" charset="0"/>
              <a:buNone/>
              <a:defRPr sz="1200"/>
            </a:lvl2pPr>
            <a:lvl3pPr marL="914400" indent="0">
              <a:buFont typeface="Arial" charset="0"/>
              <a:buNone/>
              <a:defRPr sz="1200"/>
            </a:lvl3pPr>
            <a:lvl4pPr marL="1371600" indent="0">
              <a:buFont typeface="Arial" charset="0"/>
              <a:buNone/>
              <a:defRPr sz="1200"/>
            </a:lvl4pPr>
            <a:lvl5pPr marL="1828800" indent="0">
              <a:buFont typeface="Arial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7"/>
          <p:cNvSpPr>
            <a:spLocks noGrp="1"/>
          </p:cNvSpPr>
          <p:nvPr>
            <p:ph type="body" sz="quarter" idx="17"/>
          </p:nvPr>
        </p:nvSpPr>
        <p:spPr>
          <a:xfrm>
            <a:off x="4633912" y="3086100"/>
            <a:ext cx="1652588" cy="13192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charset="0"/>
              <a:buNone/>
              <a:defRPr sz="1200"/>
            </a:lvl1pPr>
            <a:lvl2pPr marL="457200" indent="0">
              <a:buFont typeface="Arial" charset="0"/>
              <a:buNone/>
              <a:defRPr sz="1200"/>
            </a:lvl2pPr>
            <a:lvl3pPr marL="914400" indent="0">
              <a:buFont typeface="Arial" charset="0"/>
              <a:buNone/>
              <a:defRPr sz="1200"/>
            </a:lvl3pPr>
            <a:lvl4pPr marL="1371600" indent="0">
              <a:buFont typeface="Arial" charset="0"/>
              <a:buNone/>
              <a:defRPr sz="1200"/>
            </a:lvl4pPr>
            <a:lvl5pPr marL="1828800" indent="0">
              <a:buFont typeface="Arial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7"/>
          <p:cNvSpPr>
            <a:spLocks noGrp="1"/>
          </p:cNvSpPr>
          <p:nvPr>
            <p:ph type="body" sz="quarter" idx="18"/>
          </p:nvPr>
        </p:nvSpPr>
        <p:spPr>
          <a:xfrm>
            <a:off x="6499193" y="3086100"/>
            <a:ext cx="1652588" cy="13192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charset="0"/>
              <a:buNone/>
              <a:defRPr sz="1200"/>
            </a:lvl1pPr>
            <a:lvl2pPr marL="457200" indent="0">
              <a:buFont typeface="Arial" charset="0"/>
              <a:buNone/>
              <a:defRPr sz="1200"/>
            </a:lvl2pPr>
            <a:lvl3pPr marL="914400" indent="0">
              <a:buFont typeface="Arial" charset="0"/>
              <a:buNone/>
              <a:defRPr sz="1200"/>
            </a:lvl3pPr>
            <a:lvl4pPr marL="1371600" indent="0">
              <a:buFont typeface="Arial" charset="0"/>
              <a:buNone/>
              <a:defRPr sz="1200"/>
            </a:lvl4pPr>
            <a:lvl5pPr marL="1828800" indent="0">
              <a:buFont typeface="Arial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5"/>
          <p:cNvSpPr>
            <a:spLocks noGrp="1"/>
          </p:cNvSpPr>
          <p:nvPr>
            <p:ph type="body" sz="quarter" idx="20" hasCustomPrompt="1"/>
          </p:nvPr>
        </p:nvSpPr>
        <p:spPr>
          <a:xfrm>
            <a:off x="825500" y="2716213"/>
            <a:ext cx="1512888" cy="327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GR</a:t>
            </a:r>
            <a:r>
              <a:rPr lang="es-ES" dirty="0"/>
              <a:t>ÁFICA 1</a:t>
            </a:r>
            <a:endParaRPr lang="en-US" dirty="0"/>
          </a:p>
        </p:txBody>
      </p:sp>
      <p:sp>
        <p:nvSpPr>
          <p:cNvPr id="59" name="Text Placeholder 55"/>
          <p:cNvSpPr>
            <a:spLocks noGrp="1"/>
          </p:cNvSpPr>
          <p:nvPr>
            <p:ph type="body" sz="quarter" idx="21" hasCustomPrompt="1"/>
          </p:nvPr>
        </p:nvSpPr>
        <p:spPr>
          <a:xfrm>
            <a:off x="2754313" y="2716213"/>
            <a:ext cx="1512888" cy="327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GR</a:t>
            </a:r>
            <a:r>
              <a:rPr lang="es-ES" dirty="0"/>
              <a:t>ÁFICA 1</a:t>
            </a:r>
            <a:endParaRPr lang="en-US" dirty="0"/>
          </a:p>
        </p:txBody>
      </p:sp>
      <p:sp>
        <p:nvSpPr>
          <p:cNvPr id="60" name="Text Placeholder 55"/>
          <p:cNvSpPr>
            <a:spLocks noGrp="1"/>
          </p:cNvSpPr>
          <p:nvPr>
            <p:ph type="body" sz="quarter" idx="22" hasCustomPrompt="1"/>
          </p:nvPr>
        </p:nvSpPr>
        <p:spPr>
          <a:xfrm>
            <a:off x="4703762" y="2716213"/>
            <a:ext cx="1512888" cy="327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GR</a:t>
            </a:r>
            <a:r>
              <a:rPr lang="es-ES" dirty="0"/>
              <a:t>ÁFICA 1</a:t>
            </a:r>
            <a:endParaRPr lang="en-US" dirty="0"/>
          </a:p>
        </p:txBody>
      </p:sp>
      <p:sp>
        <p:nvSpPr>
          <p:cNvPr id="75" name="Title 9"/>
          <p:cNvSpPr>
            <a:spLocks noGrp="1"/>
          </p:cNvSpPr>
          <p:nvPr>
            <p:ph type="title" hasCustomPrompt="1"/>
          </p:nvPr>
        </p:nvSpPr>
        <p:spPr>
          <a:xfrm>
            <a:off x="323660" y="267886"/>
            <a:ext cx="7886700" cy="504056"/>
          </a:xfrm>
          <a:prstGeom prst="rect">
            <a:avLst/>
          </a:prstGeom>
        </p:spPr>
        <p:txBody>
          <a:bodyPr/>
          <a:lstStyle>
            <a:lvl1pPr eaLnBrk="1" hangingPunct="1">
              <a:defRPr sz="3200" b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eaLnBrk="1" hangingPunct="1"/>
            <a:r>
              <a:rPr lang="es-ES" altLang="es-ES" sz="3200" dirty="0">
                <a:solidFill>
                  <a:schemeClr val="bg2"/>
                </a:solidFill>
                <a:latin typeface="Calibri" charset="0"/>
                <a:ea typeface="MS PGothic" charset="-128"/>
                <a:cs typeface="Calibri" charset="0"/>
              </a:rPr>
              <a:t>01. Escribe aquí el título (32 puntos)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30276" y="804888"/>
            <a:ext cx="4033837" cy="392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Escribe </a:t>
            </a:r>
            <a:r>
              <a:rPr lang="en-US" dirty="0" err="1"/>
              <a:t>aqu</a:t>
            </a:r>
            <a:r>
              <a:rPr lang="es-ES" dirty="0"/>
              <a:t>í el subtítulo (20 puntos)</a:t>
            </a:r>
            <a:endParaRPr lang="en-US" dirty="0"/>
          </a:p>
        </p:txBody>
      </p:sp>
      <p:sp>
        <p:nvSpPr>
          <p:cNvPr id="17" name="Title 9"/>
          <p:cNvSpPr txBox="1">
            <a:spLocks/>
          </p:cNvSpPr>
          <p:nvPr userDrawn="1"/>
        </p:nvSpPr>
        <p:spPr>
          <a:xfrm>
            <a:off x="323528" y="267495"/>
            <a:ext cx="78867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S" altLang="es-ES">
                <a:ea typeface="MS PGothic" charset="-128"/>
              </a:rPr>
              <a:t>01. Escribe aquí el título (32 puntos)</a:t>
            </a:r>
            <a:endParaRPr lang="es-ES" altLang="es-ES" dirty="0">
              <a:ea typeface="MS PGothic" charset="-128"/>
            </a:endParaRPr>
          </a:p>
        </p:txBody>
      </p:sp>
      <p:sp>
        <p:nvSpPr>
          <p:cNvPr id="19" name="Text Placeholder 55"/>
          <p:cNvSpPr>
            <a:spLocks noGrp="1"/>
          </p:cNvSpPr>
          <p:nvPr>
            <p:ph type="body" sz="quarter" idx="23" hasCustomPrompt="1"/>
          </p:nvPr>
        </p:nvSpPr>
        <p:spPr>
          <a:xfrm>
            <a:off x="6569043" y="2716213"/>
            <a:ext cx="1512888" cy="327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GR</a:t>
            </a:r>
            <a:r>
              <a:rPr lang="es-ES" dirty="0"/>
              <a:t>ÁFICA 1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49250" y="1159892"/>
            <a:ext cx="8229600" cy="1342008"/>
          </a:xfrm>
          <a:prstGeom prst="rect">
            <a:avLst/>
          </a:prstGeom>
        </p:spPr>
        <p:txBody>
          <a:bodyPr/>
          <a:lstStyle>
            <a:lvl1pPr marL="0" indent="0" eaLnBrk="1" hangingPunct="1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eaLnBrk="1" hangingPunct="1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a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a. Maecenas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dolor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</a:p>
          <a:p>
            <a:pPr eaLnBrk="1" hangingPunct="1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at.Donec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non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7129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2"/>
          <p:cNvGrpSpPr>
            <a:grpSpLocks/>
          </p:cNvGrpSpPr>
          <p:nvPr userDrawn="1"/>
        </p:nvGrpSpPr>
        <p:grpSpPr bwMode="auto">
          <a:xfrm>
            <a:off x="639763" y="1443038"/>
            <a:ext cx="3571875" cy="411162"/>
            <a:chOff x="639763" y="1443706"/>
            <a:chExt cx="3571875" cy="410562"/>
          </a:xfrm>
        </p:grpSpPr>
        <p:sp>
          <p:nvSpPr>
            <p:cNvPr id="18" name="13 Rectángulo redondeado"/>
            <p:cNvSpPr/>
            <p:nvPr/>
          </p:nvSpPr>
          <p:spPr bwMode="auto">
            <a:xfrm>
              <a:off x="639763" y="1443706"/>
              <a:ext cx="3571875" cy="27423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14 Triángulo isósceles"/>
            <p:cNvSpPr/>
            <p:nvPr/>
          </p:nvSpPr>
          <p:spPr bwMode="auto">
            <a:xfrm rot="10800000">
              <a:off x="2127250" y="1703676"/>
              <a:ext cx="596900" cy="150592"/>
            </a:xfrm>
            <a:prstGeom prst="triangle">
              <a:avLst/>
            </a:prstGeom>
            <a:solidFill>
              <a:schemeClr val="tx1"/>
            </a:solidFill>
            <a:ln w="508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"/>
          <p:cNvGrpSpPr>
            <a:grpSpLocks/>
          </p:cNvGrpSpPr>
          <p:nvPr userDrawn="1"/>
        </p:nvGrpSpPr>
        <p:grpSpPr bwMode="auto">
          <a:xfrm>
            <a:off x="4932363" y="1450975"/>
            <a:ext cx="3671887" cy="403225"/>
            <a:chOff x="4932363" y="1450646"/>
            <a:chExt cx="3672086" cy="403622"/>
          </a:xfrm>
        </p:grpSpPr>
        <p:sp>
          <p:nvSpPr>
            <p:cNvPr id="21" name="16 Rectángulo redondeado"/>
            <p:cNvSpPr/>
            <p:nvPr/>
          </p:nvSpPr>
          <p:spPr bwMode="auto">
            <a:xfrm>
              <a:off x="4932363" y="1450646"/>
              <a:ext cx="3672086" cy="27014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17 Triángulo isósceles"/>
            <p:cNvSpPr/>
            <p:nvPr/>
          </p:nvSpPr>
          <p:spPr bwMode="auto">
            <a:xfrm rot="10800000">
              <a:off x="6461208" y="1706486"/>
              <a:ext cx="614396" cy="147782"/>
            </a:xfrm>
            <a:prstGeom prst="triangle">
              <a:avLst/>
            </a:prstGeom>
            <a:solidFill>
              <a:schemeClr val="bg2"/>
            </a:solidFill>
            <a:ln w="50800" cap="rnd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3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695261" y="1980946"/>
            <a:ext cx="3571875" cy="2405062"/>
          </a:xfrm>
          <a:prstGeom prst="rect">
            <a:avLst/>
          </a:prstGeom>
        </p:spPr>
        <p:txBody>
          <a:bodyPr/>
          <a:lstStyle>
            <a:lvl1pPr marL="273600" indent="-2736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30000"/>
              <a:buFont typeface="Arial" charset="0"/>
              <a:buChar char="•"/>
              <a:defRPr sz="1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eaLnBrk="1" hangingPunct="1">
              <a:buClr>
                <a:schemeClr val="tx2"/>
              </a:buClr>
              <a:buSzPct val="130000"/>
              <a:buFont typeface="Arial" charset="0"/>
              <a:buChar char="•"/>
              <a:defRPr/>
            </a:pP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Lorem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ipsum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dolor sit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amet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consectetur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adipiscing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elit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Aliquam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euismod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cursus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ipsum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Hasellus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erat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metus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faucibus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quis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interdum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id,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viverra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nec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enim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Nulla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lacus dui,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gravida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ac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ornare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ac. </a:t>
            </a:r>
          </a:p>
          <a:p>
            <a:pPr eaLnBrk="1" hangingPunct="1">
              <a:buClr>
                <a:schemeClr val="tx2"/>
              </a:buClr>
              <a:buSzPct val="130000"/>
              <a:buFont typeface="Arial" charset="0"/>
              <a:buChar char="•"/>
              <a:defRPr/>
            </a:pPr>
            <a:endParaRPr lang="en-US" altLang="es-ES" sz="1400" dirty="0">
              <a:solidFill>
                <a:schemeClr val="tx2"/>
              </a:solidFill>
              <a:latin typeface="Calibri" charset="0"/>
              <a:sym typeface="Arial" charset="0"/>
            </a:endParaRPr>
          </a:p>
          <a:p>
            <a:pPr eaLnBrk="1" hangingPunct="1">
              <a:buClr>
                <a:schemeClr val="tx2"/>
              </a:buClr>
              <a:buSzPct val="130000"/>
              <a:buFont typeface="Arial" charset="0"/>
              <a:buChar char="•"/>
              <a:defRPr/>
            </a:pP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Lorem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ipsum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dolor sit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amet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consectetur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adipiscing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elit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Aliquam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euismod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cursus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ipsum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Hasellus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erat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metus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faucibus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quis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interdum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id,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viverra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nec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enim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</a:t>
            </a:r>
            <a:endParaRPr lang="es-ES_tradnl" altLang="es-ES" sz="1400" dirty="0">
              <a:solidFill>
                <a:schemeClr val="tx2"/>
              </a:solidFill>
              <a:latin typeface="Calibri" charset="0"/>
            </a:endParaRP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4932363" y="1980946"/>
            <a:ext cx="3571875" cy="2405062"/>
          </a:xfrm>
          <a:prstGeom prst="rect">
            <a:avLst/>
          </a:prstGeom>
        </p:spPr>
        <p:txBody>
          <a:bodyPr/>
          <a:lstStyle>
            <a:lvl1pPr marL="273600" indent="-2736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30000"/>
              <a:buFont typeface="Arial" charset="0"/>
              <a:buChar char="•"/>
              <a:defRPr sz="1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eaLnBrk="1" hangingPunct="1">
              <a:buClr>
                <a:schemeClr val="tx2"/>
              </a:buClr>
              <a:buSzPct val="130000"/>
              <a:buFont typeface="Arial" charset="0"/>
              <a:buChar char="•"/>
              <a:defRPr/>
            </a:pP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Lorem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ipsum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dolor sit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amet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consectetur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adipiscing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elit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Aliquam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euismod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cursus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ipsum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Hasellus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erat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metus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faucibus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quis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interdum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id,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viverra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nec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enim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Nulla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lacus dui,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gravida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ac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ornare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ac. </a:t>
            </a:r>
          </a:p>
          <a:p>
            <a:pPr eaLnBrk="1" hangingPunct="1">
              <a:buClr>
                <a:schemeClr val="tx2"/>
              </a:buClr>
              <a:buSzPct val="130000"/>
              <a:buFont typeface="Arial" charset="0"/>
              <a:buChar char="•"/>
              <a:defRPr/>
            </a:pPr>
            <a:endParaRPr lang="en-US" altLang="es-ES" sz="1400" dirty="0">
              <a:solidFill>
                <a:schemeClr val="tx2"/>
              </a:solidFill>
              <a:latin typeface="Calibri" charset="0"/>
              <a:sym typeface="Arial" charset="0"/>
            </a:endParaRPr>
          </a:p>
          <a:p>
            <a:pPr eaLnBrk="1" hangingPunct="1">
              <a:buClr>
                <a:schemeClr val="tx2"/>
              </a:buClr>
              <a:buSzPct val="130000"/>
              <a:buFont typeface="Arial" charset="0"/>
              <a:buChar char="•"/>
              <a:defRPr/>
            </a:pP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Lorem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ipsum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dolor sit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amet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consectetur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adipiscing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elit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Aliquam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euismod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cursus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ipsum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Hasellus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erat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metus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faucibus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quis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interdum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id,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viverra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nec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enim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</a:t>
            </a:r>
            <a:endParaRPr lang="es-ES_tradnl" altLang="es-ES" sz="1400" dirty="0">
              <a:solidFill>
                <a:schemeClr val="tx2"/>
              </a:solidFill>
              <a:latin typeface="Calibri" charset="0"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043508" y="1449049"/>
            <a:ext cx="2663825" cy="260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: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5436654" y="1449049"/>
            <a:ext cx="2663825" cy="260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:</a:t>
            </a:r>
          </a:p>
        </p:txBody>
      </p:sp>
      <p:sp>
        <p:nvSpPr>
          <p:cNvPr id="14" name="Title 9"/>
          <p:cNvSpPr>
            <a:spLocks noGrp="1"/>
          </p:cNvSpPr>
          <p:nvPr>
            <p:ph type="title" hasCustomPrompt="1"/>
          </p:nvPr>
        </p:nvSpPr>
        <p:spPr>
          <a:xfrm>
            <a:off x="323660" y="267886"/>
            <a:ext cx="7886700" cy="504056"/>
          </a:xfrm>
          <a:prstGeom prst="rect">
            <a:avLst/>
          </a:prstGeom>
        </p:spPr>
        <p:txBody>
          <a:bodyPr/>
          <a:lstStyle>
            <a:lvl1pPr eaLnBrk="1" hangingPunct="1">
              <a:defRPr sz="3200" b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eaLnBrk="1" hangingPunct="1"/>
            <a:r>
              <a:rPr lang="es-ES" altLang="es-ES" sz="3200" dirty="0">
                <a:solidFill>
                  <a:schemeClr val="bg2"/>
                </a:solidFill>
                <a:latin typeface="Calibri" charset="0"/>
                <a:ea typeface="MS PGothic" charset="-128"/>
                <a:cs typeface="Calibri" charset="0"/>
              </a:rPr>
              <a:t>01. Escribe aquí el título (32 puntos)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30276" y="804888"/>
            <a:ext cx="4033837" cy="392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Escribe </a:t>
            </a:r>
            <a:r>
              <a:rPr lang="en-US" dirty="0" err="1"/>
              <a:t>aqu</a:t>
            </a:r>
            <a:r>
              <a:rPr lang="es-ES" dirty="0"/>
              <a:t>í el subtítulo (20 puntos)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1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Niveles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7675" y="1347614"/>
            <a:ext cx="8131175" cy="3070898"/>
          </a:xfrm>
          <a:prstGeom prst="rect">
            <a:avLst/>
          </a:prstGeom>
        </p:spPr>
        <p:txBody>
          <a:bodyPr/>
          <a:lstStyle>
            <a:lvl1pPr>
              <a:buFontTx/>
              <a:buChar char="•"/>
              <a:defRPr sz="2800">
                <a:effectLst/>
              </a:defRPr>
            </a:lvl1pPr>
            <a:lvl2pPr marL="685800" indent="-228600">
              <a:buFont typeface="Courier New" charset="0"/>
              <a:buChar char="o"/>
              <a:defRPr sz="2400">
                <a:effectLst/>
              </a:defRPr>
            </a:lvl2pPr>
            <a:lvl3pPr marL="1143000" indent="-228600">
              <a:buFont typeface="Wingdings" charset="2"/>
              <a:buChar char="§"/>
              <a:defRPr>
                <a:effectLst/>
              </a:defRPr>
            </a:lvl3pPr>
            <a:lvl4pPr>
              <a:defRPr>
                <a:effectLst/>
              </a:defRPr>
            </a:lvl4pPr>
          </a:lstStyle>
          <a:p>
            <a:pPr>
              <a:buFontTx/>
              <a:buChar char="•"/>
            </a:pPr>
            <a:r>
              <a:rPr lang="es-ES" altLang="es-ES" dirty="0">
                <a:latin typeface="Calibri" charset="0"/>
                <a:ea typeface="MS PGothic" charset="-128"/>
                <a:cs typeface="Calibri Light" charset="0"/>
              </a:rPr>
              <a:t>Escribe aquí el texto (28 puntos)</a:t>
            </a:r>
          </a:p>
          <a:p>
            <a:pPr lvl="1">
              <a:buFont typeface="Courier New" charset="0"/>
              <a:buChar char="o"/>
            </a:pPr>
            <a:r>
              <a:rPr lang="es-ES" altLang="es-ES" dirty="0">
                <a:latin typeface="Calibri" charset="0"/>
                <a:ea typeface="MS PGothic" charset="-128"/>
              </a:rPr>
              <a:t>Escribe aquí el texto (24 puntos)</a:t>
            </a:r>
          </a:p>
          <a:p>
            <a:pPr lvl="2">
              <a:buFont typeface="Wingdings" charset="2"/>
              <a:buChar char="§"/>
            </a:pPr>
            <a:r>
              <a:rPr lang="es-ES" altLang="es-ES" dirty="0">
                <a:latin typeface="Calibri" charset="0"/>
                <a:ea typeface="MS PGothic" charset="-128"/>
              </a:rPr>
              <a:t>Escribe aquí el texto (20 puntos)</a:t>
            </a:r>
          </a:p>
          <a:p>
            <a:pPr lvl="3"/>
            <a:r>
              <a:rPr lang="es-ES" altLang="es-ES" dirty="0">
                <a:latin typeface="Calibri" charset="0"/>
                <a:ea typeface="MS PGothic" charset="-128"/>
              </a:rPr>
              <a:t>Escribe aquí el texto (18 puntos)</a:t>
            </a:r>
          </a:p>
        </p:txBody>
      </p:sp>
      <p:sp>
        <p:nvSpPr>
          <p:cNvPr id="6" name="Title 9"/>
          <p:cNvSpPr>
            <a:spLocks noGrp="1"/>
          </p:cNvSpPr>
          <p:nvPr>
            <p:ph type="title" hasCustomPrompt="1"/>
          </p:nvPr>
        </p:nvSpPr>
        <p:spPr>
          <a:xfrm>
            <a:off x="323660" y="267886"/>
            <a:ext cx="7886700" cy="504056"/>
          </a:xfrm>
          <a:prstGeom prst="rect">
            <a:avLst/>
          </a:prstGeom>
        </p:spPr>
        <p:txBody>
          <a:bodyPr/>
          <a:lstStyle>
            <a:lvl1pPr eaLnBrk="1" hangingPunct="1">
              <a:defRPr sz="3200" b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eaLnBrk="1" hangingPunct="1"/>
            <a:r>
              <a:rPr lang="es-ES" altLang="es-ES" sz="3200" dirty="0">
                <a:solidFill>
                  <a:schemeClr val="bg2"/>
                </a:solidFill>
                <a:latin typeface="Calibri" charset="0"/>
                <a:ea typeface="MS PGothic" charset="-128"/>
                <a:cs typeface="Calibri" charset="0"/>
              </a:rPr>
              <a:t>01. Escribe aquí el título (32 puntos)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30276" y="804888"/>
            <a:ext cx="4033837" cy="392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Escribe </a:t>
            </a:r>
            <a:r>
              <a:rPr lang="en-US" dirty="0" err="1"/>
              <a:t>aqu</a:t>
            </a:r>
            <a:r>
              <a:rPr lang="es-ES" dirty="0"/>
              <a:t>í el subtítulo (20 puntos)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En blanc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/>
          <p:cNvSpPr>
            <a:spLocks noGrp="1"/>
          </p:cNvSpPr>
          <p:nvPr>
            <p:ph type="title" hasCustomPrompt="1"/>
          </p:nvPr>
        </p:nvSpPr>
        <p:spPr>
          <a:xfrm>
            <a:off x="323660" y="267886"/>
            <a:ext cx="7886700" cy="504056"/>
          </a:xfrm>
          <a:prstGeom prst="rect">
            <a:avLst/>
          </a:prstGeom>
        </p:spPr>
        <p:txBody>
          <a:bodyPr/>
          <a:lstStyle>
            <a:lvl1pPr eaLnBrk="1" hangingPunct="1">
              <a:defRPr sz="3200" b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eaLnBrk="1" hangingPunct="1"/>
            <a:r>
              <a:rPr lang="es-ES" altLang="es-ES" sz="3200" dirty="0">
                <a:solidFill>
                  <a:schemeClr val="bg2"/>
                </a:solidFill>
                <a:latin typeface="Calibri" charset="0"/>
                <a:ea typeface="MS PGothic" charset="-128"/>
                <a:cs typeface="Calibri" charset="0"/>
              </a:rPr>
              <a:t>01. Escribe aquí el título (32 puntos)</a:t>
            </a:r>
          </a:p>
        </p:txBody>
      </p:sp>
    </p:spTree>
    <p:extLst>
      <p:ext uri="{BB962C8B-B14F-4D97-AF65-F5344CB8AC3E}">
        <p14:creationId xmlns:p14="http://schemas.microsoft.com/office/powerpoint/2010/main" val="54601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marc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250825" y="249238"/>
            <a:ext cx="8642350" cy="4625975"/>
          </a:xfrm>
          <a:prstGeom prst="rect">
            <a:avLst/>
          </a:prstGeom>
          <a:noFill/>
          <a:ln w="4445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>
            <a:off x="7953375" y="771525"/>
            <a:ext cx="431800" cy="215900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</p:grpSp>
      <p:sp>
        <p:nvSpPr>
          <p:cNvPr id="11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7308305" y="3939902"/>
            <a:ext cx="1187996" cy="503239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s-ES" dirty="0"/>
              <a:t>22.10.2016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887663"/>
            <a:ext cx="6548438" cy="722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Escribe </a:t>
            </a:r>
            <a:r>
              <a:rPr lang="en-US" dirty="0" err="1"/>
              <a:t>aqu</a:t>
            </a:r>
            <a:r>
              <a:rPr lang="es-ES" dirty="0"/>
              <a:t>í el subtítulo máximo 2 líneas (20 puntos)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707654"/>
            <a:ext cx="6548438" cy="1323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200"/>
              </a:lnSpc>
              <a:buNone/>
              <a:defRPr sz="400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Escribe </a:t>
            </a:r>
            <a:r>
              <a:rPr lang="en-US" dirty="0" err="1"/>
              <a:t>aqu</a:t>
            </a:r>
            <a:r>
              <a:rPr lang="es-ES" dirty="0"/>
              <a:t>í el título máximo 2 líneas (40 puntos)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95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3671888" y="2246313"/>
            <a:ext cx="649287" cy="6492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endParaRPr lang="es-ES" dirty="0"/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3817938" y="2463800"/>
            <a:ext cx="431800" cy="215900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22605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718152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</p:grp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7" y="1525588"/>
            <a:ext cx="2378075" cy="198278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9113" y="1832768"/>
            <a:ext cx="3203575" cy="14763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</a:t>
            </a:r>
            <a:r>
              <a:rPr lang="es-ES" dirty="0" err="1"/>
              <a:t>ítulo</a:t>
            </a:r>
            <a:r>
              <a:rPr lang="es-ES" dirty="0"/>
              <a:t> del capítulo, Máximo 3 líneas, Texto a 30 puntos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53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3671888" y="2246313"/>
            <a:ext cx="649287" cy="6492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endParaRPr lang="es-ES" dirty="0"/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3817938" y="2463800"/>
            <a:ext cx="431800" cy="215900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22605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718152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</p:grpSp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7" y="1525588"/>
            <a:ext cx="2378075" cy="198278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/>
              <a:t>02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9113" y="1832768"/>
            <a:ext cx="3203575" cy="14763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</a:t>
            </a:r>
            <a:r>
              <a:rPr lang="es-ES" dirty="0" err="1"/>
              <a:t>ítulo</a:t>
            </a:r>
            <a:r>
              <a:rPr lang="es-ES" dirty="0"/>
              <a:t> del capítulo, Máximo </a:t>
            </a:r>
            <a:r>
              <a:rPr lang="es-ES"/>
              <a:t>3 líneas, Texto </a:t>
            </a:r>
            <a:r>
              <a:rPr lang="es-ES" dirty="0"/>
              <a:t>a 30 puntos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9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3671888" y="2246313"/>
            <a:ext cx="649287" cy="64928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endParaRPr lang="es-ES" dirty="0"/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3817938" y="2463800"/>
            <a:ext cx="431800" cy="215900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22605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718152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</p:grp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7" y="1525587"/>
            <a:ext cx="2378075" cy="198278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9113" y="1832768"/>
            <a:ext cx="3203575" cy="14763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</a:t>
            </a:r>
            <a:r>
              <a:rPr lang="es-ES" dirty="0" err="1"/>
              <a:t>ítulo</a:t>
            </a:r>
            <a:r>
              <a:rPr lang="es-ES" dirty="0"/>
              <a:t> del capítulo, Máximo </a:t>
            </a:r>
            <a:r>
              <a:rPr lang="es-ES"/>
              <a:t>3 líneas, Texto </a:t>
            </a:r>
            <a:r>
              <a:rPr lang="es-ES" dirty="0"/>
              <a:t>a 30 puntos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9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 userDrawn="1"/>
        </p:nvSpPr>
        <p:spPr bwMode="auto">
          <a:xfrm>
            <a:off x="0" y="0"/>
            <a:ext cx="107950" cy="5165725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s-ES" altLang="es-ES" u="sng"/>
          </a:p>
        </p:txBody>
      </p:sp>
      <p:sp>
        <p:nvSpPr>
          <p:cNvPr id="8" name="7 Rectángulo"/>
          <p:cNvSpPr>
            <a:spLocks noChangeArrowheads="1"/>
          </p:cNvSpPr>
          <p:nvPr userDrawn="1"/>
        </p:nvSpPr>
        <p:spPr bwMode="auto">
          <a:xfrm>
            <a:off x="0" y="0"/>
            <a:ext cx="107950" cy="95091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s-ES" altLang="es-ES" u="sng"/>
          </a:p>
        </p:txBody>
      </p:sp>
      <p:sp>
        <p:nvSpPr>
          <p:cNvPr id="9" name="Rectangle 8"/>
          <p:cNvSpPr>
            <a:spLocks/>
          </p:cNvSpPr>
          <p:nvPr userDrawn="1"/>
        </p:nvSpPr>
        <p:spPr bwMode="auto">
          <a:xfrm>
            <a:off x="4424363" y="4660900"/>
            <a:ext cx="2444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fld id="{247169C4-D7FE-2B4C-94E5-01EDCE9EC2AD}" type="slidenum">
              <a:rPr lang="es-ES_tradnl" altLang="es-ES" sz="1100" smtClean="0">
                <a:solidFill>
                  <a:schemeClr val="tx1"/>
                </a:solidFill>
                <a:latin typeface="Calibri" charset="0"/>
                <a:ea typeface="MS PGothic" charset="-128"/>
                <a:cs typeface="Calibri" charset="0"/>
                <a:sym typeface="Arial" charset="0"/>
              </a:rPr>
              <a:pPr algn="ctr" eaLnBrk="1" hangingPunct="1">
                <a:defRPr/>
              </a:pPr>
              <a:t>‹Nº›</a:t>
            </a:fld>
            <a:endParaRPr lang="es-ES_tradnl" altLang="es-ES" sz="1100">
              <a:solidFill>
                <a:schemeClr val="tx1"/>
              </a:solidFill>
              <a:latin typeface="Calibri" charset="0"/>
              <a:ea typeface="MS PGothic" charset="-128"/>
              <a:cs typeface="Calibri" charset="0"/>
              <a:sym typeface="Arial" charset="0"/>
            </a:endParaRPr>
          </a:p>
        </p:txBody>
      </p:sp>
      <p:grpSp>
        <p:nvGrpSpPr>
          <p:cNvPr id="10" name="59 Grupo"/>
          <p:cNvGrpSpPr>
            <a:grpSpLocks/>
          </p:cNvGrpSpPr>
          <p:nvPr userDrawn="1"/>
        </p:nvGrpSpPr>
        <p:grpSpPr bwMode="auto">
          <a:xfrm>
            <a:off x="4330700" y="4732338"/>
            <a:ext cx="431800" cy="215900"/>
            <a:chOff x="971600" y="4149080"/>
            <a:chExt cx="1440160" cy="720080"/>
          </a:xfrm>
        </p:grpSpPr>
        <p:sp>
          <p:nvSpPr>
            <p:cNvPr id="11" name="24 Triángulo isósceles"/>
            <p:cNvSpPr/>
            <p:nvPr userDrawn="1"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12" name="24 Triángulo isósceles"/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</p:grpSp>
      <p:pic>
        <p:nvPicPr>
          <p:cNvPr id="28" name="Imagen 2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672707"/>
            <a:ext cx="1453279" cy="216000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78" y="4737150"/>
            <a:ext cx="1527294" cy="1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68" r:id="rId1"/>
    <p:sldLayoutId id="2147485371" r:id="rId2"/>
    <p:sldLayoutId id="2147485372" r:id="rId3"/>
    <p:sldLayoutId id="2147485373" r:id="rId4"/>
    <p:sldLayoutId id="214748537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17" y="620853"/>
            <a:ext cx="1435061" cy="43172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235717"/>
            <a:ext cx="2045647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9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81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357" r:id="rId1"/>
    <p:sldLayoutId id="2147485358" r:id="rId2"/>
    <p:sldLayoutId id="2147485359" r:id="rId3"/>
    <p:sldLayoutId id="2147485360" r:id="rId4"/>
    <p:sldLayoutId id="2147485361" r:id="rId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/>
          <p:cNvSpPr>
            <a:spLocks noChangeArrowheads="1"/>
          </p:cNvSpPr>
          <p:nvPr userDrawn="1"/>
        </p:nvSpPr>
        <p:spPr bwMode="auto">
          <a:xfrm>
            <a:off x="0" y="0"/>
            <a:ext cx="107950" cy="5165725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s-ES" altLang="es-ES" u="sng"/>
          </a:p>
        </p:txBody>
      </p:sp>
      <p:sp>
        <p:nvSpPr>
          <p:cNvPr id="5" name="7 Rectángulo"/>
          <p:cNvSpPr>
            <a:spLocks noChangeArrowheads="1"/>
          </p:cNvSpPr>
          <p:nvPr userDrawn="1"/>
        </p:nvSpPr>
        <p:spPr bwMode="auto">
          <a:xfrm>
            <a:off x="0" y="0"/>
            <a:ext cx="107950" cy="95091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s-ES" altLang="es-ES" u="sn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50" r:id="rId1"/>
    <p:sldLayoutId id="214748538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- Relational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288" y="987424"/>
            <a:ext cx="8132400" cy="324050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We need to keep in mind that the full benefits of reactive programming come into effect only if the entire stack is reactive.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Java uses JDBC as the primary technology to integrate with relational databases. And JDBC is of a blocking nature.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Could we offload JDBC calls to a Thread pool? We can but…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Reactive runtimes typically use a limited number of threads that match the number of CPU cores.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Additional threads introduce overhead and reduce the effect of thread limiting.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Besides, JDBC calls are enqueued and once the queue is full, the pool will block again.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dirty="0"/>
              <a:t>RxJDBC  https://github.com/davidmoten/rxjava-jdbc</a:t>
            </a:r>
          </a:p>
        </p:txBody>
      </p:sp>
    </p:spTree>
    <p:extLst>
      <p:ext uri="{BB962C8B-B14F-4D97-AF65-F5344CB8AC3E}">
        <p14:creationId xmlns:p14="http://schemas.microsoft.com/office/powerpoint/2010/main" val="129753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- Relational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288" y="987424"/>
            <a:ext cx="8132400" cy="324050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Oracle has proposed ADBA (Asynchronous Database Access API).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Still Work In Progress. Not in Java 12.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Based on CompletionStage and CompletableFuture.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AoJ (ADBA over JDBC)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/>
              <a:t>Proof-of-concept implementation that uses any standard JDBC driver.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/>
              <a:t>Very limited functionality.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/>
              <a:t>Source released under the Apache license.</a:t>
            </a:r>
          </a:p>
          <a:p>
            <a:pPr marL="365760">
              <a:spcBef>
                <a:spcPts val="1200"/>
              </a:spcBef>
            </a:pPr>
            <a:r>
              <a:rPr lang="en-US" dirty="0"/>
              <a:t>https://github.com/oracle/oracle-db-examples/tree/master/java/AoJ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31BC566-0409-4CCB-9EF6-75A96FB1D1A0}"/>
              </a:ext>
            </a:extLst>
          </p:cNvPr>
          <p:cNvSpPr txBox="1"/>
          <p:nvPr/>
        </p:nvSpPr>
        <p:spPr bwMode="auto">
          <a:xfrm>
            <a:off x="395288" y="4305306"/>
            <a:ext cx="70803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s-ES" sz="1200" dirty="0"/>
              <a:t>https://www.oracle.com/technetwork/database/application-development/jdbc/sv-jug-adba-5022946.pdf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4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- Relational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288" y="987424"/>
            <a:ext cx="8132400" cy="324050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Pivotal has proposed R2DBC (Reactive Relational Database Connectivity).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R2DBC  </a:t>
            </a:r>
            <a:r>
              <a:rPr lang="es-ES" dirty="0"/>
              <a:t>https://r2dbc.io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3D5C60C-5225-43DC-9788-0787C8CF479B}"/>
              </a:ext>
            </a:extLst>
          </p:cNvPr>
          <p:cNvSpPr txBox="1"/>
          <p:nvPr/>
        </p:nvSpPr>
        <p:spPr bwMode="auto">
          <a:xfrm>
            <a:off x="395288" y="4305306"/>
            <a:ext cx="48521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s-ES" sz="1200" dirty="0"/>
              <a:t>https://www.youtube.com/watch?time_continue=536&amp;v=E3s5f-JF8z4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CC2E67-4D4A-4D2C-A4FE-22BB02263B6A}"/>
              </a:ext>
            </a:extLst>
          </p:cNvPr>
          <p:cNvGrpSpPr/>
          <p:nvPr/>
        </p:nvGrpSpPr>
        <p:grpSpPr>
          <a:xfrm>
            <a:off x="2272186" y="1691605"/>
            <a:ext cx="4599628" cy="1760290"/>
            <a:chOff x="2483768" y="1688054"/>
            <a:chExt cx="4599628" cy="17602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0BB018-BCD3-4268-BD09-8C25801DC929}"/>
                </a:ext>
              </a:extLst>
            </p:cNvPr>
            <p:cNvSpPr/>
            <p:nvPr/>
          </p:nvSpPr>
          <p:spPr>
            <a:xfrm>
              <a:off x="2483768" y="2575864"/>
              <a:ext cx="1440160" cy="360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SPI</a:t>
              </a:r>
              <a:endParaRPr lang="en-US" sz="12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ECD1E2-F8E3-4BAB-A20C-47599B210A30}"/>
                </a:ext>
              </a:extLst>
            </p:cNvPr>
            <p:cNvSpPr/>
            <p:nvPr/>
          </p:nvSpPr>
          <p:spPr>
            <a:xfrm>
              <a:off x="2483768" y="3007912"/>
              <a:ext cx="1440160" cy="4404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PostgreSQL</a:t>
              </a:r>
              <a:endParaRPr lang="en-US" sz="12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22663C-F9C9-467E-9537-E1E8C19698B5}"/>
                </a:ext>
              </a:extLst>
            </p:cNvPr>
            <p:cNvSpPr/>
            <p:nvPr/>
          </p:nvSpPr>
          <p:spPr>
            <a:xfrm>
              <a:off x="4066850" y="3007912"/>
              <a:ext cx="1440160" cy="4404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Other</a:t>
              </a:r>
            </a:p>
            <a:p>
              <a:pPr algn="ctr"/>
              <a:r>
                <a:rPr lang="es-ES" sz="1200" dirty="0"/>
                <a:t>Databases</a:t>
              </a:r>
              <a:endParaRPr lang="en-US" sz="1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B92BCA-77BD-4F57-B3CC-F10B534E8F3A}"/>
                </a:ext>
              </a:extLst>
            </p:cNvPr>
            <p:cNvSpPr/>
            <p:nvPr/>
          </p:nvSpPr>
          <p:spPr>
            <a:xfrm>
              <a:off x="5643236" y="3007912"/>
              <a:ext cx="1440160" cy="4347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R2DBC</a:t>
              </a:r>
            </a:p>
            <a:p>
              <a:pPr algn="ctr"/>
              <a:r>
                <a:rPr lang="es-ES" sz="1200" dirty="0"/>
                <a:t>over ADBA</a:t>
              </a:r>
              <a:endParaRPr lang="en-US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68A6C3-405D-4777-B71D-A020ED84E37C}"/>
                </a:ext>
              </a:extLst>
            </p:cNvPr>
            <p:cNvSpPr/>
            <p:nvPr/>
          </p:nvSpPr>
          <p:spPr>
            <a:xfrm>
              <a:off x="2483768" y="2138451"/>
              <a:ext cx="1440160" cy="360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Client API</a:t>
              </a:r>
              <a:endParaRPr lang="en-US" sz="1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EBDA85-D71A-4C49-AD8A-8C279E506140}"/>
                </a:ext>
              </a:extLst>
            </p:cNvPr>
            <p:cNvSpPr/>
            <p:nvPr/>
          </p:nvSpPr>
          <p:spPr>
            <a:xfrm>
              <a:off x="2483768" y="1688054"/>
              <a:ext cx="1440160" cy="360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Spring Data R2DBC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337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- Relational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288" y="987424"/>
            <a:ext cx="8132400" cy="324050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 err="1"/>
              <a:t>Example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9FA2E82-A545-40AD-9261-547804B08AE6}"/>
              </a:ext>
            </a:extLst>
          </p:cNvPr>
          <p:cNvSpPr txBox="1"/>
          <p:nvPr/>
        </p:nvSpPr>
        <p:spPr bwMode="auto">
          <a:xfrm>
            <a:off x="395288" y="4305306"/>
            <a:ext cx="63979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s-ES" sz="1200"/>
              <a:t>https://spring.io/blog/2019/05/15/spring-data-r2dbc-1-0-m2-and-spring-boot-starter-released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28537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ior">
  <a:themeElements>
    <a:clrScheme name="Telefo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 eaLnBrk="1" hangingPunct="1">
          <a:defRPr sz="1200" dirty="0" err="1">
            <a:solidFill>
              <a:srgbClr val="01646C"/>
            </a:solidFill>
            <a:latin typeface="Calibri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UEBA_TELEFONICA" id="{CBF685EB-AD9F-C642-9636-AE893CEC20DE}" vid="{3FF6B8D9-DB12-E544-B10B-EB39B7EC6B9D}"/>
    </a:ext>
  </a:extLst>
</a:theme>
</file>

<file path=ppt/theme/theme2.xml><?xml version="1.0" encoding="utf-8"?>
<a:theme xmlns:a="http://schemas.openxmlformats.org/drawingml/2006/main" name="Portada texto blanco para imagen de fondo">
  <a:themeElements>
    <a:clrScheme name="Telefo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800" dirty="0">
            <a:solidFill>
              <a:schemeClr val="tx2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UEBA_TELEFONICA" id="{CBF685EB-AD9F-C642-9636-AE893CEC20DE}" vid="{67AD02C8-B89F-2847-B115-42820130722F}"/>
    </a:ext>
  </a:extLst>
</a:theme>
</file>

<file path=ppt/theme/theme3.xml><?xml version="1.0" encoding="utf-8"?>
<a:theme xmlns:a="http://schemas.openxmlformats.org/drawingml/2006/main" name="Separadores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800" dirty="0">
            <a:solidFill>
              <a:schemeClr val="tx2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UEBA_TELEFONICA" id="{CBF685EB-AD9F-C642-9636-AE893CEC20DE}" vid="{F2DCE2A5-9281-9240-8C3C-833E45E97BD8}"/>
    </a:ext>
  </a:extLst>
</a:theme>
</file>

<file path=ppt/theme/theme4.xml><?xml version="1.0" encoding="utf-8"?>
<a:theme xmlns:a="http://schemas.openxmlformats.org/drawingml/2006/main" name="Cierre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>
            <a:solidFill>
              <a:schemeClr val="tx2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UEBA_TELEFONICA" id="{CBF685EB-AD9F-C642-9636-AE893CEC20DE}" vid="{532F9966-227D-CB4D-A47A-73A8921E621C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7E522E5E8844D9A9F767B4DD0CE93" ma:contentTypeVersion="7" ma:contentTypeDescription="Create a new document." ma:contentTypeScope="" ma:versionID="8ba8f910f6d1a461228dfa20cef1de2f">
  <xsd:schema xmlns:xsd="http://www.w3.org/2001/XMLSchema" xmlns:xs="http://www.w3.org/2001/XMLSchema" xmlns:p="http://schemas.microsoft.com/office/2006/metadata/properties" xmlns:ns2="c91cdc3e-973e-4d12-b469-360c8baa679e" xmlns:ns3="40b18733-aeac-4a76-9772-656af1fde4d8" targetNamespace="http://schemas.microsoft.com/office/2006/metadata/properties" ma:root="true" ma:fieldsID="84c164cab73a850c21ee9cb14a302be5" ns2:_="" ns3:_="">
    <xsd:import namespace="c91cdc3e-973e-4d12-b469-360c8baa679e"/>
    <xsd:import namespace="40b18733-aeac-4a76-9772-656af1fde4d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cdc3e-973e-4d12-b469-360c8baa679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b18733-aeac-4a76-9772-656af1fde4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C8EE23-D077-4470-A7D2-FAA4D6B2A529}">
  <ds:schemaRefs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40b18733-aeac-4a76-9772-656af1fde4d8"/>
    <ds:schemaRef ds:uri="http://schemas.microsoft.com/office/infopath/2007/PartnerControls"/>
    <ds:schemaRef ds:uri="http://schemas.openxmlformats.org/package/2006/metadata/core-properties"/>
    <ds:schemaRef ds:uri="c91cdc3e-973e-4d12-b469-360c8baa679e"/>
  </ds:schemaRefs>
</ds:datastoreItem>
</file>

<file path=customXml/itemProps2.xml><?xml version="1.0" encoding="utf-8"?>
<ds:datastoreItem xmlns:ds="http://schemas.openxmlformats.org/officeDocument/2006/customXml" ds:itemID="{7F418B9F-AC94-4746-8DF7-6CFBDDA511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1cdc3e-973e-4d12-b469-360c8baa679e"/>
    <ds:schemaRef ds:uri="40b18733-aeac-4a76-9772-656af1fde4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B79C05-E018-46D4-8AB5-39122C510A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284</Words>
  <Application>Microsoft Office PowerPoint</Application>
  <PresentationFormat>Presentación en pantalla (16:9)</PresentationFormat>
  <Paragraphs>39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Arial</vt:lpstr>
      <vt:lpstr>Calibri</vt:lpstr>
      <vt:lpstr>Courier New</vt:lpstr>
      <vt:lpstr>Gill Sans</vt:lpstr>
      <vt:lpstr>Wingdings</vt:lpstr>
      <vt:lpstr>Interior</vt:lpstr>
      <vt:lpstr>Portada texto blanco para imagen de fondo</vt:lpstr>
      <vt:lpstr>Separadores</vt:lpstr>
      <vt:lpstr>Cierre</vt:lpstr>
      <vt:lpstr>Spring Data - Relational Databases</vt:lpstr>
      <vt:lpstr>Spring Data - Relational Databases</vt:lpstr>
      <vt:lpstr>Spring Data - Relational Databases</vt:lpstr>
      <vt:lpstr>Spring Data - Relational 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Ecosystem</dc:title>
  <cp:lastModifiedBy>ROMANO PICCIO-MARCHETTI PRADO</cp:lastModifiedBy>
  <cp:revision>1</cp:revision>
  <dcterms:modified xsi:type="dcterms:W3CDTF">2019-05-22T09:21:40Z</dcterms:modified>
</cp:coreProperties>
</file>