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D3.js Force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© 2019 Daniel “Code Whisperer” Stern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1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Learn about D3.js</a:t>
            </a:r>
          </a:p>
          <a:p>
            <a:r>
              <a:rPr lang="en-US" dirty="0" smtClean="0"/>
              <a:t>Learn about Force graphs</a:t>
            </a:r>
          </a:p>
          <a:p>
            <a:r>
              <a:rPr lang="en-US" dirty="0" smtClean="0"/>
              <a:t>Make a D3.js force graph with HTML, JavaScript an</a:t>
            </a:r>
            <a:endParaRPr lang="en-US" dirty="0"/>
          </a:p>
        </p:txBody>
      </p:sp>
      <p:pic>
        <p:nvPicPr>
          <p:cNvPr id="1026" name="Picture 2" descr="Image result for treasure map magic card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888655"/>
            <a:ext cx="4718050" cy="265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37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– Competitor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day, your boss comes into your office with a industry trade report</a:t>
            </a:r>
          </a:p>
          <a:p>
            <a:pPr lvl="1"/>
            <a:r>
              <a:rPr lang="en-US" dirty="0" smtClean="0"/>
              <a:t>The report contains all the buying and selling activity of all your competitors</a:t>
            </a:r>
          </a:p>
          <a:p>
            <a:r>
              <a:rPr lang="en-US" dirty="0" smtClean="0"/>
              <a:t>Your boss tells you that the competition has been buying and selling to each other</a:t>
            </a:r>
          </a:p>
          <a:p>
            <a:r>
              <a:rPr lang="en-US" dirty="0" smtClean="0"/>
              <a:t>He wants to know which competitor has the most relationships with other companies, as well as the 2</a:t>
            </a:r>
            <a:r>
              <a:rPr lang="en-US" baseline="30000" dirty="0" smtClean="0"/>
              <a:t>nd</a:t>
            </a:r>
            <a:r>
              <a:rPr lang="en-US" dirty="0" smtClean="0"/>
              <a:t> most, etc.</a:t>
            </a:r>
            <a:endParaRPr lang="en-US" dirty="0"/>
          </a:p>
        </p:txBody>
      </p:sp>
      <p:pic>
        <p:nvPicPr>
          <p:cNvPr id="3074" name="Picture 2" descr="Image result for rick and morty dat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00450"/>
            <a:ext cx="4718050" cy="263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35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D3.js?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Stands for “data driven documents”</a:t>
            </a:r>
          </a:p>
          <a:p>
            <a:r>
              <a:rPr lang="en-US" dirty="0" smtClean="0"/>
              <a:t>Simple to think of it as a graphing library</a:t>
            </a:r>
          </a:p>
          <a:p>
            <a:pPr lvl="1"/>
            <a:r>
              <a:rPr lang="en-US" dirty="0" smtClean="0"/>
              <a:t>Does do a lot of graphing</a:t>
            </a:r>
          </a:p>
          <a:p>
            <a:pPr lvl="1"/>
            <a:r>
              <a:rPr lang="en-US" dirty="0" smtClean="0"/>
              <a:t>More accurately, a </a:t>
            </a:r>
            <a:r>
              <a:rPr lang="en-US" i="1" dirty="0" smtClean="0"/>
              <a:t>data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Used to visualize various forms </a:t>
            </a:r>
            <a:br>
              <a:rPr lang="en-US" dirty="0" smtClean="0"/>
            </a:br>
            <a:r>
              <a:rPr lang="en-US" dirty="0" smtClean="0"/>
              <a:t>of data</a:t>
            </a:r>
            <a:endParaRPr lang="en-US" dirty="0"/>
          </a:p>
        </p:txBody>
      </p:sp>
      <p:pic>
        <p:nvPicPr>
          <p:cNvPr id="2052" name="Picture 4" descr="Image result for rick and morty dat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52621"/>
            <a:ext cx="4718050" cy="252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03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force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Contains “Nodes” representing the different data points (Competitor A, Competitor B, etc.)</a:t>
            </a:r>
          </a:p>
          <a:p>
            <a:r>
              <a:rPr lang="en-US" dirty="0" smtClean="0"/>
              <a:t>Nodes are connected with lines</a:t>
            </a:r>
          </a:p>
          <a:p>
            <a:r>
              <a:rPr lang="en-US" dirty="0" smtClean="0"/>
              <a:t>Uses “gravity” to arrange the nodes</a:t>
            </a:r>
          </a:p>
          <a:p>
            <a:pPr lvl="1"/>
            <a:r>
              <a:rPr lang="en-US" dirty="0" smtClean="0"/>
              <a:t>Most connected nodes are in the center</a:t>
            </a:r>
            <a:endParaRPr lang="en-US" dirty="0"/>
          </a:p>
        </p:txBody>
      </p:sp>
      <p:pic>
        <p:nvPicPr>
          <p:cNvPr id="4098" name="Picture 2" descr="Image result for zary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789038"/>
            <a:ext cx="4718050" cy="285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04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: Build a Force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D3.js to make force graph of character relationships on a popular TV show</a:t>
            </a:r>
          </a:p>
          <a:p>
            <a:pPr lvl="1"/>
            <a:r>
              <a:rPr lang="en-US" dirty="0" smtClean="0"/>
              <a:t>Code along using your laptop</a:t>
            </a:r>
          </a:p>
          <a:p>
            <a:pPr lvl="2"/>
            <a:r>
              <a:rPr lang="en-US" dirty="0" smtClean="0"/>
              <a:t>Required: Node.js</a:t>
            </a:r>
          </a:p>
          <a:p>
            <a:r>
              <a:rPr lang="en-US" dirty="0" smtClean="0"/>
              <a:t>Nodes will move when they are dragged</a:t>
            </a:r>
          </a:p>
          <a:p>
            <a:r>
              <a:rPr lang="en-US" dirty="0" smtClean="0"/>
              <a:t>Graph will reveal the most important character on the show</a:t>
            </a:r>
          </a:p>
        </p:txBody>
      </p:sp>
    </p:spTree>
    <p:extLst>
      <p:ext uri="{BB962C8B-B14F-4D97-AF65-F5344CB8AC3E}">
        <p14:creationId xmlns:p14="http://schemas.microsoft.com/office/powerpoint/2010/main" val="229114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© 2019 Code Whisperer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danieljackstern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42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234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D3.js Force Graphs</vt:lpstr>
      <vt:lpstr>Roadmap</vt:lpstr>
      <vt:lpstr>Scenario – Competitor Relationships</vt:lpstr>
      <vt:lpstr>What is D3.js?</vt:lpstr>
      <vt:lpstr>What’s a force graph?</vt:lpstr>
      <vt:lpstr>Activity : Build a Force Graph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 Force Graphs</dc:title>
  <dc:creator>Daniel</dc:creator>
  <cp:lastModifiedBy>Daniel</cp:lastModifiedBy>
  <cp:revision>3</cp:revision>
  <dcterms:created xsi:type="dcterms:W3CDTF">2019-04-30T13:29:12Z</dcterms:created>
  <dcterms:modified xsi:type="dcterms:W3CDTF">2019-04-30T13:44:49Z</dcterms:modified>
</cp:coreProperties>
</file>