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72BC-85B0-C74F-9B02-BF3E80EF860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8506-6DEA-B245-98E2-2541B43AA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1013" y="3227296"/>
            <a:ext cx="916091" cy="749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Memcached</a:t>
            </a:r>
            <a:endParaRPr lang="en-US" sz="1000" dirty="0" smtClean="0"/>
          </a:p>
          <a:p>
            <a:pPr algn="ctr"/>
            <a:r>
              <a:rPr lang="en-US" sz="1100" dirty="0" smtClean="0"/>
              <a:t>server</a:t>
            </a:r>
            <a:endParaRPr lang="en-US" sz="1100" dirty="0"/>
          </a:p>
        </p:txBody>
      </p:sp>
      <p:cxnSp>
        <p:nvCxnSpPr>
          <p:cNvPr id="6" name="Curved Connector 5"/>
          <p:cNvCxnSpPr>
            <a:stCxn id="4" idx="3"/>
          </p:cNvCxnSpPr>
          <p:nvPr/>
        </p:nvCxnSpPr>
        <p:spPr>
          <a:xfrm flipV="1">
            <a:off x="1957104" y="3341812"/>
            <a:ext cx="1155526" cy="26026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1931052" y="2295572"/>
            <a:ext cx="1207631" cy="115552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</p:cNvCxnSpPr>
          <p:nvPr/>
        </p:nvCxnSpPr>
        <p:spPr>
          <a:xfrm flipV="1">
            <a:off x="1957104" y="2852512"/>
            <a:ext cx="1155526" cy="74956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3"/>
          </p:cNvCxnSpPr>
          <p:nvPr/>
        </p:nvCxnSpPr>
        <p:spPr>
          <a:xfrm>
            <a:off x="1957104" y="3602078"/>
            <a:ext cx="1155526" cy="103065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47961" y="2092536"/>
            <a:ext cx="728710" cy="2925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DB</a:t>
            </a:r>
          </a:p>
          <a:p>
            <a:pPr algn="ctr"/>
            <a:r>
              <a:rPr lang="en-US" sz="1000" dirty="0" smtClean="0"/>
              <a:t>Queue</a:t>
            </a:r>
          </a:p>
          <a:p>
            <a:pPr algn="ctr"/>
            <a:r>
              <a:rPr lang="en-US" sz="1000" dirty="0" smtClean="0"/>
              <a:t>Load</a:t>
            </a:r>
          </a:p>
          <a:p>
            <a:pPr algn="ctr"/>
            <a:r>
              <a:rPr lang="en-US" sz="1000" dirty="0" smtClean="0"/>
              <a:t>Balancer</a:t>
            </a:r>
          </a:p>
          <a:p>
            <a:pPr algn="ctr"/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4361845" y="2186231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01278" y="2186231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40711" y="2186231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80144" y="2186231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539" y="2186231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61845" y="2852512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01278" y="2852512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40711" y="2852512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80144" y="2852512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38539" y="2852512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94528" y="4757657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33961" y="4757657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73394" y="4757657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12827" y="4757657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71222" y="4757657"/>
            <a:ext cx="239433" cy="19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69492" y="1773132"/>
            <a:ext cx="881956" cy="388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Protocol</a:t>
            </a:r>
          </a:p>
          <a:p>
            <a:pPr algn="ctr"/>
            <a:r>
              <a:rPr lang="en-US" sz="1000" dirty="0" smtClean="0"/>
              <a:t>Parser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769492" y="3147335"/>
            <a:ext cx="881956" cy="388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DB Get/Set</a:t>
            </a:r>
          </a:p>
          <a:p>
            <a:pPr algn="ctr"/>
            <a:r>
              <a:rPr lang="en-US" sz="1000" dirty="0" smtClean="0"/>
              <a:t>Operation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6769492" y="2463559"/>
            <a:ext cx="881956" cy="388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DB</a:t>
            </a:r>
          </a:p>
          <a:p>
            <a:pPr algn="ctr"/>
            <a:r>
              <a:rPr lang="en-US" sz="1000" dirty="0" smtClean="0"/>
              <a:t>Operation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6769492" y="3966016"/>
            <a:ext cx="881956" cy="388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86756" y="691462"/>
            <a:ext cx="154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Task </a:t>
            </a:r>
            <a:r>
              <a:rPr lang="en-US" sz="1000" dirty="0" err="1" smtClean="0"/>
              <a:t>QueueItems</a:t>
            </a:r>
            <a:endParaRPr lang="en-US" sz="1000" dirty="0" smtClean="0"/>
          </a:p>
          <a:p>
            <a:r>
              <a:rPr lang="en-US" sz="1000" dirty="0" smtClean="0"/>
              <a:t>[Each client is assigned to a single queue, which ensures load balancing as well as correct ordering in DB operations]</a:t>
            </a:r>
          </a:p>
        </p:txBody>
      </p:sp>
      <p:cxnSp>
        <p:nvCxnSpPr>
          <p:cNvPr id="62" name="Curved Connector 61"/>
          <p:cNvCxnSpPr>
            <a:stCxn id="60" idx="2"/>
            <a:endCxn id="36" idx="0"/>
          </p:cNvCxnSpPr>
          <p:nvPr/>
        </p:nvCxnSpPr>
        <p:spPr>
          <a:xfrm rot="5400000">
            <a:off x="5518703" y="1946678"/>
            <a:ext cx="47910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6" idx="3"/>
            <a:endCxn id="56" idx="1"/>
          </p:cNvCxnSpPr>
          <p:nvPr/>
        </p:nvCxnSpPr>
        <p:spPr>
          <a:xfrm flipV="1">
            <a:off x="5877972" y="1967609"/>
            <a:ext cx="891520" cy="3175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6" idx="2"/>
            <a:endCxn id="58" idx="0"/>
          </p:cNvCxnSpPr>
          <p:nvPr/>
        </p:nvCxnSpPr>
        <p:spPr>
          <a:xfrm rot="5400000">
            <a:off x="7059733" y="2312822"/>
            <a:ext cx="30147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58" idx="2"/>
            <a:endCxn id="57" idx="0"/>
          </p:cNvCxnSpPr>
          <p:nvPr/>
        </p:nvCxnSpPr>
        <p:spPr>
          <a:xfrm rot="5400000">
            <a:off x="7063059" y="2999923"/>
            <a:ext cx="29482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57" idx="2"/>
            <a:endCxn id="59" idx="0"/>
          </p:cNvCxnSpPr>
          <p:nvPr/>
        </p:nvCxnSpPr>
        <p:spPr>
          <a:xfrm rot="5400000">
            <a:off x="6995606" y="3751152"/>
            <a:ext cx="42972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57104" y="1967609"/>
            <a:ext cx="1" cy="298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12631" y="1983225"/>
            <a:ext cx="1" cy="298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69631" y="845442"/>
            <a:ext cx="154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Python </a:t>
            </a:r>
            <a:r>
              <a:rPr lang="en-US" sz="1000" dirty="0" err="1" smtClean="0"/>
              <a:t>Async</a:t>
            </a:r>
            <a:r>
              <a:rPr lang="en-US" sz="1000" dirty="0" smtClean="0"/>
              <a:t> Socket Handling provides accept/read/close handling on asynchronous threads (by polling the open socket descriptors)</a:t>
            </a:r>
          </a:p>
        </p:txBody>
      </p:sp>
      <p:cxnSp>
        <p:nvCxnSpPr>
          <p:cNvPr id="81" name="Curved Connector 80"/>
          <p:cNvCxnSpPr/>
          <p:nvPr/>
        </p:nvCxnSpPr>
        <p:spPr>
          <a:xfrm rot="16200000" flipH="1">
            <a:off x="2262998" y="1940387"/>
            <a:ext cx="325126" cy="1665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01943" y="2042363"/>
            <a:ext cx="1" cy="298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39769" y="2113358"/>
            <a:ext cx="1" cy="298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97747" y="788221"/>
            <a:ext cx="1171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Worker</a:t>
            </a:r>
          </a:p>
          <a:p>
            <a:r>
              <a:rPr lang="en-US" sz="1000" dirty="0" smtClean="0"/>
              <a:t>Queues</a:t>
            </a:r>
          </a:p>
        </p:txBody>
      </p:sp>
      <p:cxnSp>
        <p:nvCxnSpPr>
          <p:cNvPr id="87" name="Curved Connector 86"/>
          <p:cNvCxnSpPr>
            <a:stCxn id="86" idx="2"/>
          </p:cNvCxnSpPr>
          <p:nvPr/>
        </p:nvCxnSpPr>
        <p:spPr>
          <a:xfrm rot="16200000" flipH="1">
            <a:off x="4117072" y="1555000"/>
            <a:ext cx="893241" cy="1599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79948" y="845442"/>
            <a:ext cx="15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Memcache</a:t>
            </a:r>
            <a:r>
              <a:rPr lang="en-US" sz="1000" dirty="0" smtClean="0"/>
              <a:t> </a:t>
            </a:r>
            <a:r>
              <a:rPr lang="en-US" sz="1000" dirty="0" err="1" smtClean="0"/>
              <a:t>protocl</a:t>
            </a:r>
            <a:r>
              <a:rPr lang="en-US" sz="1000" dirty="0" smtClean="0"/>
              <a:t> and DB handling pipeline</a:t>
            </a:r>
          </a:p>
        </p:txBody>
      </p:sp>
      <p:cxnSp>
        <p:nvCxnSpPr>
          <p:cNvPr id="91" name="Curved Connector 90"/>
          <p:cNvCxnSpPr>
            <a:stCxn id="90" idx="2"/>
            <a:endCxn id="56" idx="0"/>
          </p:cNvCxnSpPr>
          <p:nvPr/>
        </p:nvCxnSpPr>
        <p:spPr>
          <a:xfrm rot="5400000">
            <a:off x="7167169" y="1288853"/>
            <a:ext cx="527580" cy="4409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12630" y="1173931"/>
            <a:ext cx="117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Simple </a:t>
            </a:r>
            <a:r>
              <a:rPr lang="en-US" sz="1000" dirty="0" err="1" smtClean="0"/>
              <a:t>RoundRobin</a:t>
            </a:r>
            <a:r>
              <a:rPr lang="en-US" sz="1000" dirty="0" smtClean="0"/>
              <a:t> </a:t>
            </a:r>
            <a:r>
              <a:rPr lang="en-US" sz="1000" dirty="0" err="1" smtClean="0"/>
              <a:t>LoadBalancer</a:t>
            </a:r>
            <a:r>
              <a:rPr lang="en-US" sz="1000" dirty="0" smtClean="0"/>
              <a:t> to spread across worker threads</a:t>
            </a:r>
          </a:p>
          <a:p>
            <a:endParaRPr lang="en-US" sz="1000" dirty="0" smtClean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3488696" y="2186803"/>
            <a:ext cx="407155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124923" y="5101209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24923" y="4695195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2" name="Rounded Rectangle 101"/>
          <p:cNvSpPr/>
          <p:nvPr/>
        </p:nvSpPr>
        <p:spPr>
          <a:xfrm>
            <a:off x="124923" y="4224837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3" name="Rounded Rectangle 102"/>
          <p:cNvSpPr/>
          <p:nvPr/>
        </p:nvSpPr>
        <p:spPr>
          <a:xfrm>
            <a:off x="111979" y="3835884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4" name="Rounded Rectangle 103"/>
          <p:cNvSpPr/>
          <p:nvPr/>
        </p:nvSpPr>
        <p:spPr>
          <a:xfrm>
            <a:off x="124923" y="3347018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24923" y="2790050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24923" y="1512868"/>
            <a:ext cx="530915" cy="2602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Clients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70698" y="1965729"/>
            <a:ext cx="1" cy="298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06" idx="3"/>
            <a:endCxn id="4" idx="1"/>
          </p:cNvCxnSpPr>
          <p:nvPr/>
        </p:nvCxnSpPr>
        <p:spPr>
          <a:xfrm>
            <a:off x="655838" y="1643000"/>
            <a:ext cx="385175" cy="195907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05" idx="3"/>
            <a:endCxn id="4" idx="1"/>
          </p:cNvCxnSpPr>
          <p:nvPr/>
        </p:nvCxnSpPr>
        <p:spPr>
          <a:xfrm>
            <a:off x="655838" y="2920182"/>
            <a:ext cx="385175" cy="681896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4" idx="3"/>
            <a:endCxn id="4" idx="1"/>
          </p:cNvCxnSpPr>
          <p:nvPr/>
        </p:nvCxnSpPr>
        <p:spPr>
          <a:xfrm>
            <a:off x="655838" y="3477150"/>
            <a:ext cx="385175" cy="12492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00" idx="3"/>
            <a:endCxn id="4" idx="1"/>
          </p:cNvCxnSpPr>
          <p:nvPr/>
        </p:nvCxnSpPr>
        <p:spPr>
          <a:xfrm flipV="1">
            <a:off x="655838" y="3602078"/>
            <a:ext cx="385175" cy="162926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9" idx="2"/>
          </p:cNvCxnSpPr>
          <p:nvPr/>
        </p:nvCxnSpPr>
        <p:spPr>
          <a:xfrm rot="5400000">
            <a:off x="2956219" y="2054588"/>
            <a:ext cx="1953870" cy="6554632"/>
          </a:xfrm>
          <a:prstGeom prst="curved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76537" y="252580"/>
            <a:ext cx="307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Memcache</a:t>
            </a:r>
            <a:r>
              <a:rPr lang="en-US" dirty="0" smtClean="0"/>
              <a:t>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90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Prahalad</dc:creator>
  <cp:lastModifiedBy>Prashanth Prahalad</cp:lastModifiedBy>
  <cp:revision>3</cp:revision>
  <dcterms:created xsi:type="dcterms:W3CDTF">2016-09-14T05:54:36Z</dcterms:created>
  <dcterms:modified xsi:type="dcterms:W3CDTF">2016-09-14T06:29:48Z</dcterms:modified>
</cp:coreProperties>
</file>