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DF76E-64D2-48A1-B237-4AA0ADD8CB48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5E1EA-6DCA-4ACF-82A8-9CCB2740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4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5E1EA-6DCA-4ACF-82A8-9CCB27401E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5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9719-24AE-C38A-296A-5CDE42D3F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CC24E-4B76-033C-D216-5E547D5A9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BD4C2-7CF1-F629-5A92-14A0AC68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D28B-D291-496C-A821-BB3C855C76E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8D5AA-5D75-6657-1238-D9F07FD6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E8E80-737B-1AEE-CFF1-72530ACC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8C36-07E0-493F-800B-BEB1942B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2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95A8-42F2-7942-2C93-45A398CF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C0D2C-9542-6AD5-AB3B-E7E7A825C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ABE7-DE78-7226-3170-6B3933CE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D28B-D291-496C-A821-BB3C855C76E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DB7BA-1228-DF6F-03B5-B7C7D8F0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DBE20-63DB-3340-93D1-D10D94C8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8C36-07E0-493F-800B-BEB1942B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D2C9B-224B-B966-9673-E2138069C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BBB42-98A6-7BFB-986F-853AEF25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ED537-8CF6-FC5A-E148-A3289DFC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D28B-D291-496C-A821-BB3C855C76E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BB344-6E25-B158-9C95-A4D28B80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B91C-15CF-7A0D-41A9-A856EF54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8C36-07E0-493F-800B-BEB1942B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6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69C1-B1EB-9EBD-226C-B0CF3ECB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C4560-05F4-AD8B-3666-4A13681DB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BEB25-37C4-2C52-651D-A86832C4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D28B-D291-496C-A821-BB3C855C76E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3BB5-B3A4-9115-788E-2FC891377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70DB8-E31E-7CAC-9EA6-9063AA06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8C36-07E0-493F-800B-BEB1942B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9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668F-9E58-4F93-7145-29C2DB5D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688EC-CDC6-4F0C-277C-4D6951713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24093-0764-C15B-D524-78009DD8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D28B-D291-496C-A821-BB3C855C76E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3241B-0D3C-B056-3F78-E5820240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6023-324C-92B9-9010-1AE09709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8C36-07E0-493F-800B-BEB1942B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0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69EC-DA1C-B8F8-6336-0A0803603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6EFF3-103E-6560-1EA0-03D58040B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64C9B-02C9-043A-426C-00AF637B2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B4C1C-CFBA-D35E-0792-C7943E9A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D28B-D291-496C-A821-BB3C855C76E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EA0D7-0ED8-8A78-F311-D7EC3268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D6FBC-7743-A776-6697-68EDB334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8C36-07E0-493F-800B-BEB1942B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1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724A-96BE-0C5E-3FF8-1593C046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8CE9F-2D5D-2316-6C95-C27AD8759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74294-10D1-5747-A6BF-FEC1F6633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22DB1-97B2-8DA2-C3F3-529596AF4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DE747-0CCC-B526-6D22-1FF76B78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58B92-9084-6E8A-C251-2753329A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D28B-D291-496C-A821-BB3C855C76E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B4E48-9CEC-6E79-B86C-BF9DB0BC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75E01-C6CA-1C06-190E-68852A31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8C36-07E0-493F-800B-BEB1942B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2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58C6-5B6E-A574-B48D-2E4FED8B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0BB5B-F158-472E-FACE-F7A0F800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D28B-D291-496C-A821-BB3C855C76E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99404-1E3F-49D7-5EF7-C47E996F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11D00-81AD-F7F5-6B99-CD107367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8C36-07E0-493F-800B-BEB1942B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7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22AFF-AD23-8C8C-3190-AE94BFB4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D28B-D291-496C-A821-BB3C855C76E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38215-D11A-7F72-C11A-D0FE6927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4E924-ED4E-BCD2-B582-73C7C40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8C36-07E0-493F-800B-BEB1942B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5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4432-A890-80C9-599F-818F12F9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AED1-BA8B-15F9-DF4A-AD9E20AF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7B5B7-98DF-0579-39AC-ED364C017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59FC6-7030-E3DD-6E9F-85C99F5C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D28B-D291-496C-A821-BB3C855C76E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2131F-63C2-AFB3-1355-36D0E88E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2D151-29E2-C39D-F8B1-0FB0C15D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8C36-07E0-493F-800B-BEB1942B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7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9D21-CF45-4B6F-2EF7-5A9D458B1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5984C-DDE1-FCEC-B2A1-F4CCB5B79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32F32-9D88-03FF-9B52-27CF534C2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22568-5439-600E-674D-5849EA00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D28B-D291-496C-A821-BB3C855C76E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6A7BA-16E2-3112-CCE1-0C651CC2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25018-8CEF-4E65-AD98-C347C2A3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8C36-07E0-493F-800B-BEB1942B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5B860-601C-D209-7D5A-131DF0C54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381A5-0C72-982B-F535-EC15641E2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0D9C0-736D-4C8B-AD93-54C714964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1D28B-D291-496C-A821-BB3C855C76EB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F1983-AA1C-D0D3-111C-999AC8C80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37391-306A-008D-F54E-BB5C591C5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DB8C36-07E0-493F-800B-BEB1942B2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1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339133-ED76-F5A2-E773-09AC609BC29D}"/>
              </a:ext>
            </a:extLst>
          </p:cNvPr>
          <p:cNvSpPr txBox="1"/>
          <p:nvPr/>
        </p:nvSpPr>
        <p:spPr>
          <a:xfrm>
            <a:off x="310896" y="347472"/>
            <a:ext cx="900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structure: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CCD82-BB9A-2B6C-4AFB-5408C1166BCB}"/>
              </a:ext>
            </a:extLst>
          </p:cNvPr>
          <p:cNvSpPr txBox="1"/>
          <p:nvPr/>
        </p:nvSpPr>
        <p:spPr>
          <a:xfrm>
            <a:off x="310896" y="836938"/>
            <a:ext cx="11475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self.current_project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string,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string,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"preload": {},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677104-6877-379A-463D-4C2287690A07}"/>
              </a:ext>
            </a:extLst>
          </p:cNvPr>
          <p:cNvSpPr txBox="1"/>
          <p:nvPr/>
        </p:nvSpPr>
        <p:spPr>
          <a:xfrm>
            <a:off x="310896" y="2988397"/>
            <a:ext cx="6858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"preload":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reload_automatically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False,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skip_rows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False,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skip_rows_number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find_header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False,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find_header_phrase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defined_in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False,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defined_in_row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defined_in_column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add_header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False,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add_header_text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decimal_separator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".",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"delimiter": "Tab"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1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240EC24-A168-08C5-4838-D9F63E6ECEF3}"/>
              </a:ext>
            </a:extLst>
          </p:cNvPr>
          <p:cNvSpPr txBox="1"/>
          <p:nvPr/>
        </p:nvSpPr>
        <p:spPr>
          <a:xfrm>
            <a:off x="758952" y="617482"/>
            <a:ext cx="5654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“name": string,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“path": string,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“data": string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list_variables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FCB86-AB2C-2415-A4B8-5A4FC08B3C6A}"/>
              </a:ext>
            </a:extLst>
          </p:cNvPr>
          <p:cNvSpPr txBox="1"/>
          <p:nvPr/>
        </p:nvSpPr>
        <p:spPr>
          <a:xfrm>
            <a:off x="758952" y="2768941"/>
            <a:ext cx="97932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“operation":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“name": string,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“path": string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5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209</Words>
  <Application>Microsoft Office PowerPoint</Application>
  <PresentationFormat>Widescreen</PresentationFormat>
  <Paragraphs>32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Andrzej Sławek</dc:creator>
  <cp:lastModifiedBy>Andrzej Sławek</cp:lastModifiedBy>
  <cp:revision>6</cp:revision>
  <dcterms:created xsi:type="dcterms:W3CDTF">2024-06-10T10:16:58Z</dcterms:created>
  <dcterms:modified xsi:type="dcterms:W3CDTF">2024-06-24T17:00:40Z</dcterms:modified>
</cp:coreProperties>
</file>