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68" r:id="rId8"/>
    <p:sldId id="261" r:id="rId9"/>
    <p:sldId id="262" r:id="rId10"/>
    <p:sldId id="263" r:id="rId11"/>
    <p:sldId id="265" r:id="rId12"/>
    <p:sldId id="264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AB529-FC0A-4F45-919F-CAF12626CB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5D8BD5-32FD-413F-9F8D-5E3913B72BFE}">
      <dgm:prSet/>
      <dgm:spPr/>
      <dgm:t>
        <a:bodyPr/>
        <a:lstStyle/>
        <a:p>
          <a:r>
            <a:rPr lang="en-US" b="1"/>
            <a:t>+1</a:t>
          </a:r>
          <a:r>
            <a:rPr lang="en-US"/>
            <a:t>: </a:t>
          </a:r>
          <a:r>
            <a:rPr lang="ko-KR"/>
            <a:t>정상 이동 성공 시</a:t>
          </a:r>
          <a:endParaRPr lang="en-US"/>
        </a:p>
      </dgm:t>
    </dgm:pt>
    <dgm:pt modelId="{1719B523-F0D4-464D-BB11-B8C737B9104A}" type="parTrans" cxnId="{D7DAF3BA-9D70-4779-861E-478AB9E80A23}">
      <dgm:prSet/>
      <dgm:spPr/>
      <dgm:t>
        <a:bodyPr/>
        <a:lstStyle/>
        <a:p>
          <a:endParaRPr lang="en-US"/>
        </a:p>
      </dgm:t>
    </dgm:pt>
    <dgm:pt modelId="{6544BB8F-754E-4330-9910-4F3D18142414}" type="sibTrans" cxnId="{D7DAF3BA-9D70-4779-861E-478AB9E80A23}">
      <dgm:prSet/>
      <dgm:spPr/>
      <dgm:t>
        <a:bodyPr/>
        <a:lstStyle/>
        <a:p>
          <a:endParaRPr lang="en-US"/>
        </a:p>
      </dgm:t>
    </dgm:pt>
    <dgm:pt modelId="{C5DBC0D5-8575-4A2B-80C4-205F97A77328}">
      <dgm:prSet/>
      <dgm:spPr/>
      <dgm:t>
        <a:bodyPr/>
        <a:lstStyle/>
        <a:p>
          <a:r>
            <a:rPr lang="en-US" b="1"/>
            <a:t>+0.1 × </a:t>
          </a:r>
          <a:r>
            <a:rPr lang="ko-KR" b="1"/>
            <a:t>거리 차</a:t>
          </a:r>
          <a:r>
            <a:rPr lang="en-US"/>
            <a:t>: </a:t>
          </a:r>
          <a:r>
            <a:rPr lang="ko-KR"/>
            <a:t>목표에 가까워짐</a:t>
          </a:r>
          <a:endParaRPr lang="en-US"/>
        </a:p>
      </dgm:t>
    </dgm:pt>
    <dgm:pt modelId="{8EEFFA2F-998E-4FD5-843D-FF6B43C8BF27}" type="parTrans" cxnId="{D8722EFC-BCA7-4696-89FA-C650BFBB9A62}">
      <dgm:prSet/>
      <dgm:spPr/>
      <dgm:t>
        <a:bodyPr/>
        <a:lstStyle/>
        <a:p>
          <a:endParaRPr lang="en-US"/>
        </a:p>
      </dgm:t>
    </dgm:pt>
    <dgm:pt modelId="{8B7BF51D-CED7-4117-A56C-AEC6C392A11D}" type="sibTrans" cxnId="{D8722EFC-BCA7-4696-89FA-C650BFBB9A62}">
      <dgm:prSet/>
      <dgm:spPr/>
      <dgm:t>
        <a:bodyPr/>
        <a:lstStyle/>
        <a:p>
          <a:endParaRPr lang="en-US"/>
        </a:p>
      </dgm:t>
    </dgm:pt>
    <dgm:pt modelId="{B24E6DB8-F8F4-453C-B03F-E23A61D73580}">
      <dgm:prSet/>
      <dgm:spPr/>
      <dgm:t>
        <a:bodyPr/>
        <a:lstStyle/>
        <a:p>
          <a:r>
            <a:rPr lang="en-US" b="1"/>
            <a:t>+0.1 × front_distance</a:t>
          </a:r>
          <a:r>
            <a:rPr lang="en-US"/>
            <a:t>: </a:t>
          </a:r>
          <a:r>
            <a:rPr lang="ko-KR"/>
            <a:t>전방 장애물 멀수록 보상</a:t>
          </a:r>
          <a:endParaRPr lang="en-US"/>
        </a:p>
      </dgm:t>
    </dgm:pt>
    <dgm:pt modelId="{0ADD124B-BA33-4DBB-B639-2B27493E07CF}" type="parTrans" cxnId="{297E28F5-5BFC-4C25-8520-505F0E80FF47}">
      <dgm:prSet/>
      <dgm:spPr/>
      <dgm:t>
        <a:bodyPr/>
        <a:lstStyle/>
        <a:p>
          <a:endParaRPr lang="en-US"/>
        </a:p>
      </dgm:t>
    </dgm:pt>
    <dgm:pt modelId="{BCC88F3A-6D1D-42DE-8506-7B4444D9A5EB}" type="sibTrans" cxnId="{297E28F5-5BFC-4C25-8520-505F0E80FF47}">
      <dgm:prSet/>
      <dgm:spPr/>
      <dgm:t>
        <a:bodyPr/>
        <a:lstStyle/>
        <a:p>
          <a:endParaRPr lang="en-US"/>
        </a:p>
      </dgm:t>
    </dgm:pt>
    <dgm:pt modelId="{CEC62ECD-81CE-48D3-B864-D89BE0C9E3D1}">
      <dgm:prSet/>
      <dgm:spPr/>
      <dgm:t>
        <a:bodyPr/>
        <a:lstStyle/>
        <a:p>
          <a:r>
            <a:rPr lang="en-US" b="1"/>
            <a:t>+30</a:t>
          </a:r>
          <a:r>
            <a:rPr lang="en-US"/>
            <a:t>: </a:t>
          </a:r>
          <a:r>
            <a:rPr lang="ko-KR"/>
            <a:t>목표 지점 도달 성공 시</a:t>
          </a:r>
          <a:endParaRPr lang="en-US"/>
        </a:p>
      </dgm:t>
    </dgm:pt>
    <dgm:pt modelId="{A54588E8-2180-4B79-97EA-0BFE73F56A25}" type="parTrans" cxnId="{515ED3C0-A2CE-465D-8536-F340AB070E0A}">
      <dgm:prSet/>
      <dgm:spPr/>
      <dgm:t>
        <a:bodyPr/>
        <a:lstStyle/>
        <a:p>
          <a:endParaRPr lang="en-US"/>
        </a:p>
      </dgm:t>
    </dgm:pt>
    <dgm:pt modelId="{35F7C21C-3071-4D85-A860-85AEFFF91098}" type="sibTrans" cxnId="{515ED3C0-A2CE-465D-8536-F340AB070E0A}">
      <dgm:prSet/>
      <dgm:spPr/>
      <dgm:t>
        <a:bodyPr/>
        <a:lstStyle/>
        <a:p>
          <a:endParaRPr lang="en-US"/>
        </a:p>
      </dgm:t>
    </dgm:pt>
    <dgm:pt modelId="{59D5E115-8499-4645-975C-291DFB0CDFE2}" type="pres">
      <dgm:prSet presAssocID="{1A8AB529-FC0A-4F45-919F-CAF12626CBF5}" presName="linear" presStyleCnt="0">
        <dgm:presLayoutVars>
          <dgm:animLvl val="lvl"/>
          <dgm:resizeHandles val="exact"/>
        </dgm:presLayoutVars>
      </dgm:prSet>
      <dgm:spPr/>
    </dgm:pt>
    <dgm:pt modelId="{196B3CDD-D462-4FD6-8E3E-171CDAFC937E}" type="pres">
      <dgm:prSet presAssocID="{E35D8BD5-32FD-413F-9F8D-5E3913B72B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349BB1-B69B-442E-A75A-099B203059C7}" type="pres">
      <dgm:prSet presAssocID="{6544BB8F-754E-4330-9910-4F3D18142414}" presName="spacer" presStyleCnt="0"/>
      <dgm:spPr/>
    </dgm:pt>
    <dgm:pt modelId="{9D1B438A-74DB-40E7-BB5D-5E666753FC3F}" type="pres">
      <dgm:prSet presAssocID="{C5DBC0D5-8575-4A2B-80C4-205F97A773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4A249-36EB-4899-8427-3DFABB94E78C}" type="pres">
      <dgm:prSet presAssocID="{8B7BF51D-CED7-4117-A56C-AEC6C392A11D}" presName="spacer" presStyleCnt="0"/>
      <dgm:spPr/>
    </dgm:pt>
    <dgm:pt modelId="{2F803182-F220-4A1D-B7AA-721DAD2E55EF}" type="pres">
      <dgm:prSet presAssocID="{B24E6DB8-F8F4-453C-B03F-E23A61D735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B61853-1A42-4CFF-998B-655DA88BFBB9}" type="pres">
      <dgm:prSet presAssocID="{BCC88F3A-6D1D-42DE-8506-7B4444D9A5EB}" presName="spacer" presStyleCnt="0"/>
      <dgm:spPr/>
    </dgm:pt>
    <dgm:pt modelId="{987C9D02-076D-46B6-A577-5D3B617F3310}" type="pres">
      <dgm:prSet presAssocID="{CEC62ECD-81CE-48D3-B864-D89BE0C9E3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0D1F06-FC5C-4FAD-B5CD-2542633CB3D7}" type="presOf" srcId="{E35D8BD5-32FD-413F-9F8D-5E3913B72BFE}" destId="{196B3CDD-D462-4FD6-8E3E-171CDAFC937E}" srcOrd="0" destOrd="0" presId="urn:microsoft.com/office/officeart/2005/8/layout/vList2"/>
    <dgm:cxn modelId="{4620F50A-3C0A-4A02-AFEA-4FC35C41FAF3}" type="presOf" srcId="{C5DBC0D5-8575-4A2B-80C4-205F97A77328}" destId="{9D1B438A-74DB-40E7-BB5D-5E666753FC3F}" srcOrd="0" destOrd="0" presId="urn:microsoft.com/office/officeart/2005/8/layout/vList2"/>
    <dgm:cxn modelId="{8AB5A394-6882-404F-8EB1-BCFAC923EB14}" type="presOf" srcId="{CEC62ECD-81CE-48D3-B864-D89BE0C9E3D1}" destId="{987C9D02-076D-46B6-A577-5D3B617F3310}" srcOrd="0" destOrd="0" presId="urn:microsoft.com/office/officeart/2005/8/layout/vList2"/>
    <dgm:cxn modelId="{1E086DAD-9CA7-44B4-9424-2539AC71B649}" type="presOf" srcId="{1A8AB529-FC0A-4F45-919F-CAF12626CBF5}" destId="{59D5E115-8499-4645-975C-291DFB0CDFE2}" srcOrd="0" destOrd="0" presId="urn:microsoft.com/office/officeart/2005/8/layout/vList2"/>
    <dgm:cxn modelId="{605C87B2-9302-42D5-A033-C9C810ECA202}" type="presOf" srcId="{B24E6DB8-F8F4-453C-B03F-E23A61D73580}" destId="{2F803182-F220-4A1D-B7AA-721DAD2E55EF}" srcOrd="0" destOrd="0" presId="urn:microsoft.com/office/officeart/2005/8/layout/vList2"/>
    <dgm:cxn modelId="{D7DAF3BA-9D70-4779-861E-478AB9E80A23}" srcId="{1A8AB529-FC0A-4F45-919F-CAF12626CBF5}" destId="{E35D8BD5-32FD-413F-9F8D-5E3913B72BFE}" srcOrd="0" destOrd="0" parTransId="{1719B523-F0D4-464D-BB11-B8C737B9104A}" sibTransId="{6544BB8F-754E-4330-9910-4F3D18142414}"/>
    <dgm:cxn modelId="{515ED3C0-A2CE-465D-8536-F340AB070E0A}" srcId="{1A8AB529-FC0A-4F45-919F-CAF12626CBF5}" destId="{CEC62ECD-81CE-48D3-B864-D89BE0C9E3D1}" srcOrd="3" destOrd="0" parTransId="{A54588E8-2180-4B79-97EA-0BFE73F56A25}" sibTransId="{35F7C21C-3071-4D85-A860-85AEFFF91098}"/>
    <dgm:cxn modelId="{297E28F5-5BFC-4C25-8520-505F0E80FF47}" srcId="{1A8AB529-FC0A-4F45-919F-CAF12626CBF5}" destId="{B24E6DB8-F8F4-453C-B03F-E23A61D73580}" srcOrd="2" destOrd="0" parTransId="{0ADD124B-BA33-4DBB-B639-2B27493E07CF}" sibTransId="{BCC88F3A-6D1D-42DE-8506-7B4444D9A5EB}"/>
    <dgm:cxn modelId="{D8722EFC-BCA7-4696-89FA-C650BFBB9A62}" srcId="{1A8AB529-FC0A-4F45-919F-CAF12626CBF5}" destId="{C5DBC0D5-8575-4A2B-80C4-205F97A77328}" srcOrd="1" destOrd="0" parTransId="{8EEFFA2F-998E-4FD5-843D-FF6B43C8BF27}" sibTransId="{8B7BF51D-CED7-4117-A56C-AEC6C392A11D}"/>
    <dgm:cxn modelId="{CDE99B17-A810-4A99-B26B-E057DA3B2392}" type="presParOf" srcId="{59D5E115-8499-4645-975C-291DFB0CDFE2}" destId="{196B3CDD-D462-4FD6-8E3E-171CDAFC937E}" srcOrd="0" destOrd="0" presId="urn:microsoft.com/office/officeart/2005/8/layout/vList2"/>
    <dgm:cxn modelId="{3925CFC0-5BE9-43D0-B1DE-536D31AB44DC}" type="presParOf" srcId="{59D5E115-8499-4645-975C-291DFB0CDFE2}" destId="{5A349BB1-B69B-442E-A75A-099B203059C7}" srcOrd="1" destOrd="0" presId="urn:microsoft.com/office/officeart/2005/8/layout/vList2"/>
    <dgm:cxn modelId="{364C76FD-4E89-4B13-979D-8EB67A381E77}" type="presParOf" srcId="{59D5E115-8499-4645-975C-291DFB0CDFE2}" destId="{9D1B438A-74DB-40E7-BB5D-5E666753FC3F}" srcOrd="2" destOrd="0" presId="urn:microsoft.com/office/officeart/2005/8/layout/vList2"/>
    <dgm:cxn modelId="{3BF435DC-C93B-46D4-BF4E-ADB2C1A331DF}" type="presParOf" srcId="{59D5E115-8499-4645-975C-291DFB0CDFE2}" destId="{CA24A249-36EB-4899-8427-3DFABB94E78C}" srcOrd="3" destOrd="0" presId="urn:microsoft.com/office/officeart/2005/8/layout/vList2"/>
    <dgm:cxn modelId="{0B36B37F-3B6E-4615-AD70-10949E334370}" type="presParOf" srcId="{59D5E115-8499-4645-975C-291DFB0CDFE2}" destId="{2F803182-F220-4A1D-B7AA-721DAD2E55EF}" srcOrd="4" destOrd="0" presId="urn:microsoft.com/office/officeart/2005/8/layout/vList2"/>
    <dgm:cxn modelId="{7972B9A3-3615-452E-9554-CE87DA2F3051}" type="presParOf" srcId="{59D5E115-8499-4645-975C-291DFB0CDFE2}" destId="{59B61853-1A42-4CFF-998B-655DA88BFBB9}" srcOrd="5" destOrd="0" presId="urn:microsoft.com/office/officeart/2005/8/layout/vList2"/>
    <dgm:cxn modelId="{1E6E08E1-DBD2-4608-BE44-BA630304501B}" type="presParOf" srcId="{59D5E115-8499-4645-975C-291DFB0CDFE2}" destId="{987C9D02-076D-46B6-A577-5D3B617F33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DADDD2-710A-4211-B276-B32073112A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98142F-DEE5-4A3A-91A2-61A90A031902}">
      <dgm:prSet/>
      <dgm:spPr/>
      <dgm:t>
        <a:bodyPr/>
        <a:lstStyle/>
        <a:p>
          <a:r>
            <a:rPr lang="en-US" b="1"/>
            <a:t>-0.1</a:t>
          </a:r>
          <a:r>
            <a:rPr lang="en-US"/>
            <a:t>: </a:t>
          </a:r>
          <a:r>
            <a:rPr lang="ko-KR"/>
            <a:t>기본 이동 비용</a:t>
          </a:r>
          <a:endParaRPr lang="en-US"/>
        </a:p>
      </dgm:t>
    </dgm:pt>
    <dgm:pt modelId="{08737A38-DE9F-4913-A908-D4FCFE1676FB}" type="parTrans" cxnId="{2E44193F-E3F6-4985-A290-0EE398E68FE2}">
      <dgm:prSet/>
      <dgm:spPr/>
      <dgm:t>
        <a:bodyPr/>
        <a:lstStyle/>
        <a:p>
          <a:endParaRPr lang="en-US"/>
        </a:p>
      </dgm:t>
    </dgm:pt>
    <dgm:pt modelId="{B491C1B3-FFF5-4638-A199-A63D29C7CDCB}" type="sibTrans" cxnId="{2E44193F-E3F6-4985-A290-0EE398E68FE2}">
      <dgm:prSet/>
      <dgm:spPr/>
      <dgm:t>
        <a:bodyPr/>
        <a:lstStyle/>
        <a:p>
          <a:endParaRPr lang="en-US"/>
        </a:p>
      </dgm:t>
    </dgm:pt>
    <dgm:pt modelId="{0E2D7AF8-04FA-4A48-8650-99E94010EB3E}">
      <dgm:prSet/>
      <dgm:spPr/>
      <dgm:t>
        <a:bodyPr/>
        <a:lstStyle/>
        <a:p>
          <a:r>
            <a:rPr lang="en-US" b="1"/>
            <a:t>-2</a:t>
          </a:r>
          <a:r>
            <a:rPr lang="en-US"/>
            <a:t>: </a:t>
          </a:r>
          <a:r>
            <a:rPr lang="ko-KR"/>
            <a:t>목표에서 멀어짐</a:t>
          </a:r>
          <a:endParaRPr lang="en-US"/>
        </a:p>
      </dgm:t>
    </dgm:pt>
    <dgm:pt modelId="{74C8B9ED-0526-43E9-9EF7-18B373E09E61}" type="parTrans" cxnId="{1C27D9CB-9DAC-4B88-8ADE-A7969446B83E}">
      <dgm:prSet/>
      <dgm:spPr/>
      <dgm:t>
        <a:bodyPr/>
        <a:lstStyle/>
        <a:p>
          <a:endParaRPr lang="en-US"/>
        </a:p>
      </dgm:t>
    </dgm:pt>
    <dgm:pt modelId="{0C9779E3-66AA-4DC4-9EFC-D79C85A57AE3}" type="sibTrans" cxnId="{1C27D9CB-9DAC-4B88-8ADE-A7969446B83E}">
      <dgm:prSet/>
      <dgm:spPr/>
      <dgm:t>
        <a:bodyPr/>
        <a:lstStyle/>
        <a:p>
          <a:endParaRPr lang="en-US"/>
        </a:p>
      </dgm:t>
    </dgm:pt>
    <dgm:pt modelId="{2ADF04AB-E20E-477F-95AE-DF1DEB6E384F}">
      <dgm:prSet/>
      <dgm:spPr/>
      <dgm:t>
        <a:bodyPr/>
        <a:lstStyle/>
        <a:p>
          <a:r>
            <a:rPr lang="en-US" b="1"/>
            <a:t>-2</a:t>
          </a:r>
          <a:r>
            <a:rPr lang="en-US"/>
            <a:t>: </a:t>
          </a:r>
          <a:r>
            <a:rPr lang="ko-KR"/>
            <a:t>전방 장애물 너무 가까움</a:t>
          </a:r>
          <a:endParaRPr lang="en-US"/>
        </a:p>
      </dgm:t>
    </dgm:pt>
    <dgm:pt modelId="{EE03C07C-D75C-4071-8884-8C152F30E0BB}" type="parTrans" cxnId="{57286649-3EA7-46F3-A872-96F217200A0A}">
      <dgm:prSet/>
      <dgm:spPr/>
      <dgm:t>
        <a:bodyPr/>
        <a:lstStyle/>
        <a:p>
          <a:endParaRPr lang="en-US"/>
        </a:p>
      </dgm:t>
    </dgm:pt>
    <dgm:pt modelId="{5C0DCDE2-13AE-4CB2-A721-8AF4A45A4538}" type="sibTrans" cxnId="{57286649-3EA7-46F3-A872-96F217200A0A}">
      <dgm:prSet/>
      <dgm:spPr/>
      <dgm:t>
        <a:bodyPr/>
        <a:lstStyle/>
        <a:p>
          <a:endParaRPr lang="en-US"/>
        </a:p>
      </dgm:t>
    </dgm:pt>
    <dgm:pt modelId="{7941E9A1-B4F1-4330-A880-B00BC633B1F2}">
      <dgm:prSet/>
      <dgm:spPr/>
      <dgm:t>
        <a:bodyPr/>
        <a:lstStyle/>
        <a:p>
          <a:r>
            <a:rPr lang="en-US" b="1"/>
            <a:t>-1</a:t>
          </a:r>
          <a:r>
            <a:rPr lang="en-US"/>
            <a:t>: 100 </a:t>
          </a:r>
          <a:r>
            <a:rPr lang="ko-KR"/>
            <a:t>스텝 초과</a:t>
          </a:r>
          <a:endParaRPr lang="en-US"/>
        </a:p>
      </dgm:t>
    </dgm:pt>
    <dgm:pt modelId="{9FBC4B4F-3F60-4B4D-B5D8-14A6565BC670}" type="parTrans" cxnId="{90706FDC-623B-4E3E-85FE-8660F63929A7}">
      <dgm:prSet/>
      <dgm:spPr/>
      <dgm:t>
        <a:bodyPr/>
        <a:lstStyle/>
        <a:p>
          <a:endParaRPr lang="en-US"/>
        </a:p>
      </dgm:t>
    </dgm:pt>
    <dgm:pt modelId="{1B9ABCB7-02CB-4F73-9317-E3B5A9123350}" type="sibTrans" cxnId="{90706FDC-623B-4E3E-85FE-8660F63929A7}">
      <dgm:prSet/>
      <dgm:spPr/>
      <dgm:t>
        <a:bodyPr/>
        <a:lstStyle/>
        <a:p>
          <a:endParaRPr lang="en-US"/>
        </a:p>
      </dgm:t>
    </dgm:pt>
    <dgm:pt modelId="{B5BF285E-B9F0-4B6A-A1EC-6F66CEA2A4E8}">
      <dgm:prSet/>
      <dgm:spPr/>
      <dgm:t>
        <a:bodyPr/>
        <a:lstStyle/>
        <a:p>
          <a:r>
            <a:rPr lang="ko-KR" b="1"/>
            <a:t>종료 조건</a:t>
          </a:r>
          <a:r>
            <a:rPr lang="en-US"/>
            <a:t>:</a:t>
          </a:r>
        </a:p>
      </dgm:t>
    </dgm:pt>
    <dgm:pt modelId="{7DC409FA-A9EB-41E9-92D4-0F7AD4201272}" type="parTrans" cxnId="{9F9A3FFA-51EE-48ED-9E08-681B3F571A39}">
      <dgm:prSet/>
      <dgm:spPr/>
      <dgm:t>
        <a:bodyPr/>
        <a:lstStyle/>
        <a:p>
          <a:endParaRPr lang="en-US"/>
        </a:p>
      </dgm:t>
    </dgm:pt>
    <dgm:pt modelId="{B99727F3-97C8-42F5-B42B-C63D596FA9E8}" type="sibTrans" cxnId="{9F9A3FFA-51EE-48ED-9E08-681B3F571A39}">
      <dgm:prSet/>
      <dgm:spPr/>
      <dgm:t>
        <a:bodyPr/>
        <a:lstStyle/>
        <a:p>
          <a:endParaRPr lang="en-US"/>
        </a:p>
      </dgm:t>
    </dgm:pt>
    <dgm:pt modelId="{0B055C90-5E6F-4A14-9940-92D01F66B843}">
      <dgm:prSet/>
      <dgm:spPr/>
      <dgm:t>
        <a:bodyPr/>
        <a:lstStyle/>
        <a:p>
          <a:r>
            <a:rPr lang="ko-KR"/>
            <a:t>벽 충돌</a:t>
          </a:r>
          <a:endParaRPr lang="en-US"/>
        </a:p>
      </dgm:t>
    </dgm:pt>
    <dgm:pt modelId="{9BB0552A-F82A-4F18-B87B-44A476BF6E40}" type="parTrans" cxnId="{90E55500-2F29-4A9C-A28E-A834957751D4}">
      <dgm:prSet/>
      <dgm:spPr/>
      <dgm:t>
        <a:bodyPr/>
        <a:lstStyle/>
        <a:p>
          <a:endParaRPr lang="en-US"/>
        </a:p>
      </dgm:t>
    </dgm:pt>
    <dgm:pt modelId="{D5D9D7A2-B510-4C10-9ED0-BECA968B415B}" type="sibTrans" cxnId="{90E55500-2F29-4A9C-A28E-A834957751D4}">
      <dgm:prSet/>
      <dgm:spPr/>
      <dgm:t>
        <a:bodyPr/>
        <a:lstStyle/>
        <a:p>
          <a:endParaRPr lang="en-US"/>
        </a:p>
      </dgm:t>
    </dgm:pt>
    <dgm:pt modelId="{1A522760-9012-4518-85AC-BD31DBAA4DCE}">
      <dgm:prSet/>
      <dgm:spPr/>
      <dgm:t>
        <a:bodyPr/>
        <a:lstStyle/>
        <a:p>
          <a:r>
            <a:rPr lang="ko-KR"/>
            <a:t>같은 위치 </a:t>
          </a:r>
          <a:r>
            <a:rPr lang="en-US"/>
            <a:t>3</a:t>
          </a:r>
          <a:r>
            <a:rPr lang="ko-KR"/>
            <a:t>회 이상 방문</a:t>
          </a:r>
          <a:endParaRPr lang="en-US"/>
        </a:p>
      </dgm:t>
    </dgm:pt>
    <dgm:pt modelId="{F5E960B9-691C-472E-9CD8-C2A5A0191D43}" type="parTrans" cxnId="{C82C1634-ECC8-420C-B7C7-FE4315AAD2B6}">
      <dgm:prSet/>
      <dgm:spPr/>
      <dgm:t>
        <a:bodyPr/>
        <a:lstStyle/>
        <a:p>
          <a:endParaRPr lang="en-US"/>
        </a:p>
      </dgm:t>
    </dgm:pt>
    <dgm:pt modelId="{C1EAAA18-D75C-40B3-BEDC-098EF07CED8C}" type="sibTrans" cxnId="{C82C1634-ECC8-420C-B7C7-FE4315AAD2B6}">
      <dgm:prSet/>
      <dgm:spPr/>
      <dgm:t>
        <a:bodyPr/>
        <a:lstStyle/>
        <a:p>
          <a:endParaRPr lang="en-US"/>
        </a:p>
      </dgm:t>
    </dgm:pt>
    <dgm:pt modelId="{0D23C8EE-6570-42F4-897A-2C181F00B7FC}">
      <dgm:prSet/>
      <dgm:spPr/>
      <dgm:t>
        <a:bodyPr/>
        <a:lstStyle/>
        <a:p>
          <a:r>
            <a:rPr lang="ko-KR"/>
            <a:t>목표에서 멀어짐 </a:t>
          </a:r>
          <a:r>
            <a:rPr lang="en-US"/>
            <a:t>3</a:t>
          </a:r>
          <a:r>
            <a:rPr lang="ko-KR"/>
            <a:t>회 누적</a:t>
          </a:r>
          <a:endParaRPr lang="en-US"/>
        </a:p>
      </dgm:t>
    </dgm:pt>
    <dgm:pt modelId="{1D55D421-3304-48F9-9BAB-92D09FF38B9B}" type="parTrans" cxnId="{C71BF8E8-78F6-4C57-8C67-5D740F2CE96E}">
      <dgm:prSet/>
      <dgm:spPr/>
      <dgm:t>
        <a:bodyPr/>
        <a:lstStyle/>
        <a:p>
          <a:endParaRPr lang="en-US"/>
        </a:p>
      </dgm:t>
    </dgm:pt>
    <dgm:pt modelId="{3F33A990-22F1-4138-96FB-C6E3E9DAD129}" type="sibTrans" cxnId="{C71BF8E8-78F6-4C57-8C67-5D740F2CE96E}">
      <dgm:prSet/>
      <dgm:spPr/>
      <dgm:t>
        <a:bodyPr/>
        <a:lstStyle/>
        <a:p>
          <a:endParaRPr lang="en-US"/>
        </a:p>
      </dgm:t>
    </dgm:pt>
    <dgm:pt modelId="{2331038F-0FA7-4392-9161-64B8873EAC48}" type="pres">
      <dgm:prSet presAssocID="{C3DADDD2-710A-4211-B276-B32073112A02}" presName="linear" presStyleCnt="0">
        <dgm:presLayoutVars>
          <dgm:dir/>
          <dgm:animLvl val="lvl"/>
          <dgm:resizeHandles val="exact"/>
        </dgm:presLayoutVars>
      </dgm:prSet>
      <dgm:spPr/>
    </dgm:pt>
    <dgm:pt modelId="{0680ECCE-D28E-4341-866C-478C415A5F2C}" type="pres">
      <dgm:prSet presAssocID="{7E98142F-DEE5-4A3A-91A2-61A90A031902}" presName="parentLin" presStyleCnt="0"/>
      <dgm:spPr/>
    </dgm:pt>
    <dgm:pt modelId="{3843B9FE-56D6-4710-843E-CBDE2AC73CAE}" type="pres">
      <dgm:prSet presAssocID="{7E98142F-DEE5-4A3A-91A2-61A90A031902}" presName="parentLeftMargin" presStyleLbl="node1" presStyleIdx="0" presStyleCnt="5"/>
      <dgm:spPr/>
    </dgm:pt>
    <dgm:pt modelId="{D433A64B-196C-450D-AAA1-0BD4F193CB4E}" type="pres">
      <dgm:prSet presAssocID="{7E98142F-DEE5-4A3A-91A2-61A90A0319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3F318F-0E30-4169-93E3-32521C6CCB73}" type="pres">
      <dgm:prSet presAssocID="{7E98142F-DEE5-4A3A-91A2-61A90A031902}" presName="negativeSpace" presStyleCnt="0"/>
      <dgm:spPr/>
    </dgm:pt>
    <dgm:pt modelId="{607F1A74-A652-4246-82A4-16CAEEFDE60B}" type="pres">
      <dgm:prSet presAssocID="{7E98142F-DEE5-4A3A-91A2-61A90A031902}" presName="childText" presStyleLbl="conFgAcc1" presStyleIdx="0" presStyleCnt="5">
        <dgm:presLayoutVars>
          <dgm:bulletEnabled val="1"/>
        </dgm:presLayoutVars>
      </dgm:prSet>
      <dgm:spPr/>
    </dgm:pt>
    <dgm:pt modelId="{3FBBDD0E-D08A-455F-A7DD-D97CDFCBAC95}" type="pres">
      <dgm:prSet presAssocID="{B491C1B3-FFF5-4638-A199-A63D29C7CDCB}" presName="spaceBetweenRectangles" presStyleCnt="0"/>
      <dgm:spPr/>
    </dgm:pt>
    <dgm:pt modelId="{0B82E185-C8BB-4F10-81E9-9FA801F491C7}" type="pres">
      <dgm:prSet presAssocID="{0E2D7AF8-04FA-4A48-8650-99E94010EB3E}" presName="parentLin" presStyleCnt="0"/>
      <dgm:spPr/>
    </dgm:pt>
    <dgm:pt modelId="{4DF2B818-EFBB-4C5F-81FF-F83C3D4D733A}" type="pres">
      <dgm:prSet presAssocID="{0E2D7AF8-04FA-4A48-8650-99E94010EB3E}" presName="parentLeftMargin" presStyleLbl="node1" presStyleIdx="0" presStyleCnt="5"/>
      <dgm:spPr/>
    </dgm:pt>
    <dgm:pt modelId="{3BF5E2D5-0BB1-43F1-A17A-460C958C3EFA}" type="pres">
      <dgm:prSet presAssocID="{0E2D7AF8-04FA-4A48-8650-99E94010EB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0BE395-9A72-441B-AE14-24629149475B}" type="pres">
      <dgm:prSet presAssocID="{0E2D7AF8-04FA-4A48-8650-99E94010EB3E}" presName="negativeSpace" presStyleCnt="0"/>
      <dgm:spPr/>
    </dgm:pt>
    <dgm:pt modelId="{4AF1150A-E194-4EC5-9495-5E46EBCA735A}" type="pres">
      <dgm:prSet presAssocID="{0E2D7AF8-04FA-4A48-8650-99E94010EB3E}" presName="childText" presStyleLbl="conFgAcc1" presStyleIdx="1" presStyleCnt="5">
        <dgm:presLayoutVars>
          <dgm:bulletEnabled val="1"/>
        </dgm:presLayoutVars>
      </dgm:prSet>
      <dgm:spPr/>
    </dgm:pt>
    <dgm:pt modelId="{D03E75A5-667D-4B5E-9E09-042E13A700C8}" type="pres">
      <dgm:prSet presAssocID="{0C9779E3-66AA-4DC4-9EFC-D79C85A57AE3}" presName="spaceBetweenRectangles" presStyleCnt="0"/>
      <dgm:spPr/>
    </dgm:pt>
    <dgm:pt modelId="{B4745F91-7420-44B0-964E-1E63F5CE6D4C}" type="pres">
      <dgm:prSet presAssocID="{2ADF04AB-E20E-477F-95AE-DF1DEB6E384F}" presName="parentLin" presStyleCnt="0"/>
      <dgm:spPr/>
    </dgm:pt>
    <dgm:pt modelId="{4B34A286-D21A-4912-AB4A-18B84E0D16D7}" type="pres">
      <dgm:prSet presAssocID="{2ADF04AB-E20E-477F-95AE-DF1DEB6E384F}" presName="parentLeftMargin" presStyleLbl="node1" presStyleIdx="1" presStyleCnt="5"/>
      <dgm:spPr/>
    </dgm:pt>
    <dgm:pt modelId="{E30BB57C-6989-4D88-B8FB-32D4761C2CE4}" type="pres">
      <dgm:prSet presAssocID="{2ADF04AB-E20E-477F-95AE-DF1DEB6E38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93A7B51-18E5-4B0B-BFE5-C2F6E72FE80F}" type="pres">
      <dgm:prSet presAssocID="{2ADF04AB-E20E-477F-95AE-DF1DEB6E384F}" presName="negativeSpace" presStyleCnt="0"/>
      <dgm:spPr/>
    </dgm:pt>
    <dgm:pt modelId="{7439713A-B08F-4D79-BD32-2D41893D1CCA}" type="pres">
      <dgm:prSet presAssocID="{2ADF04AB-E20E-477F-95AE-DF1DEB6E384F}" presName="childText" presStyleLbl="conFgAcc1" presStyleIdx="2" presStyleCnt="5">
        <dgm:presLayoutVars>
          <dgm:bulletEnabled val="1"/>
        </dgm:presLayoutVars>
      </dgm:prSet>
      <dgm:spPr/>
    </dgm:pt>
    <dgm:pt modelId="{C18C58AD-B42D-4D09-BF78-779096952324}" type="pres">
      <dgm:prSet presAssocID="{5C0DCDE2-13AE-4CB2-A721-8AF4A45A4538}" presName="spaceBetweenRectangles" presStyleCnt="0"/>
      <dgm:spPr/>
    </dgm:pt>
    <dgm:pt modelId="{40F6E4E0-7398-4C38-98CE-EA16BD3F7A88}" type="pres">
      <dgm:prSet presAssocID="{7941E9A1-B4F1-4330-A880-B00BC633B1F2}" presName="parentLin" presStyleCnt="0"/>
      <dgm:spPr/>
    </dgm:pt>
    <dgm:pt modelId="{A789E538-6C29-403C-9339-3E4D3FD13D84}" type="pres">
      <dgm:prSet presAssocID="{7941E9A1-B4F1-4330-A880-B00BC633B1F2}" presName="parentLeftMargin" presStyleLbl="node1" presStyleIdx="2" presStyleCnt="5"/>
      <dgm:spPr/>
    </dgm:pt>
    <dgm:pt modelId="{9638E83E-6F4B-468C-95E9-61FF062654EE}" type="pres">
      <dgm:prSet presAssocID="{7941E9A1-B4F1-4330-A880-B00BC633B1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2689FA-541B-429A-BCFB-7BC28FFBD1CE}" type="pres">
      <dgm:prSet presAssocID="{7941E9A1-B4F1-4330-A880-B00BC633B1F2}" presName="negativeSpace" presStyleCnt="0"/>
      <dgm:spPr/>
    </dgm:pt>
    <dgm:pt modelId="{9B6FDAC0-E735-4CF6-9842-C6FDEABC96EF}" type="pres">
      <dgm:prSet presAssocID="{7941E9A1-B4F1-4330-A880-B00BC633B1F2}" presName="childText" presStyleLbl="conFgAcc1" presStyleIdx="3" presStyleCnt="5">
        <dgm:presLayoutVars>
          <dgm:bulletEnabled val="1"/>
        </dgm:presLayoutVars>
      </dgm:prSet>
      <dgm:spPr/>
    </dgm:pt>
    <dgm:pt modelId="{BFF9BFE1-EAFD-431C-8B20-6884C56EFD2D}" type="pres">
      <dgm:prSet presAssocID="{1B9ABCB7-02CB-4F73-9317-E3B5A9123350}" presName="spaceBetweenRectangles" presStyleCnt="0"/>
      <dgm:spPr/>
    </dgm:pt>
    <dgm:pt modelId="{73BB6F2B-219A-4FA6-9F3B-D04235EE283E}" type="pres">
      <dgm:prSet presAssocID="{B5BF285E-B9F0-4B6A-A1EC-6F66CEA2A4E8}" presName="parentLin" presStyleCnt="0"/>
      <dgm:spPr/>
    </dgm:pt>
    <dgm:pt modelId="{FF09198B-6132-4F67-8C74-E588DB08455A}" type="pres">
      <dgm:prSet presAssocID="{B5BF285E-B9F0-4B6A-A1EC-6F66CEA2A4E8}" presName="parentLeftMargin" presStyleLbl="node1" presStyleIdx="3" presStyleCnt="5"/>
      <dgm:spPr/>
    </dgm:pt>
    <dgm:pt modelId="{4C19C1DF-073B-4E52-9DFA-0F5A18A6BCC2}" type="pres">
      <dgm:prSet presAssocID="{B5BF285E-B9F0-4B6A-A1EC-6F66CEA2A4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089553-AB72-4BAE-8CB5-6E14A4ACE341}" type="pres">
      <dgm:prSet presAssocID="{B5BF285E-B9F0-4B6A-A1EC-6F66CEA2A4E8}" presName="negativeSpace" presStyleCnt="0"/>
      <dgm:spPr/>
    </dgm:pt>
    <dgm:pt modelId="{5D20232A-565F-4FE3-B23C-38553F5C141F}" type="pres">
      <dgm:prSet presAssocID="{B5BF285E-B9F0-4B6A-A1EC-6F66CEA2A4E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0E55500-2F29-4A9C-A28E-A834957751D4}" srcId="{B5BF285E-B9F0-4B6A-A1EC-6F66CEA2A4E8}" destId="{0B055C90-5E6F-4A14-9940-92D01F66B843}" srcOrd="0" destOrd="0" parTransId="{9BB0552A-F82A-4F18-B87B-44A476BF6E40}" sibTransId="{D5D9D7A2-B510-4C10-9ED0-BECA968B415B}"/>
    <dgm:cxn modelId="{DA3B2F04-C0AB-49A2-BFC7-5FB39AAFA8BA}" type="presOf" srcId="{7941E9A1-B4F1-4330-A880-B00BC633B1F2}" destId="{A789E538-6C29-403C-9339-3E4D3FD13D84}" srcOrd="0" destOrd="0" presId="urn:microsoft.com/office/officeart/2005/8/layout/list1"/>
    <dgm:cxn modelId="{4191CC0A-FBD4-4050-82E6-C625167B2D10}" type="presOf" srcId="{7941E9A1-B4F1-4330-A880-B00BC633B1F2}" destId="{9638E83E-6F4B-468C-95E9-61FF062654EE}" srcOrd="1" destOrd="0" presId="urn:microsoft.com/office/officeart/2005/8/layout/list1"/>
    <dgm:cxn modelId="{26611E1E-0D38-411F-906A-F4942A625D51}" type="presOf" srcId="{0D23C8EE-6570-42F4-897A-2C181F00B7FC}" destId="{5D20232A-565F-4FE3-B23C-38553F5C141F}" srcOrd="0" destOrd="2" presId="urn:microsoft.com/office/officeart/2005/8/layout/list1"/>
    <dgm:cxn modelId="{1C0B102B-EDF8-44E0-B6C7-31F658A898FD}" type="presOf" srcId="{1A522760-9012-4518-85AC-BD31DBAA4DCE}" destId="{5D20232A-565F-4FE3-B23C-38553F5C141F}" srcOrd="0" destOrd="1" presId="urn:microsoft.com/office/officeart/2005/8/layout/list1"/>
    <dgm:cxn modelId="{D36DB52F-B82C-4476-9CC2-3F937D5CE511}" type="presOf" srcId="{0E2D7AF8-04FA-4A48-8650-99E94010EB3E}" destId="{4DF2B818-EFBB-4C5F-81FF-F83C3D4D733A}" srcOrd="0" destOrd="0" presId="urn:microsoft.com/office/officeart/2005/8/layout/list1"/>
    <dgm:cxn modelId="{8F56F431-24F2-47B0-B404-5A4F527BBB61}" type="presOf" srcId="{C3DADDD2-710A-4211-B276-B32073112A02}" destId="{2331038F-0FA7-4392-9161-64B8873EAC48}" srcOrd="0" destOrd="0" presId="urn:microsoft.com/office/officeart/2005/8/layout/list1"/>
    <dgm:cxn modelId="{C82C1634-ECC8-420C-B7C7-FE4315AAD2B6}" srcId="{B5BF285E-B9F0-4B6A-A1EC-6F66CEA2A4E8}" destId="{1A522760-9012-4518-85AC-BD31DBAA4DCE}" srcOrd="1" destOrd="0" parTransId="{F5E960B9-691C-472E-9CD8-C2A5A0191D43}" sibTransId="{C1EAAA18-D75C-40B3-BEDC-098EF07CED8C}"/>
    <dgm:cxn modelId="{2E44193F-E3F6-4985-A290-0EE398E68FE2}" srcId="{C3DADDD2-710A-4211-B276-B32073112A02}" destId="{7E98142F-DEE5-4A3A-91A2-61A90A031902}" srcOrd="0" destOrd="0" parTransId="{08737A38-DE9F-4913-A908-D4FCFE1676FB}" sibTransId="{B491C1B3-FFF5-4638-A199-A63D29C7CDCB}"/>
    <dgm:cxn modelId="{57286649-3EA7-46F3-A872-96F217200A0A}" srcId="{C3DADDD2-710A-4211-B276-B32073112A02}" destId="{2ADF04AB-E20E-477F-95AE-DF1DEB6E384F}" srcOrd="2" destOrd="0" parTransId="{EE03C07C-D75C-4071-8884-8C152F30E0BB}" sibTransId="{5C0DCDE2-13AE-4CB2-A721-8AF4A45A4538}"/>
    <dgm:cxn modelId="{A3027D4E-786E-4B99-A78C-0EFA69958B0C}" type="presOf" srcId="{B5BF285E-B9F0-4B6A-A1EC-6F66CEA2A4E8}" destId="{4C19C1DF-073B-4E52-9DFA-0F5A18A6BCC2}" srcOrd="1" destOrd="0" presId="urn:microsoft.com/office/officeart/2005/8/layout/list1"/>
    <dgm:cxn modelId="{38694A52-7232-4E17-A270-1439603891BE}" type="presOf" srcId="{B5BF285E-B9F0-4B6A-A1EC-6F66CEA2A4E8}" destId="{FF09198B-6132-4F67-8C74-E588DB08455A}" srcOrd="0" destOrd="0" presId="urn:microsoft.com/office/officeart/2005/8/layout/list1"/>
    <dgm:cxn modelId="{C1848B59-3780-4D4E-8BAF-88A72D72505A}" type="presOf" srcId="{0B055C90-5E6F-4A14-9940-92D01F66B843}" destId="{5D20232A-565F-4FE3-B23C-38553F5C141F}" srcOrd="0" destOrd="0" presId="urn:microsoft.com/office/officeart/2005/8/layout/list1"/>
    <dgm:cxn modelId="{15C49D80-7903-478D-9D3D-2C933CB33C30}" type="presOf" srcId="{7E98142F-DEE5-4A3A-91A2-61A90A031902}" destId="{D433A64B-196C-450D-AAA1-0BD4F193CB4E}" srcOrd="1" destOrd="0" presId="urn:microsoft.com/office/officeart/2005/8/layout/list1"/>
    <dgm:cxn modelId="{0FC19EBE-13E1-486F-BDDE-667A79016D14}" type="presOf" srcId="{2ADF04AB-E20E-477F-95AE-DF1DEB6E384F}" destId="{4B34A286-D21A-4912-AB4A-18B84E0D16D7}" srcOrd="0" destOrd="0" presId="urn:microsoft.com/office/officeart/2005/8/layout/list1"/>
    <dgm:cxn modelId="{1C27D9CB-9DAC-4B88-8ADE-A7969446B83E}" srcId="{C3DADDD2-710A-4211-B276-B32073112A02}" destId="{0E2D7AF8-04FA-4A48-8650-99E94010EB3E}" srcOrd="1" destOrd="0" parTransId="{74C8B9ED-0526-43E9-9EF7-18B373E09E61}" sibTransId="{0C9779E3-66AA-4DC4-9EFC-D79C85A57AE3}"/>
    <dgm:cxn modelId="{F54064D5-8857-4D79-BEA9-5B81D6048C79}" type="presOf" srcId="{7E98142F-DEE5-4A3A-91A2-61A90A031902}" destId="{3843B9FE-56D6-4710-843E-CBDE2AC73CAE}" srcOrd="0" destOrd="0" presId="urn:microsoft.com/office/officeart/2005/8/layout/list1"/>
    <dgm:cxn modelId="{90706FDC-623B-4E3E-85FE-8660F63929A7}" srcId="{C3DADDD2-710A-4211-B276-B32073112A02}" destId="{7941E9A1-B4F1-4330-A880-B00BC633B1F2}" srcOrd="3" destOrd="0" parTransId="{9FBC4B4F-3F60-4B4D-B5D8-14A6565BC670}" sibTransId="{1B9ABCB7-02CB-4F73-9317-E3B5A9123350}"/>
    <dgm:cxn modelId="{C71BF8E8-78F6-4C57-8C67-5D740F2CE96E}" srcId="{B5BF285E-B9F0-4B6A-A1EC-6F66CEA2A4E8}" destId="{0D23C8EE-6570-42F4-897A-2C181F00B7FC}" srcOrd="2" destOrd="0" parTransId="{1D55D421-3304-48F9-9BAB-92D09FF38B9B}" sibTransId="{3F33A990-22F1-4138-96FB-C6E3E9DAD129}"/>
    <dgm:cxn modelId="{2C6816EB-5DA3-4BCF-8078-DA5626670B15}" type="presOf" srcId="{2ADF04AB-E20E-477F-95AE-DF1DEB6E384F}" destId="{E30BB57C-6989-4D88-B8FB-32D4761C2CE4}" srcOrd="1" destOrd="0" presId="urn:microsoft.com/office/officeart/2005/8/layout/list1"/>
    <dgm:cxn modelId="{9F9A3FFA-51EE-48ED-9E08-681B3F571A39}" srcId="{C3DADDD2-710A-4211-B276-B32073112A02}" destId="{B5BF285E-B9F0-4B6A-A1EC-6F66CEA2A4E8}" srcOrd="4" destOrd="0" parTransId="{7DC409FA-A9EB-41E9-92D4-0F7AD4201272}" sibTransId="{B99727F3-97C8-42F5-B42B-C63D596FA9E8}"/>
    <dgm:cxn modelId="{F488ABFA-8273-4874-99DC-01BEE3141A1E}" type="presOf" srcId="{0E2D7AF8-04FA-4A48-8650-99E94010EB3E}" destId="{3BF5E2D5-0BB1-43F1-A17A-460C958C3EFA}" srcOrd="1" destOrd="0" presId="urn:microsoft.com/office/officeart/2005/8/layout/list1"/>
    <dgm:cxn modelId="{CF0B2CBC-E266-452F-9F8B-31D41FD43F74}" type="presParOf" srcId="{2331038F-0FA7-4392-9161-64B8873EAC48}" destId="{0680ECCE-D28E-4341-866C-478C415A5F2C}" srcOrd="0" destOrd="0" presId="urn:microsoft.com/office/officeart/2005/8/layout/list1"/>
    <dgm:cxn modelId="{3DDECD8A-7D72-42BF-BCBE-D2B3E9AFB381}" type="presParOf" srcId="{0680ECCE-D28E-4341-866C-478C415A5F2C}" destId="{3843B9FE-56D6-4710-843E-CBDE2AC73CAE}" srcOrd="0" destOrd="0" presId="urn:microsoft.com/office/officeart/2005/8/layout/list1"/>
    <dgm:cxn modelId="{FC753DAD-3BF7-4159-8E6B-3DE198CCB5D0}" type="presParOf" srcId="{0680ECCE-D28E-4341-866C-478C415A5F2C}" destId="{D433A64B-196C-450D-AAA1-0BD4F193CB4E}" srcOrd="1" destOrd="0" presId="urn:microsoft.com/office/officeart/2005/8/layout/list1"/>
    <dgm:cxn modelId="{13BBBE36-7697-420F-9BFD-83D3054A878A}" type="presParOf" srcId="{2331038F-0FA7-4392-9161-64B8873EAC48}" destId="{F13F318F-0E30-4169-93E3-32521C6CCB73}" srcOrd="1" destOrd="0" presId="urn:microsoft.com/office/officeart/2005/8/layout/list1"/>
    <dgm:cxn modelId="{A29FB3FA-DC26-4D3A-B4F5-36E0474DE407}" type="presParOf" srcId="{2331038F-0FA7-4392-9161-64B8873EAC48}" destId="{607F1A74-A652-4246-82A4-16CAEEFDE60B}" srcOrd="2" destOrd="0" presId="urn:microsoft.com/office/officeart/2005/8/layout/list1"/>
    <dgm:cxn modelId="{09D6FEDE-83D0-4E47-A99E-7AE75F2BB8AA}" type="presParOf" srcId="{2331038F-0FA7-4392-9161-64B8873EAC48}" destId="{3FBBDD0E-D08A-455F-A7DD-D97CDFCBAC95}" srcOrd="3" destOrd="0" presId="urn:microsoft.com/office/officeart/2005/8/layout/list1"/>
    <dgm:cxn modelId="{4255BEFF-4BF0-43FF-991C-641D19C608DB}" type="presParOf" srcId="{2331038F-0FA7-4392-9161-64B8873EAC48}" destId="{0B82E185-C8BB-4F10-81E9-9FA801F491C7}" srcOrd="4" destOrd="0" presId="urn:microsoft.com/office/officeart/2005/8/layout/list1"/>
    <dgm:cxn modelId="{79A0E90C-140A-4E19-B7CF-FE30AB4BA66E}" type="presParOf" srcId="{0B82E185-C8BB-4F10-81E9-9FA801F491C7}" destId="{4DF2B818-EFBB-4C5F-81FF-F83C3D4D733A}" srcOrd="0" destOrd="0" presId="urn:microsoft.com/office/officeart/2005/8/layout/list1"/>
    <dgm:cxn modelId="{A9B60D5D-AC60-4A33-AF6B-5223C0C6BCD2}" type="presParOf" srcId="{0B82E185-C8BB-4F10-81E9-9FA801F491C7}" destId="{3BF5E2D5-0BB1-43F1-A17A-460C958C3EFA}" srcOrd="1" destOrd="0" presId="urn:microsoft.com/office/officeart/2005/8/layout/list1"/>
    <dgm:cxn modelId="{23D503FA-44DE-45B1-AD68-D8897183A9FF}" type="presParOf" srcId="{2331038F-0FA7-4392-9161-64B8873EAC48}" destId="{020BE395-9A72-441B-AE14-24629149475B}" srcOrd="5" destOrd="0" presId="urn:microsoft.com/office/officeart/2005/8/layout/list1"/>
    <dgm:cxn modelId="{25E126EF-21ED-41B4-A73D-CB9FA13D7627}" type="presParOf" srcId="{2331038F-0FA7-4392-9161-64B8873EAC48}" destId="{4AF1150A-E194-4EC5-9495-5E46EBCA735A}" srcOrd="6" destOrd="0" presId="urn:microsoft.com/office/officeart/2005/8/layout/list1"/>
    <dgm:cxn modelId="{25B84DED-2906-4ED1-9B03-0C3AD21AE3BF}" type="presParOf" srcId="{2331038F-0FA7-4392-9161-64B8873EAC48}" destId="{D03E75A5-667D-4B5E-9E09-042E13A700C8}" srcOrd="7" destOrd="0" presId="urn:microsoft.com/office/officeart/2005/8/layout/list1"/>
    <dgm:cxn modelId="{551A51E3-6280-457B-86F5-1247109318C7}" type="presParOf" srcId="{2331038F-0FA7-4392-9161-64B8873EAC48}" destId="{B4745F91-7420-44B0-964E-1E63F5CE6D4C}" srcOrd="8" destOrd="0" presId="urn:microsoft.com/office/officeart/2005/8/layout/list1"/>
    <dgm:cxn modelId="{7E38F173-37B0-40E1-BA21-E5DEEBD04981}" type="presParOf" srcId="{B4745F91-7420-44B0-964E-1E63F5CE6D4C}" destId="{4B34A286-D21A-4912-AB4A-18B84E0D16D7}" srcOrd="0" destOrd="0" presId="urn:microsoft.com/office/officeart/2005/8/layout/list1"/>
    <dgm:cxn modelId="{ED84C960-7CFA-4D49-8E01-898F9661FAFD}" type="presParOf" srcId="{B4745F91-7420-44B0-964E-1E63F5CE6D4C}" destId="{E30BB57C-6989-4D88-B8FB-32D4761C2CE4}" srcOrd="1" destOrd="0" presId="urn:microsoft.com/office/officeart/2005/8/layout/list1"/>
    <dgm:cxn modelId="{B5B58775-FF8A-42EE-9FA3-34ED16D9EC63}" type="presParOf" srcId="{2331038F-0FA7-4392-9161-64B8873EAC48}" destId="{393A7B51-18E5-4B0B-BFE5-C2F6E72FE80F}" srcOrd="9" destOrd="0" presId="urn:microsoft.com/office/officeart/2005/8/layout/list1"/>
    <dgm:cxn modelId="{079E594C-F98C-4EB1-BD69-95FF707D9C07}" type="presParOf" srcId="{2331038F-0FA7-4392-9161-64B8873EAC48}" destId="{7439713A-B08F-4D79-BD32-2D41893D1CCA}" srcOrd="10" destOrd="0" presId="urn:microsoft.com/office/officeart/2005/8/layout/list1"/>
    <dgm:cxn modelId="{D104EA58-A7E6-4BF1-AED0-69CC41FB815E}" type="presParOf" srcId="{2331038F-0FA7-4392-9161-64B8873EAC48}" destId="{C18C58AD-B42D-4D09-BF78-779096952324}" srcOrd="11" destOrd="0" presId="urn:microsoft.com/office/officeart/2005/8/layout/list1"/>
    <dgm:cxn modelId="{FFAF126E-30E9-48C5-A992-E66365149DC1}" type="presParOf" srcId="{2331038F-0FA7-4392-9161-64B8873EAC48}" destId="{40F6E4E0-7398-4C38-98CE-EA16BD3F7A88}" srcOrd="12" destOrd="0" presId="urn:microsoft.com/office/officeart/2005/8/layout/list1"/>
    <dgm:cxn modelId="{998BC7B6-F0B4-446E-B4B4-26972709B3DF}" type="presParOf" srcId="{40F6E4E0-7398-4C38-98CE-EA16BD3F7A88}" destId="{A789E538-6C29-403C-9339-3E4D3FD13D84}" srcOrd="0" destOrd="0" presId="urn:microsoft.com/office/officeart/2005/8/layout/list1"/>
    <dgm:cxn modelId="{5DE4547F-492B-4BD4-92CE-BEAE49A33487}" type="presParOf" srcId="{40F6E4E0-7398-4C38-98CE-EA16BD3F7A88}" destId="{9638E83E-6F4B-468C-95E9-61FF062654EE}" srcOrd="1" destOrd="0" presId="urn:microsoft.com/office/officeart/2005/8/layout/list1"/>
    <dgm:cxn modelId="{85AE0E0A-C1B7-4EE7-8E67-9A628ED98362}" type="presParOf" srcId="{2331038F-0FA7-4392-9161-64B8873EAC48}" destId="{162689FA-541B-429A-BCFB-7BC28FFBD1CE}" srcOrd="13" destOrd="0" presId="urn:microsoft.com/office/officeart/2005/8/layout/list1"/>
    <dgm:cxn modelId="{FECA8E4F-E94E-4C60-B99B-45FE62FA1523}" type="presParOf" srcId="{2331038F-0FA7-4392-9161-64B8873EAC48}" destId="{9B6FDAC0-E735-4CF6-9842-C6FDEABC96EF}" srcOrd="14" destOrd="0" presId="urn:microsoft.com/office/officeart/2005/8/layout/list1"/>
    <dgm:cxn modelId="{25D21332-1B88-4370-9624-82C0E7B6C642}" type="presParOf" srcId="{2331038F-0FA7-4392-9161-64B8873EAC48}" destId="{BFF9BFE1-EAFD-431C-8B20-6884C56EFD2D}" srcOrd="15" destOrd="0" presId="urn:microsoft.com/office/officeart/2005/8/layout/list1"/>
    <dgm:cxn modelId="{46E6B259-FFCA-4F71-854F-3B43ACCBD06E}" type="presParOf" srcId="{2331038F-0FA7-4392-9161-64B8873EAC48}" destId="{73BB6F2B-219A-4FA6-9F3B-D04235EE283E}" srcOrd="16" destOrd="0" presId="urn:microsoft.com/office/officeart/2005/8/layout/list1"/>
    <dgm:cxn modelId="{5EE9A4DC-4DB4-4EA0-B6B3-5484E1DAC84C}" type="presParOf" srcId="{73BB6F2B-219A-4FA6-9F3B-D04235EE283E}" destId="{FF09198B-6132-4F67-8C74-E588DB08455A}" srcOrd="0" destOrd="0" presId="urn:microsoft.com/office/officeart/2005/8/layout/list1"/>
    <dgm:cxn modelId="{FD07C94A-86DA-4BF8-823C-3A155B649EF9}" type="presParOf" srcId="{73BB6F2B-219A-4FA6-9F3B-D04235EE283E}" destId="{4C19C1DF-073B-4E52-9DFA-0F5A18A6BCC2}" srcOrd="1" destOrd="0" presId="urn:microsoft.com/office/officeart/2005/8/layout/list1"/>
    <dgm:cxn modelId="{29D11A0E-74B9-4D1B-98FD-C19571D4C008}" type="presParOf" srcId="{2331038F-0FA7-4392-9161-64B8873EAC48}" destId="{84089553-AB72-4BAE-8CB5-6E14A4ACE341}" srcOrd="17" destOrd="0" presId="urn:microsoft.com/office/officeart/2005/8/layout/list1"/>
    <dgm:cxn modelId="{C89C168B-4708-45AA-9C9E-F3154B00129A}" type="presParOf" srcId="{2331038F-0FA7-4392-9161-64B8873EAC48}" destId="{5D20232A-565F-4FE3-B23C-38553F5C14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AB529-FC0A-4F45-919F-CAF12626CB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5D8BD5-32FD-413F-9F8D-5E3913B72BFE}">
      <dgm:prSet/>
      <dgm:spPr/>
      <dgm:t>
        <a:bodyPr/>
        <a:lstStyle/>
        <a:p>
          <a:r>
            <a:rPr lang="en-US" b="1" dirty="0"/>
            <a:t>+1</a:t>
          </a:r>
          <a:r>
            <a:rPr lang="en-US" dirty="0"/>
            <a:t>: </a:t>
          </a:r>
          <a:r>
            <a:rPr lang="ko-KR" dirty="0"/>
            <a:t>정상 이동 성공 시</a:t>
          </a:r>
          <a:endParaRPr lang="en-US" dirty="0"/>
        </a:p>
      </dgm:t>
    </dgm:pt>
    <dgm:pt modelId="{1719B523-F0D4-464D-BB11-B8C737B9104A}" type="parTrans" cxnId="{D7DAF3BA-9D70-4779-861E-478AB9E80A23}">
      <dgm:prSet/>
      <dgm:spPr/>
      <dgm:t>
        <a:bodyPr/>
        <a:lstStyle/>
        <a:p>
          <a:endParaRPr lang="en-US"/>
        </a:p>
      </dgm:t>
    </dgm:pt>
    <dgm:pt modelId="{6544BB8F-754E-4330-9910-4F3D18142414}" type="sibTrans" cxnId="{D7DAF3BA-9D70-4779-861E-478AB9E80A23}">
      <dgm:prSet/>
      <dgm:spPr/>
      <dgm:t>
        <a:bodyPr/>
        <a:lstStyle/>
        <a:p>
          <a:endParaRPr lang="en-US"/>
        </a:p>
      </dgm:t>
    </dgm:pt>
    <dgm:pt modelId="{C5DBC0D5-8575-4A2B-80C4-205F97A77328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strike="sngStrike" dirty="0"/>
            <a:t>+0.1 × </a:t>
          </a:r>
          <a:r>
            <a:rPr lang="ko-KR" b="1" strike="sngStrike" dirty="0"/>
            <a:t>거리 차</a:t>
          </a:r>
          <a:r>
            <a:rPr lang="en-US" strike="sngStrike" dirty="0"/>
            <a:t>: </a:t>
          </a:r>
          <a:r>
            <a:rPr lang="ko-KR" strike="sngStrike" dirty="0"/>
            <a:t>목표에 </a:t>
          </a:r>
          <a:r>
            <a:rPr lang="ko-KR" strike="sngStrike" dirty="0" err="1"/>
            <a:t>가까워짐</a:t>
          </a:r>
          <a:endParaRPr lang="en-US" strike="sngStrike" dirty="0"/>
        </a:p>
      </dgm:t>
    </dgm:pt>
    <dgm:pt modelId="{8EEFFA2F-998E-4FD5-843D-FF6B43C8BF27}" type="parTrans" cxnId="{D8722EFC-BCA7-4696-89FA-C650BFBB9A62}">
      <dgm:prSet/>
      <dgm:spPr/>
      <dgm:t>
        <a:bodyPr/>
        <a:lstStyle/>
        <a:p>
          <a:endParaRPr lang="en-US"/>
        </a:p>
      </dgm:t>
    </dgm:pt>
    <dgm:pt modelId="{8B7BF51D-CED7-4117-A56C-AEC6C392A11D}" type="sibTrans" cxnId="{D8722EFC-BCA7-4696-89FA-C650BFBB9A62}">
      <dgm:prSet/>
      <dgm:spPr/>
      <dgm:t>
        <a:bodyPr/>
        <a:lstStyle/>
        <a:p>
          <a:endParaRPr lang="en-US"/>
        </a:p>
      </dgm:t>
    </dgm:pt>
    <dgm:pt modelId="{B24E6DB8-F8F4-453C-B03F-E23A61D73580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strike="sngStrike" dirty="0">
              <a:solidFill>
                <a:schemeClr val="bg1"/>
              </a:solidFill>
            </a:rPr>
            <a:t>+0.1 × </a:t>
          </a:r>
          <a:r>
            <a:rPr lang="en-US" b="1" strike="sngStrike" dirty="0" err="1">
              <a:solidFill>
                <a:schemeClr val="bg1"/>
              </a:solidFill>
            </a:rPr>
            <a:t>front_distance</a:t>
          </a:r>
          <a:r>
            <a:rPr lang="en-US" strike="sngStrike" dirty="0">
              <a:solidFill>
                <a:schemeClr val="bg1"/>
              </a:solidFill>
            </a:rPr>
            <a:t>: </a:t>
          </a:r>
          <a:r>
            <a:rPr lang="ko-KR" strike="sngStrike" dirty="0">
              <a:solidFill>
                <a:schemeClr val="bg1"/>
              </a:solidFill>
            </a:rPr>
            <a:t>전방 장애물 멀수록 보상</a:t>
          </a:r>
          <a:endParaRPr lang="en-US" strike="sngStrike" dirty="0">
            <a:solidFill>
              <a:schemeClr val="bg1"/>
            </a:solidFill>
          </a:endParaRPr>
        </a:p>
      </dgm:t>
    </dgm:pt>
    <dgm:pt modelId="{0ADD124B-BA33-4DBB-B639-2B27493E07CF}" type="parTrans" cxnId="{297E28F5-5BFC-4C25-8520-505F0E80FF47}">
      <dgm:prSet/>
      <dgm:spPr/>
      <dgm:t>
        <a:bodyPr/>
        <a:lstStyle/>
        <a:p>
          <a:endParaRPr lang="en-US"/>
        </a:p>
      </dgm:t>
    </dgm:pt>
    <dgm:pt modelId="{BCC88F3A-6D1D-42DE-8506-7B4444D9A5EB}" type="sibTrans" cxnId="{297E28F5-5BFC-4C25-8520-505F0E80FF47}">
      <dgm:prSet/>
      <dgm:spPr/>
      <dgm:t>
        <a:bodyPr/>
        <a:lstStyle/>
        <a:p>
          <a:endParaRPr lang="en-US"/>
        </a:p>
      </dgm:t>
    </dgm:pt>
    <dgm:pt modelId="{CEC62ECD-81CE-48D3-B864-D89BE0C9E3D1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strike="sngStrike" dirty="0"/>
            <a:t>+30</a:t>
          </a:r>
          <a:r>
            <a:rPr lang="en-US" strike="sngStrike" dirty="0"/>
            <a:t>: </a:t>
          </a:r>
          <a:r>
            <a:rPr lang="ko-KR" strike="sngStrike" dirty="0"/>
            <a:t>목표 지점 도달 성공 시</a:t>
          </a:r>
          <a:endParaRPr lang="en-US" strike="sngStrike" dirty="0"/>
        </a:p>
      </dgm:t>
    </dgm:pt>
    <dgm:pt modelId="{A54588E8-2180-4B79-97EA-0BFE73F56A25}" type="parTrans" cxnId="{515ED3C0-A2CE-465D-8536-F340AB070E0A}">
      <dgm:prSet/>
      <dgm:spPr/>
      <dgm:t>
        <a:bodyPr/>
        <a:lstStyle/>
        <a:p>
          <a:endParaRPr lang="en-US"/>
        </a:p>
      </dgm:t>
    </dgm:pt>
    <dgm:pt modelId="{35F7C21C-3071-4D85-A860-85AEFFF91098}" type="sibTrans" cxnId="{515ED3C0-A2CE-465D-8536-F340AB070E0A}">
      <dgm:prSet/>
      <dgm:spPr/>
      <dgm:t>
        <a:bodyPr/>
        <a:lstStyle/>
        <a:p>
          <a:endParaRPr lang="en-US"/>
        </a:p>
      </dgm:t>
    </dgm:pt>
    <dgm:pt modelId="{59D5E115-8499-4645-975C-291DFB0CDFE2}" type="pres">
      <dgm:prSet presAssocID="{1A8AB529-FC0A-4F45-919F-CAF12626CBF5}" presName="linear" presStyleCnt="0">
        <dgm:presLayoutVars>
          <dgm:animLvl val="lvl"/>
          <dgm:resizeHandles val="exact"/>
        </dgm:presLayoutVars>
      </dgm:prSet>
      <dgm:spPr/>
    </dgm:pt>
    <dgm:pt modelId="{196B3CDD-D462-4FD6-8E3E-171CDAFC937E}" type="pres">
      <dgm:prSet presAssocID="{E35D8BD5-32FD-413F-9F8D-5E3913B72BF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349BB1-B69B-442E-A75A-099B203059C7}" type="pres">
      <dgm:prSet presAssocID="{6544BB8F-754E-4330-9910-4F3D18142414}" presName="spacer" presStyleCnt="0"/>
      <dgm:spPr/>
    </dgm:pt>
    <dgm:pt modelId="{9D1B438A-74DB-40E7-BB5D-5E666753FC3F}" type="pres">
      <dgm:prSet presAssocID="{C5DBC0D5-8575-4A2B-80C4-205F97A7732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24A249-36EB-4899-8427-3DFABB94E78C}" type="pres">
      <dgm:prSet presAssocID="{8B7BF51D-CED7-4117-A56C-AEC6C392A11D}" presName="spacer" presStyleCnt="0"/>
      <dgm:spPr/>
    </dgm:pt>
    <dgm:pt modelId="{2F803182-F220-4A1D-B7AA-721DAD2E55EF}" type="pres">
      <dgm:prSet presAssocID="{B24E6DB8-F8F4-453C-B03F-E23A61D735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B61853-1A42-4CFF-998B-655DA88BFBB9}" type="pres">
      <dgm:prSet presAssocID="{BCC88F3A-6D1D-42DE-8506-7B4444D9A5EB}" presName="spacer" presStyleCnt="0"/>
      <dgm:spPr/>
    </dgm:pt>
    <dgm:pt modelId="{987C9D02-076D-46B6-A577-5D3B617F3310}" type="pres">
      <dgm:prSet presAssocID="{CEC62ECD-81CE-48D3-B864-D89BE0C9E3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0D1F06-FC5C-4FAD-B5CD-2542633CB3D7}" type="presOf" srcId="{E35D8BD5-32FD-413F-9F8D-5E3913B72BFE}" destId="{196B3CDD-D462-4FD6-8E3E-171CDAFC937E}" srcOrd="0" destOrd="0" presId="urn:microsoft.com/office/officeart/2005/8/layout/vList2"/>
    <dgm:cxn modelId="{4620F50A-3C0A-4A02-AFEA-4FC35C41FAF3}" type="presOf" srcId="{C5DBC0D5-8575-4A2B-80C4-205F97A77328}" destId="{9D1B438A-74DB-40E7-BB5D-5E666753FC3F}" srcOrd="0" destOrd="0" presId="urn:microsoft.com/office/officeart/2005/8/layout/vList2"/>
    <dgm:cxn modelId="{8AB5A394-6882-404F-8EB1-BCFAC923EB14}" type="presOf" srcId="{CEC62ECD-81CE-48D3-B864-D89BE0C9E3D1}" destId="{987C9D02-076D-46B6-A577-5D3B617F3310}" srcOrd="0" destOrd="0" presId="urn:microsoft.com/office/officeart/2005/8/layout/vList2"/>
    <dgm:cxn modelId="{1E086DAD-9CA7-44B4-9424-2539AC71B649}" type="presOf" srcId="{1A8AB529-FC0A-4F45-919F-CAF12626CBF5}" destId="{59D5E115-8499-4645-975C-291DFB0CDFE2}" srcOrd="0" destOrd="0" presId="urn:microsoft.com/office/officeart/2005/8/layout/vList2"/>
    <dgm:cxn modelId="{605C87B2-9302-42D5-A033-C9C810ECA202}" type="presOf" srcId="{B24E6DB8-F8F4-453C-B03F-E23A61D73580}" destId="{2F803182-F220-4A1D-B7AA-721DAD2E55EF}" srcOrd="0" destOrd="0" presId="urn:microsoft.com/office/officeart/2005/8/layout/vList2"/>
    <dgm:cxn modelId="{D7DAF3BA-9D70-4779-861E-478AB9E80A23}" srcId="{1A8AB529-FC0A-4F45-919F-CAF12626CBF5}" destId="{E35D8BD5-32FD-413F-9F8D-5E3913B72BFE}" srcOrd="0" destOrd="0" parTransId="{1719B523-F0D4-464D-BB11-B8C737B9104A}" sibTransId="{6544BB8F-754E-4330-9910-4F3D18142414}"/>
    <dgm:cxn modelId="{515ED3C0-A2CE-465D-8536-F340AB070E0A}" srcId="{1A8AB529-FC0A-4F45-919F-CAF12626CBF5}" destId="{CEC62ECD-81CE-48D3-B864-D89BE0C9E3D1}" srcOrd="3" destOrd="0" parTransId="{A54588E8-2180-4B79-97EA-0BFE73F56A25}" sibTransId="{35F7C21C-3071-4D85-A860-85AEFFF91098}"/>
    <dgm:cxn modelId="{297E28F5-5BFC-4C25-8520-505F0E80FF47}" srcId="{1A8AB529-FC0A-4F45-919F-CAF12626CBF5}" destId="{B24E6DB8-F8F4-453C-B03F-E23A61D73580}" srcOrd="2" destOrd="0" parTransId="{0ADD124B-BA33-4DBB-B639-2B27493E07CF}" sibTransId="{BCC88F3A-6D1D-42DE-8506-7B4444D9A5EB}"/>
    <dgm:cxn modelId="{D8722EFC-BCA7-4696-89FA-C650BFBB9A62}" srcId="{1A8AB529-FC0A-4F45-919F-CAF12626CBF5}" destId="{C5DBC0D5-8575-4A2B-80C4-205F97A77328}" srcOrd="1" destOrd="0" parTransId="{8EEFFA2F-998E-4FD5-843D-FF6B43C8BF27}" sibTransId="{8B7BF51D-CED7-4117-A56C-AEC6C392A11D}"/>
    <dgm:cxn modelId="{CDE99B17-A810-4A99-B26B-E057DA3B2392}" type="presParOf" srcId="{59D5E115-8499-4645-975C-291DFB0CDFE2}" destId="{196B3CDD-D462-4FD6-8E3E-171CDAFC937E}" srcOrd="0" destOrd="0" presId="urn:microsoft.com/office/officeart/2005/8/layout/vList2"/>
    <dgm:cxn modelId="{3925CFC0-5BE9-43D0-B1DE-536D31AB44DC}" type="presParOf" srcId="{59D5E115-8499-4645-975C-291DFB0CDFE2}" destId="{5A349BB1-B69B-442E-A75A-099B203059C7}" srcOrd="1" destOrd="0" presId="urn:microsoft.com/office/officeart/2005/8/layout/vList2"/>
    <dgm:cxn modelId="{364C76FD-4E89-4B13-979D-8EB67A381E77}" type="presParOf" srcId="{59D5E115-8499-4645-975C-291DFB0CDFE2}" destId="{9D1B438A-74DB-40E7-BB5D-5E666753FC3F}" srcOrd="2" destOrd="0" presId="urn:microsoft.com/office/officeart/2005/8/layout/vList2"/>
    <dgm:cxn modelId="{3BF435DC-C93B-46D4-BF4E-ADB2C1A331DF}" type="presParOf" srcId="{59D5E115-8499-4645-975C-291DFB0CDFE2}" destId="{CA24A249-36EB-4899-8427-3DFABB94E78C}" srcOrd="3" destOrd="0" presId="urn:microsoft.com/office/officeart/2005/8/layout/vList2"/>
    <dgm:cxn modelId="{0B36B37F-3B6E-4615-AD70-10949E334370}" type="presParOf" srcId="{59D5E115-8499-4645-975C-291DFB0CDFE2}" destId="{2F803182-F220-4A1D-B7AA-721DAD2E55EF}" srcOrd="4" destOrd="0" presId="urn:microsoft.com/office/officeart/2005/8/layout/vList2"/>
    <dgm:cxn modelId="{7972B9A3-3615-452E-9554-CE87DA2F3051}" type="presParOf" srcId="{59D5E115-8499-4645-975C-291DFB0CDFE2}" destId="{59B61853-1A42-4CFF-998B-655DA88BFBB9}" srcOrd="5" destOrd="0" presId="urn:microsoft.com/office/officeart/2005/8/layout/vList2"/>
    <dgm:cxn modelId="{1E6E08E1-DBD2-4608-BE44-BA630304501B}" type="presParOf" srcId="{59D5E115-8499-4645-975C-291DFB0CDFE2}" destId="{987C9D02-076D-46B6-A577-5D3B617F33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DADDD2-710A-4211-B276-B32073112A0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E98142F-DEE5-4A3A-91A2-61A90A031902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strike="sngStrike" dirty="0"/>
            <a:t>-0.1</a:t>
          </a:r>
          <a:r>
            <a:rPr lang="en-US" strike="sngStrike" dirty="0"/>
            <a:t>: </a:t>
          </a:r>
          <a:r>
            <a:rPr lang="ko-KR" strike="sngStrike" dirty="0"/>
            <a:t>기본 이동 비용</a:t>
          </a:r>
          <a:endParaRPr lang="en-US" strike="sngStrike" dirty="0"/>
        </a:p>
      </dgm:t>
    </dgm:pt>
    <dgm:pt modelId="{08737A38-DE9F-4913-A908-D4FCFE1676FB}" type="parTrans" cxnId="{2E44193F-E3F6-4985-A290-0EE398E68FE2}">
      <dgm:prSet/>
      <dgm:spPr/>
      <dgm:t>
        <a:bodyPr/>
        <a:lstStyle/>
        <a:p>
          <a:endParaRPr lang="en-US"/>
        </a:p>
      </dgm:t>
    </dgm:pt>
    <dgm:pt modelId="{B491C1B3-FFF5-4638-A199-A63D29C7CDCB}" type="sibTrans" cxnId="{2E44193F-E3F6-4985-A290-0EE398E68FE2}">
      <dgm:prSet/>
      <dgm:spPr/>
      <dgm:t>
        <a:bodyPr/>
        <a:lstStyle/>
        <a:p>
          <a:endParaRPr lang="en-US"/>
        </a:p>
      </dgm:t>
    </dgm:pt>
    <dgm:pt modelId="{0E2D7AF8-04FA-4A48-8650-99E94010EB3E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strike="sngStrike" dirty="0"/>
            <a:t>-2</a:t>
          </a:r>
          <a:r>
            <a:rPr lang="en-US" strike="sngStrike" dirty="0"/>
            <a:t>: </a:t>
          </a:r>
          <a:r>
            <a:rPr lang="ko-KR" strike="sngStrike" dirty="0"/>
            <a:t>목표에서 멀어짐</a:t>
          </a:r>
          <a:endParaRPr lang="en-US" strike="sngStrike" dirty="0"/>
        </a:p>
      </dgm:t>
    </dgm:pt>
    <dgm:pt modelId="{74C8B9ED-0526-43E9-9EF7-18B373E09E61}" type="parTrans" cxnId="{1C27D9CB-9DAC-4B88-8ADE-A7969446B83E}">
      <dgm:prSet/>
      <dgm:spPr/>
      <dgm:t>
        <a:bodyPr/>
        <a:lstStyle/>
        <a:p>
          <a:endParaRPr lang="en-US"/>
        </a:p>
      </dgm:t>
    </dgm:pt>
    <dgm:pt modelId="{0C9779E3-66AA-4DC4-9EFC-D79C85A57AE3}" type="sibTrans" cxnId="{1C27D9CB-9DAC-4B88-8ADE-A7969446B83E}">
      <dgm:prSet/>
      <dgm:spPr/>
      <dgm:t>
        <a:bodyPr/>
        <a:lstStyle/>
        <a:p>
          <a:endParaRPr lang="en-US"/>
        </a:p>
      </dgm:t>
    </dgm:pt>
    <dgm:pt modelId="{2ADF04AB-E20E-477F-95AE-DF1DEB6E384F}">
      <dgm:prSet/>
      <dgm:spPr/>
      <dgm:t>
        <a:bodyPr/>
        <a:lstStyle/>
        <a:p>
          <a:r>
            <a:rPr lang="en-US" b="1"/>
            <a:t>-2</a:t>
          </a:r>
          <a:r>
            <a:rPr lang="en-US"/>
            <a:t>: </a:t>
          </a:r>
          <a:r>
            <a:rPr lang="ko-KR"/>
            <a:t>전방 장애물 너무 가까움</a:t>
          </a:r>
          <a:endParaRPr lang="en-US"/>
        </a:p>
      </dgm:t>
    </dgm:pt>
    <dgm:pt modelId="{EE03C07C-D75C-4071-8884-8C152F30E0BB}" type="parTrans" cxnId="{57286649-3EA7-46F3-A872-96F217200A0A}">
      <dgm:prSet/>
      <dgm:spPr/>
      <dgm:t>
        <a:bodyPr/>
        <a:lstStyle/>
        <a:p>
          <a:endParaRPr lang="en-US"/>
        </a:p>
      </dgm:t>
    </dgm:pt>
    <dgm:pt modelId="{5C0DCDE2-13AE-4CB2-A721-8AF4A45A4538}" type="sibTrans" cxnId="{57286649-3EA7-46F3-A872-96F217200A0A}">
      <dgm:prSet/>
      <dgm:spPr/>
      <dgm:t>
        <a:bodyPr/>
        <a:lstStyle/>
        <a:p>
          <a:endParaRPr lang="en-US"/>
        </a:p>
      </dgm:t>
    </dgm:pt>
    <dgm:pt modelId="{7941E9A1-B4F1-4330-A880-B00BC633B1F2}">
      <dgm:prSet/>
      <dgm:spPr/>
      <dgm:t>
        <a:bodyPr/>
        <a:lstStyle/>
        <a:p>
          <a:r>
            <a:rPr lang="en-US" b="1" dirty="0"/>
            <a:t>-1</a:t>
          </a:r>
          <a:r>
            <a:rPr lang="en-US" dirty="0"/>
            <a:t>: 100 </a:t>
          </a:r>
          <a:r>
            <a:rPr lang="ko-KR" dirty="0"/>
            <a:t>스텝 초과</a:t>
          </a:r>
          <a:endParaRPr lang="en-US" dirty="0"/>
        </a:p>
      </dgm:t>
    </dgm:pt>
    <dgm:pt modelId="{9FBC4B4F-3F60-4B4D-B5D8-14A6565BC670}" type="parTrans" cxnId="{90706FDC-623B-4E3E-85FE-8660F63929A7}">
      <dgm:prSet/>
      <dgm:spPr/>
      <dgm:t>
        <a:bodyPr/>
        <a:lstStyle/>
        <a:p>
          <a:endParaRPr lang="en-US"/>
        </a:p>
      </dgm:t>
    </dgm:pt>
    <dgm:pt modelId="{1B9ABCB7-02CB-4F73-9317-E3B5A9123350}" type="sibTrans" cxnId="{90706FDC-623B-4E3E-85FE-8660F63929A7}">
      <dgm:prSet/>
      <dgm:spPr/>
      <dgm:t>
        <a:bodyPr/>
        <a:lstStyle/>
        <a:p>
          <a:endParaRPr lang="en-US"/>
        </a:p>
      </dgm:t>
    </dgm:pt>
    <dgm:pt modelId="{B5BF285E-B9F0-4B6A-A1EC-6F66CEA2A4E8}">
      <dgm:prSet/>
      <dgm:spPr/>
      <dgm:t>
        <a:bodyPr/>
        <a:lstStyle/>
        <a:p>
          <a:r>
            <a:rPr lang="ko-KR" b="1"/>
            <a:t>종료 조건</a:t>
          </a:r>
          <a:r>
            <a:rPr lang="en-US"/>
            <a:t>:</a:t>
          </a:r>
        </a:p>
      </dgm:t>
    </dgm:pt>
    <dgm:pt modelId="{7DC409FA-A9EB-41E9-92D4-0F7AD4201272}" type="parTrans" cxnId="{9F9A3FFA-51EE-48ED-9E08-681B3F571A39}">
      <dgm:prSet/>
      <dgm:spPr/>
      <dgm:t>
        <a:bodyPr/>
        <a:lstStyle/>
        <a:p>
          <a:endParaRPr lang="en-US"/>
        </a:p>
      </dgm:t>
    </dgm:pt>
    <dgm:pt modelId="{B99727F3-97C8-42F5-B42B-C63D596FA9E8}" type="sibTrans" cxnId="{9F9A3FFA-51EE-48ED-9E08-681B3F571A39}">
      <dgm:prSet/>
      <dgm:spPr/>
      <dgm:t>
        <a:bodyPr/>
        <a:lstStyle/>
        <a:p>
          <a:endParaRPr lang="en-US"/>
        </a:p>
      </dgm:t>
    </dgm:pt>
    <dgm:pt modelId="{0B055C90-5E6F-4A14-9940-92D01F66B843}">
      <dgm:prSet/>
      <dgm:spPr/>
      <dgm:t>
        <a:bodyPr/>
        <a:lstStyle/>
        <a:p>
          <a:r>
            <a:rPr lang="ko-KR"/>
            <a:t>벽 충돌</a:t>
          </a:r>
          <a:endParaRPr lang="en-US"/>
        </a:p>
      </dgm:t>
    </dgm:pt>
    <dgm:pt modelId="{9BB0552A-F82A-4F18-B87B-44A476BF6E40}" type="parTrans" cxnId="{90E55500-2F29-4A9C-A28E-A834957751D4}">
      <dgm:prSet/>
      <dgm:spPr/>
      <dgm:t>
        <a:bodyPr/>
        <a:lstStyle/>
        <a:p>
          <a:endParaRPr lang="en-US"/>
        </a:p>
      </dgm:t>
    </dgm:pt>
    <dgm:pt modelId="{D5D9D7A2-B510-4C10-9ED0-BECA968B415B}" type="sibTrans" cxnId="{90E55500-2F29-4A9C-A28E-A834957751D4}">
      <dgm:prSet/>
      <dgm:spPr/>
      <dgm:t>
        <a:bodyPr/>
        <a:lstStyle/>
        <a:p>
          <a:endParaRPr lang="en-US"/>
        </a:p>
      </dgm:t>
    </dgm:pt>
    <dgm:pt modelId="{1A522760-9012-4518-85AC-BD31DBAA4DCE}">
      <dgm:prSet/>
      <dgm:spPr/>
      <dgm:t>
        <a:bodyPr/>
        <a:lstStyle/>
        <a:p>
          <a:r>
            <a:rPr lang="ko-KR"/>
            <a:t>같은 위치 </a:t>
          </a:r>
          <a:r>
            <a:rPr lang="en-US"/>
            <a:t>3</a:t>
          </a:r>
          <a:r>
            <a:rPr lang="ko-KR"/>
            <a:t>회 이상 방문</a:t>
          </a:r>
          <a:endParaRPr lang="en-US"/>
        </a:p>
      </dgm:t>
    </dgm:pt>
    <dgm:pt modelId="{F5E960B9-691C-472E-9CD8-C2A5A0191D43}" type="parTrans" cxnId="{C82C1634-ECC8-420C-B7C7-FE4315AAD2B6}">
      <dgm:prSet/>
      <dgm:spPr/>
      <dgm:t>
        <a:bodyPr/>
        <a:lstStyle/>
        <a:p>
          <a:endParaRPr lang="en-US"/>
        </a:p>
      </dgm:t>
    </dgm:pt>
    <dgm:pt modelId="{C1EAAA18-D75C-40B3-BEDC-098EF07CED8C}" type="sibTrans" cxnId="{C82C1634-ECC8-420C-B7C7-FE4315AAD2B6}">
      <dgm:prSet/>
      <dgm:spPr/>
      <dgm:t>
        <a:bodyPr/>
        <a:lstStyle/>
        <a:p>
          <a:endParaRPr lang="en-US"/>
        </a:p>
      </dgm:t>
    </dgm:pt>
    <dgm:pt modelId="{0D23C8EE-6570-42F4-897A-2C181F00B7FC}">
      <dgm:prSet/>
      <dgm:spPr/>
      <dgm:t>
        <a:bodyPr/>
        <a:lstStyle/>
        <a:p>
          <a:r>
            <a:rPr lang="ko-KR" strike="sngStrike" dirty="0"/>
            <a:t>목표에서 멀어짐 </a:t>
          </a:r>
          <a:r>
            <a:rPr lang="en-US" strike="sngStrike" dirty="0"/>
            <a:t>3</a:t>
          </a:r>
          <a:r>
            <a:rPr lang="ko-KR" strike="sngStrike" dirty="0"/>
            <a:t>회 누적</a:t>
          </a:r>
          <a:endParaRPr lang="en-US" strike="sngStrike" dirty="0"/>
        </a:p>
      </dgm:t>
    </dgm:pt>
    <dgm:pt modelId="{1D55D421-3304-48F9-9BAB-92D09FF38B9B}" type="parTrans" cxnId="{C71BF8E8-78F6-4C57-8C67-5D740F2CE96E}">
      <dgm:prSet/>
      <dgm:spPr/>
      <dgm:t>
        <a:bodyPr/>
        <a:lstStyle/>
        <a:p>
          <a:endParaRPr lang="en-US"/>
        </a:p>
      </dgm:t>
    </dgm:pt>
    <dgm:pt modelId="{3F33A990-22F1-4138-96FB-C6E3E9DAD129}" type="sibTrans" cxnId="{C71BF8E8-78F6-4C57-8C67-5D740F2CE96E}">
      <dgm:prSet/>
      <dgm:spPr/>
      <dgm:t>
        <a:bodyPr/>
        <a:lstStyle/>
        <a:p>
          <a:endParaRPr lang="en-US"/>
        </a:p>
      </dgm:t>
    </dgm:pt>
    <dgm:pt modelId="{2331038F-0FA7-4392-9161-64B8873EAC48}" type="pres">
      <dgm:prSet presAssocID="{C3DADDD2-710A-4211-B276-B32073112A02}" presName="linear" presStyleCnt="0">
        <dgm:presLayoutVars>
          <dgm:dir/>
          <dgm:animLvl val="lvl"/>
          <dgm:resizeHandles val="exact"/>
        </dgm:presLayoutVars>
      </dgm:prSet>
      <dgm:spPr/>
    </dgm:pt>
    <dgm:pt modelId="{0680ECCE-D28E-4341-866C-478C415A5F2C}" type="pres">
      <dgm:prSet presAssocID="{7E98142F-DEE5-4A3A-91A2-61A90A031902}" presName="parentLin" presStyleCnt="0"/>
      <dgm:spPr/>
    </dgm:pt>
    <dgm:pt modelId="{3843B9FE-56D6-4710-843E-CBDE2AC73CAE}" type="pres">
      <dgm:prSet presAssocID="{7E98142F-DEE5-4A3A-91A2-61A90A031902}" presName="parentLeftMargin" presStyleLbl="node1" presStyleIdx="0" presStyleCnt="5"/>
      <dgm:spPr/>
    </dgm:pt>
    <dgm:pt modelId="{D433A64B-196C-450D-AAA1-0BD4F193CB4E}" type="pres">
      <dgm:prSet presAssocID="{7E98142F-DEE5-4A3A-91A2-61A90A03190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3F318F-0E30-4169-93E3-32521C6CCB73}" type="pres">
      <dgm:prSet presAssocID="{7E98142F-DEE5-4A3A-91A2-61A90A031902}" presName="negativeSpace" presStyleCnt="0"/>
      <dgm:spPr/>
    </dgm:pt>
    <dgm:pt modelId="{607F1A74-A652-4246-82A4-16CAEEFDE60B}" type="pres">
      <dgm:prSet presAssocID="{7E98142F-DEE5-4A3A-91A2-61A90A031902}" presName="childText" presStyleLbl="conFgAcc1" presStyleIdx="0" presStyleCnt="5">
        <dgm:presLayoutVars>
          <dgm:bulletEnabled val="1"/>
        </dgm:presLayoutVars>
      </dgm:prSet>
      <dgm:spPr/>
    </dgm:pt>
    <dgm:pt modelId="{3FBBDD0E-D08A-455F-A7DD-D97CDFCBAC95}" type="pres">
      <dgm:prSet presAssocID="{B491C1B3-FFF5-4638-A199-A63D29C7CDCB}" presName="spaceBetweenRectangles" presStyleCnt="0"/>
      <dgm:spPr/>
    </dgm:pt>
    <dgm:pt modelId="{0B82E185-C8BB-4F10-81E9-9FA801F491C7}" type="pres">
      <dgm:prSet presAssocID="{0E2D7AF8-04FA-4A48-8650-99E94010EB3E}" presName="parentLin" presStyleCnt="0"/>
      <dgm:spPr/>
    </dgm:pt>
    <dgm:pt modelId="{4DF2B818-EFBB-4C5F-81FF-F83C3D4D733A}" type="pres">
      <dgm:prSet presAssocID="{0E2D7AF8-04FA-4A48-8650-99E94010EB3E}" presName="parentLeftMargin" presStyleLbl="node1" presStyleIdx="0" presStyleCnt="5"/>
      <dgm:spPr/>
    </dgm:pt>
    <dgm:pt modelId="{3BF5E2D5-0BB1-43F1-A17A-460C958C3EFA}" type="pres">
      <dgm:prSet presAssocID="{0E2D7AF8-04FA-4A48-8650-99E94010EB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0BE395-9A72-441B-AE14-24629149475B}" type="pres">
      <dgm:prSet presAssocID="{0E2D7AF8-04FA-4A48-8650-99E94010EB3E}" presName="negativeSpace" presStyleCnt="0"/>
      <dgm:spPr/>
    </dgm:pt>
    <dgm:pt modelId="{4AF1150A-E194-4EC5-9495-5E46EBCA735A}" type="pres">
      <dgm:prSet presAssocID="{0E2D7AF8-04FA-4A48-8650-99E94010EB3E}" presName="childText" presStyleLbl="conFgAcc1" presStyleIdx="1" presStyleCnt="5">
        <dgm:presLayoutVars>
          <dgm:bulletEnabled val="1"/>
        </dgm:presLayoutVars>
      </dgm:prSet>
      <dgm:spPr/>
    </dgm:pt>
    <dgm:pt modelId="{D03E75A5-667D-4B5E-9E09-042E13A700C8}" type="pres">
      <dgm:prSet presAssocID="{0C9779E3-66AA-4DC4-9EFC-D79C85A57AE3}" presName="spaceBetweenRectangles" presStyleCnt="0"/>
      <dgm:spPr/>
    </dgm:pt>
    <dgm:pt modelId="{B4745F91-7420-44B0-964E-1E63F5CE6D4C}" type="pres">
      <dgm:prSet presAssocID="{2ADF04AB-E20E-477F-95AE-DF1DEB6E384F}" presName="parentLin" presStyleCnt="0"/>
      <dgm:spPr/>
    </dgm:pt>
    <dgm:pt modelId="{4B34A286-D21A-4912-AB4A-18B84E0D16D7}" type="pres">
      <dgm:prSet presAssocID="{2ADF04AB-E20E-477F-95AE-DF1DEB6E384F}" presName="parentLeftMargin" presStyleLbl="node1" presStyleIdx="1" presStyleCnt="5"/>
      <dgm:spPr/>
    </dgm:pt>
    <dgm:pt modelId="{E30BB57C-6989-4D88-B8FB-32D4761C2CE4}" type="pres">
      <dgm:prSet presAssocID="{2ADF04AB-E20E-477F-95AE-DF1DEB6E38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93A7B51-18E5-4B0B-BFE5-C2F6E72FE80F}" type="pres">
      <dgm:prSet presAssocID="{2ADF04AB-E20E-477F-95AE-DF1DEB6E384F}" presName="negativeSpace" presStyleCnt="0"/>
      <dgm:spPr/>
    </dgm:pt>
    <dgm:pt modelId="{7439713A-B08F-4D79-BD32-2D41893D1CCA}" type="pres">
      <dgm:prSet presAssocID="{2ADF04AB-E20E-477F-95AE-DF1DEB6E384F}" presName="childText" presStyleLbl="conFgAcc1" presStyleIdx="2" presStyleCnt="5">
        <dgm:presLayoutVars>
          <dgm:bulletEnabled val="1"/>
        </dgm:presLayoutVars>
      </dgm:prSet>
      <dgm:spPr/>
    </dgm:pt>
    <dgm:pt modelId="{C18C58AD-B42D-4D09-BF78-779096952324}" type="pres">
      <dgm:prSet presAssocID="{5C0DCDE2-13AE-4CB2-A721-8AF4A45A4538}" presName="spaceBetweenRectangles" presStyleCnt="0"/>
      <dgm:spPr/>
    </dgm:pt>
    <dgm:pt modelId="{40F6E4E0-7398-4C38-98CE-EA16BD3F7A88}" type="pres">
      <dgm:prSet presAssocID="{7941E9A1-B4F1-4330-A880-B00BC633B1F2}" presName="parentLin" presStyleCnt="0"/>
      <dgm:spPr/>
    </dgm:pt>
    <dgm:pt modelId="{A789E538-6C29-403C-9339-3E4D3FD13D84}" type="pres">
      <dgm:prSet presAssocID="{7941E9A1-B4F1-4330-A880-B00BC633B1F2}" presName="parentLeftMargin" presStyleLbl="node1" presStyleIdx="2" presStyleCnt="5"/>
      <dgm:spPr/>
    </dgm:pt>
    <dgm:pt modelId="{9638E83E-6F4B-468C-95E9-61FF062654EE}" type="pres">
      <dgm:prSet presAssocID="{7941E9A1-B4F1-4330-A880-B00BC633B1F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62689FA-541B-429A-BCFB-7BC28FFBD1CE}" type="pres">
      <dgm:prSet presAssocID="{7941E9A1-B4F1-4330-A880-B00BC633B1F2}" presName="negativeSpace" presStyleCnt="0"/>
      <dgm:spPr/>
    </dgm:pt>
    <dgm:pt modelId="{9B6FDAC0-E735-4CF6-9842-C6FDEABC96EF}" type="pres">
      <dgm:prSet presAssocID="{7941E9A1-B4F1-4330-A880-B00BC633B1F2}" presName="childText" presStyleLbl="conFgAcc1" presStyleIdx="3" presStyleCnt="5">
        <dgm:presLayoutVars>
          <dgm:bulletEnabled val="1"/>
        </dgm:presLayoutVars>
      </dgm:prSet>
      <dgm:spPr/>
    </dgm:pt>
    <dgm:pt modelId="{BFF9BFE1-EAFD-431C-8B20-6884C56EFD2D}" type="pres">
      <dgm:prSet presAssocID="{1B9ABCB7-02CB-4F73-9317-E3B5A9123350}" presName="spaceBetweenRectangles" presStyleCnt="0"/>
      <dgm:spPr/>
    </dgm:pt>
    <dgm:pt modelId="{73BB6F2B-219A-4FA6-9F3B-D04235EE283E}" type="pres">
      <dgm:prSet presAssocID="{B5BF285E-B9F0-4B6A-A1EC-6F66CEA2A4E8}" presName="parentLin" presStyleCnt="0"/>
      <dgm:spPr/>
    </dgm:pt>
    <dgm:pt modelId="{FF09198B-6132-4F67-8C74-E588DB08455A}" type="pres">
      <dgm:prSet presAssocID="{B5BF285E-B9F0-4B6A-A1EC-6F66CEA2A4E8}" presName="parentLeftMargin" presStyleLbl="node1" presStyleIdx="3" presStyleCnt="5"/>
      <dgm:spPr/>
    </dgm:pt>
    <dgm:pt modelId="{4C19C1DF-073B-4E52-9DFA-0F5A18A6BCC2}" type="pres">
      <dgm:prSet presAssocID="{B5BF285E-B9F0-4B6A-A1EC-6F66CEA2A4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4089553-AB72-4BAE-8CB5-6E14A4ACE341}" type="pres">
      <dgm:prSet presAssocID="{B5BF285E-B9F0-4B6A-A1EC-6F66CEA2A4E8}" presName="negativeSpace" presStyleCnt="0"/>
      <dgm:spPr/>
    </dgm:pt>
    <dgm:pt modelId="{5D20232A-565F-4FE3-B23C-38553F5C141F}" type="pres">
      <dgm:prSet presAssocID="{B5BF285E-B9F0-4B6A-A1EC-6F66CEA2A4E8}" presName="childText" presStyleLbl="conFgAcc1" presStyleIdx="4" presStyleCnt="5" custLinFactNeighborX="49">
        <dgm:presLayoutVars>
          <dgm:bulletEnabled val="1"/>
        </dgm:presLayoutVars>
      </dgm:prSet>
      <dgm:spPr/>
    </dgm:pt>
  </dgm:ptLst>
  <dgm:cxnLst>
    <dgm:cxn modelId="{90E55500-2F29-4A9C-A28E-A834957751D4}" srcId="{B5BF285E-B9F0-4B6A-A1EC-6F66CEA2A4E8}" destId="{0B055C90-5E6F-4A14-9940-92D01F66B843}" srcOrd="0" destOrd="0" parTransId="{9BB0552A-F82A-4F18-B87B-44A476BF6E40}" sibTransId="{D5D9D7A2-B510-4C10-9ED0-BECA968B415B}"/>
    <dgm:cxn modelId="{DA3B2F04-C0AB-49A2-BFC7-5FB39AAFA8BA}" type="presOf" srcId="{7941E9A1-B4F1-4330-A880-B00BC633B1F2}" destId="{A789E538-6C29-403C-9339-3E4D3FD13D84}" srcOrd="0" destOrd="0" presId="urn:microsoft.com/office/officeart/2005/8/layout/list1"/>
    <dgm:cxn modelId="{4191CC0A-FBD4-4050-82E6-C625167B2D10}" type="presOf" srcId="{7941E9A1-B4F1-4330-A880-B00BC633B1F2}" destId="{9638E83E-6F4B-468C-95E9-61FF062654EE}" srcOrd="1" destOrd="0" presId="urn:microsoft.com/office/officeart/2005/8/layout/list1"/>
    <dgm:cxn modelId="{26611E1E-0D38-411F-906A-F4942A625D51}" type="presOf" srcId="{0D23C8EE-6570-42F4-897A-2C181F00B7FC}" destId="{5D20232A-565F-4FE3-B23C-38553F5C141F}" srcOrd="0" destOrd="2" presId="urn:microsoft.com/office/officeart/2005/8/layout/list1"/>
    <dgm:cxn modelId="{1C0B102B-EDF8-44E0-B6C7-31F658A898FD}" type="presOf" srcId="{1A522760-9012-4518-85AC-BD31DBAA4DCE}" destId="{5D20232A-565F-4FE3-B23C-38553F5C141F}" srcOrd="0" destOrd="1" presId="urn:microsoft.com/office/officeart/2005/8/layout/list1"/>
    <dgm:cxn modelId="{D36DB52F-B82C-4476-9CC2-3F937D5CE511}" type="presOf" srcId="{0E2D7AF8-04FA-4A48-8650-99E94010EB3E}" destId="{4DF2B818-EFBB-4C5F-81FF-F83C3D4D733A}" srcOrd="0" destOrd="0" presId="urn:microsoft.com/office/officeart/2005/8/layout/list1"/>
    <dgm:cxn modelId="{8F56F431-24F2-47B0-B404-5A4F527BBB61}" type="presOf" srcId="{C3DADDD2-710A-4211-B276-B32073112A02}" destId="{2331038F-0FA7-4392-9161-64B8873EAC48}" srcOrd="0" destOrd="0" presId="urn:microsoft.com/office/officeart/2005/8/layout/list1"/>
    <dgm:cxn modelId="{C82C1634-ECC8-420C-B7C7-FE4315AAD2B6}" srcId="{B5BF285E-B9F0-4B6A-A1EC-6F66CEA2A4E8}" destId="{1A522760-9012-4518-85AC-BD31DBAA4DCE}" srcOrd="1" destOrd="0" parTransId="{F5E960B9-691C-472E-9CD8-C2A5A0191D43}" sibTransId="{C1EAAA18-D75C-40B3-BEDC-098EF07CED8C}"/>
    <dgm:cxn modelId="{2E44193F-E3F6-4985-A290-0EE398E68FE2}" srcId="{C3DADDD2-710A-4211-B276-B32073112A02}" destId="{7E98142F-DEE5-4A3A-91A2-61A90A031902}" srcOrd="0" destOrd="0" parTransId="{08737A38-DE9F-4913-A908-D4FCFE1676FB}" sibTransId="{B491C1B3-FFF5-4638-A199-A63D29C7CDCB}"/>
    <dgm:cxn modelId="{57286649-3EA7-46F3-A872-96F217200A0A}" srcId="{C3DADDD2-710A-4211-B276-B32073112A02}" destId="{2ADF04AB-E20E-477F-95AE-DF1DEB6E384F}" srcOrd="2" destOrd="0" parTransId="{EE03C07C-D75C-4071-8884-8C152F30E0BB}" sibTransId="{5C0DCDE2-13AE-4CB2-A721-8AF4A45A4538}"/>
    <dgm:cxn modelId="{A3027D4E-786E-4B99-A78C-0EFA69958B0C}" type="presOf" srcId="{B5BF285E-B9F0-4B6A-A1EC-6F66CEA2A4E8}" destId="{4C19C1DF-073B-4E52-9DFA-0F5A18A6BCC2}" srcOrd="1" destOrd="0" presId="urn:microsoft.com/office/officeart/2005/8/layout/list1"/>
    <dgm:cxn modelId="{38694A52-7232-4E17-A270-1439603891BE}" type="presOf" srcId="{B5BF285E-B9F0-4B6A-A1EC-6F66CEA2A4E8}" destId="{FF09198B-6132-4F67-8C74-E588DB08455A}" srcOrd="0" destOrd="0" presId="urn:microsoft.com/office/officeart/2005/8/layout/list1"/>
    <dgm:cxn modelId="{C1848B59-3780-4D4E-8BAF-88A72D72505A}" type="presOf" srcId="{0B055C90-5E6F-4A14-9940-92D01F66B843}" destId="{5D20232A-565F-4FE3-B23C-38553F5C141F}" srcOrd="0" destOrd="0" presId="urn:microsoft.com/office/officeart/2005/8/layout/list1"/>
    <dgm:cxn modelId="{15C49D80-7903-478D-9D3D-2C933CB33C30}" type="presOf" srcId="{7E98142F-DEE5-4A3A-91A2-61A90A031902}" destId="{D433A64B-196C-450D-AAA1-0BD4F193CB4E}" srcOrd="1" destOrd="0" presId="urn:microsoft.com/office/officeart/2005/8/layout/list1"/>
    <dgm:cxn modelId="{0FC19EBE-13E1-486F-BDDE-667A79016D14}" type="presOf" srcId="{2ADF04AB-E20E-477F-95AE-DF1DEB6E384F}" destId="{4B34A286-D21A-4912-AB4A-18B84E0D16D7}" srcOrd="0" destOrd="0" presId="urn:microsoft.com/office/officeart/2005/8/layout/list1"/>
    <dgm:cxn modelId="{1C27D9CB-9DAC-4B88-8ADE-A7969446B83E}" srcId="{C3DADDD2-710A-4211-B276-B32073112A02}" destId="{0E2D7AF8-04FA-4A48-8650-99E94010EB3E}" srcOrd="1" destOrd="0" parTransId="{74C8B9ED-0526-43E9-9EF7-18B373E09E61}" sibTransId="{0C9779E3-66AA-4DC4-9EFC-D79C85A57AE3}"/>
    <dgm:cxn modelId="{F54064D5-8857-4D79-BEA9-5B81D6048C79}" type="presOf" srcId="{7E98142F-DEE5-4A3A-91A2-61A90A031902}" destId="{3843B9FE-56D6-4710-843E-CBDE2AC73CAE}" srcOrd="0" destOrd="0" presId="urn:microsoft.com/office/officeart/2005/8/layout/list1"/>
    <dgm:cxn modelId="{90706FDC-623B-4E3E-85FE-8660F63929A7}" srcId="{C3DADDD2-710A-4211-B276-B32073112A02}" destId="{7941E9A1-B4F1-4330-A880-B00BC633B1F2}" srcOrd="3" destOrd="0" parTransId="{9FBC4B4F-3F60-4B4D-B5D8-14A6565BC670}" sibTransId="{1B9ABCB7-02CB-4F73-9317-E3B5A9123350}"/>
    <dgm:cxn modelId="{C71BF8E8-78F6-4C57-8C67-5D740F2CE96E}" srcId="{B5BF285E-B9F0-4B6A-A1EC-6F66CEA2A4E8}" destId="{0D23C8EE-6570-42F4-897A-2C181F00B7FC}" srcOrd="2" destOrd="0" parTransId="{1D55D421-3304-48F9-9BAB-92D09FF38B9B}" sibTransId="{3F33A990-22F1-4138-96FB-C6E3E9DAD129}"/>
    <dgm:cxn modelId="{2C6816EB-5DA3-4BCF-8078-DA5626670B15}" type="presOf" srcId="{2ADF04AB-E20E-477F-95AE-DF1DEB6E384F}" destId="{E30BB57C-6989-4D88-B8FB-32D4761C2CE4}" srcOrd="1" destOrd="0" presId="urn:microsoft.com/office/officeart/2005/8/layout/list1"/>
    <dgm:cxn modelId="{9F9A3FFA-51EE-48ED-9E08-681B3F571A39}" srcId="{C3DADDD2-710A-4211-B276-B32073112A02}" destId="{B5BF285E-B9F0-4B6A-A1EC-6F66CEA2A4E8}" srcOrd="4" destOrd="0" parTransId="{7DC409FA-A9EB-41E9-92D4-0F7AD4201272}" sibTransId="{B99727F3-97C8-42F5-B42B-C63D596FA9E8}"/>
    <dgm:cxn modelId="{F488ABFA-8273-4874-99DC-01BEE3141A1E}" type="presOf" srcId="{0E2D7AF8-04FA-4A48-8650-99E94010EB3E}" destId="{3BF5E2D5-0BB1-43F1-A17A-460C958C3EFA}" srcOrd="1" destOrd="0" presId="urn:microsoft.com/office/officeart/2005/8/layout/list1"/>
    <dgm:cxn modelId="{CF0B2CBC-E266-452F-9F8B-31D41FD43F74}" type="presParOf" srcId="{2331038F-0FA7-4392-9161-64B8873EAC48}" destId="{0680ECCE-D28E-4341-866C-478C415A5F2C}" srcOrd="0" destOrd="0" presId="urn:microsoft.com/office/officeart/2005/8/layout/list1"/>
    <dgm:cxn modelId="{3DDECD8A-7D72-42BF-BCBE-D2B3E9AFB381}" type="presParOf" srcId="{0680ECCE-D28E-4341-866C-478C415A5F2C}" destId="{3843B9FE-56D6-4710-843E-CBDE2AC73CAE}" srcOrd="0" destOrd="0" presId="urn:microsoft.com/office/officeart/2005/8/layout/list1"/>
    <dgm:cxn modelId="{FC753DAD-3BF7-4159-8E6B-3DE198CCB5D0}" type="presParOf" srcId="{0680ECCE-D28E-4341-866C-478C415A5F2C}" destId="{D433A64B-196C-450D-AAA1-0BD4F193CB4E}" srcOrd="1" destOrd="0" presId="urn:microsoft.com/office/officeart/2005/8/layout/list1"/>
    <dgm:cxn modelId="{13BBBE36-7697-420F-9BFD-83D3054A878A}" type="presParOf" srcId="{2331038F-0FA7-4392-9161-64B8873EAC48}" destId="{F13F318F-0E30-4169-93E3-32521C6CCB73}" srcOrd="1" destOrd="0" presId="urn:microsoft.com/office/officeart/2005/8/layout/list1"/>
    <dgm:cxn modelId="{A29FB3FA-DC26-4D3A-B4F5-36E0474DE407}" type="presParOf" srcId="{2331038F-0FA7-4392-9161-64B8873EAC48}" destId="{607F1A74-A652-4246-82A4-16CAEEFDE60B}" srcOrd="2" destOrd="0" presId="urn:microsoft.com/office/officeart/2005/8/layout/list1"/>
    <dgm:cxn modelId="{09D6FEDE-83D0-4E47-A99E-7AE75F2BB8AA}" type="presParOf" srcId="{2331038F-0FA7-4392-9161-64B8873EAC48}" destId="{3FBBDD0E-D08A-455F-A7DD-D97CDFCBAC95}" srcOrd="3" destOrd="0" presId="urn:microsoft.com/office/officeart/2005/8/layout/list1"/>
    <dgm:cxn modelId="{4255BEFF-4BF0-43FF-991C-641D19C608DB}" type="presParOf" srcId="{2331038F-0FA7-4392-9161-64B8873EAC48}" destId="{0B82E185-C8BB-4F10-81E9-9FA801F491C7}" srcOrd="4" destOrd="0" presId="urn:microsoft.com/office/officeart/2005/8/layout/list1"/>
    <dgm:cxn modelId="{79A0E90C-140A-4E19-B7CF-FE30AB4BA66E}" type="presParOf" srcId="{0B82E185-C8BB-4F10-81E9-9FA801F491C7}" destId="{4DF2B818-EFBB-4C5F-81FF-F83C3D4D733A}" srcOrd="0" destOrd="0" presId="urn:microsoft.com/office/officeart/2005/8/layout/list1"/>
    <dgm:cxn modelId="{A9B60D5D-AC60-4A33-AF6B-5223C0C6BCD2}" type="presParOf" srcId="{0B82E185-C8BB-4F10-81E9-9FA801F491C7}" destId="{3BF5E2D5-0BB1-43F1-A17A-460C958C3EFA}" srcOrd="1" destOrd="0" presId="urn:microsoft.com/office/officeart/2005/8/layout/list1"/>
    <dgm:cxn modelId="{23D503FA-44DE-45B1-AD68-D8897183A9FF}" type="presParOf" srcId="{2331038F-0FA7-4392-9161-64B8873EAC48}" destId="{020BE395-9A72-441B-AE14-24629149475B}" srcOrd="5" destOrd="0" presId="urn:microsoft.com/office/officeart/2005/8/layout/list1"/>
    <dgm:cxn modelId="{25E126EF-21ED-41B4-A73D-CB9FA13D7627}" type="presParOf" srcId="{2331038F-0FA7-4392-9161-64B8873EAC48}" destId="{4AF1150A-E194-4EC5-9495-5E46EBCA735A}" srcOrd="6" destOrd="0" presId="urn:microsoft.com/office/officeart/2005/8/layout/list1"/>
    <dgm:cxn modelId="{25B84DED-2906-4ED1-9B03-0C3AD21AE3BF}" type="presParOf" srcId="{2331038F-0FA7-4392-9161-64B8873EAC48}" destId="{D03E75A5-667D-4B5E-9E09-042E13A700C8}" srcOrd="7" destOrd="0" presId="urn:microsoft.com/office/officeart/2005/8/layout/list1"/>
    <dgm:cxn modelId="{551A51E3-6280-457B-86F5-1247109318C7}" type="presParOf" srcId="{2331038F-0FA7-4392-9161-64B8873EAC48}" destId="{B4745F91-7420-44B0-964E-1E63F5CE6D4C}" srcOrd="8" destOrd="0" presId="urn:microsoft.com/office/officeart/2005/8/layout/list1"/>
    <dgm:cxn modelId="{7E38F173-37B0-40E1-BA21-E5DEEBD04981}" type="presParOf" srcId="{B4745F91-7420-44B0-964E-1E63F5CE6D4C}" destId="{4B34A286-D21A-4912-AB4A-18B84E0D16D7}" srcOrd="0" destOrd="0" presId="urn:microsoft.com/office/officeart/2005/8/layout/list1"/>
    <dgm:cxn modelId="{ED84C960-7CFA-4D49-8E01-898F9661FAFD}" type="presParOf" srcId="{B4745F91-7420-44B0-964E-1E63F5CE6D4C}" destId="{E30BB57C-6989-4D88-B8FB-32D4761C2CE4}" srcOrd="1" destOrd="0" presId="urn:microsoft.com/office/officeart/2005/8/layout/list1"/>
    <dgm:cxn modelId="{B5B58775-FF8A-42EE-9FA3-34ED16D9EC63}" type="presParOf" srcId="{2331038F-0FA7-4392-9161-64B8873EAC48}" destId="{393A7B51-18E5-4B0B-BFE5-C2F6E72FE80F}" srcOrd="9" destOrd="0" presId="urn:microsoft.com/office/officeart/2005/8/layout/list1"/>
    <dgm:cxn modelId="{079E594C-F98C-4EB1-BD69-95FF707D9C07}" type="presParOf" srcId="{2331038F-0FA7-4392-9161-64B8873EAC48}" destId="{7439713A-B08F-4D79-BD32-2D41893D1CCA}" srcOrd="10" destOrd="0" presId="urn:microsoft.com/office/officeart/2005/8/layout/list1"/>
    <dgm:cxn modelId="{D104EA58-A7E6-4BF1-AED0-69CC41FB815E}" type="presParOf" srcId="{2331038F-0FA7-4392-9161-64B8873EAC48}" destId="{C18C58AD-B42D-4D09-BF78-779096952324}" srcOrd="11" destOrd="0" presId="urn:microsoft.com/office/officeart/2005/8/layout/list1"/>
    <dgm:cxn modelId="{FFAF126E-30E9-48C5-A992-E66365149DC1}" type="presParOf" srcId="{2331038F-0FA7-4392-9161-64B8873EAC48}" destId="{40F6E4E0-7398-4C38-98CE-EA16BD3F7A88}" srcOrd="12" destOrd="0" presId="urn:microsoft.com/office/officeart/2005/8/layout/list1"/>
    <dgm:cxn modelId="{998BC7B6-F0B4-446E-B4B4-26972709B3DF}" type="presParOf" srcId="{40F6E4E0-7398-4C38-98CE-EA16BD3F7A88}" destId="{A789E538-6C29-403C-9339-3E4D3FD13D84}" srcOrd="0" destOrd="0" presId="urn:microsoft.com/office/officeart/2005/8/layout/list1"/>
    <dgm:cxn modelId="{5DE4547F-492B-4BD4-92CE-BEAE49A33487}" type="presParOf" srcId="{40F6E4E0-7398-4C38-98CE-EA16BD3F7A88}" destId="{9638E83E-6F4B-468C-95E9-61FF062654EE}" srcOrd="1" destOrd="0" presId="urn:microsoft.com/office/officeart/2005/8/layout/list1"/>
    <dgm:cxn modelId="{85AE0E0A-C1B7-4EE7-8E67-9A628ED98362}" type="presParOf" srcId="{2331038F-0FA7-4392-9161-64B8873EAC48}" destId="{162689FA-541B-429A-BCFB-7BC28FFBD1CE}" srcOrd="13" destOrd="0" presId="urn:microsoft.com/office/officeart/2005/8/layout/list1"/>
    <dgm:cxn modelId="{FECA8E4F-E94E-4C60-B99B-45FE62FA1523}" type="presParOf" srcId="{2331038F-0FA7-4392-9161-64B8873EAC48}" destId="{9B6FDAC0-E735-4CF6-9842-C6FDEABC96EF}" srcOrd="14" destOrd="0" presId="urn:microsoft.com/office/officeart/2005/8/layout/list1"/>
    <dgm:cxn modelId="{25D21332-1B88-4370-9624-82C0E7B6C642}" type="presParOf" srcId="{2331038F-0FA7-4392-9161-64B8873EAC48}" destId="{BFF9BFE1-EAFD-431C-8B20-6884C56EFD2D}" srcOrd="15" destOrd="0" presId="urn:microsoft.com/office/officeart/2005/8/layout/list1"/>
    <dgm:cxn modelId="{46E6B259-FFCA-4F71-854F-3B43ACCBD06E}" type="presParOf" srcId="{2331038F-0FA7-4392-9161-64B8873EAC48}" destId="{73BB6F2B-219A-4FA6-9F3B-D04235EE283E}" srcOrd="16" destOrd="0" presId="urn:microsoft.com/office/officeart/2005/8/layout/list1"/>
    <dgm:cxn modelId="{5EE9A4DC-4DB4-4EA0-B6B3-5484E1DAC84C}" type="presParOf" srcId="{73BB6F2B-219A-4FA6-9F3B-D04235EE283E}" destId="{FF09198B-6132-4F67-8C74-E588DB08455A}" srcOrd="0" destOrd="0" presId="urn:microsoft.com/office/officeart/2005/8/layout/list1"/>
    <dgm:cxn modelId="{FD07C94A-86DA-4BF8-823C-3A155B649EF9}" type="presParOf" srcId="{73BB6F2B-219A-4FA6-9F3B-D04235EE283E}" destId="{4C19C1DF-073B-4E52-9DFA-0F5A18A6BCC2}" srcOrd="1" destOrd="0" presId="urn:microsoft.com/office/officeart/2005/8/layout/list1"/>
    <dgm:cxn modelId="{29D11A0E-74B9-4D1B-98FD-C19571D4C008}" type="presParOf" srcId="{2331038F-0FA7-4392-9161-64B8873EAC48}" destId="{84089553-AB72-4BAE-8CB5-6E14A4ACE341}" srcOrd="17" destOrd="0" presId="urn:microsoft.com/office/officeart/2005/8/layout/list1"/>
    <dgm:cxn modelId="{C89C168B-4708-45AA-9C9E-F3154B00129A}" type="presParOf" srcId="{2331038F-0FA7-4392-9161-64B8873EAC48}" destId="{5D20232A-565F-4FE3-B23C-38553F5C141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31DB29-95E4-4AC6-95D1-3998A3C2C8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B7A4A0-9718-4E18-9ED9-AFE38FCE5F36}">
      <dgm:prSet/>
      <dgm:spPr/>
      <dgm:t>
        <a:bodyPr/>
        <a:lstStyle/>
        <a:p>
          <a:r>
            <a:rPr lang="ko-KR" b="0" i="0" baseline="0"/>
            <a:t>DQN은 최적 행동을 가정하여 학습한다.</a:t>
          </a:r>
          <a:endParaRPr lang="en-US"/>
        </a:p>
      </dgm:t>
    </dgm:pt>
    <dgm:pt modelId="{CF5C114B-34EF-423A-B5B1-83F41DF0A99A}" type="parTrans" cxnId="{F17F8648-D954-448A-8924-D88A85A1EC46}">
      <dgm:prSet/>
      <dgm:spPr/>
      <dgm:t>
        <a:bodyPr/>
        <a:lstStyle/>
        <a:p>
          <a:endParaRPr lang="en-US"/>
        </a:p>
      </dgm:t>
    </dgm:pt>
    <dgm:pt modelId="{13064F69-7507-43CE-8146-DA06940E02BA}" type="sibTrans" cxnId="{F17F8648-D954-448A-8924-D88A85A1EC46}">
      <dgm:prSet/>
      <dgm:spPr/>
      <dgm:t>
        <a:bodyPr/>
        <a:lstStyle/>
        <a:p>
          <a:endParaRPr lang="en-US"/>
        </a:p>
      </dgm:t>
    </dgm:pt>
    <dgm:pt modelId="{1A9F5FD3-F354-452A-8458-DE2A0BA55D7E}">
      <dgm:prSet/>
      <dgm:spPr/>
      <dgm:t>
        <a:bodyPr/>
        <a:lstStyle/>
        <a:p>
          <a:r>
            <a:rPr lang="ko-KR" b="0" i="0" baseline="0"/>
            <a:t>입력에서 위치(x, y) 및 방향(heading) 정보가 제거되면서, 최적 경로를 판단할 수 있는 근거가 약해졌다.</a:t>
          </a:r>
          <a:endParaRPr lang="en-US"/>
        </a:p>
      </dgm:t>
    </dgm:pt>
    <dgm:pt modelId="{61B4EA70-CAF7-478F-BC23-09538B912549}" type="parTrans" cxnId="{D660FA9D-7B91-4476-AFF7-D390540F6A90}">
      <dgm:prSet/>
      <dgm:spPr/>
      <dgm:t>
        <a:bodyPr/>
        <a:lstStyle/>
        <a:p>
          <a:endParaRPr lang="en-US"/>
        </a:p>
      </dgm:t>
    </dgm:pt>
    <dgm:pt modelId="{415F6478-EF91-44EA-AC68-6EBA56A70575}" type="sibTrans" cxnId="{D660FA9D-7B91-4476-AFF7-D390540F6A90}">
      <dgm:prSet/>
      <dgm:spPr/>
      <dgm:t>
        <a:bodyPr/>
        <a:lstStyle/>
        <a:p>
          <a:endParaRPr lang="en-US"/>
        </a:p>
      </dgm:t>
    </dgm:pt>
    <dgm:pt modelId="{D95F4345-A254-49CF-AF08-B08775F644C6}">
      <dgm:prSet/>
      <dgm:spPr/>
      <dgm:t>
        <a:bodyPr/>
        <a:lstStyle/>
        <a:p>
          <a:r>
            <a:rPr lang="ko-KR" b="0" i="0" baseline="0"/>
            <a:t>거리 기반 보상 항목도 삭제되어, 목표와의 상대적 거리 정보를 이용한 방향성 학습이 불가능해졌다.</a:t>
          </a:r>
          <a:endParaRPr lang="en-US"/>
        </a:p>
      </dgm:t>
    </dgm:pt>
    <dgm:pt modelId="{B21745F0-8432-4251-9721-E358BF125476}" type="parTrans" cxnId="{47110955-F7E4-47F6-8EA3-27289A3CCB19}">
      <dgm:prSet/>
      <dgm:spPr/>
      <dgm:t>
        <a:bodyPr/>
        <a:lstStyle/>
        <a:p>
          <a:endParaRPr lang="en-US"/>
        </a:p>
      </dgm:t>
    </dgm:pt>
    <dgm:pt modelId="{EA7CF2BD-5853-4ED7-AC0C-2786EA18D892}" type="sibTrans" cxnId="{47110955-F7E4-47F6-8EA3-27289A3CCB19}">
      <dgm:prSet/>
      <dgm:spPr/>
      <dgm:t>
        <a:bodyPr/>
        <a:lstStyle/>
        <a:p>
          <a:endParaRPr lang="en-US"/>
        </a:p>
      </dgm:t>
    </dgm:pt>
    <dgm:pt modelId="{23495D12-7F0F-4091-8249-BB103E73DDD0}">
      <dgm:prSet/>
      <dgm:spPr/>
      <dgm:t>
        <a:bodyPr/>
        <a:lstStyle/>
        <a:p>
          <a:r>
            <a:rPr lang="ko-KR" b="0" i="0" baseline="0"/>
            <a:t>결과적으로 최적 경로 가정이 현실과 괴리되어, 목표 도달 성능이 저하되었다.</a:t>
          </a:r>
          <a:endParaRPr lang="en-US"/>
        </a:p>
      </dgm:t>
    </dgm:pt>
    <dgm:pt modelId="{D7027947-B158-4B5E-9854-20AB105A9AE3}" type="parTrans" cxnId="{E90301A4-D519-4267-AF41-DFE8C38384B6}">
      <dgm:prSet/>
      <dgm:spPr/>
      <dgm:t>
        <a:bodyPr/>
        <a:lstStyle/>
        <a:p>
          <a:endParaRPr lang="en-US"/>
        </a:p>
      </dgm:t>
    </dgm:pt>
    <dgm:pt modelId="{22D9353B-341B-43C7-987C-6CD31B2298B8}" type="sibTrans" cxnId="{E90301A4-D519-4267-AF41-DFE8C38384B6}">
      <dgm:prSet/>
      <dgm:spPr/>
      <dgm:t>
        <a:bodyPr/>
        <a:lstStyle/>
        <a:p>
          <a:endParaRPr lang="en-US"/>
        </a:p>
      </dgm:t>
    </dgm:pt>
    <dgm:pt modelId="{F5EA99D6-195D-4F7B-BB39-39AC6D32292E}">
      <dgm:prSet/>
      <dgm:spPr/>
      <dgm:t>
        <a:bodyPr/>
        <a:lstStyle/>
        <a:p>
          <a:r>
            <a:rPr lang="ko-KR" b="0" i="0" baseline="0"/>
            <a:t>이는 인간이 현재 위치와 목적지 정보를 알지 못할 때 최적 경로를 설정하기 어려운 것과 유사한 현상이다.</a:t>
          </a:r>
          <a:endParaRPr lang="en-US"/>
        </a:p>
      </dgm:t>
    </dgm:pt>
    <dgm:pt modelId="{31BAB7CA-3352-4400-8154-1CED9C28F222}" type="parTrans" cxnId="{D6863609-7945-4A71-B9DA-BFFDF6548FA1}">
      <dgm:prSet/>
      <dgm:spPr/>
      <dgm:t>
        <a:bodyPr/>
        <a:lstStyle/>
        <a:p>
          <a:endParaRPr lang="en-US"/>
        </a:p>
      </dgm:t>
    </dgm:pt>
    <dgm:pt modelId="{D974312E-FEA1-4138-9FDB-EB4829FCA8EB}" type="sibTrans" cxnId="{D6863609-7945-4A71-B9DA-BFFDF6548FA1}">
      <dgm:prSet/>
      <dgm:spPr/>
      <dgm:t>
        <a:bodyPr/>
        <a:lstStyle/>
        <a:p>
          <a:endParaRPr lang="en-US"/>
        </a:p>
      </dgm:t>
    </dgm:pt>
    <dgm:pt modelId="{6215A840-01CD-4644-B5B3-070D198433FD}" type="pres">
      <dgm:prSet presAssocID="{F831DB29-95E4-4AC6-95D1-3998A3C2C8EF}" presName="linear" presStyleCnt="0">
        <dgm:presLayoutVars>
          <dgm:animLvl val="lvl"/>
          <dgm:resizeHandles val="exact"/>
        </dgm:presLayoutVars>
      </dgm:prSet>
      <dgm:spPr/>
    </dgm:pt>
    <dgm:pt modelId="{71D7B0BE-DCE7-4108-A678-C2851C1CCCA7}" type="pres">
      <dgm:prSet presAssocID="{93B7A4A0-9718-4E18-9ED9-AFE38FCE5F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A66DDC-B304-4FE4-A821-A8B295B8E8A7}" type="pres">
      <dgm:prSet presAssocID="{13064F69-7507-43CE-8146-DA06940E02BA}" presName="spacer" presStyleCnt="0"/>
      <dgm:spPr/>
    </dgm:pt>
    <dgm:pt modelId="{647F44F7-41F6-4092-A976-308E20C09635}" type="pres">
      <dgm:prSet presAssocID="{1A9F5FD3-F354-452A-8458-DE2A0BA55D7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96744E3-E402-4DF5-A848-118966A37410}" type="pres">
      <dgm:prSet presAssocID="{415F6478-EF91-44EA-AC68-6EBA56A70575}" presName="spacer" presStyleCnt="0"/>
      <dgm:spPr/>
    </dgm:pt>
    <dgm:pt modelId="{C5805E2D-B11D-4B26-AD17-1A0AE2F1D697}" type="pres">
      <dgm:prSet presAssocID="{D95F4345-A254-49CF-AF08-B08775F644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D77232-342F-452C-BB5C-5BCD17319A5D}" type="pres">
      <dgm:prSet presAssocID="{EA7CF2BD-5853-4ED7-AC0C-2786EA18D892}" presName="spacer" presStyleCnt="0"/>
      <dgm:spPr/>
    </dgm:pt>
    <dgm:pt modelId="{89A25C25-D97B-4CB5-9B68-09717BA04514}" type="pres">
      <dgm:prSet presAssocID="{23495D12-7F0F-4091-8249-BB103E73DD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E3A443A-74EF-4769-A15D-ECE8A194BC4F}" type="pres">
      <dgm:prSet presAssocID="{22D9353B-341B-43C7-987C-6CD31B2298B8}" presName="spacer" presStyleCnt="0"/>
      <dgm:spPr/>
    </dgm:pt>
    <dgm:pt modelId="{F91E75D8-2BF3-4BEF-9EC5-5BD0BD7813FE}" type="pres">
      <dgm:prSet presAssocID="{F5EA99D6-195D-4F7B-BB39-39AC6D32292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863609-7945-4A71-B9DA-BFFDF6548FA1}" srcId="{F831DB29-95E4-4AC6-95D1-3998A3C2C8EF}" destId="{F5EA99D6-195D-4F7B-BB39-39AC6D32292E}" srcOrd="4" destOrd="0" parTransId="{31BAB7CA-3352-4400-8154-1CED9C28F222}" sibTransId="{D974312E-FEA1-4138-9FDB-EB4829FCA8EB}"/>
    <dgm:cxn modelId="{FF76630D-402B-4588-BA3D-5EC18CAE810C}" type="presOf" srcId="{1A9F5FD3-F354-452A-8458-DE2A0BA55D7E}" destId="{647F44F7-41F6-4092-A976-308E20C09635}" srcOrd="0" destOrd="0" presId="urn:microsoft.com/office/officeart/2005/8/layout/vList2"/>
    <dgm:cxn modelId="{F17F8648-D954-448A-8924-D88A85A1EC46}" srcId="{F831DB29-95E4-4AC6-95D1-3998A3C2C8EF}" destId="{93B7A4A0-9718-4E18-9ED9-AFE38FCE5F36}" srcOrd="0" destOrd="0" parTransId="{CF5C114B-34EF-423A-B5B1-83F41DF0A99A}" sibTransId="{13064F69-7507-43CE-8146-DA06940E02BA}"/>
    <dgm:cxn modelId="{47110955-F7E4-47F6-8EA3-27289A3CCB19}" srcId="{F831DB29-95E4-4AC6-95D1-3998A3C2C8EF}" destId="{D95F4345-A254-49CF-AF08-B08775F644C6}" srcOrd="2" destOrd="0" parTransId="{B21745F0-8432-4251-9721-E358BF125476}" sibTransId="{EA7CF2BD-5853-4ED7-AC0C-2786EA18D892}"/>
    <dgm:cxn modelId="{5438BA58-D136-4B69-830E-5028364A65F9}" type="presOf" srcId="{F831DB29-95E4-4AC6-95D1-3998A3C2C8EF}" destId="{6215A840-01CD-4644-B5B3-070D198433FD}" srcOrd="0" destOrd="0" presId="urn:microsoft.com/office/officeart/2005/8/layout/vList2"/>
    <dgm:cxn modelId="{D660FA9D-7B91-4476-AFF7-D390540F6A90}" srcId="{F831DB29-95E4-4AC6-95D1-3998A3C2C8EF}" destId="{1A9F5FD3-F354-452A-8458-DE2A0BA55D7E}" srcOrd="1" destOrd="0" parTransId="{61B4EA70-CAF7-478F-BC23-09538B912549}" sibTransId="{415F6478-EF91-44EA-AC68-6EBA56A70575}"/>
    <dgm:cxn modelId="{E90301A4-D519-4267-AF41-DFE8C38384B6}" srcId="{F831DB29-95E4-4AC6-95D1-3998A3C2C8EF}" destId="{23495D12-7F0F-4091-8249-BB103E73DDD0}" srcOrd="3" destOrd="0" parTransId="{D7027947-B158-4B5E-9854-20AB105A9AE3}" sibTransId="{22D9353B-341B-43C7-987C-6CD31B2298B8}"/>
    <dgm:cxn modelId="{B4941BA9-792B-418A-93C8-4A3513C3E284}" type="presOf" srcId="{D95F4345-A254-49CF-AF08-B08775F644C6}" destId="{C5805E2D-B11D-4B26-AD17-1A0AE2F1D697}" srcOrd="0" destOrd="0" presId="urn:microsoft.com/office/officeart/2005/8/layout/vList2"/>
    <dgm:cxn modelId="{98471CA9-877D-48F0-B0E9-2E2B5575C45E}" type="presOf" srcId="{23495D12-7F0F-4091-8249-BB103E73DDD0}" destId="{89A25C25-D97B-4CB5-9B68-09717BA04514}" srcOrd="0" destOrd="0" presId="urn:microsoft.com/office/officeart/2005/8/layout/vList2"/>
    <dgm:cxn modelId="{F7BEF5B0-9B49-4271-9881-5659910DB31B}" type="presOf" srcId="{F5EA99D6-195D-4F7B-BB39-39AC6D32292E}" destId="{F91E75D8-2BF3-4BEF-9EC5-5BD0BD7813FE}" srcOrd="0" destOrd="0" presId="urn:microsoft.com/office/officeart/2005/8/layout/vList2"/>
    <dgm:cxn modelId="{0D4715FE-BA6C-453C-B132-8C17EE018F43}" type="presOf" srcId="{93B7A4A0-9718-4E18-9ED9-AFE38FCE5F36}" destId="{71D7B0BE-DCE7-4108-A678-C2851C1CCCA7}" srcOrd="0" destOrd="0" presId="urn:microsoft.com/office/officeart/2005/8/layout/vList2"/>
    <dgm:cxn modelId="{D63758DA-AB76-4574-AF99-A7BF64485148}" type="presParOf" srcId="{6215A840-01CD-4644-B5B3-070D198433FD}" destId="{71D7B0BE-DCE7-4108-A678-C2851C1CCCA7}" srcOrd="0" destOrd="0" presId="urn:microsoft.com/office/officeart/2005/8/layout/vList2"/>
    <dgm:cxn modelId="{D3472FB1-4772-4906-8AEE-4EA48F32CFE6}" type="presParOf" srcId="{6215A840-01CD-4644-B5B3-070D198433FD}" destId="{F6A66DDC-B304-4FE4-A821-A8B295B8E8A7}" srcOrd="1" destOrd="0" presId="urn:microsoft.com/office/officeart/2005/8/layout/vList2"/>
    <dgm:cxn modelId="{5F15B276-F5C2-4EF0-ACC4-8D0A48D6C67B}" type="presParOf" srcId="{6215A840-01CD-4644-B5B3-070D198433FD}" destId="{647F44F7-41F6-4092-A976-308E20C09635}" srcOrd="2" destOrd="0" presId="urn:microsoft.com/office/officeart/2005/8/layout/vList2"/>
    <dgm:cxn modelId="{2B9B6029-7235-4FC3-8BBA-342C3C94C935}" type="presParOf" srcId="{6215A840-01CD-4644-B5B3-070D198433FD}" destId="{F96744E3-E402-4DF5-A848-118966A37410}" srcOrd="3" destOrd="0" presId="urn:microsoft.com/office/officeart/2005/8/layout/vList2"/>
    <dgm:cxn modelId="{B7FFFE62-F295-48A9-9CFD-CB0CC465F6B6}" type="presParOf" srcId="{6215A840-01CD-4644-B5B3-070D198433FD}" destId="{C5805E2D-B11D-4B26-AD17-1A0AE2F1D697}" srcOrd="4" destOrd="0" presId="urn:microsoft.com/office/officeart/2005/8/layout/vList2"/>
    <dgm:cxn modelId="{58D90C56-EF04-4060-A2D2-9E86205DEEE6}" type="presParOf" srcId="{6215A840-01CD-4644-B5B3-070D198433FD}" destId="{29D77232-342F-452C-BB5C-5BCD17319A5D}" srcOrd="5" destOrd="0" presId="urn:microsoft.com/office/officeart/2005/8/layout/vList2"/>
    <dgm:cxn modelId="{2B8A04E8-66CE-42AD-963D-406BBDB3BF22}" type="presParOf" srcId="{6215A840-01CD-4644-B5B3-070D198433FD}" destId="{89A25C25-D97B-4CB5-9B68-09717BA04514}" srcOrd="6" destOrd="0" presId="urn:microsoft.com/office/officeart/2005/8/layout/vList2"/>
    <dgm:cxn modelId="{7C36460D-7453-4032-B83A-BF9EF5FCECBD}" type="presParOf" srcId="{6215A840-01CD-4644-B5B3-070D198433FD}" destId="{CE3A443A-74EF-4769-A15D-ECE8A194BC4F}" srcOrd="7" destOrd="0" presId="urn:microsoft.com/office/officeart/2005/8/layout/vList2"/>
    <dgm:cxn modelId="{91650EAD-A61A-4131-9F10-CB8A7C98DD83}" type="presParOf" srcId="{6215A840-01CD-4644-B5B3-070D198433FD}" destId="{F91E75D8-2BF3-4BEF-9EC5-5BD0BD7813F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B3CDD-D462-4FD6-8E3E-171CDAFC937E}">
      <dsp:nvSpPr>
        <dsp:cNvPr id="0" name=""/>
        <dsp:cNvSpPr/>
      </dsp:nvSpPr>
      <dsp:spPr>
        <a:xfrm>
          <a:off x="0" y="9927"/>
          <a:ext cx="6949440" cy="1385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+1</a:t>
          </a:r>
          <a:r>
            <a:rPr lang="en-US" sz="2600" kern="1200"/>
            <a:t>: </a:t>
          </a:r>
          <a:r>
            <a:rPr lang="ko-KR" sz="2600" kern="1200"/>
            <a:t>정상 이동 성공 시</a:t>
          </a:r>
          <a:endParaRPr lang="en-US" sz="2600" kern="1200"/>
        </a:p>
      </dsp:txBody>
      <dsp:txXfrm>
        <a:off x="67636" y="77563"/>
        <a:ext cx="6814168" cy="1250263"/>
      </dsp:txXfrm>
    </dsp:sp>
    <dsp:sp modelId="{9D1B438A-74DB-40E7-BB5D-5E666753FC3F}">
      <dsp:nvSpPr>
        <dsp:cNvPr id="0" name=""/>
        <dsp:cNvSpPr/>
      </dsp:nvSpPr>
      <dsp:spPr>
        <a:xfrm>
          <a:off x="0" y="1470343"/>
          <a:ext cx="6949440" cy="1385535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+0.1 × </a:t>
          </a:r>
          <a:r>
            <a:rPr lang="ko-KR" sz="2600" b="1" kern="1200"/>
            <a:t>거리 차</a:t>
          </a:r>
          <a:r>
            <a:rPr lang="en-US" sz="2600" kern="1200"/>
            <a:t>: </a:t>
          </a:r>
          <a:r>
            <a:rPr lang="ko-KR" sz="2600" kern="1200"/>
            <a:t>목표에 가까워짐</a:t>
          </a:r>
          <a:endParaRPr lang="en-US" sz="2600" kern="1200"/>
        </a:p>
      </dsp:txBody>
      <dsp:txXfrm>
        <a:off x="67636" y="1537979"/>
        <a:ext cx="6814168" cy="1250263"/>
      </dsp:txXfrm>
    </dsp:sp>
    <dsp:sp modelId="{2F803182-F220-4A1D-B7AA-721DAD2E55EF}">
      <dsp:nvSpPr>
        <dsp:cNvPr id="0" name=""/>
        <dsp:cNvSpPr/>
      </dsp:nvSpPr>
      <dsp:spPr>
        <a:xfrm>
          <a:off x="0" y="2930758"/>
          <a:ext cx="6949440" cy="1385535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+0.1 × front_distance</a:t>
          </a:r>
          <a:r>
            <a:rPr lang="en-US" sz="2600" kern="1200"/>
            <a:t>: </a:t>
          </a:r>
          <a:r>
            <a:rPr lang="ko-KR" sz="2600" kern="1200"/>
            <a:t>전방 장애물 멀수록 보상</a:t>
          </a:r>
          <a:endParaRPr lang="en-US" sz="2600" kern="1200"/>
        </a:p>
      </dsp:txBody>
      <dsp:txXfrm>
        <a:off x="67636" y="2998394"/>
        <a:ext cx="6814168" cy="1250263"/>
      </dsp:txXfrm>
    </dsp:sp>
    <dsp:sp modelId="{987C9D02-076D-46B6-A577-5D3B617F3310}">
      <dsp:nvSpPr>
        <dsp:cNvPr id="0" name=""/>
        <dsp:cNvSpPr/>
      </dsp:nvSpPr>
      <dsp:spPr>
        <a:xfrm>
          <a:off x="0" y="4391174"/>
          <a:ext cx="6949440" cy="1385535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+30</a:t>
          </a:r>
          <a:r>
            <a:rPr lang="en-US" sz="2600" kern="1200"/>
            <a:t>: </a:t>
          </a:r>
          <a:r>
            <a:rPr lang="ko-KR" sz="2600" kern="1200"/>
            <a:t>목표 지점 도달 성공 시</a:t>
          </a:r>
          <a:endParaRPr lang="en-US" sz="2600" kern="1200"/>
        </a:p>
      </dsp:txBody>
      <dsp:txXfrm>
        <a:off x="67636" y="4458810"/>
        <a:ext cx="6814168" cy="1250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1A74-A652-4246-82A4-16CAEEFDE60B}">
      <dsp:nvSpPr>
        <dsp:cNvPr id="0" name=""/>
        <dsp:cNvSpPr/>
      </dsp:nvSpPr>
      <dsp:spPr>
        <a:xfrm>
          <a:off x="0" y="412108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3A64B-196C-450D-AAA1-0BD4F193CB4E}">
      <dsp:nvSpPr>
        <dsp:cNvPr id="0" name=""/>
        <dsp:cNvSpPr/>
      </dsp:nvSpPr>
      <dsp:spPr>
        <a:xfrm>
          <a:off x="347472" y="131668"/>
          <a:ext cx="486460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-0.1</a:t>
          </a:r>
          <a:r>
            <a:rPr lang="en-US" sz="1900" kern="1200"/>
            <a:t>: </a:t>
          </a:r>
          <a:r>
            <a:rPr lang="ko-KR" sz="1900" kern="1200"/>
            <a:t>기본 이동 비용</a:t>
          </a:r>
          <a:endParaRPr lang="en-US" sz="1900" kern="1200"/>
        </a:p>
      </dsp:txBody>
      <dsp:txXfrm>
        <a:off x="374852" y="159048"/>
        <a:ext cx="4809848" cy="506120"/>
      </dsp:txXfrm>
    </dsp:sp>
    <dsp:sp modelId="{4AF1150A-E194-4EC5-9495-5E46EBCA735A}">
      <dsp:nvSpPr>
        <dsp:cNvPr id="0" name=""/>
        <dsp:cNvSpPr/>
      </dsp:nvSpPr>
      <dsp:spPr>
        <a:xfrm>
          <a:off x="0" y="127394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2D5-0BB1-43F1-A17A-460C958C3EFA}">
      <dsp:nvSpPr>
        <dsp:cNvPr id="0" name=""/>
        <dsp:cNvSpPr/>
      </dsp:nvSpPr>
      <dsp:spPr>
        <a:xfrm>
          <a:off x="347472" y="993508"/>
          <a:ext cx="4864608" cy="560880"/>
        </a:xfrm>
        <a:prstGeom prst="roundRect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-2</a:t>
          </a:r>
          <a:r>
            <a:rPr lang="en-US" sz="1900" kern="1200"/>
            <a:t>: </a:t>
          </a:r>
          <a:r>
            <a:rPr lang="ko-KR" sz="1900" kern="1200"/>
            <a:t>목표에서 멀어짐</a:t>
          </a:r>
          <a:endParaRPr lang="en-US" sz="1900" kern="1200"/>
        </a:p>
      </dsp:txBody>
      <dsp:txXfrm>
        <a:off x="374852" y="1020888"/>
        <a:ext cx="4809848" cy="506120"/>
      </dsp:txXfrm>
    </dsp:sp>
    <dsp:sp modelId="{7439713A-B08F-4D79-BD32-2D41893D1CCA}">
      <dsp:nvSpPr>
        <dsp:cNvPr id="0" name=""/>
        <dsp:cNvSpPr/>
      </dsp:nvSpPr>
      <dsp:spPr>
        <a:xfrm>
          <a:off x="0" y="213578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BB57C-6989-4D88-B8FB-32D4761C2CE4}">
      <dsp:nvSpPr>
        <dsp:cNvPr id="0" name=""/>
        <dsp:cNvSpPr/>
      </dsp:nvSpPr>
      <dsp:spPr>
        <a:xfrm>
          <a:off x="347472" y="1855349"/>
          <a:ext cx="4864608" cy="560880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-2</a:t>
          </a:r>
          <a:r>
            <a:rPr lang="en-US" sz="1900" kern="1200"/>
            <a:t>: </a:t>
          </a:r>
          <a:r>
            <a:rPr lang="ko-KR" sz="1900" kern="1200"/>
            <a:t>전방 장애물 너무 가까움</a:t>
          </a:r>
          <a:endParaRPr lang="en-US" sz="1900" kern="1200"/>
        </a:p>
      </dsp:txBody>
      <dsp:txXfrm>
        <a:off x="374852" y="1882729"/>
        <a:ext cx="4809848" cy="506120"/>
      </dsp:txXfrm>
    </dsp:sp>
    <dsp:sp modelId="{9B6FDAC0-E735-4CF6-9842-C6FDEABC96EF}">
      <dsp:nvSpPr>
        <dsp:cNvPr id="0" name=""/>
        <dsp:cNvSpPr/>
      </dsp:nvSpPr>
      <dsp:spPr>
        <a:xfrm>
          <a:off x="0" y="299762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8E83E-6F4B-468C-95E9-61FF062654EE}">
      <dsp:nvSpPr>
        <dsp:cNvPr id="0" name=""/>
        <dsp:cNvSpPr/>
      </dsp:nvSpPr>
      <dsp:spPr>
        <a:xfrm>
          <a:off x="347472" y="2717189"/>
          <a:ext cx="4864608" cy="560880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-1</a:t>
          </a:r>
          <a:r>
            <a:rPr lang="en-US" sz="1900" kern="1200"/>
            <a:t>: 100 </a:t>
          </a:r>
          <a:r>
            <a:rPr lang="ko-KR" sz="1900" kern="1200"/>
            <a:t>스텝 초과</a:t>
          </a:r>
          <a:endParaRPr lang="en-US" sz="1900" kern="1200"/>
        </a:p>
      </dsp:txBody>
      <dsp:txXfrm>
        <a:off x="374852" y="2744569"/>
        <a:ext cx="4809848" cy="506120"/>
      </dsp:txXfrm>
    </dsp:sp>
    <dsp:sp modelId="{5D20232A-565F-4FE3-B23C-38553F5C141F}">
      <dsp:nvSpPr>
        <dsp:cNvPr id="0" name=""/>
        <dsp:cNvSpPr/>
      </dsp:nvSpPr>
      <dsp:spPr>
        <a:xfrm>
          <a:off x="0" y="3859468"/>
          <a:ext cx="694944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95732" rIns="5393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벽 충돌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같은 위치 </a:t>
          </a:r>
          <a:r>
            <a:rPr lang="en-US" sz="1900" kern="1200"/>
            <a:t>3</a:t>
          </a:r>
          <a:r>
            <a:rPr lang="ko-KR" sz="1900" kern="1200"/>
            <a:t>회 이상 방문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목표에서 멀어짐 </a:t>
          </a:r>
          <a:r>
            <a:rPr lang="en-US" sz="1900" kern="1200"/>
            <a:t>3</a:t>
          </a:r>
          <a:r>
            <a:rPr lang="ko-KR" sz="1900" kern="1200"/>
            <a:t>회 누적</a:t>
          </a:r>
          <a:endParaRPr lang="en-US" sz="1900" kern="1200"/>
        </a:p>
      </dsp:txBody>
      <dsp:txXfrm>
        <a:off x="0" y="3859468"/>
        <a:ext cx="6949440" cy="1795500"/>
      </dsp:txXfrm>
    </dsp:sp>
    <dsp:sp modelId="{4C19C1DF-073B-4E52-9DFA-0F5A18A6BCC2}">
      <dsp:nvSpPr>
        <dsp:cNvPr id="0" name=""/>
        <dsp:cNvSpPr/>
      </dsp:nvSpPr>
      <dsp:spPr>
        <a:xfrm>
          <a:off x="347472" y="3579029"/>
          <a:ext cx="4864608" cy="56088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1" kern="1200"/>
            <a:t>종료 조건</a:t>
          </a:r>
          <a:r>
            <a:rPr lang="en-US" sz="1900" kern="1200"/>
            <a:t>:</a:t>
          </a:r>
        </a:p>
      </dsp:txBody>
      <dsp:txXfrm>
        <a:off x="374852" y="3606409"/>
        <a:ext cx="480984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B3CDD-D462-4FD6-8E3E-171CDAFC937E}">
      <dsp:nvSpPr>
        <dsp:cNvPr id="0" name=""/>
        <dsp:cNvSpPr/>
      </dsp:nvSpPr>
      <dsp:spPr>
        <a:xfrm>
          <a:off x="0" y="9927"/>
          <a:ext cx="6949440" cy="1385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+1</a:t>
          </a:r>
          <a:r>
            <a:rPr lang="en-US" sz="2600" kern="1200" dirty="0"/>
            <a:t>: </a:t>
          </a:r>
          <a:r>
            <a:rPr lang="ko-KR" sz="2600" kern="1200" dirty="0"/>
            <a:t>정상 이동 성공 시</a:t>
          </a:r>
          <a:endParaRPr lang="en-US" sz="2600" kern="1200" dirty="0"/>
        </a:p>
      </dsp:txBody>
      <dsp:txXfrm>
        <a:off x="67636" y="77563"/>
        <a:ext cx="6814168" cy="1250263"/>
      </dsp:txXfrm>
    </dsp:sp>
    <dsp:sp modelId="{9D1B438A-74DB-40E7-BB5D-5E666753FC3F}">
      <dsp:nvSpPr>
        <dsp:cNvPr id="0" name=""/>
        <dsp:cNvSpPr/>
      </dsp:nvSpPr>
      <dsp:spPr>
        <a:xfrm>
          <a:off x="0" y="1470343"/>
          <a:ext cx="6949440" cy="138553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strike="sngStrike" kern="1200" dirty="0"/>
            <a:t>+0.1 × </a:t>
          </a:r>
          <a:r>
            <a:rPr lang="ko-KR" sz="2600" b="1" strike="sngStrike" kern="1200" dirty="0"/>
            <a:t>거리 차</a:t>
          </a:r>
          <a:r>
            <a:rPr lang="en-US" sz="2600" strike="sngStrike" kern="1200" dirty="0"/>
            <a:t>: </a:t>
          </a:r>
          <a:r>
            <a:rPr lang="ko-KR" sz="2600" strike="sngStrike" kern="1200" dirty="0"/>
            <a:t>목표에 </a:t>
          </a:r>
          <a:r>
            <a:rPr lang="ko-KR" sz="2600" strike="sngStrike" kern="1200" dirty="0" err="1"/>
            <a:t>가까워짐</a:t>
          </a:r>
          <a:endParaRPr lang="en-US" sz="2600" strike="sngStrike" kern="1200" dirty="0"/>
        </a:p>
      </dsp:txBody>
      <dsp:txXfrm>
        <a:off x="67636" y="1537979"/>
        <a:ext cx="6814168" cy="1250263"/>
      </dsp:txXfrm>
    </dsp:sp>
    <dsp:sp modelId="{2F803182-F220-4A1D-B7AA-721DAD2E55EF}">
      <dsp:nvSpPr>
        <dsp:cNvPr id="0" name=""/>
        <dsp:cNvSpPr/>
      </dsp:nvSpPr>
      <dsp:spPr>
        <a:xfrm>
          <a:off x="0" y="2930758"/>
          <a:ext cx="6949440" cy="1385535"/>
        </a:xfrm>
        <a:prstGeom prst="round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strike="sngStrike" kern="1200" dirty="0">
              <a:solidFill>
                <a:schemeClr val="bg1"/>
              </a:solidFill>
            </a:rPr>
            <a:t>+0.1 × </a:t>
          </a:r>
          <a:r>
            <a:rPr lang="en-US" sz="2600" b="1" strike="sngStrike" kern="1200" dirty="0" err="1">
              <a:solidFill>
                <a:schemeClr val="bg1"/>
              </a:solidFill>
            </a:rPr>
            <a:t>front_distance</a:t>
          </a:r>
          <a:r>
            <a:rPr lang="en-US" sz="2600" strike="sngStrike" kern="1200" dirty="0">
              <a:solidFill>
                <a:schemeClr val="bg1"/>
              </a:solidFill>
            </a:rPr>
            <a:t>: </a:t>
          </a:r>
          <a:r>
            <a:rPr lang="ko-KR" sz="2600" strike="sngStrike" kern="1200" dirty="0">
              <a:solidFill>
                <a:schemeClr val="bg1"/>
              </a:solidFill>
            </a:rPr>
            <a:t>전방 장애물 멀수록 보상</a:t>
          </a:r>
          <a:endParaRPr lang="en-US" sz="2600" strike="sngStrike" kern="1200" dirty="0">
            <a:solidFill>
              <a:schemeClr val="bg1"/>
            </a:solidFill>
          </a:endParaRPr>
        </a:p>
      </dsp:txBody>
      <dsp:txXfrm>
        <a:off x="67636" y="2998394"/>
        <a:ext cx="6814168" cy="1250263"/>
      </dsp:txXfrm>
    </dsp:sp>
    <dsp:sp modelId="{987C9D02-076D-46B6-A577-5D3B617F3310}">
      <dsp:nvSpPr>
        <dsp:cNvPr id="0" name=""/>
        <dsp:cNvSpPr/>
      </dsp:nvSpPr>
      <dsp:spPr>
        <a:xfrm>
          <a:off x="0" y="4391174"/>
          <a:ext cx="6949440" cy="1385535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strike="sngStrike" kern="1200" dirty="0"/>
            <a:t>+30</a:t>
          </a:r>
          <a:r>
            <a:rPr lang="en-US" sz="2600" strike="sngStrike" kern="1200" dirty="0"/>
            <a:t>: </a:t>
          </a:r>
          <a:r>
            <a:rPr lang="ko-KR" sz="2600" strike="sngStrike" kern="1200" dirty="0"/>
            <a:t>목표 지점 도달 성공 시</a:t>
          </a:r>
          <a:endParaRPr lang="en-US" sz="2600" strike="sngStrike" kern="1200" dirty="0"/>
        </a:p>
      </dsp:txBody>
      <dsp:txXfrm>
        <a:off x="67636" y="4458810"/>
        <a:ext cx="6814168" cy="12502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7F1A74-A652-4246-82A4-16CAEEFDE60B}">
      <dsp:nvSpPr>
        <dsp:cNvPr id="0" name=""/>
        <dsp:cNvSpPr/>
      </dsp:nvSpPr>
      <dsp:spPr>
        <a:xfrm>
          <a:off x="0" y="412108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3A64B-196C-450D-AAA1-0BD4F193CB4E}">
      <dsp:nvSpPr>
        <dsp:cNvPr id="0" name=""/>
        <dsp:cNvSpPr/>
      </dsp:nvSpPr>
      <dsp:spPr>
        <a:xfrm>
          <a:off x="347472" y="131668"/>
          <a:ext cx="4864608" cy="56088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strike="sngStrike" kern="1200" dirty="0"/>
            <a:t>-0.1</a:t>
          </a:r>
          <a:r>
            <a:rPr lang="en-US" sz="1900" strike="sngStrike" kern="1200" dirty="0"/>
            <a:t>: </a:t>
          </a:r>
          <a:r>
            <a:rPr lang="ko-KR" sz="1900" strike="sngStrike" kern="1200" dirty="0"/>
            <a:t>기본 이동 비용</a:t>
          </a:r>
          <a:endParaRPr lang="en-US" sz="1900" strike="sngStrike" kern="1200" dirty="0"/>
        </a:p>
      </dsp:txBody>
      <dsp:txXfrm>
        <a:off x="374852" y="159048"/>
        <a:ext cx="4809848" cy="506120"/>
      </dsp:txXfrm>
    </dsp:sp>
    <dsp:sp modelId="{4AF1150A-E194-4EC5-9495-5E46EBCA735A}">
      <dsp:nvSpPr>
        <dsp:cNvPr id="0" name=""/>
        <dsp:cNvSpPr/>
      </dsp:nvSpPr>
      <dsp:spPr>
        <a:xfrm>
          <a:off x="0" y="127394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F5E2D5-0BB1-43F1-A17A-460C958C3EFA}">
      <dsp:nvSpPr>
        <dsp:cNvPr id="0" name=""/>
        <dsp:cNvSpPr/>
      </dsp:nvSpPr>
      <dsp:spPr>
        <a:xfrm>
          <a:off x="347472" y="993508"/>
          <a:ext cx="4864608" cy="560880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strike="sngStrike" kern="1200" dirty="0"/>
            <a:t>-2</a:t>
          </a:r>
          <a:r>
            <a:rPr lang="en-US" sz="1900" strike="sngStrike" kern="1200" dirty="0"/>
            <a:t>: </a:t>
          </a:r>
          <a:r>
            <a:rPr lang="ko-KR" sz="1900" strike="sngStrike" kern="1200" dirty="0"/>
            <a:t>목표에서 멀어짐</a:t>
          </a:r>
          <a:endParaRPr lang="en-US" sz="1900" strike="sngStrike" kern="1200" dirty="0"/>
        </a:p>
      </dsp:txBody>
      <dsp:txXfrm>
        <a:off x="374852" y="1020888"/>
        <a:ext cx="4809848" cy="506120"/>
      </dsp:txXfrm>
    </dsp:sp>
    <dsp:sp modelId="{7439713A-B08F-4D79-BD32-2D41893D1CCA}">
      <dsp:nvSpPr>
        <dsp:cNvPr id="0" name=""/>
        <dsp:cNvSpPr/>
      </dsp:nvSpPr>
      <dsp:spPr>
        <a:xfrm>
          <a:off x="0" y="213578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0BB57C-6989-4D88-B8FB-32D4761C2CE4}">
      <dsp:nvSpPr>
        <dsp:cNvPr id="0" name=""/>
        <dsp:cNvSpPr/>
      </dsp:nvSpPr>
      <dsp:spPr>
        <a:xfrm>
          <a:off x="347472" y="1855349"/>
          <a:ext cx="4864608" cy="560880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-2</a:t>
          </a:r>
          <a:r>
            <a:rPr lang="en-US" sz="1900" kern="1200"/>
            <a:t>: </a:t>
          </a:r>
          <a:r>
            <a:rPr lang="ko-KR" sz="1900" kern="1200"/>
            <a:t>전방 장애물 너무 가까움</a:t>
          </a:r>
          <a:endParaRPr lang="en-US" sz="1900" kern="1200"/>
        </a:p>
      </dsp:txBody>
      <dsp:txXfrm>
        <a:off x="374852" y="1882729"/>
        <a:ext cx="4809848" cy="506120"/>
      </dsp:txXfrm>
    </dsp:sp>
    <dsp:sp modelId="{9B6FDAC0-E735-4CF6-9842-C6FDEABC96EF}">
      <dsp:nvSpPr>
        <dsp:cNvPr id="0" name=""/>
        <dsp:cNvSpPr/>
      </dsp:nvSpPr>
      <dsp:spPr>
        <a:xfrm>
          <a:off x="0" y="2997629"/>
          <a:ext cx="694944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8E83E-6F4B-468C-95E9-61FF062654EE}">
      <dsp:nvSpPr>
        <dsp:cNvPr id="0" name=""/>
        <dsp:cNvSpPr/>
      </dsp:nvSpPr>
      <dsp:spPr>
        <a:xfrm>
          <a:off x="347472" y="2717189"/>
          <a:ext cx="4864608" cy="560880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-1</a:t>
          </a:r>
          <a:r>
            <a:rPr lang="en-US" sz="1900" kern="1200" dirty="0"/>
            <a:t>: 100 </a:t>
          </a:r>
          <a:r>
            <a:rPr lang="ko-KR" sz="1900" kern="1200" dirty="0"/>
            <a:t>스텝 초과</a:t>
          </a:r>
          <a:endParaRPr lang="en-US" sz="1900" kern="1200" dirty="0"/>
        </a:p>
      </dsp:txBody>
      <dsp:txXfrm>
        <a:off x="374852" y="2744569"/>
        <a:ext cx="4809848" cy="506120"/>
      </dsp:txXfrm>
    </dsp:sp>
    <dsp:sp modelId="{5D20232A-565F-4FE3-B23C-38553F5C141F}">
      <dsp:nvSpPr>
        <dsp:cNvPr id="0" name=""/>
        <dsp:cNvSpPr/>
      </dsp:nvSpPr>
      <dsp:spPr>
        <a:xfrm>
          <a:off x="0" y="3859468"/>
          <a:ext cx="6949440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354" tIns="395732" rIns="5393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벽 충돌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kern="1200"/>
            <a:t>같은 위치 </a:t>
          </a:r>
          <a:r>
            <a:rPr lang="en-US" sz="1900" kern="1200"/>
            <a:t>3</a:t>
          </a:r>
          <a:r>
            <a:rPr lang="ko-KR" sz="1900" kern="1200"/>
            <a:t>회 이상 방문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900" strike="sngStrike" kern="1200" dirty="0"/>
            <a:t>목표에서 멀어짐 </a:t>
          </a:r>
          <a:r>
            <a:rPr lang="en-US" sz="1900" strike="sngStrike" kern="1200" dirty="0"/>
            <a:t>3</a:t>
          </a:r>
          <a:r>
            <a:rPr lang="ko-KR" sz="1900" strike="sngStrike" kern="1200" dirty="0"/>
            <a:t>회 누적</a:t>
          </a:r>
          <a:endParaRPr lang="en-US" sz="1900" strike="sngStrike" kern="1200" dirty="0"/>
        </a:p>
      </dsp:txBody>
      <dsp:txXfrm>
        <a:off x="0" y="3859468"/>
        <a:ext cx="6949440" cy="1795500"/>
      </dsp:txXfrm>
    </dsp:sp>
    <dsp:sp modelId="{4C19C1DF-073B-4E52-9DFA-0F5A18A6BCC2}">
      <dsp:nvSpPr>
        <dsp:cNvPr id="0" name=""/>
        <dsp:cNvSpPr/>
      </dsp:nvSpPr>
      <dsp:spPr>
        <a:xfrm>
          <a:off x="347472" y="3579029"/>
          <a:ext cx="4864608" cy="56088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b="1" kern="1200"/>
            <a:t>종료 조건</a:t>
          </a:r>
          <a:r>
            <a:rPr lang="en-US" sz="1900" kern="1200"/>
            <a:t>:</a:t>
          </a:r>
        </a:p>
      </dsp:txBody>
      <dsp:txXfrm>
        <a:off x="374852" y="3606409"/>
        <a:ext cx="4809848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7B0BE-DCE7-4108-A678-C2851C1CCCA7}">
      <dsp:nvSpPr>
        <dsp:cNvPr id="0" name=""/>
        <dsp:cNvSpPr/>
      </dsp:nvSpPr>
      <dsp:spPr>
        <a:xfrm>
          <a:off x="0" y="113626"/>
          <a:ext cx="6949440" cy="10657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0" i="0" kern="1200" baseline="0"/>
            <a:t>DQN은 최적 행동을 가정하여 학습한다.</a:t>
          </a:r>
          <a:endParaRPr lang="en-US" sz="2000" kern="1200"/>
        </a:p>
      </dsp:txBody>
      <dsp:txXfrm>
        <a:off x="52028" y="165654"/>
        <a:ext cx="6845384" cy="961740"/>
      </dsp:txXfrm>
    </dsp:sp>
    <dsp:sp modelId="{647F44F7-41F6-4092-A976-308E20C09635}">
      <dsp:nvSpPr>
        <dsp:cNvPr id="0" name=""/>
        <dsp:cNvSpPr/>
      </dsp:nvSpPr>
      <dsp:spPr>
        <a:xfrm>
          <a:off x="0" y="1237023"/>
          <a:ext cx="6949440" cy="1065796"/>
        </a:xfrm>
        <a:prstGeom prst="roundRect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0" i="0" kern="1200" baseline="0"/>
            <a:t>입력에서 위치(x, y) 및 방향(heading) 정보가 제거되면서, 최적 경로를 판단할 수 있는 근거가 약해졌다.</a:t>
          </a:r>
          <a:endParaRPr lang="en-US" sz="2000" kern="1200"/>
        </a:p>
      </dsp:txBody>
      <dsp:txXfrm>
        <a:off x="52028" y="1289051"/>
        <a:ext cx="6845384" cy="961740"/>
      </dsp:txXfrm>
    </dsp:sp>
    <dsp:sp modelId="{C5805E2D-B11D-4B26-AD17-1A0AE2F1D697}">
      <dsp:nvSpPr>
        <dsp:cNvPr id="0" name=""/>
        <dsp:cNvSpPr/>
      </dsp:nvSpPr>
      <dsp:spPr>
        <a:xfrm>
          <a:off x="0" y="2360420"/>
          <a:ext cx="6949440" cy="1065796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0" i="0" kern="1200" baseline="0"/>
            <a:t>거리 기반 보상 항목도 삭제되어, 목표와의 상대적 거리 정보를 이용한 방향성 학습이 불가능해졌다.</a:t>
          </a:r>
          <a:endParaRPr lang="en-US" sz="2000" kern="1200"/>
        </a:p>
      </dsp:txBody>
      <dsp:txXfrm>
        <a:off x="52028" y="2412448"/>
        <a:ext cx="6845384" cy="961740"/>
      </dsp:txXfrm>
    </dsp:sp>
    <dsp:sp modelId="{89A25C25-D97B-4CB5-9B68-09717BA04514}">
      <dsp:nvSpPr>
        <dsp:cNvPr id="0" name=""/>
        <dsp:cNvSpPr/>
      </dsp:nvSpPr>
      <dsp:spPr>
        <a:xfrm>
          <a:off x="0" y="3483817"/>
          <a:ext cx="6949440" cy="1065796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0" i="0" kern="1200" baseline="0"/>
            <a:t>결과적으로 최적 경로 가정이 현실과 괴리되어, 목표 도달 성능이 저하되었다.</a:t>
          </a:r>
          <a:endParaRPr lang="en-US" sz="2000" kern="1200"/>
        </a:p>
      </dsp:txBody>
      <dsp:txXfrm>
        <a:off x="52028" y="3535845"/>
        <a:ext cx="6845384" cy="961740"/>
      </dsp:txXfrm>
    </dsp:sp>
    <dsp:sp modelId="{F91E75D8-2BF3-4BEF-9EC5-5BD0BD7813FE}">
      <dsp:nvSpPr>
        <dsp:cNvPr id="0" name=""/>
        <dsp:cNvSpPr/>
      </dsp:nvSpPr>
      <dsp:spPr>
        <a:xfrm>
          <a:off x="0" y="4607214"/>
          <a:ext cx="6949440" cy="1065796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b="0" i="0" kern="1200" baseline="0"/>
            <a:t>이는 인간이 현재 위치와 목적지 정보를 알지 못할 때 최적 경로를 설정하기 어려운 것과 유사한 현상이다.</a:t>
          </a:r>
          <a:endParaRPr lang="en-US" sz="2000" kern="1200"/>
        </a:p>
      </dsp:txBody>
      <dsp:txXfrm>
        <a:off x="52028" y="4659242"/>
        <a:ext cx="6845384" cy="961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2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96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6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그림 4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E1EB92-CE03-D467-4A34-182F0B917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r="1" b="1"/>
          <a:stretch/>
        </p:blipFill>
        <p:spPr>
          <a:xfrm>
            <a:off x="133896" y="136321"/>
            <a:ext cx="11924208" cy="658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4F78A464-0B56-A870-E82A-053748016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947601"/>
              </p:ext>
            </p:extLst>
          </p:nvPr>
        </p:nvGraphicFramePr>
        <p:xfrm>
          <a:off x="1148829" y="693550"/>
          <a:ext cx="10359270" cy="126825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453090">
                  <a:extLst>
                    <a:ext uri="{9D8B030D-6E8A-4147-A177-3AD203B41FA5}">
                      <a16:colId xmlns:a16="http://schemas.microsoft.com/office/drawing/2014/main" val="864072606"/>
                    </a:ext>
                  </a:extLst>
                </a:gridCol>
                <a:gridCol w="3453090">
                  <a:extLst>
                    <a:ext uri="{9D8B030D-6E8A-4147-A177-3AD203B41FA5}">
                      <a16:colId xmlns:a16="http://schemas.microsoft.com/office/drawing/2014/main" val="3475140967"/>
                    </a:ext>
                  </a:extLst>
                </a:gridCol>
                <a:gridCol w="3453090">
                  <a:extLst>
                    <a:ext uri="{9D8B030D-6E8A-4147-A177-3AD203B41FA5}">
                      <a16:colId xmlns:a16="http://schemas.microsoft.com/office/drawing/2014/main" val="3922958280"/>
                    </a:ext>
                  </a:extLst>
                </a:gridCol>
              </a:tblGrid>
              <a:tr h="63412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u="none" strike="noStrike" dirty="0">
                          <a:effectLst/>
                        </a:rPr>
                        <a:t>구분</a:t>
                      </a:r>
                      <a:endParaRPr lang="ko-KR" alt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SARS</a:t>
                      </a:r>
                      <a:r>
                        <a:rPr lang="en-US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DQN (Q-Learning)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8233933"/>
                  </a:ext>
                </a:extLst>
              </a:tr>
              <a:tr h="63412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800" u="none" strike="noStrike">
                          <a:effectLst/>
                        </a:rPr>
                        <a:t>수식 </a:t>
                      </a:r>
                      <a:r>
                        <a:rPr lang="en-US" altLang="ko-KR" sz="2800" u="none" strike="noStrike">
                          <a:effectLst/>
                        </a:rPr>
                        <a:t>(</a:t>
                      </a:r>
                      <a:r>
                        <a:rPr lang="en-US" sz="2800" u="none" strike="noStrike">
                          <a:effectLst/>
                        </a:rPr>
                        <a:t>target)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u="none" strike="noStrike" dirty="0">
                          <a:effectLst/>
                        </a:rPr>
                        <a:t>r + γ * Q(s', a')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2800" u="none" strike="noStrike" dirty="0">
                          <a:effectLst/>
                        </a:rPr>
                        <a:t>r + γ * </a:t>
                      </a:r>
                      <a:r>
                        <a:rPr lang="pt-BR" sz="2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max(Q(s', a'))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958855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62916DC-432D-DEC0-1074-306AABC79E59}"/>
              </a:ext>
            </a:extLst>
          </p:cNvPr>
          <p:cNvSpPr txBox="1"/>
          <p:nvPr/>
        </p:nvSpPr>
        <p:spPr>
          <a:xfrm>
            <a:off x="1148829" y="2228671"/>
            <a:ext cx="103592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r: </a:t>
            </a:r>
            <a:r>
              <a:rPr lang="ko-KR" altLang="en-US" dirty="0"/>
              <a:t>직접 얻은 보상 </a:t>
            </a:r>
            <a:r>
              <a:rPr lang="en-US" altLang="ko-KR" dirty="0"/>
              <a:t>(</a:t>
            </a:r>
            <a:r>
              <a:rPr lang="ko-KR" altLang="en-US" dirty="0"/>
              <a:t>즉시 얻는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pt-BR" altLang="ko-KR" sz="1800" u="none" strike="noStrike" dirty="0">
                <a:effectLst/>
              </a:rPr>
              <a:t>γ * Q(s', a’) : </a:t>
            </a:r>
            <a:r>
              <a:rPr lang="ko-KR" altLang="en-US" dirty="0"/>
              <a:t>기대보상</a:t>
            </a:r>
            <a:r>
              <a:rPr lang="en-US" altLang="ko-KR" dirty="0"/>
              <a:t>: </a:t>
            </a:r>
            <a:r>
              <a:rPr lang="ko-KR" altLang="en-US" dirty="0"/>
              <a:t>현재 행동 이후 미래에 받을 보상들의 합 </a:t>
            </a:r>
            <a:r>
              <a:rPr lang="en-US" altLang="ko-KR" dirty="0"/>
              <a:t>(</a:t>
            </a:r>
            <a:r>
              <a:rPr lang="ko-KR" altLang="en-US" dirty="0" err="1"/>
              <a:t>감가율</a:t>
            </a:r>
            <a:r>
              <a:rPr lang="ko-KR" altLang="en-US" dirty="0"/>
              <a:t> 적용해서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ko-KR" altLang="en-US" dirty="0"/>
              <a:t>현재 상태 </a:t>
            </a:r>
            <a:endParaRPr lang="en-US" altLang="ko-KR" dirty="0"/>
          </a:p>
          <a:p>
            <a:r>
              <a:rPr lang="en-US" altLang="ko-KR" dirty="0"/>
              <a:t>A = S</a:t>
            </a:r>
            <a:r>
              <a:rPr lang="ko-KR" altLang="en-US" dirty="0"/>
              <a:t>에서 할 수 있는 액션들</a:t>
            </a:r>
            <a:r>
              <a:rPr lang="en-US" altLang="ko-KR" dirty="0"/>
              <a:t>( </a:t>
            </a:r>
            <a:r>
              <a:rPr lang="ko-KR" altLang="en-US" dirty="0"/>
              <a:t>전진 </a:t>
            </a:r>
            <a:r>
              <a:rPr lang="en-US" altLang="ko-KR" dirty="0"/>
              <a:t>(1) </a:t>
            </a:r>
            <a:r>
              <a:rPr lang="ko-KR" altLang="en-US" dirty="0"/>
              <a:t>회전 </a:t>
            </a:r>
            <a:r>
              <a:rPr lang="en-US" altLang="ko-KR" dirty="0"/>
              <a:t>(2) )</a:t>
            </a:r>
          </a:p>
          <a:p>
            <a:r>
              <a:rPr lang="en-US" altLang="ko-KR" dirty="0"/>
              <a:t>S’ = S </a:t>
            </a:r>
            <a:r>
              <a:rPr lang="ko-KR" altLang="en-US" dirty="0"/>
              <a:t>에서 </a:t>
            </a:r>
            <a:r>
              <a:rPr lang="en-US" altLang="ko-KR" dirty="0"/>
              <a:t>A</a:t>
            </a:r>
            <a:r>
              <a:rPr lang="ko-KR" altLang="en-US" dirty="0"/>
              <a:t>를 할 경우 의 상태 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E-greedy </a:t>
            </a:r>
            <a:r>
              <a:rPr lang="ko-KR" altLang="en-US" dirty="0"/>
              <a:t>정책을 사용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A’ = S’</a:t>
            </a:r>
            <a:r>
              <a:rPr lang="ko-KR" altLang="en-US" dirty="0"/>
              <a:t>에서 할 수 있는 액션들 </a:t>
            </a:r>
            <a:r>
              <a:rPr lang="en-US" altLang="ko-KR" dirty="0"/>
              <a:t>(DQN</a:t>
            </a:r>
            <a:r>
              <a:rPr lang="ko-KR" altLang="en-US" dirty="0"/>
              <a:t>의 경우 </a:t>
            </a:r>
            <a:r>
              <a:rPr lang="pt-BR" altLang="ko-KR" sz="1800" u="none" strike="noStrike" dirty="0">
                <a:effectLst/>
                <a:highlight>
                  <a:srgbClr val="FFFF00"/>
                </a:highlight>
              </a:rPr>
              <a:t>max(Q(s', a’)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사용 즉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행동중</a:t>
            </a:r>
            <a:r>
              <a:rPr lang="ko-KR" altLang="en-US" dirty="0"/>
              <a:t> 최대값을 사용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222EC2-327B-4942-7D49-848B1803AEDC}"/>
              </a:ext>
            </a:extLst>
          </p:cNvPr>
          <p:cNvSpPr txBox="1"/>
          <p:nvPr/>
        </p:nvSpPr>
        <p:spPr>
          <a:xfrm>
            <a:off x="1270660" y="5427023"/>
            <a:ext cx="9809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SARSA_  	s → (a </a:t>
            </a:r>
            <a:r>
              <a:rPr lang="ko-KR" altLang="en-US" dirty="0"/>
              <a:t>골라서</a:t>
            </a:r>
            <a:r>
              <a:rPr lang="en-US" altLang="ko-KR" dirty="0"/>
              <a:t>) → s' → (s'</a:t>
            </a:r>
            <a:r>
              <a:rPr lang="ko-KR" altLang="en-US" dirty="0"/>
              <a:t>에서 </a:t>
            </a:r>
            <a:r>
              <a:rPr lang="en-US" altLang="ko-KR" dirty="0"/>
              <a:t>epsilon-greedy</a:t>
            </a:r>
            <a:r>
              <a:rPr lang="ko-KR" altLang="en-US" dirty="0"/>
              <a:t>로 </a:t>
            </a:r>
            <a:r>
              <a:rPr lang="ko-KR" altLang="en-US" dirty="0">
                <a:highlight>
                  <a:srgbClr val="FFFF00"/>
                </a:highlight>
              </a:rPr>
              <a:t>하나 골라서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DQN_		s → (a </a:t>
            </a:r>
            <a:r>
              <a:rPr lang="ko-KR" altLang="en-US" dirty="0"/>
              <a:t>골라서</a:t>
            </a:r>
            <a:r>
              <a:rPr lang="en-US" altLang="ko-KR" dirty="0"/>
              <a:t>) → s' → (s'</a:t>
            </a:r>
            <a:r>
              <a:rPr lang="ko-KR" altLang="en-US" dirty="0"/>
              <a:t>에서 가능한 모든 행동 중 </a:t>
            </a:r>
            <a:r>
              <a:rPr lang="en-US" altLang="ko-KR" dirty="0"/>
              <a:t>Q</a:t>
            </a:r>
            <a:r>
              <a:rPr lang="ko-KR" altLang="en-US" dirty="0"/>
              <a:t>값 가장 </a:t>
            </a:r>
            <a:r>
              <a:rPr lang="ko-KR" altLang="en-US" dirty="0">
                <a:highlight>
                  <a:srgbClr val="FFFF00"/>
                </a:highlight>
              </a:rPr>
              <a:t>큰 걸</a:t>
            </a:r>
            <a:r>
              <a:rPr lang="ko-KR" altLang="en-US" dirty="0"/>
              <a:t> 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06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5E26A-1EE9-254B-642F-2554335B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</a:t>
            </a:r>
            <a:r>
              <a:rPr lang="ko-KR" altLang="en-US" dirty="0"/>
              <a:t>값 업데이트 방식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폰트, 영수증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3E43C0-5248-A559-9CB8-9709729A6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39" y="2028499"/>
            <a:ext cx="10256196" cy="28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28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AE8C85-36D0-279E-95ED-FE72F0DB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ko-KR" altLang="en-US" sz="4000"/>
              <a:t>차이는</a:t>
            </a:r>
            <a:r>
              <a:rPr lang="en-US" altLang="ko-KR" sz="4000"/>
              <a:t>?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DEA551D-9ED2-2471-79AF-DAAB06E2A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392476"/>
              </p:ext>
            </p:extLst>
          </p:nvPr>
        </p:nvGraphicFramePr>
        <p:xfrm>
          <a:off x="1542790" y="1681672"/>
          <a:ext cx="9106420" cy="413599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9429">
                  <a:extLst>
                    <a:ext uri="{9D8B030D-6E8A-4147-A177-3AD203B41FA5}">
                      <a16:colId xmlns:a16="http://schemas.microsoft.com/office/drawing/2014/main" val="790587940"/>
                    </a:ext>
                  </a:extLst>
                </a:gridCol>
                <a:gridCol w="3326328">
                  <a:extLst>
                    <a:ext uri="{9D8B030D-6E8A-4147-A177-3AD203B41FA5}">
                      <a16:colId xmlns:a16="http://schemas.microsoft.com/office/drawing/2014/main" val="3977392817"/>
                    </a:ext>
                  </a:extLst>
                </a:gridCol>
                <a:gridCol w="3300663">
                  <a:extLst>
                    <a:ext uri="{9D8B030D-6E8A-4147-A177-3AD203B41FA5}">
                      <a16:colId xmlns:a16="http://schemas.microsoft.com/office/drawing/2014/main" val="1383133652"/>
                    </a:ext>
                  </a:extLst>
                </a:gridCol>
              </a:tblGrid>
              <a:tr h="8949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항목</a:t>
                      </a:r>
                      <a:endParaRPr lang="ko-KR" altLang="en-US" sz="18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39828" marB="13982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Q-learning (DQN)</a:t>
                      </a:r>
                      <a:endParaRPr lang="en-US" sz="1800" b="1" i="0" u="none" strike="noStrike" cap="all" spc="6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39828" marB="13982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cap="all" spc="60">
                          <a:solidFill>
                            <a:schemeClr val="tx1"/>
                          </a:solidFill>
                          <a:effectLst/>
                        </a:rPr>
                        <a:t>SARSA</a:t>
                      </a:r>
                      <a:endParaRPr lang="en-US" sz="1800" b="1" i="0" u="none" strike="noStrike" cap="all" spc="6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39828" marB="13982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965968"/>
                  </a:ext>
                </a:extLst>
              </a:tr>
              <a:tr h="956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학습에 필요한 것</a:t>
                      </a:r>
                      <a:endParaRPr lang="ko-KR" alt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(s, a, r, s')</a:t>
                      </a:r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까지만</a:t>
                      </a:r>
                      <a:endParaRPr lang="ko-KR" alt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(s, a, r, s', a')</a:t>
                      </a:r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까지 필요</a:t>
                      </a:r>
                      <a:endParaRPr lang="ko-KR" alt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49101"/>
                  </a:ext>
                </a:extLst>
              </a:tr>
              <a:tr h="13289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s' </a:t>
                      </a:r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도착 후</a:t>
                      </a:r>
                      <a:r>
                        <a:rPr lang="en-US" altLang="ko-KR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altLang="ko-KR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모든 </a:t>
                      </a:r>
                      <a:r>
                        <a:rPr lang="en-US" altLang="ko-KR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a' </a:t>
                      </a:r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중 최적</a:t>
                      </a:r>
                      <a:r>
                        <a:rPr lang="en-US" altLang="ko-KR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(max Q) </a:t>
                      </a:r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찾음</a:t>
                      </a:r>
                      <a:endParaRPr lang="ko-KR" altLang="en-US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epsilon-greedy</a:t>
                      </a:r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로 실제 다음 행동 </a:t>
                      </a:r>
                      <a:r>
                        <a:rPr lang="en-US" altLang="ko-KR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a' </a:t>
                      </a:r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선택</a:t>
                      </a:r>
                      <a:endParaRPr lang="ko-KR" altLang="en-US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13585"/>
                  </a:ext>
                </a:extLst>
              </a:tr>
              <a:tr h="9560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다음 행동 </a:t>
                      </a:r>
                      <a:r>
                        <a:rPr lang="en-US" altLang="ko-KR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a' </a:t>
                      </a:r>
                      <a:r>
                        <a:rPr lang="ko-KR" altLang="en-US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필요</a:t>
                      </a:r>
                      <a:r>
                        <a:rPr lang="en-US" altLang="ko-KR" sz="2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?</a:t>
                      </a:r>
                      <a:endParaRPr lang="en-US" altLang="ko-KR" sz="24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필요 없음</a:t>
                      </a:r>
                      <a:endParaRPr lang="en-US" altLang="ko-KR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필수</a:t>
                      </a:r>
                      <a:endParaRPr lang="en-US" altLang="ko-KR" sz="2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4565" marR="14565" marT="14565" marB="1398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4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33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AD5722-6E32-B72F-13EE-168C86B6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02365"/>
              </p:ext>
            </p:extLst>
          </p:nvPr>
        </p:nvGraphicFramePr>
        <p:xfrm>
          <a:off x="1024616" y="456824"/>
          <a:ext cx="10357758" cy="2832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0862">
                  <a:extLst>
                    <a:ext uri="{9D8B030D-6E8A-4147-A177-3AD203B41FA5}">
                      <a16:colId xmlns:a16="http://schemas.microsoft.com/office/drawing/2014/main" val="1498162190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3949099810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2085369676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1643835947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3456926470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4270824457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3794317947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3972345599"/>
                    </a:ext>
                  </a:extLst>
                </a:gridCol>
                <a:gridCol w="1150862">
                  <a:extLst>
                    <a:ext uri="{9D8B030D-6E8A-4147-A177-3AD203B41FA5}">
                      <a16:colId xmlns:a16="http://schemas.microsoft.com/office/drawing/2014/main" val="2673479216"/>
                    </a:ext>
                  </a:extLst>
                </a:gridCol>
              </a:tblGrid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60905"/>
                  </a:ext>
                </a:extLst>
              </a:tr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06909"/>
                  </a:ext>
                </a:extLst>
              </a:tr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94714"/>
                  </a:ext>
                </a:extLst>
              </a:tr>
            </a:tbl>
          </a:graphicData>
        </a:graphic>
      </p:graphicFrame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5946F644-E74E-31EC-0B0B-D4275FA47026}"/>
              </a:ext>
            </a:extLst>
          </p:cNvPr>
          <p:cNvSpPr/>
          <p:nvPr/>
        </p:nvSpPr>
        <p:spPr>
          <a:xfrm>
            <a:off x="1250042" y="1567303"/>
            <a:ext cx="623815" cy="61138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DC81367-9E0A-C3D0-84D0-C4C68B90A0BC}"/>
              </a:ext>
            </a:extLst>
          </p:cNvPr>
          <p:cNvCxnSpPr>
            <a:cxnSpLocks/>
          </p:cNvCxnSpPr>
          <p:nvPr/>
        </p:nvCxnSpPr>
        <p:spPr>
          <a:xfrm>
            <a:off x="1561949" y="1872994"/>
            <a:ext cx="119621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B638F49-3E3B-6ED3-DF01-A14E75838FBD}"/>
              </a:ext>
            </a:extLst>
          </p:cNvPr>
          <p:cNvCxnSpPr>
            <a:cxnSpLocks/>
          </p:cNvCxnSpPr>
          <p:nvPr/>
        </p:nvCxnSpPr>
        <p:spPr>
          <a:xfrm>
            <a:off x="1763165" y="1999822"/>
            <a:ext cx="199449" cy="17886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B7C0BEB-8B81-F932-E93C-8023E335E163}"/>
              </a:ext>
            </a:extLst>
          </p:cNvPr>
          <p:cNvCxnSpPr>
            <a:cxnSpLocks/>
          </p:cNvCxnSpPr>
          <p:nvPr/>
        </p:nvCxnSpPr>
        <p:spPr>
          <a:xfrm flipV="1">
            <a:off x="1682780" y="1512459"/>
            <a:ext cx="180110" cy="20769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3D8B43A-7B6F-3516-1D1C-BF215E7ED58C}"/>
              </a:ext>
            </a:extLst>
          </p:cNvPr>
          <p:cNvSpPr txBox="1"/>
          <p:nvPr/>
        </p:nvSpPr>
        <p:spPr>
          <a:xfrm>
            <a:off x="395019" y="3911471"/>
            <a:ext cx="4586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상태값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x, y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위치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  2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effectLst/>
                <a:latin typeface="Consolas" panose="020B0609020204030204" pitchFamily="49" charset="0"/>
              </a:rPr>
              <a:t>heading(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방향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  8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초음파 센서 거리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(-45°, 0°, +45°) 3 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6FAE4-E9E1-BC4F-3E51-E63E6111EDEA}"/>
              </a:ext>
            </a:extLst>
          </p:cNvPr>
          <p:cNvSpPr txBox="1"/>
          <p:nvPr/>
        </p:nvSpPr>
        <p:spPr>
          <a:xfrm>
            <a:off x="6341927" y="4188470"/>
            <a:ext cx="57262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상태값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초음파 센서 거리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(-90°, -45°, 0°, +45°, +90°)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+</a:t>
            </a:r>
          </a:p>
          <a:p>
            <a:endParaRPr lang="en-US" altLang="ko-KR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거리기반 보상체제 삭제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23A663F-BA77-5960-D07E-22ED650D65E0}"/>
              </a:ext>
            </a:extLst>
          </p:cNvPr>
          <p:cNvSpPr/>
          <p:nvPr/>
        </p:nvSpPr>
        <p:spPr>
          <a:xfrm>
            <a:off x="5015000" y="4344801"/>
            <a:ext cx="947650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658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415CF2-716E-AE44-6F69-0A66CE32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결론</a:t>
            </a:r>
            <a:r>
              <a:rPr lang="en-US" altLang="ko-KR" sz="4000"/>
              <a:t>.</a:t>
            </a:r>
            <a:endParaRPr lang="ko-KR" altLang="en-US" sz="400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E87E2A5-A097-FCBD-CB19-6EE50319E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0385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120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74001-D9C7-6ED3-A942-A8F2F069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09126C-50FD-EE58-F6B3-A9E331982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8" r="1" b="1"/>
          <a:stretch/>
        </p:blipFill>
        <p:spPr>
          <a:xfrm>
            <a:off x="149627" y="0"/>
            <a:ext cx="7635069" cy="42166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1B616B-A786-F8C7-97BB-73CFAF33E0A4}"/>
              </a:ext>
            </a:extLst>
          </p:cNvPr>
          <p:cNvSpPr txBox="1"/>
          <p:nvPr/>
        </p:nvSpPr>
        <p:spPr>
          <a:xfrm>
            <a:off x="2133600" y="933450"/>
            <a:ext cx="3667125" cy="885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485B9-55EE-1D9D-96DF-4AADFEC2D248}"/>
              </a:ext>
            </a:extLst>
          </p:cNvPr>
          <p:cNvSpPr txBox="1"/>
          <p:nvPr/>
        </p:nvSpPr>
        <p:spPr>
          <a:xfrm>
            <a:off x="8782987" y="4674858"/>
            <a:ext cx="3867150" cy="1626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가능 행동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CE9178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0: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우회전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(+45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1: </a:t>
            </a:r>
            <a:r>
              <a:rPr lang="ko-KR" altLang="en-US" b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전진</a:t>
            </a:r>
            <a:endParaRPr lang="en-US" altLang="ko-KR" b="0" dirty="0">
              <a:solidFill>
                <a:schemeClr val="accent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2: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좌회전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(-45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2B3E4FE-04D9-383C-A679-E42E5649F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9455"/>
              </p:ext>
            </p:extLst>
          </p:nvPr>
        </p:nvGraphicFramePr>
        <p:xfrm>
          <a:off x="400049" y="3952045"/>
          <a:ext cx="3762375" cy="2832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149816219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394909981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85369676"/>
                    </a:ext>
                  </a:extLst>
                </a:gridCol>
              </a:tblGrid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960905"/>
                  </a:ext>
                </a:extLst>
              </a:tr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506909"/>
                  </a:ext>
                </a:extLst>
              </a:tr>
              <a:tr h="94411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894714"/>
                  </a:ext>
                </a:extLst>
              </a:tr>
            </a:tbl>
          </a:graphicData>
        </a:graphic>
      </p:graphicFrame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766E8128-4CEE-C82E-8D31-002ABCE1463D}"/>
              </a:ext>
            </a:extLst>
          </p:cNvPr>
          <p:cNvSpPr/>
          <p:nvPr/>
        </p:nvSpPr>
        <p:spPr>
          <a:xfrm>
            <a:off x="625474" y="5062524"/>
            <a:ext cx="623815" cy="61138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F8B21C-E70C-BAB6-611A-12DD1A27A106}"/>
              </a:ext>
            </a:extLst>
          </p:cNvPr>
          <p:cNvCxnSpPr>
            <a:cxnSpLocks/>
          </p:cNvCxnSpPr>
          <p:nvPr/>
        </p:nvCxnSpPr>
        <p:spPr>
          <a:xfrm>
            <a:off x="937381" y="5368215"/>
            <a:ext cx="119621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AFC0BA-FAD9-5D48-4903-796C32D816D8}"/>
              </a:ext>
            </a:extLst>
          </p:cNvPr>
          <p:cNvCxnSpPr>
            <a:cxnSpLocks/>
          </p:cNvCxnSpPr>
          <p:nvPr/>
        </p:nvCxnSpPr>
        <p:spPr>
          <a:xfrm>
            <a:off x="1083990" y="5487901"/>
            <a:ext cx="199449" cy="178864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AE70AD3-C354-AC29-CF8E-F31167AE6095}"/>
              </a:ext>
            </a:extLst>
          </p:cNvPr>
          <p:cNvCxnSpPr>
            <a:cxnSpLocks/>
          </p:cNvCxnSpPr>
          <p:nvPr/>
        </p:nvCxnSpPr>
        <p:spPr>
          <a:xfrm flipV="1">
            <a:off x="1058212" y="5007680"/>
            <a:ext cx="180110" cy="20769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1F9E64-5EB2-A500-D176-690873F664A4}"/>
              </a:ext>
            </a:extLst>
          </p:cNvPr>
          <p:cNvSpPr txBox="1"/>
          <p:nvPr/>
        </p:nvSpPr>
        <p:spPr>
          <a:xfrm>
            <a:off x="4387849" y="4333739"/>
            <a:ext cx="42066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상태값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위치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 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heading(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/ 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초음파 센서 거리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(-45°, 0°, +45°)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61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06B85BBC-8EDE-70EE-1BBB-0CC7E3CE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altLang="ko-KR" sz="4000" b="1"/>
              <a:t>Positive Reward (</a:t>
            </a:r>
            <a:r>
              <a:rPr lang="ko-KR" altLang="en-US" sz="4000" b="1"/>
              <a:t>보상</a:t>
            </a:r>
            <a:r>
              <a:rPr lang="en-US" altLang="ko-KR" sz="4000" b="1"/>
              <a:t>)</a:t>
            </a:r>
            <a:br>
              <a:rPr lang="en-US" altLang="ko-KR" sz="4000" b="1"/>
            </a:br>
            <a:endParaRPr lang="ko-KR" altLang="en-US" sz="4000"/>
          </a:p>
        </p:txBody>
      </p:sp>
      <p:graphicFrame>
        <p:nvGraphicFramePr>
          <p:cNvPr id="23" name="내용 개체 틀 20">
            <a:extLst>
              <a:ext uri="{FF2B5EF4-FFF2-40B4-BE49-F238E27FC236}">
                <a16:creationId xmlns:a16="http://schemas.microsoft.com/office/drawing/2014/main" id="{8C494547-461B-238C-1A31-4E98A8D7C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5462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47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85515-906D-32B4-3DAE-4EF7B4A5B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DAD11F-7E98-1CF8-7396-E93582D2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altLang="ko-KR" sz="4000" b="1"/>
              <a:t>Negative Reward (</a:t>
            </a:r>
            <a:r>
              <a:rPr lang="ko-KR" altLang="en-US" sz="4000" b="1"/>
              <a:t>패널티</a:t>
            </a:r>
            <a:r>
              <a:rPr lang="en-US" altLang="ko-KR" sz="4000" b="1"/>
              <a:t>)</a:t>
            </a:r>
            <a:br>
              <a:rPr lang="en-US" altLang="ko-KR" sz="4000" b="1"/>
            </a:br>
            <a:endParaRPr lang="ko-KR" altLang="en-US" sz="400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2A374F84-82E6-A392-82A0-36BEC79702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8726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307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4310D-4AB0-F78A-43BC-DC5CA56C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입력차원 축소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58B58-EA5A-6472-4871-DCE6881BCBBA}"/>
              </a:ext>
            </a:extLst>
          </p:cNvPr>
          <p:cNvSpPr txBox="1"/>
          <p:nvPr/>
        </p:nvSpPr>
        <p:spPr>
          <a:xfrm>
            <a:off x="528369" y="2754321"/>
            <a:ext cx="45865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상태값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x, y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위치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  2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heading(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방향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/  8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초음파 센서 거리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(-45°, 0°, +45°) 3 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C3BB-8BA1-BA02-C1F3-2EBF564FFD21}"/>
              </a:ext>
            </a:extLst>
          </p:cNvPr>
          <p:cNvSpPr txBox="1"/>
          <p:nvPr/>
        </p:nvSpPr>
        <p:spPr>
          <a:xfrm>
            <a:off x="6465752" y="3308318"/>
            <a:ext cx="5726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상태값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초음파 센서 거리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(-90°, -45°, 0°, +45°, +90°)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6093CBE-12DA-127A-7428-54282C4F7C00}"/>
              </a:ext>
            </a:extLst>
          </p:cNvPr>
          <p:cNvSpPr/>
          <p:nvPr/>
        </p:nvSpPr>
        <p:spPr>
          <a:xfrm>
            <a:off x="5148350" y="3187651"/>
            <a:ext cx="947650" cy="847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6EDE4-7353-2A74-6EC5-DDE9147E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18">
            <a:extLst>
              <a:ext uri="{FF2B5EF4-FFF2-40B4-BE49-F238E27FC236}">
                <a16:creationId xmlns:a16="http://schemas.microsoft.com/office/drawing/2014/main" id="{7AE0BB72-223B-B996-28A3-D346BEF6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altLang="ko-KR" sz="4000" b="1"/>
              <a:t>Positive Reward (</a:t>
            </a:r>
            <a:r>
              <a:rPr lang="ko-KR" altLang="en-US" sz="4000" b="1"/>
              <a:t>보상</a:t>
            </a:r>
            <a:r>
              <a:rPr lang="en-US" altLang="ko-KR" sz="4000" b="1"/>
              <a:t>)</a:t>
            </a:r>
            <a:br>
              <a:rPr lang="en-US" altLang="ko-KR" sz="4000" b="1"/>
            </a:br>
            <a:endParaRPr lang="ko-KR" altLang="en-US" sz="4000"/>
          </a:p>
        </p:txBody>
      </p:sp>
      <p:graphicFrame>
        <p:nvGraphicFramePr>
          <p:cNvPr id="23" name="내용 개체 틀 20">
            <a:extLst>
              <a:ext uri="{FF2B5EF4-FFF2-40B4-BE49-F238E27FC236}">
                <a16:creationId xmlns:a16="http://schemas.microsoft.com/office/drawing/2014/main" id="{193C9BEE-9DF8-A40A-7177-B0DA0E1FC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6705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944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6C7F-2574-54EA-97CB-61F25E555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CFE42-4209-6F2E-11D9-F924414C2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altLang="ko-KR" sz="4000" b="1"/>
              <a:t>Negative Reward (</a:t>
            </a:r>
            <a:r>
              <a:rPr lang="ko-KR" altLang="en-US" sz="4000" b="1"/>
              <a:t>패널티</a:t>
            </a:r>
            <a:r>
              <a:rPr lang="en-US" altLang="ko-KR" sz="4000" b="1"/>
              <a:t>)</a:t>
            </a:r>
            <a:br>
              <a:rPr lang="en-US" altLang="ko-KR" sz="4000" b="1"/>
            </a:br>
            <a:endParaRPr lang="ko-KR" altLang="en-US" sz="4000"/>
          </a:p>
        </p:txBody>
      </p:sp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E7FBF05C-4430-6D70-58C2-636320DBC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58664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781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D4227F-FDBD-AF44-2064-1385AFD1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/>
              <a:t>방법별</a:t>
            </a:r>
            <a:r>
              <a:rPr lang="en-US" altLang="ko-KR" dirty="0"/>
              <a:t>, </a:t>
            </a:r>
            <a:r>
              <a:rPr lang="ko-KR" altLang="en-US" dirty="0"/>
              <a:t>목표지점 도달 수</a:t>
            </a:r>
            <a:r>
              <a:rPr lang="en-US" altLang="ko-KR" dirty="0"/>
              <a:t>(</a:t>
            </a:r>
            <a:r>
              <a:rPr lang="ko-KR" altLang="en-US" dirty="0"/>
              <a:t>학습 도중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BB8C246-DD56-736A-8631-582956012D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894866"/>
              </p:ext>
            </p:extLst>
          </p:nvPr>
        </p:nvGraphicFramePr>
        <p:xfrm>
          <a:off x="930876" y="2477691"/>
          <a:ext cx="10335352" cy="318666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3618588">
                  <a:extLst>
                    <a:ext uri="{9D8B030D-6E8A-4147-A177-3AD203B41FA5}">
                      <a16:colId xmlns:a16="http://schemas.microsoft.com/office/drawing/2014/main" val="3273771644"/>
                    </a:ext>
                  </a:extLst>
                </a:gridCol>
                <a:gridCol w="2788267">
                  <a:extLst>
                    <a:ext uri="{9D8B030D-6E8A-4147-A177-3AD203B41FA5}">
                      <a16:colId xmlns:a16="http://schemas.microsoft.com/office/drawing/2014/main" val="3855589314"/>
                    </a:ext>
                  </a:extLst>
                </a:gridCol>
                <a:gridCol w="3928497">
                  <a:extLst>
                    <a:ext uri="{9D8B030D-6E8A-4147-A177-3AD203B41FA5}">
                      <a16:colId xmlns:a16="http://schemas.microsoft.com/office/drawing/2014/main" val="4048444207"/>
                    </a:ext>
                  </a:extLst>
                </a:gridCol>
              </a:tblGrid>
              <a:tr h="501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2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설정</a:t>
                      </a:r>
                      <a:endParaRPr lang="ko-KR" alt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목표 도달 수</a:t>
                      </a:r>
                      <a:endParaRPr lang="ko-KR" alt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2600" b="1" u="none" strike="noStrike">
                          <a:solidFill>
                            <a:srgbClr val="000000"/>
                          </a:solidFill>
                          <a:effectLst/>
                        </a:rPr>
                        <a:t>의미 해석</a:t>
                      </a:r>
                      <a:endParaRPr lang="ko-KR" alt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71240"/>
                  </a:ext>
                </a:extLst>
              </a:tr>
              <a:tr h="8950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입력</a:t>
                      </a:r>
                      <a:r>
                        <a:rPr lang="en-US" altLang="ko-K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(</a:t>
                      </a:r>
                      <a:r>
                        <a:rPr lang="en-US" sz="2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x,y,heading</a:t>
                      </a:r>
                      <a:r>
                        <a:rPr 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+ </a:t>
                      </a:r>
                      <a:r>
                        <a:rPr lang="ko-KR" alt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센서</a:t>
                      </a:r>
                      <a:r>
                        <a:rPr lang="en-US" altLang="ko-K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r>
                        <a:rPr lang="ko-KR" alt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 + </a:t>
                      </a:r>
                      <a:r>
                        <a:rPr 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DQN</a:t>
                      </a:r>
                      <a:endParaRPr lang="en-US" altLang="ko-KR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45/3000</a:t>
                      </a:r>
                      <a:endParaRPr lang="en-US" altLang="ko-KR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위치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방향 정보 있으니까 꽤 잘 감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290290"/>
                  </a:ext>
                </a:extLst>
              </a:tr>
              <a:tr h="8950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입력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: (</a:t>
                      </a: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센서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) + </a:t>
                      </a:r>
                      <a:r>
                        <a:rPr 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DQN</a:t>
                      </a:r>
                      <a:endParaRPr lang="en-US" altLang="ko-KR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23/3000</a:t>
                      </a:r>
                      <a:endParaRPr lang="en-US" altLang="ko-KR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크게 줄어들었음</a:t>
                      </a:r>
                      <a:r>
                        <a:rPr lang="en-US" altLang="ko-KR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ko-KR" alt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576832"/>
                  </a:ext>
                </a:extLst>
              </a:tr>
              <a:tr h="89502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입력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: (</a:t>
                      </a: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센서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r>
                        <a:rPr lang="ko-KR" alt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개</a:t>
                      </a:r>
                      <a:r>
                        <a:rPr lang="en-US" altLang="ko-KR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) + </a:t>
                      </a:r>
                      <a:r>
                        <a:rPr 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SARSA</a:t>
                      </a:r>
                      <a:endParaRPr lang="en-US" altLang="ko-KR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600" b="0" u="none" strike="noStrike">
                          <a:solidFill>
                            <a:srgbClr val="000000"/>
                          </a:solidFill>
                          <a:effectLst/>
                        </a:rPr>
                        <a:t>63/3000</a:t>
                      </a:r>
                      <a:endParaRPr lang="en-US" altLang="ko-KR" sz="4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센서만 썼지만</a:t>
                      </a:r>
                      <a:r>
                        <a:rPr lang="en-US" altLang="ko-K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SARSA</a:t>
                      </a:r>
                      <a:r>
                        <a:rPr lang="ko-KR" altLang="en-US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가 더 안정적으로 학습됨</a:t>
                      </a:r>
                      <a:r>
                        <a:rPr lang="en-US" altLang="ko-KR" sz="2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ko-KR" altLang="en-US" sz="4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353" marR="22353" marT="22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09473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5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638D6C-6B58-B0B9-2C75-8DE2EF5B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ko-KR" dirty="0"/>
              <a:t>SARSA vs DQN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8FEAAA1-3312-8583-BEED-D61A59FA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59365"/>
              </p:ext>
            </p:extLst>
          </p:nvPr>
        </p:nvGraphicFramePr>
        <p:xfrm>
          <a:off x="1994916" y="2114107"/>
          <a:ext cx="8202169" cy="390802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11927">
                  <a:extLst>
                    <a:ext uri="{9D8B030D-6E8A-4147-A177-3AD203B41FA5}">
                      <a16:colId xmlns:a16="http://schemas.microsoft.com/office/drawing/2014/main" val="1591871198"/>
                    </a:ext>
                  </a:extLst>
                </a:gridCol>
                <a:gridCol w="2802182">
                  <a:extLst>
                    <a:ext uri="{9D8B030D-6E8A-4147-A177-3AD203B41FA5}">
                      <a16:colId xmlns:a16="http://schemas.microsoft.com/office/drawing/2014/main" val="4038211093"/>
                    </a:ext>
                  </a:extLst>
                </a:gridCol>
                <a:gridCol w="3388060">
                  <a:extLst>
                    <a:ext uri="{9D8B030D-6E8A-4147-A177-3AD203B41FA5}">
                      <a16:colId xmlns:a16="http://schemas.microsoft.com/office/drawing/2014/main" val="1306445811"/>
                    </a:ext>
                  </a:extLst>
                </a:gridCol>
              </a:tblGrid>
              <a:tr h="4316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ko-KR" altLang="en-US" sz="13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98101" marB="98101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SARSA</a:t>
                      </a:r>
                      <a:endParaRPr lang="en-US" sz="13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98101" marB="98101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cap="all" spc="60" dirty="0">
                          <a:solidFill>
                            <a:schemeClr val="tx1"/>
                          </a:solidFill>
                          <a:effectLst/>
                        </a:rPr>
                        <a:t>DQN (Q-Learning)</a:t>
                      </a:r>
                      <a:endParaRPr lang="en-US" sz="1300" b="1" i="0" u="none" strike="noStrike" cap="all" spc="6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98101" marB="98101" anchor="b"/>
                </a:tc>
                <a:extLst>
                  <a:ext uri="{0D108BD9-81ED-4DB2-BD59-A6C34878D82A}">
                    <a16:rowId xmlns:a16="http://schemas.microsoft.com/office/drawing/2014/main" val="1838631196"/>
                  </a:ext>
                </a:extLst>
              </a:tr>
              <a:tr h="666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업데이트 기준</a:t>
                      </a:r>
                      <a:endParaRPr lang="ko-KR" alt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실제로 선택한 행동의 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값 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(on-policy)</a:t>
                      </a:r>
                      <a:endParaRPr lang="en-US" altLang="ko-KR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최적 행동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(max Q) 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가정하고 업데이트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(off-policy)</a:t>
                      </a:r>
                      <a:endParaRPr lang="en-US" altLang="ko-KR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4087958362"/>
                  </a:ext>
                </a:extLst>
              </a:tr>
              <a:tr h="666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학습 방식</a:t>
                      </a:r>
                      <a:endParaRPr lang="ko-KR" alt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신중하고 보수적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실제 실행 기준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적극적이고 공격적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최적 가정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2814732271"/>
                  </a:ext>
                </a:extLst>
              </a:tr>
              <a:tr h="404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수식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target)</a:t>
                      </a:r>
                      <a:endParaRPr 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 + γ * Q(s', a')</a:t>
                      </a:r>
                      <a:endParaRPr lang="pt-BR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 + γ * max(Q(s', a'))</a:t>
                      </a:r>
                      <a:endParaRPr lang="pt-BR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 Unicode MS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1192480095"/>
                  </a:ext>
                </a:extLst>
              </a:tr>
              <a:tr h="666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학습 성향</a:t>
                      </a:r>
                      <a:endParaRPr lang="ko-KR" alt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안전하고 안정적이나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약간 느림</a:t>
                      </a:r>
                      <a:endParaRPr lang="ko-KR" alt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빠른 최적화 가능하지만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불안정하거나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risky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할 수 있음</a:t>
                      </a:r>
                      <a:endParaRPr lang="ko-KR" alt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2985827358"/>
                  </a:ext>
                </a:extLst>
              </a:tr>
              <a:tr h="66659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탐험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(exploration)</a:t>
                      </a:r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과 학습의 관계</a:t>
                      </a:r>
                      <a:endParaRPr lang="ko-KR" alt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행동 정책과 학습 정책이 동일 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탐험 반영</a:t>
                      </a:r>
                      <a:r>
                        <a:rPr lang="en-US" altLang="ko-KR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행동 정책과 학습 정책이 다를 수 있음 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탐험 무시하고 최선만 가정</a:t>
                      </a:r>
                      <a:r>
                        <a:rPr lang="en-US" altLang="ko-KR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2365469323"/>
                  </a:ext>
                </a:extLst>
              </a:tr>
              <a:tr h="40499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대표 사용 환경</a:t>
                      </a:r>
                      <a:endParaRPr lang="ko-KR" alt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불확실성 크고 위험한 환경</a:t>
                      </a:r>
                      <a:endParaRPr lang="ko-KR" altLang="en-US" sz="1700" b="0" i="0" u="none" strike="noStrike" cap="none" spc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명확한 최적 경로가 있는 환경</a:t>
                      </a:r>
                      <a:endParaRPr lang="ko-KR" altLang="en-US" sz="1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98101" anchor="ctr"/>
                </a:tc>
                <a:extLst>
                  <a:ext uri="{0D108BD9-81ED-4DB2-BD59-A6C34878D82A}">
                    <a16:rowId xmlns:a16="http://schemas.microsoft.com/office/drawing/2014/main" val="2608689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0862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862</Words>
  <Application>Microsoft Office PowerPoint</Application>
  <PresentationFormat>와이드스크린</PresentationFormat>
  <Paragraphs>139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Arial Unicode MS</vt:lpstr>
      <vt:lpstr>맑은 고딕</vt:lpstr>
      <vt:lpstr>Arial</vt:lpstr>
      <vt:lpstr>Consolas</vt:lpstr>
      <vt:lpstr>Neue Haas Grotesk Text Pro</vt:lpstr>
      <vt:lpstr>VanillaVTI</vt:lpstr>
      <vt:lpstr>PowerPoint 프레젠테이션</vt:lpstr>
      <vt:lpstr>PowerPoint 프레젠테이션</vt:lpstr>
      <vt:lpstr>Positive Reward (보상) </vt:lpstr>
      <vt:lpstr>Negative Reward (패널티) </vt:lpstr>
      <vt:lpstr>입력차원 축소.</vt:lpstr>
      <vt:lpstr>Positive Reward (보상) </vt:lpstr>
      <vt:lpstr>Negative Reward (패널티) </vt:lpstr>
      <vt:lpstr>방법별, 목표지점 도달 수(학습 도중)</vt:lpstr>
      <vt:lpstr>SARSA vs DQN</vt:lpstr>
      <vt:lpstr>PowerPoint 프레젠테이션</vt:lpstr>
      <vt:lpstr>Q값 업데이트 방식.</vt:lpstr>
      <vt:lpstr>차이는?</vt:lpstr>
      <vt:lpstr>PowerPoint 프레젠테이션</vt:lpstr>
      <vt:lpstr>결론.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이준호</dc:creator>
  <cp:lastModifiedBy>이준호</cp:lastModifiedBy>
  <cp:revision>4</cp:revision>
  <dcterms:created xsi:type="dcterms:W3CDTF">2025-04-14T13:10:46Z</dcterms:created>
  <dcterms:modified xsi:type="dcterms:W3CDTF">2025-04-29T01:29:18Z</dcterms:modified>
</cp:coreProperties>
</file>