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F20B-CC12-4AFD-AA19-B0533162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E4CA5-6A8A-4124-8BE1-01E31086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80290-4888-4FC7-B1ED-6B500623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D13CA-F9CE-43FC-AA1C-87689194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05588-9C73-47B3-8B1E-F8157EA1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7C1BF-F734-4A62-8945-8FF88CCC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3A5E3-2E36-47BB-A8A8-B1D333971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70F54-8C29-4F58-AC62-AA4096F0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2F62D-E3FF-4104-BA3D-DD5E758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00B12-4BBA-41BF-980B-BD646A5E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409ACF-BC22-4934-B9A4-CF630705F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AB7359-B6A3-4C26-98C8-F869B0E9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C9B5D-62BE-4CA4-AD02-9A0B51C1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ECB6-51B7-49EB-A404-4A28A432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B46E3-3027-4233-A368-80111E56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4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4419A-1D62-403C-A04B-A446C02C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18F4A-E637-48F3-8D65-515E30F3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D3D14-52AB-4B83-903B-51149876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E63C4-D3D9-4FDD-8027-E3B4481B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6FCFA-2BE9-4316-A033-1C69AB3E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B0097-0556-4DF4-B543-7671471F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56DC9-40E1-4D0D-B8D8-E0C67DEB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CAF26-59F3-4FEF-B329-03BBC9F6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295B8-BEDF-47DF-8A69-99930540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4DAF5-504B-4D13-B814-99068475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DFF8E-75E1-4DB1-947C-D22C8922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29CC3-18A5-400B-BD59-DB971CD09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82899-6355-4882-8BE7-6E69AB94E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E13AB-3E6A-4F64-A51C-18D8DEB3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AA8C1-8F86-4B0E-B8BE-51143C1E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F1E9E-2336-4A47-BF7F-3C89C88D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13C3A-F71A-4940-9D5E-FDAFD464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5C6A2-9A01-48F5-8568-DDCB754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214DF-1CB0-428C-8F08-F0ACEE7E5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8F48E0-CCF2-439E-81A8-6BDEA97E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3679A-2375-4A30-B0CD-299CE22B1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209447-3257-43B5-8742-30CBCF8D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03A3D1-0FCD-4CFD-BC40-6B7A2078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D133AC-3CF6-4406-8AC1-C254DE81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9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775A-AE10-4AEA-9F11-CAF93140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201D8F-1964-41C4-8E19-8BF8C21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DE012-E98F-4E52-90BD-DCCD9576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7CD9F-F0B7-420F-8D08-F4575EAA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0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E17D8C-F1A5-4039-9A3F-B6A6183A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5A4C0-C20B-469C-A9BC-4084902E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870FC-63A4-410D-A28D-363D012A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0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1C01E-64E0-4FDF-8131-F69812F4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EE087-5361-4451-A8BD-3E6B0004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9F529-2AD5-482A-A4D0-E34F42395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C051E-32C4-4042-9D30-C3FDA61D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5CB3B-F6EA-46F8-9514-C8DFA922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BAF7B-0B62-40F1-8D60-DCE006F0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1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6ADAB-F478-4309-8791-1D4BED29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64C54-F6C4-4F4E-867A-930F2D007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680C7-7DE3-4946-8C8A-377DA62C1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74469-1E2D-4701-B1F1-66782C90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64365-B400-4A0B-9D5C-D98131C6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7AFEF-060C-4AB1-95B2-8A2F3CFA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53647-456A-4738-82F2-73DF4AEA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31DD6-C0E7-43E0-8469-A0B2A6C4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7BAFA-B3AB-44DF-B4BB-B4ACBFF21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BF80-23D7-442A-B3AA-506C3A54C04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AF043-369C-486B-9CE0-E9B4B0394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0DA90-F491-4B48-AD0C-D4CC00828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5659-CED0-4E68-96D0-6EA96A0A1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6A2AC-C31B-47DF-8D0F-B2C246767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dsadjaklfj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EA033-123A-4E08-ADE4-F3DCAEE2F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4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dsadjaklfj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dsadjaklfj</dc:title>
  <dc:creator>王 浩宇</dc:creator>
  <cp:lastModifiedBy>王 浩宇</cp:lastModifiedBy>
  <cp:revision>1</cp:revision>
  <dcterms:created xsi:type="dcterms:W3CDTF">2021-10-17T12:26:40Z</dcterms:created>
  <dcterms:modified xsi:type="dcterms:W3CDTF">2021-10-17T12:26:45Z</dcterms:modified>
</cp:coreProperties>
</file>