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5" r:id="rId3"/>
    <p:sldId id="257" r:id="rId4"/>
    <p:sldId id="259" r:id="rId5"/>
    <p:sldId id="266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3" r:id="rId14"/>
    <p:sldId id="260" r:id="rId15"/>
    <p:sldId id="269" r:id="rId16"/>
    <p:sldId id="270" r:id="rId17"/>
    <p:sldId id="280" r:id="rId18"/>
    <p:sldId id="282" r:id="rId19"/>
    <p:sldId id="279" r:id="rId20"/>
    <p:sldId id="261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  <a:srgbClr val="8FAADC"/>
    <a:srgbClr val="BDD7EE"/>
    <a:srgbClr val="F35959"/>
    <a:srgbClr val="B4034F"/>
    <a:srgbClr val="AB0248"/>
    <a:srgbClr val="A72014"/>
    <a:srgbClr val="9DC3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6774" autoAdjust="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F298F-0429-47D5-9256-B59B35CAAF0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F10B-3600-49F6-BCF5-BA1DD29B5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9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8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8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9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9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3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집합의 크기만큼 벡터 차원을 가지고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해당되는 단어가 있으면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표현하는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단어 하나를 표현할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집합 전체의 크기의 배열로 표현한다는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다층신경망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latinLnBrk="1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 loss function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붙인 형태로 주로 사용하기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Multi-class classification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분류문제에서 주로 사용하는 활성화함수와 로스입니다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문제에서는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MSE(mean square error)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빨리 수렴한 다는 사실이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알려져있습니다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클래스를 구분할 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조합을 많이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6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P-Net (Proposal Network)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 얼굴 후보 영역을 생성하는 첫 번째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윈도우들을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얼굴을 검출하고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 영역을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R-Net (Refinement Network)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 얼굴 영역을 정제하고 보다 정확한 얼굴 검출을 수행하는 두 번째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얼굴 후보 영역을 정확하게 추출하고 정렬합니다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O-Net (Output Network)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얼굴 후보 영역에서 얼굴 특징을 추출하여 식별 가능한 표현으로 변환하는 마지막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단계에서 얼굴의 특징을 추출하여 식별 가능한 표현으로 변환합니다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F10B-3600-49F6-BCF5-BA1DD29B5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4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2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C21D-F6BB-4515-BC1B-60D790A2391A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2A88-7510-407E-BCFB-2E3D9B01A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107" y="2250911"/>
            <a:ext cx="11915777" cy="1556144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1" dirty="0" smtClean="0"/>
              <a:t>Recommendation of </a:t>
            </a:r>
            <a:r>
              <a:rPr lang="en-US" altLang="ko-K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Soccer </a:t>
            </a:r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osition </a:t>
            </a:r>
            <a:r>
              <a:rPr lang="en-US" altLang="ko-KR" sz="2000" b="1"/>
              <a:t>U</a:t>
            </a:r>
            <a:r>
              <a:rPr lang="en-US" altLang="ko-KR" sz="2000" b="1" smtClean="0"/>
              <a:t>sing </a:t>
            </a:r>
            <a:r>
              <a:rPr lang="en-US" altLang="ko-KR" sz="2000" b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ResNet50 </a:t>
            </a:r>
            <a:r>
              <a:rPr lang="en-US" altLang="ko-K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3913637"/>
            <a:ext cx="1219200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20241011 </a:t>
            </a:r>
            <a:r>
              <a:rPr lang="ko-KR" altLang="en-US" b="1" dirty="0" smtClean="0">
                <a:solidFill>
                  <a:schemeClr val="bg1"/>
                </a:solidFill>
              </a:rPr>
              <a:t>권성진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20231147 </a:t>
            </a:r>
            <a:r>
              <a:rPr lang="ko-KR" altLang="en-US" b="1" dirty="0" smtClean="0">
                <a:solidFill>
                  <a:schemeClr val="bg1"/>
                </a:solidFill>
              </a:rPr>
              <a:t>이민성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20185153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임민하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20234056 </a:t>
            </a:r>
            <a:r>
              <a:rPr lang="ko-KR" altLang="en-US" b="1" dirty="0" smtClean="0">
                <a:solidFill>
                  <a:schemeClr val="bg1"/>
                </a:solidFill>
              </a:rPr>
              <a:t>홍석우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743" y="5684279"/>
            <a:ext cx="2532503" cy="5000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47996" y="11286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000" b="1" dirty="0"/>
              <a:t>Deep Learning</a:t>
            </a:r>
            <a:br>
              <a:rPr lang="en-US" altLang="ko-KR" sz="3000" b="1" dirty="0"/>
            </a:br>
            <a:r>
              <a:rPr lang="en-US" altLang="ko-KR" sz="3000" b="1" dirty="0"/>
              <a:t>Term </a:t>
            </a:r>
            <a:r>
              <a:rPr lang="en-US" altLang="ko-KR" sz="3000" b="1"/>
              <a:t>Project </a:t>
            </a:r>
            <a:r>
              <a:rPr lang="en-US" altLang="ko-KR" sz="3000" b="1" smtClean="0"/>
              <a:t>Final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0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9075" y="2915801"/>
            <a:ext cx="92909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5"/>
            </a:pPr>
            <a:r>
              <a:rPr lang="en-US" altLang="ko-KR" sz="2000" b="1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r>
              <a:rPr lang="en-US" altLang="ko-KR" sz="20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 startAt="5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Compiles the model using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cross-entropy loss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299" y="2196949"/>
            <a:ext cx="92909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Model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Trains the model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epochs 50 and batch size 64.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Utilizes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2000" b="1" dirty="0" smtClean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arly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b="1" dirty="0" smtClean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topping </a:t>
            </a:r>
            <a:r>
              <a:rPr lang="en-US" altLang="ko-KR" sz="2000" b="1" dirty="0" smtClean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 prevent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 improve the performance of the model, we used a code that gradually reduces the learning rate so that it can be trained in more detail.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1042" y="2729847"/>
            <a:ext cx="92909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7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 startAt="7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Evaluates the model accuracy using validation data.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59" y="782425"/>
            <a:ext cx="3803836" cy="338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114" y="860559"/>
            <a:ext cx="116561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MTCNN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high accuracy through its </a:t>
            </a:r>
            <a:r>
              <a:rPr lang="en-US" altLang="ko-KR" sz="14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multi-stage structure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 detect and accurately </a:t>
            </a:r>
            <a:r>
              <a:rPr lang="en-US" altLang="ko-KR" sz="14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faces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across various sizes and angles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Robust in real-world face detection scenarios and useful for various applications.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ResNet50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ResNet50 has a very </a:t>
            </a:r>
            <a:r>
              <a:rPr lang="en-US" altLang="ko-KR" sz="14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 architecture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with 50 layers,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allowing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it to learn more features and recognize more complex patterns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ResNet50 model can effectively solve the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vanishing gradient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through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block.</a:t>
            </a:r>
            <a:endParaRPr lang="en-US" altLang="ko-KR" sz="1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Despite its depth, ResNet50 can have </a:t>
            </a:r>
            <a:r>
              <a:rPr lang="en-US" altLang="ko-KR" sz="14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 parameters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which speeds up model training and helps reduce overfitting.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Model details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miro.medium.com/v2/resize:fit:700/0*tH9evuOFqk8F41F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5" y="4753911"/>
            <a:ext cx="6271796" cy="20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velog.velcdn.com/images/ssulee0206/post/9afe5915-2ba6-42d3-9dc3-35a625e97fcc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59" y="4753911"/>
            <a:ext cx="2981236" cy="15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87246" y="6415228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&lt;Residual block&gt;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914" y="1060725"/>
            <a:ext cx="60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Network(CNN) model </a:t>
            </a: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59841" y="4618810"/>
            <a:ext cx="21865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Your best position is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Side midfielder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2" name="Picture 2" descr="매일 5억원 번 메시에 축구팬 시끌... “바르셀로나 망쳤다” vs “돈값했다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99" y="4279937"/>
            <a:ext cx="1620566" cy="24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탈세 혐의' 메시, 징역 21개월·벌금 25억 선고 …메시 &quot;항소&quot; - 머니투데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8" y="4571120"/>
            <a:ext cx="1213410" cy="15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676575" y="5187585"/>
            <a:ext cx="12748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170cm, 69kg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59841" y="5431680"/>
            <a:ext cx="2186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Side midfielder has a </a:t>
            </a:r>
            <a:r>
              <a:rPr lang="en-US" altLang="ko-KR" sz="1400" b="1" dirty="0" smtClean="0">
                <a:solidFill>
                  <a:srgbClr val="F35959"/>
                </a:solidFill>
              </a:rPr>
              <a:t>penetration, dribbling, cross skills.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558" y="1616444"/>
            <a:ext cx="277585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Input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6044" y="1613320"/>
            <a:ext cx="3653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Resnet50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77334" y="1613319"/>
            <a:ext cx="3972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Output data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028950" y="1701494"/>
            <a:ext cx="496416" cy="1510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80240" y="1722466"/>
            <a:ext cx="496416" cy="1510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miro.medium.com/v2/resize:fit:700/0*tH9evuOFqk8F41F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49" y="4764361"/>
            <a:ext cx="4362303" cy="14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삼각형 30">
            <a:extLst>
              <a:ext uri="{FF2B5EF4-FFF2-40B4-BE49-F238E27FC236}">
                <a16:creationId xmlns:a16="http://schemas.microsoft.com/office/drawing/2014/main" id="{8A939128-AEFB-A66A-19BB-77300760A0D0}"/>
              </a:ext>
            </a:extLst>
          </p:cNvPr>
          <p:cNvSpPr/>
          <p:nvPr/>
        </p:nvSpPr>
        <p:spPr>
          <a:xfrm>
            <a:off x="124558" y="2107989"/>
            <a:ext cx="2775857" cy="295578"/>
          </a:xfrm>
          <a:prstGeom prst="triangle">
            <a:avLst/>
          </a:prstGeom>
          <a:gradFill>
            <a:gsLst>
              <a:gs pos="10000">
                <a:schemeClr val="accent3">
                  <a:satMod val="103000"/>
                  <a:lumMod val="102000"/>
                  <a:tint val="94000"/>
                </a:schemeClr>
              </a:gs>
              <a:gs pos="16000">
                <a:srgbClr val="AAAAAA"/>
              </a:gs>
              <a:gs pos="1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4558" y="2594791"/>
            <a:ext cx="82317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Player’s face + Height + Weight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Asian Player’s face + Height + Weight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Gloabal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Player’s face only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Asian Player’s face only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Player’s Height + Weight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Asian Player’s Height + Weight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(Selected Asian countries : Korea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Republic, Korea DPR, Japan, China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smtClean="0"/>
              <a:t>Result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1892"/>
              </p:ext>
            </p:extLst>
          </p:nvPr>
        </p:nvGraphicFramePr>
        <p:xfrm>
          <a:off x="2010091" y="1835145"/>
          <a:ext cx="8223796" cy="384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49">
                  <a:extLst>
                    <a:ext uri="{9D8B030D-6E8A-4147-A177-3AD203B41FA5}">
                      <a16:colId xmlns:a16="http://schemas.microsoft.com/office/drawing/2014/main" val="2306002401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265925354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1177647083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3394478055"/>
                    </a:ext>
                  </a:extLst>
                </a:gridCol>
              </a:tblGrid>
              <a:tr h="8419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Player’s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height + weight</a:t>
                      </a:r>
                      <a:endParaRPr lang="ko-KR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Player’s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 only</a:t>
                      </a:r>
                      <a:endParaRPr lang="ko-KR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Player’s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weight</a:t>
                      </a:r>
                      <a:endParaRPr lang="ko-KR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16552"/>
                  </a:ext>
                </a:extLst>
              </a:tr>
              <a:tr h="1318438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</a:p>
                    <a:p>
                      <a:pPr algn="ctr" latinLnBrk="1"/>
                      <a:endParaRPr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ko-KR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151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  <a:endParaRPr lang="ko-KR" altLang="en-US" sz="2800" dirty="0">
                        <a:solidFill>
                          <a:srgbClr val="FF151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0349"/>
                  </a:ext>
                </a:extLst>
              </a:tr>
              <a:tr h="1632940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</a:t>
                      </a:r>
                      <a:endParaRPr lang="ko-KR" alt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  <a:endParaRPr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1" y="1835145"/>
            <a:ext cx="4709568" cy="3665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62" y="1835145"/>
            <a:ext cx="4976291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42" y="1529698"/>
            <a:ext cx="2934161" cy="2283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8" y="4064159"/>
            <a:ext cx="3095935" cy="2451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98" y="1512115"/>
            <a:ext cx="3211414" cy="2468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33" y="4064159"/>
            <a:ext cx="3167743" cy="24294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24" y="1554718"/>
            <a:ext cx="3210229" cy="25094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185" y="4064159"/>
            <a:ext cx="3336968" cy="2573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697" y="2377154"/>
            <a:ext cx="9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Global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1506" y="5094210"/>
            <a:ext cx="93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Asia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39236" y="995980"/>
            <a:ext cx="1131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All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83763" y="995980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Image Only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70776" y="997428"/>
            <a:ext cx="29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Height, Weight Only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697" y="2377154"/>
            <a:ext cx="9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506" y="5094210"/>
            <a:ext cx="93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9236" y="995980"/>
            <a:ext cx="1131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3763" y="995980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Image Only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70776" y="997428"/>
            <a:ext cx="29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Height, Weight Only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72" y="1443676"/>
            <a:ext cx="3033023" cy="24233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609" y="1457430"/>
            <a:ext cx="3071126" cy="24157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627" y="1495532"/>
            <a:ext cx="3170195" cy="23395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72" y="3965297"/>
            <a:ext cx="3147333" cy="23852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68" y="3965297"/>
            <a:ext cx="3139712" cy="23852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593" y="4086242"/>
            <a:ext cx="3109229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7" y="1193157"/>
            <a:ext cx="3710369" cy="24726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5663171" y="3888987"/>
            <a:ext cx="917632" cy="471193"/>
          </a:xfrm>
          <a:prstGeom prst="rightArrow">
            <a:avLst/>
          </a:prstGeom>
          <a:solidFill>
            <a:srgbClr val="F359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63" y="4721288"/>
            <a:ext cx="8204448" cy="1597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1987" y="2247947"/>
            <a:ext cx="4826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Arial" panose="020B0604020202020204" pitchFamily="34" charset="0"/>
                <a:cs typeface="Arial" panose="020B0604020202020204" pitchFamily="34" charset="0"/>
              </a:rPr>
              <a:t>183cm    78kg</a:t>
            </a:r>
            <a:endParaRPr lang="ko-KR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95534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55346" y="949436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/>
              <a:t>Task</a:t>
            </a:r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/>
              <a:t>Dataset</a:t>
            </a:r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 smtClean="0"/>
              <a:t>Flowchart</a:t>
            </a:r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 smtClean="0"/>
              <a:t>Model details</a:t>
            </a:r>
            <a:endParaRPr lang="en-US" altLang="ko-KR" sz="2600" b="1" dirty="0" smtClean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 smtClean="0"/>
              <a:t>Model</a:t>
            </a:r>
            <a:endParaRPr lang="en-US" altLang="ko-KR" sz="2600" b="1" dirty="0" smtClean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 smtClean="0"/>
              <a:t>Result</a:t>
            </a:r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600" b="1" dirty="0" smtClean="0"/>
              <a:t>Conclusion</a:t>
            </a:r>
            <a:endParaRPr lang="en-US" altLang="ko-KR" sz="2600" b="1" dirty="0"/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eriod"/>
            </a:pPr>
            <a:endParaRPr lang="en-US" altLang="ko-KR" sz="26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7376" y="-270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</a:rPr>
              <a:t>Index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914" y="1053447"/>
            <a:ext cx="11160188" cy="20563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recommendations for beginners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interested in starting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soccer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rovides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for continuous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 exercise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arousing interest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28" y="3412101"/>
            <a:ext cx="2880360" cy="15850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25" y="3195499"/>
            <a:ext cx="2482967" cy="2018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24" y="3412101"/>
            <a:ext cx="3599626" cy="15850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Expectations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59577"/>
            <a:ext cx="12192000" cy="1631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bg1"/>
                </a:solidFill>
              </a:rPr>
              <a:t>Thank you.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</a:rPr>
              <a:t>Q&amp;A</a:t>
            </a:r>
            <a:endParaRPr lang="en-US" altLang="ko-KR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819" y="1055269"/>
            <a:ext cx="10515600" cy="5451667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 a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soccer position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you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data will also explain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play a position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were recommended!</a:t>
            </a: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 datasets of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soccer players to train</a:t>
            </a: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Task</a:t>
            </a:r>
            <a:endParaRPr lang="ko-KR" altLang="en-US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42258" y="2436601"/>
            <a:ext cx="8217355" cy="2270110"/>
          </a:xfrm>
          <a:prstGeom prst="round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딥러닝' 붐 10년 만에…“인공지능, 성숙 기술로 도약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50" y="2525649"/>
            <a:ext cx="2349129" cy="1879304"/>
          </a:xfrm>
          <a:prstGeom prst="rect">
            <a:avLst/>
          </a:prstGeom>
          <a:noFill/>
          <a:extLst/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46" y="2525649"/>
            <a:ext cx="1680952" cy="1879304"/>
          </a:xfrm>
          <a:prstGeom prst="rect">
            <a:avLst/>
          </a:prstGeom>
          <a:noFill/>
        </p:spPr>
      </p:pic>
      <p:sp>
        <p:nvSpPr>
          <p:cNvPr id="28" name="오른쪽 화살표 27"/>
          <p:cNvSpPr/>
          <p:nvPr/>
        </p:nvSpPr>
        <p:spPr>
          <a:xfrm>
            <a:off x="2463576" y="3334672"/>
            <a:ext cx="359228" cy="261257"/>
          </a:xfrm>
          <a:prstGeom prst="rightArrow">
            <a:avLst/>
          </a:prstGeom>
          <a:solidFill>
            <a:srgbClr val="F359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57069" y="2525649"/>
            <a:ext cx="2384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 are born to be striker!</a:t>
            </a:r>
            <a:endParaRPr lang="ko-KR" altLang="en-US" sz="14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97" y="2934986"/>
            <a:ext cx="2451051" cy="1465540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375" y="2809412"/>
            <a:ext cx="1743796" cy="1897299"/>
          </a:xfrm>
          <a:prstGeom prst="rect">
            <a:avLst/>
          </a:prstGeom>
          <a:noFill/>
        </p:spPr>
      </p:pic>
      <p:sp>
        <p:nvSpPr>
          <p:cNvPr id="32" name="오른쪽 화살표 31"/>
          <p:cNvSpPr/>
          <p:nvPr/>
        </p:nvSpPr>
        <p:spPr>
          <a:xfrm>
            <a:off x="5566574" y="3340174"/>
            <a:ext cx="359228" cy="261257"/>
          </a:xfrm>
          <a:prstGeom prst="rightArrow">
            <a:avLst/>
          </a:prstGeom>
          <a:solidFill>
            <a:srgbClr val="F359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형 설명선 32"/>
          <p:cNvSpPr/>
          <p:nvPr/>
        </p:nvSpPr>
        <p:spPr>
          <a:xfrm>
            <a:off x="10102919" y="2237452"/>
            <a:ext cx="1772469" cy="71189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 was born to be striker, too.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1761" y="4453594"/>
            <a:ext cx="632922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Input data</a:t>
            </a:r>
            <a:endParaRPr lang="ko-KR" altLang="en-US" sz="7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6432" y="4453591"/>
            <a:ext cx="725778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</a:t>
            </a:r>
            <a:r>
              <a:rPr lang="en-US" altLang="ko-KR" sz="700" b="1" dirty="0" smtClean="0"/>
              <a:t>utput data</a:t>
            </a:r>
            <a:endParaRPr lang="ko-KR" altLang="en-US" sz="7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28002" y="4453591"/>
            <a:ext cx="1132024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Deep learning process</a:t>
            </a:r>
            <a:endParaRPr lang="ko-KR" altLang="en-US" sz="700" b="1" dirty="0"/>
          </a:p>
        </p:txBody>
      </p:sp>
      <p:sp>
        <p:nvSpPr>
          <p:cNvPr id="2" name="직사각형 1"/>
          <p:cNvSpPr/>
          <p:nvPr/>
        </p:nvSpPr>
        <p:spPr>
          <a:xfrm>
            <a:off x="7654018" y="3763736"/>
            <a:ext cx="887556" cy="60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Best position :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ST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How to play?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600" b="1" dirty="0" smtClean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600" b="1" dirty="0" smtClean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600" b="1" dirty="0" smtClean="0">
                <a:solidFill>
                  <a:schemeClr val="tx1"/>
                </a:solidFill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36434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914" y="1055269"/>
            <a:ext cx="10515600" cy="5425168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data set of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photo,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height, weight,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 and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of active and retired players on the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ko-KR" sz="1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 dataset into 8 positions</a:t>
            </a:r>
            <a:r>
              <a:rPr lang="en-US" altLang="ko-KR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including ST, SM, CAM, CM, CDM, CB, SB, GK</a:t>
            </a: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Dataset</a:t>
            </a:r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3" y="3878578"/>
            <a:ext cx="1739858" cy="674737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257839" y="3770756"/>
            <a:ext cx="1869108" cy="880317"/>
          </a:xfrm>
          <a:prstGeom prst="rect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485" y="2669720"/>
            <a:ext cx="7576866" cy="350350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9955132" y="4127046"/>
            <a:ext cx="584960" cy="249524"/>
          </a:xfrm>
          <a:prstGeom prst="rightArrow">
            <a:avLst>
              <a:gd name="adj1" fmla="val 49999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873" y="2940984"/>
            <a:ext cx="1213209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68" y="2134483"/>
            <a:ext cx="1013414" cy="52757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914" y="1055269"/>
            <a:ext cx="10515600" cy="5425168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data set of </a:t>
            </a:r>
            <a:r>
              <a:rPr lang="en-US" altLang="ko-KR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photos, height, weight, nationality and position</a:t>
            </a:r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active and retired players on the </a:t>
            </a:r>
            <a:r>
              <a:rPr lang="en-US" altLang="ko-KR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 dataset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ST, SM, CAM, CM, CDM, CB, SB, GK.</a:t>
            </a: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smtClean="0"/>
              <a:t>Dataset</a:t>
            </a:r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5" y="2701854"/>
            <a:ext cx="4848445" cy="3285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94633" y="3115570"/>
            <a:ext cx="379428" cy="1886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6190251" y="4120813"/>
            <a:ext cx="725186" cy="307777"/>
          </a:xfrm>
          <a:prstGeom prst="rightArrow">
            <a:avLst>
              <a:gd name="adj1" fmla="val 49999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294418" y="2107988"/>
            <a:ext cx="687589" cy="978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2316392" y="2698364"/>
            <a:ext cx="665615" cy="592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671648" y="2698364"/>
            <a:ext cx="1377044" cy="602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982007" y="2107988"/>
            <a:ext cx="1066685" cy="5762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86322" y="3252430"/>
            <a:ext cx="1100729" cy="1812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01" y="2768155"/>
            <a:ext cx="2916380" cy="29799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25498" y="6112850"/>
            <a:ext cx="494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FAADC"/>
                </a:solidFill>
              </a:rPr>
              <a:t>Use </a:t>
            </a:r>
            <a:r>
              <a:rPr lang="en-US" altLang="ko-KR" b="1" dirty="0" smtClean="0">
                <a:solidFill>
                  <a:srgbClr val="8FAADC"/>
                </a:solidFill>
              </a:rPr>
              <a:t>125 </a:t>
            </a:r>
            <a:r>
              <a:rPr lang="en-US" altLang="ko-KR" b="1" dirty="0" smtClean="0">
                <a:solidFill>
                  <a:srgbClr val="8FAADC"/>
                </a:solidFill>
              </a:rPr>
              <a:t>data for each position respectively</a:t>
            </a:r>
            <a:endParaRPr lang="ko-KR" altLang="en-US" b="1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299" y="2166171"/>
            <a:ext cx="92909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Reads an Excel file containing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players' </a:t>
            </a:r>
            <a:r>
              <a:rPr lang="en-US" altLang="ko-KR" sz="2000" b="1" dirty="0" smtClean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group multiple positions into 8 types, position mapping was conducted through the dictionary so that the multiple positions shown in the data were expressed into a total of 8 positions.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by sampling for each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Each position is sampled to consist of 3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 players.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299" y="2412392"/>
            <a:ext cx="9290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Download and Face Extraction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Downloads facial images using image URLs and extracts faces using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MTCNN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MTCNN is a multi-task cascaded CNN, which is one of the kinds of CNNs and shows excellent performance in extracting facial eye, nose, and mouth positions and face classification tasks.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299" y="1381341"/>
            <a:ext cx="929095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3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Adjust the face image to 224X224 size for application to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and combine images, height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 process as numerical data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Performs </a:t>
            </a:r>
            <a:r>
              <a:rPr lang="en-US" altLang="ko-KR" sz="2000" b="1" dirty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 encoding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for position information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80% of the data was used for model training and 20% for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9107" y="961420"/>
            <a:ext cx="929095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 Model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srgbClr val="8FAA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ResNet50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image data.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layer of image data first converts a 2D feature map into a 1D vector with a pooling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activation function was then used and designed to be applied with L2 normalization and dropout to prevent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Height and weight data layers are also designed to apply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activation functions, L2 normalization, and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dropout.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Combine these two layers and repeat this process one more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Finally, we designed to output probabilities for each position by applying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activation function.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7376" y="-270294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Flow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93914" y="782425"/>
            <a:ext cx="116561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830981"/>
            <a:ext cx="1782233" cy="58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1666</Words>
  <Application>Microsoft Office PowerPoint</Application>
  <PresentationFormat>와이드스크린</PresentationFormat>
  <Paragraphs>272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Recommendation of Soccer Position Using ResNet50 Model</vt:lpstr>
      <vt:lpstr>PowerPoint 프레젠테이션</vt:lpstr>
      <vt:lpstr>Task</vt:lpstr>
      <vt:lpstr>Dataset</vt:lpstr>
      <vt:lpstr>Dataset</vt:lpstr>
      <vt:lpstr>Flow</vt:lpstr>
      <vt:lpstr>Flow</vt:lpstr>
      <vt:lpstr>Flow</vt:lpstr>
      <vt:lpstr>Flow</vt:lpstr>
      <vt:lpstr>Flow</vt:lpstr>
      <vt:lpstr>Flow</vt:lpstr>
      <vt:lpstr>Flow</vt:lpstr>
      <vt:lpstr>Model details</vt:lpstr>
      <vt:lpstr>Model</vt:lpstr>
      <vt:lpstr>Result</vt:lpstr>
      <vt:lpstr>Conclusion</vt:lpstr>
      <vt:lpstr>Conclusion</vt:lpstr>
      <vt:lpstr>Conclusion</vt:lpstr>
      <vt:lpstr>Conclusion</vt:lpstr>
      <vt:lpstr>Expectations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Task-dataset-model-expectation</dc:title>
  <dc:creator>SOL</dc:creator>
  <cp:lastModifiedBy>임 민하</cp:lastModifiedBy>
  <cp:revision>139</cp:revision>
  <dcterms:created xsi:type="dcterms:W3CDTF">2024-04-09T10:24:06Z</dcterms:created>
  <dcterms:modified xsi:type="dcterms:W3CDTF">2024-05-22T10:48:55Z</dcterms:modified>
</cp:coreProperties>
</file>