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A0A86-6C06-4F29-B2E8-F5CCDBD1480D}" v="41" dt="2021-08-22T20:22:35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6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k Slepyan" userId="ce6ba073-7719-42bc-90e3-72b15b87aff4" providerId="ADAL" clId="{B1AA0A86-6C06-4F29-B2E8-F5CCDBD1480D}"/>
    <pc:docChg chg="undo redo custSel modSld">
      <pc:chgData name="Arik Slepyan" userId="ce6ba073-7719-42bc-90e3-72b15b87aff4" providerId="ADAL" clId="{B1AA0A86-6C06-4F29-B2E8-F5CCDBD1480D}" dt="2021-08-22T20:22:43.594" v="55" actId="1076"/>
      <pc:docMkLst>
        <pc:docMk/>
      </pc:docMkLst>
      <pc:sldChg chg="addSp delSp modSp mod">
        <pc:chgData name="Arik Slepyan" userId="ce6ba073-7719-42bc-90e3-72b15b87aff4" providerId="ADAL" clId="{B1AA0A86-6C06-4F29-B2E8-F5CCDBD1480D}" dt="2021-08-22T20:22:43.594" v="55" actId="1076"/>
        <pc:sldMkLst>
          <pc:docMk/>
          <pc:sldMk cId="4202637849" sldId="257"/>
        </pc:sldMkLst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5" creationId="{3DA20D4C-5930-4A4C-AE3C-76246002F566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9" creationId="{388CEDA6-B797-450A-9503-150DF0F82845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12" creationId="{446CAFC2-23A9-42D8-9D06-439EA0EED9EF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15" creationId="{9528462C-B3D7-4B28-A68F-7850CB3DCE03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21" creationId="{C20C51BD-AB3B-4FE4-A705-E85FC32DDABE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24" creationId="{E6613380-8231-47E2-8B60-85E578DDDF4C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27" creationId="{AC2E0FE2-9B86-4A37-9160-45294406CEDB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30" creationId="{A0AF95C6-FE4C-4D48-96ED-14E69CD82AAB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33" creationId="{BEA60256-C2C7-4720-BFB2-08FE27D66811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36" creationId="{B2E7353E-AF20-46E5-8400-6935A0F5A568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39" creationId="{1D084E04-289E-41A2-92CF-E3051D181206}"/>
          </ac:spMkLst>
        </pc:spChg>
        <pc:spChg chg="mod ord topLvl">
          <ac:chgData name="Arik Slepyan" userId="ce6ba073-7719-42bc-90e3-72b15b87aff4" providerId="ADAL" clId="{B1AA0A86-6C06-4F29-B2E8-F5CCDBD1480D}" dt="2021-08-22T20:22:35.657" v="54" actId="1076"/>
          <ac:spMkLst>
            <pc:docMk/>
            <pc:sldMk cId="4202637849" sldId="257"/>
            <ac:spMk id="42" creationId="{D9098D6B-DC49-40ED-89A1-738A82E02FFC}"/>
          </ac:spMkLst>
        </pc:s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6" creationId="{9290F46C-2743-4332-9337-1763141E6008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7" creationId="{FE02FA75-346B-4911-8FAF-77E11B58BF3C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10" creationId="{66F81402-714B-4BC7-960D-DF04F471FE98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13" creationId="{FE8C9717-C3F8-4E51-9C86-57EC33404C2A}"/>
          </ac:grpSpMkLst>
        </pc:grpChg>
        <pc:grpChg chg="del mod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19" creationId="{3932EC36-E199-481A-977F-A11D8C603D74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22" creationId="{69088144-8FD5-4A00-BB04-A69F0DC467B0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25" creationId="{471DA118-7E76-4490-8B84-01BF71118568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28" creationId="{26C5502F-623F-4A9C-94ED-48A36C5C34F5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31" creationId="{91BCF91D-30B0-41A3-BD74-CFBCFCFC2842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34" creationId="{90BD3B0A-4C98-4C05-88B9-8005FC3CD840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37" creationId="{9AF480CA-84AC-4978-8536-5B115222CC3C}"/>
          </ac:grpSpMkLst>
        </pc:grpChg>
        <pc:grpChg chg="del">
          <ac:chgData name="Arik Slepyan" userId="ce6ba073-7719-42bc-90e3-72b15b87aff4" providerId="ADAL" clId="{B1AA0A86-6C06-4F29-B2E8-F5CCDBD1480D}" dt="2021-08-22T20:09:35.312" v="1" actId="165"/>
          <ac:grpSpMkLst>
            <pc:docMk/>
            <pc:sldMk cId="4202637849" sldId="257"/>
            <ac:grpSpMk id="40" creationId="{EC5E8CE5-3355-4140-A7BB-4F6C9B41B834}"/>
          </ac:grpSpMkLst>
        </pc:grpChg>
        <pc:grpChg chg="add mod">
          <ac:chgData name="Arik Slepyan" userId="ce6ba073-7719-42bc-90e3-72b15b87aff4" providerId="ADAL" clId="{B1AA0A86-6C06-4F29-B2E8-F5CCDBD1480D}" dt="2021-08-22T20:22:35.657" v="54" actId="1076"/>
          <ac:grpSpMkLst>
            <pc:docMk/>
            <pc:sldMk cId="4202637849" sldId="257"/>
            <ac:grpSpMk id="43" creationId="{27512EB5-FFA0-4556-8391-65EC7D0187ED}"/>
          </ac:grpSpMkLst>
        </pc:grpChg>
        <pc:grpChg chg="add mod">
          <ac:chgData name="Arik Slepyan" userId="ce6ba073-7719-42bc-90e3-72b15b87aff4" providerId="ADAL" clId="{B1AA0A86-6C06-4F29-B2E8-F5CCDBD1480D}" dt="2021-08-22T20:22:43.594" v="55" actId="1076"/>
          <ac:grpSpMkLst>
            <pc:docMk/>
            <pc:sldMk cId="4202637849" sldId="257"/>
            <ac:grpSpMk id="49" creationId="{2D6F1EF5-BAB4-4829-9A18-EB03672A0E39}"/>
          </ac:grpSpMkLst>
        </pc:grpChg>
        <pc:picChg chg="mod or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4" creationId="{1DFCC8DC-14CD-4A87-9AAF-D368F7F86352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8" creationId="{03DCC85D-C8AD-4E9B-8F60-8920BD87A919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11" creationId="{372878F0-22FE-477A-8BD1-656FF00542D4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14" creationId="{6F314661-889E-400C-96AE-308B22828D48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20" creationId="{5E85833B-3734-4013-8F19-0B0FAFF05BBB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23" creationId="{0022FACA-7461-4ACB-A9CC-4C1CDF0A8EB8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26" creationId="{1C04C966-334D-4D3E-B224-CCF2D12A021C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29" creationId="{0E4A29BE-7CCE-4272-8528-66259C63CBC7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32" creationId="{8FB3F9F3-0BFC-4550-8DB9-D799D3AACF67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35" creationId="{74F8BF12-92EF-4FC6-8FC7-70B7253B79A8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38" creationId="{C043AAED-40E2-4396-B09B-0C0A89B3E95B}"/>
          </ac:picMkLst>
        </pc:picChg>
        <pc:picChg chg="mod topLvl">
          <ac:chgData name="Arik Slepyan" userId="ce6ba073-7719-42bc-90e3-72b15b87aff4" providerId="ADAL" clId="{B1AA0A86-6C06-4F29-B2E8-F5CCDBD1480D}" dt="2021-08-22T20:22:35.657" v="54" actId="1076"/>
          <ac:picMkLst>
            <pc:docMk/>
            <pc:sldMk cId="4202637849" sldId="257"/>
            <ac:picMk id="41" creationId="{7B98F146-E288-477D-999F-D9DE9166BDFE}"/>
          </ac:picMkLst>
        </pc:picChg>
        <pc:cxnChg chg="add mod">
          <ac:chgData name="Arik Slepyan" userId="ce6ba073-7719-42bc-90e3-72b15b87aff4" providerId="ADAL" clId="{B1AA0A86-6C06-4F29-B2E8-F5CCDBD1480D}" dt="2021-08-22T20:22:35.657" v="54" actId="1076"/>
          <ac:cxnSpMkLst>
            <pc:docMk/>
            <pc:sldMk cId="4202637849" sldId="257"/>
            <ac:cxnSpMk id="45" creationId="{8D2CD8ED-383F-4CBD-BD3E-79CBE64FC36B}"/>
          </ac:cxnSpMkLst>
        </pc:cxnChg>
        <pc:cxnChg chg="add mod">
          <ac:chgData name="Arik Slepyan" userId="ce6ba073-7719-42bc-90e3-72b15b87aff4" providerId="ADAL" clId="{B1AA0A86-6C06-4F29-B2E8-F5CCDBD1480D}" dt="2021-08-22T20:22:35.657" v="54" actId="1076"/>
          <ac:cxnSpMkLst>
            <pc:docMk/>
            <pc:sldMk cId="4202637849" sldId="257"/>
            <ac:cxnSpMk id="46" creationId="{B19870DE-31FE-4D69-B53E-E89F2FB81A2C}"/>
          </ac:cxnSpMkLst>
        </pc:cxnChg>
        <pc:cxnChg chg="add mod">
          <ac:chgData name="Arik Slepyan" userId="ce6ba073-7719-42bc-90e3-72b15b87aff4" providerId="ADAL" clId="{B1AA0A86-6C06-4F29-B2E8-F5CCDBD1480D}" dt="2021-08-22T20:22:35.657" v="54" actId="1076"/>
          <ac:cxnSpMkLst>
            <pc:docMk/>
            <pc:sldMk cId="4202637849" sldId="257"/>
            <ac:cxnSpMk id="48" creationId="{3E2C5300-31B6-4573-9336-86412D982B1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FE8A-29FE-4B7C-9BB2-ADB8883A79D4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AFED-6AF0-499E-9F16-15F69917F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6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DA8F-492B-4421-AB72-07A7928569A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90E1-0A29-4D06-84A7-5A43EAC31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1318" y="4072707"/>
            <a:ext cx="5543951" cy="2942866"/>
            <a:chOff x="451319" y="934872"/>
            <a:chExt cx="5543951" cy="2942866"/>
          </a:xfrm>
        </p:grpSpPr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3DA20D4C-5930-4A4C-AE3C-76246002F566}"/>
                </a:ext>
              </a:extLst>
            </p:cNvPr>
            <p:cNvSpPr/>
            <p:nvPr/>
          </p:nvSpPr>
          <p:spPr>
            <a:xfrm>
              <a:off x="1160420" y="964962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388CEDA6-B797-450A-9503-150DF0F82845}"/>
                </a:ext>
              </a:extLst>
            </p:cNvPr>
            <p:cNvSpPr/>
            <p:nvPr/>
          </p:nvSpPr>
          <p:spPr>
            <a:xfrm>
              <a:off x="1852149" y="963058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446CAFC2-23A9-42D8-9D06-439EA0EED9EF}"/>
                </a:ext>
              </a:extLst>
            </p:cNvPr>
            <p:cNvSpPr/>
            <p:nvPr/>
          </p:nvSpPr>
          <p:spPr>
            <a:xfrm>
              <a:off x="3246767" y="963059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E6613380-8231-47E2-8B60-85E578DDDF4C}"/>
                </a:ext>
              </a:extLst>
            </p:cNvPr>
            <p:cNvSpPr/>
            <p:nvPr/>
          </p:nvSpPr>
          <p:spPr>
            <a:xfrm>
              <a:off x="451319" y="95354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AC2E0FE2-9B86-4A37-9160-45294406CEDB}"/>
                </a:ext>
              </a:extLst>
            </p:cNvPr>
            <p:cNvSpPr/>
            <p:nvPr/>
          </p:nvSpPr>
          <p:spPr>
            <a:xfrm>
              <a:off x="1160420" y="1707895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A0AF95C6-FE4C-4D48-96ED-14E69CD82AAB}"/>
                </a:ext>
              </a:extLst>
            </p:cNvPr>
            <p:cNvSpPr/>
            <p:nvPr/>
          </p:nvSpPr>
          <p:spPr>
            <a:xfrm>
              <a:off x="1852149" y="1705992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BEA60256-C2C7-4720-BFB2-08FE27D66811}"/>
                </a:ext>
              </a:extLst>
            </p:cNvPr>
            <p:cNvSpPr/>
            <p:nvPr/>
          </p:nvSpPr>
          <p:spPr>
            <a:xfrm>
              <a:off x="3246767" y="1705991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B2E7353E-AF20-46E5-8400-6935A0F5A568}"/>
                </a:ext>
              </a:extLst>
            </p:cNvPr>
            <p:cNvSpPr/>
            <p:nvPr/>
          </p:nvSpPr>
          <p:spPr>
            <a:xfrm>
              <a:off x="4641385" y="1705989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451319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D9098D6B-DC49-40ED-89A1-738A82E02FFC}"/>
                </a:ext>
              </a:extLst>
            </p:cNvPr>
            <p:cNvSpPr/>
            <p:nvPr/>
          </p:nvSpPr>
          <p:spPr>
            <a:xfrm>
              <a:off x="451319" y="1696472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9528462C-B3D7-4B28-A68F-7850CB3DCE03}"/>
                </a:ext>
              </a:extLst>
            </p:cNvPr>
            <p:cNvSpPr/>
            <p:nvPr/>
          </p:nvSpPr>
          <p:spPr>
            <a:xfrm>
              <a:off x="4641385" y="963059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451319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82" name="Picture 4" descr="See the source image">
              <a:extLst>
                <a:ext uri="{FF2B5EF4-FFF2-40B4-BE49-F238E27FC236}">
                  <a16:creationId xmlns="" xmlns:a16="http://schemas.microsoft.com/office/drawing/2014/main" id="{1DFCC8DC-14CD-4A87-9AAF-D368F7F863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-3775" r="65418" b="46817"/>
            <a:stretch/>
          </p:blipFill>
          <p:spPr bwMode="auto">
            <a:xfrm>
              <a:off x="1160420" y="962629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4" descr="See the source image">
              <a:extLst>
                <a:ext uri="{FF2B5EF4-FFF2-40B4-BE49-F238E27FC236}">
                  <a16:creationId xmlns="" xmlns:a16="http://schemas.microsoft.com/office/drawing/2014/main" id="{03DCC85D-C8AD-4E9B-8F60-8920BD87A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-3775" r="48655" b="46817"/>
            <a:stretch/>
          </p:blipFill>
          <p:spPr bwMode="auto">
            <a:xfrm>
              <a:off x="1859334" y="951206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See the source image">
              <a:extLst>
                <a:ext uri="{FF2B5EF4-FFF2-40B4-BE49-F238E27FC236}">
                  <a16:creationId xmlns="" xmlns:a16="http://schemas.microsoft.com/office/drawing/2014/main" id="{372878F0-22FE-477A-8BD1-656FF0054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-3775" r="31885" b="46817"/>
            <a:stretch/>
          </p:blipFill>
          <p:spPr bwMode="auto">
            <a:xfrm>
              <a:off x="3256286" y="9442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See the source image">
              <a:extLst>
                <a:ext uri="{FF2B5EF4-FFF2-40B4-BE49-F238E27FC236}">
                  <a16:creationId xmlns="" xmlns:a16="http://schemas.microsoft.com/office/drawing/2014/main" id="{6F314661-889E-400C-96AE-308B22828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-3775" r="15348" b="46817"/>
            <a:stretch/>
          </p:blipFill>
          <p:spPr bwMode="auto">
            <a:xfrm>
              <a:off x="4650904" y="9442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472506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See the source image">
              <a:extLst>
                <a:ext uri="{FF2B5EF4-FFF2-40B4-BE49-F238E27FC236}">
                  <a16:creationId xmlns="" xmlns:a16="http://schemas.microsoft.com/office/drawing/2014/main" id="{0022FACA-7461-4ACB-A9CC-4C1CDF0A8E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21" t="-3775" r="82235" b="46817"/>
            <a:stretch/>
          </p:blipFill>
          <p:spPr bwMode="auto">
            <a:xfrm>
              <a:off x="451319" y="93487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See the source image">
              <a:extLst>
                <a:ext uri="{FF2B5EF4-FFF2-40B4-BE49-F238E27FC236}">
                  <a16:creationId xmlns="" xmlns:a16="http://schemas.microsoft.com/office/drawing/2014/main" id="{1C04C966-334D-4D3E-B224-CCF2D12A02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46366" r="65418" b="-3324"/>
            <a:stretch/>
          </p:blipFill>
          <p:spPr bwMode="auto">
            <a:xfrm>
              <a:off x="1160420" y="1705561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See the source image">
              <a:extLst>
                <a:ext uri="{FF2B5EF4-FFF2-40B4-BE49-F238E27FC236}">
                  <a16:creationId xmlns="" xmlns:a16="http://schemas.microsoft.com/office/drawing/2014/main" id="{0E4A29BE-7CCE-4272-8528-66259C63C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46366" r="48655" b="-3324"/>
            <a:stretch/>
          </p:blipFill>
          <p:spPr bwMode="auto">
            <a:xfrm>
              <a:off x="1861668" y="1684805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See the source image">
              <a:extLst>
                <a:ext uri="{FF2B5EF4-FFF2-40B4-BE49-F238E27FC236}">
                  <a16:creationId xmlns="" xmlns:a16="http://schemas.microsoft.com/office/drawing/2014/main" id="{8FB3F9F3-0BFC-4550-8DB9-D799D3AAC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47401" r="31885" b="-4359"/>
            <a:stretch/>
          </p:blipFill>
          <p:spPr bwMode="auto">
            <a:xfrm>
              <a:off x="3256286" y="1696472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See the source image">
              <a:extLst>
                <a:ext uri="{FF2B5EF4-FFF2-40B4-BE49-F238E27FC236}">
                  <a16:creationId xmlns="" xmlns:a16="http://schemas.microsoft.com/office/drawing/2014/main" id="{74F8BF12-92EF-4FC6-8FC7-70B7253B7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48242" r="15348" b="-5200"/>
            <a:stretch/>
          </p:blipFill>
          <p:spPr bwMode="auto">
            <a:xfrm>
              <a:off x="4650904" y="1705805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472506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4" descr="See the source image">
              <a:extLst>
                <a:ext uri="{FF2B5EF4-FFF2-40B4-BE49-F238E27FC236}">
                  <a16:creationId xmlns="" xmlns:a16="http://schemas.microsoft.com/office/drawing/2014/main" id="{7B98F146-E288-477D-999F-D9DE9166BD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21" t="48533" r="82235" b="-5491"/>
            <a:stretch/>
          </p:blipFill>
          <p:spPr bwMode="auto">
            <a:xfrm>
              <a:off x="451319" y="1694138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1" name="Oval 220">
              <a:extLst>
                <a:ext uri="{FF2B5EF4-FFF2-40B4-BE49-F238E27FC236}">
                  <a16:creationId xmlns="" xmlns:a16="http://schemas.microsoft.com/office/drawing/2014/main" id="{388CEDA6-B797-450A-9503-150DF0F82845}"/>
                </a:ext>
              </a:extLst>
            </p:cNvPr>
            <p:cNvSpPr/>
            <p:nvPr/>
          </p:nvSpPr>
          <p:spPr>
            <a:xfrm>
              <a:off x="2533549" y="983814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22" name="Oval 221">
              <a:extLst>
                <a:ext uri="{FF2B5EF4-FFF2-40B4-BE49-F238E27FC236}">
                  <a16:creationId xmlns="" xmlns:a16="http://schemas.microsoft.com/office/drawing/2014/main" id="{A0AF95C6-FE4C-4D48-96ED-14E69CD82AAB}"/>
                </a:ext>
              </a:extLst>
            </p:cNvPr>
            <p:cNvSpPr/>
            <p:nvPr/>
          </p:nvSpPr>
          <p:spPr>
            <a:xfrm>
              <a:off x="2533549" y="1726748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23" name="Picture 4" descr="See the source image">
              <a:extLst>
                <a:ext uri="{FF2B5EF4-FFF2-40B4-BE49-F238E27FC236}">
                  <a16:creationId xmlns="" xmlns:a16="http://schemas.microsoft.com/office/drawing/2014/main" id="{03DCC85D-C8AD-4E9B-8F60-8920BD87A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-3775" r="48655" b="46817"/>
            <a:stretch/>
          </p:blipFill>
          <p:spPr bwMode="auto">
            <a:xfrm>
              <a:off x="2540734" y="971962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4" descr="See the source image">
              <a:extLst>
                <a:ext uri="{FF2B5EF4-FFF2-40B4-BE49-F238E27FC236}">
                  <a16:creationId xmlns="" xmlns:a16="http://schemas.microsoft.com/office/drawing/2014/main" id="{0E4A29BE-7CCE-4272-8528-66259C63C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46366" r="48655" b="-3324"/>
            <a:stretch/>
          </p:blipFill>
          <p:spPr bwMode="auto">
            <a:xfrm>
              <a:off x="2543068" y="1705561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" name="Oval 224">
              <a:extLst>
                <a:ext uri="{FF2B5EF4-FFF2-40B4-BE49-F238E27FC236}">
                  <a16:creationId xmlns="" xmlns:a16="http://schemas.microsoft.com/office/drawing/2014/main" id="{446CAFC2-23A9-42D8-9D06-439EA0EED9EF}"/>
                </a:ext>
              </a:extLst>
            </p:cNvPr>
            <p:cNvSpPr/>
            <p:nvPr/>
          </p:nvSpPr>
          <p:spPr>
            <a:xfrm>
              <a:off x="3948015" y="981482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26" name="Oval 225">
              <a:extLst>
                <a:ext uri="{FF2B5EF4-FFF2-40B4-BE49-F238E27FC236}">
                  <a16:creationId xmlns="" xmlns:a16="http://schemas.microsoft.com/office/drawing/2014/main" id="{BEA60256-C2C7-4720-BFB2-08FE27D66811}"/>
                </a:ext>
              </a:extLst>
            </p:cNvPr>
            <p:cNvSpPr/>
            <p:nvPr/>
          </p:nvSpPr>
          <p:spPr>
            <a:xfrm>
              <a:off x="3948015" y="1724414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27" name="Picture 4" descr="See the source image">
              <a:extLst>
                <a:ext uri="{FF2B5EF4-FFF2-40B4-BE49-F238E27FC236}">
                  <a16:creationId xmlns="" xmlns:a16="http://schemas.microsoft.com/office/drawing/2014/main" id="{372878F0-22FE-477A-8BD1-656FF0054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-3775" r="31885" b="46817"/>
            <a:stretch/>
          </p:blipFill>
          <p:spPr bwMode="auto">
            <a:xfrm>
              <a:off x="3957534" y="962629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4" descr="See the source image">
              <a:extLst>
                <a:ext uri="{FF2B5EF4-FFF2-40B4-BE49-F238E27FC236}">
                  <a16:creationId xmlns="" xmlns:a16="http://schemas.microsoft.com/office/drawing/2014/main" id="{8FB3F9F3-0BFC-4550-8DB9-D799D3AAC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47401" r="31885" b="-4359"/>
            <a:stretch/>
          </p:blipFill>
          <p:spPr bwMode="auto">
            <a:xfrm>
              <a:off x="3957534" y="1714895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Oval 228">
              <a:extLst>
                <a:ext uri="{FF2B5EF4-FFF2-40B4-BE49-F238E27FC236}">
                  <a16:creationId xmlns="" xmlns:a16="http://schemas.microsoft.com/office/drawing/2014/main" id="{B2E7353E-AF20-46E5-8400-6935A0F5A568}"/>
                </a:ext>
              </a:extLst>
            </p:cNvPr>
            <p:cNvSpPr/>
            <p:nvPr/>
          </p:nvSpPr>
          <p:spPr>
            <a:xfrm>
              <a:off x="5344147" y="1724412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30" name="Oval 229">
              <a:extLst>
                <a:ext uri="{FF2B5EF4-FFF2-40B4-BE49-F238E27FC236}">
                  <a16:creationId xmlns="" xmlns:a16="http://schemas.microsoft.com/office/drawing/2014/main" id="{9528462C-B3D7-4B28-A68F-7850CB3DCE03}"/>
                </a:ext>
              </a:extLst>
            </p:cNvPr>
            <p:cNvSpPr/>
            <p:nvPr/>
          </p:nvSpPr>
          <p:spPr>
            <a:xfrm>
              <a:off x="5344147" y="981482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31" name="Picture 4" descr="See the source image">
              <a:extLst>
                <a:ext uri="{FF2B5EF4-FFF2-40B4-BE49-F238E27FC236}">
                  <a16:creationId xmlns="" xmlns:a16="http://schemas.microsoft.com/office/drawing/2014/main" id="{6F314661-889E-400C-96AE-308B22828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-3775" r="15348" b="46817"/>
            <a:stretch/>
          </p:blipFill>
          <p:spPr bwMode="auto">
            <a:xfrm>
              <a:off x="5353666" y="962629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4" descr="See the source image">
              <a:extLst>
                <a:ext uri="{FF2B5EF4-FFF2-40B4-BE49-F238E27FC236}">
                  <a16:creationId xmlns="" xmlns:a16="http://schemas.microsoft.com/office/drawing/2014/main" id="{74F8BF12-92EF-4FC6-8FC7-70B7253B7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48242" r="15348" b="-5200"/>
            <a:stretch/>
          </p:blipFill>
          <p:spPr bwMode="auto">
            <a:xfrm>
              <a:off x="5353666" y="1724228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" name="Oval 232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1161306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34" name="Oval 233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1161306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35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1182493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1182493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7" name="Oval 236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1854676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38" name="Oval 237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1854676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39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1875863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1875863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Oval 240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2536251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42" name="Oval 241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2536251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43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2557438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2557438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Oval 244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3247547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46" name="Oval 245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3247547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47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3268734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3268734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Oval 248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3957534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3957534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51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3978721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3978721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Oval 252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4650904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54" name="Oval 253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4650904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55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4672091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4672091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7" name="Oval 256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5332479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5332479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59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5353666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5353666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1" name="Group 260"/>
          <p:cNvGrpSpPr/>
          <p:nvPr/>
        </p:nvGrpSpPr>
        <p:grpSpPr>
          <a:xfrm>
            <a:off x="1980131" y="596383"/>
            <a:ext cx="5543951" cy="2942866"/>
            <a:chOff x="451319" y="934872"/>
            <a:chExt cx="5543951" cy="2942866"/>
          </a:xfrm>
        </p:grpSpPr>
        <p:sp>
          <p:nvSpPr>
            <p:cNvPr id="262" name="Oval 261">
              <a:extLst>
                <a:ext uri="{FF2B5EF4-FFF2-40B4-BE49-F238E27FC236}">
                  <a16:creationId xmlns="" xmlns:a16="http://schemas.microsoft.com/office/drawing/2014/main" id="{3DA20D4C-5930-4A4C-AE3C-76246002F566}"/>
                </a:ext>
              </a:extLst>
            </p:cNvPr>
            <p:cNvSpPr/>
            <p:nvPr/>
          </p:nvSpPr>
          <p:spPr>
            <a:xfrm>
              <a:off x="1160420" y="964962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63" name="Oval 262">
              <a:extLst>
                <a:ext uri="{FF2B5EF4-FFF2-40B4-BE49-F238E27FC236}">
                  <a16:creationId xmlns="" xmlns:a16="http://schemas.microsoft.com/office/drawing/2014/main" id="{388CEDA6-B797-450A-9503-150DF0F82845}"/>
                </a:ext>
              </a:extLst>
            </p:cNvPr>
            <p:cNvSpPr/>
            <p:nvPr/>
          </p:nvSpPr>
          <p:spPr>
            <a:xfrm>
              <a:off x="1852149" y="963058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64" name="Oval 263">
              <a:extLst>
                <a:ext uri="{FF2B5EF4-FFF2-40B4-BE49-F238E27FC236}">
                  <a16:creationId xmlns="" xmlns:a16="http://schemas.microsoft.com/office/drawing/2014/main" id="{446CAFC2-23A9-42D8-9D06-439EA0EED9EF}"/>
                </a:ext>
              </a:extLst>
            </p:cNvPr>
            <p:cNvSpPr/>
            <p:nvPr/>
          </p:nvSpPr>
          <p:spPr>
            <a:xfrm>
              <a:off x="3246767" y="963059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65" name="Oval 264">
              <a:extLst>
                <a:ext uri="{FF2B5EF4-FFF2-40B4-BE49-F238E27FC236}">
                  <a16:creationId xmlns="" xmlns:a16="http://schemas.microsoft.com/office/drawing/2014/main" id="{E6613380-8231-47E2-8B60-85E578DDDF4C}"/>
                </a:ext>
              </a:extLst>
            </p:cNvPr>
            <p:cNvSpPr/>
            <p:nvPr/>
          </p:nvSpPr>
          <p:spPr>
            <a:xfrm>
              <a:off x="451319" y="95354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66" name="Oval 265">
              <a:extLst>
                <a:ext uri="{FF2B5EF4-FFF2-40B4-BE49-F238E27FC236}">
                  <a16:creationId xmlns="" xmlns:a16="http://schemas.microsoft.com/office/drawing/2014/main" id="{AC2E0FE2-9B86-4A37-9160-45294406CEDB}"/>
                </a:ext>
              </a:extLst>
            </p:cNvPr>
            <p:cNvSpPr/>
            <p:nvPr/>
          </p:nvSpPr>
          <p:spPr>
            <a:xfrm>
              <a:off x="1160420" y="1707895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67" name="Oval 266">
              <a:extLst>
                <a:ext uri="{FF2B5EF4-FFF2-40B4-BE49-F238E27FC236}">
                  <a16:creationId xmlns="" xmlns:a16="http://schemas.microsoft.com/office/drawing/2014/main" id="{A0AF95C6-FE4C-4D48-96ED-14E69CD82AAB}"/>
                </a:ext>
              </a:extLst>
            </p:cNvPr>
            <p:cNvSpPr/>
            <p:nvPr/>
          </p:nvSpPr>
          <p:spPr>
            <a:xfrm>
              <a:off x="1852149" y="1705992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68" name="Oval 267">
              <a:extLst>
                <a:ext uri="{FF2B5EF4-FFF2-40B4-BE49-F238E27FC236}">
                  <a16:creationId xmlns="" xmlns:a16="http://schemas.microsoft.com/office/drawing/2014/main" id="{BEA60256-C2C7-4720-BFB2-08FE27D66811}"/>
                </a:ext>
              </a:extLst>
            </p:cNvPr>
            <p:cNvSpPr/>
            <p:nvPr/>
          </p:nvSpPr>
          <p:spPr>
            <a:xfrm>
              <a:off x="3246767" y="1705991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69" name="Oval 268">
              <a:extLst>
                <a:ext uri="{FF2B5EF4-FFF2-40B4-BE49-F238E27FC236}">
                  <a16:creationId xmlns="" xmlns:a16="http://schemas.microsoft.com/office/drawing/2014/main" id="{B2E7353E-AF20-46E5-8400-6935A0F5A568}"/>
                </a:ext>
              </a:extLst>
            </p:cNvPr>
            <p:cNvSpPr/>
            <p:nvPr/>
          </p:nvSpPr>
          <p:spPr>
            <a:xfrm>
              <a:off x="4641385" y="1705989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70" name="Oval 269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451319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71" name="Oval 270">
              <a:extLst>
                <a:ext uri="{FF2B5EF4-FFF2-40B4-BE49-F238E27FC236}">
                  <a16:creationId xmlns="" xmlns:a16="http://schemas.microsoft.com/office/drawing/2014/main" id="{D9098D6B-DC49-40ED-89A1-738A82E02FFC}"/>
                </a:ext>
              </a:extLst>
            </p:cNvPr>
            <p:cNvSpPr/>
            <p:nvPr/>
          </p:nvSpPr>
          <p:spPr>
            <a:xfrm>
              <a:off x="451319" y="1696472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72" name="Oval 271">
              <a:extLst>
                <a:ext uri="{FF2B5EF4-FFF2-40B4-BE49-F238E27FC236}">
                  <a16:creationId xmlns="" xmlns:a16="http://schemas.microsoft.com/office/drawing/2014/main" id="{9528462C-B3D7-4B28-A68F-7850CB3DCE03}"/>
                </a:ext>
              </a:extLst>
            </p:cNvPr>
            <p:cNvSpPr/>
            <p:nvPr/>
          </p:nvSpPr>
          <p:spPr>
            <a:xfrm>
              <a:off x="4641385" y="963059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73" name="Oval 272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451319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74" name="Picture 4" descr="See the source image">
              <a:extLst>
                <a:ext uri="{FF2B5EF4-FFF2-40B4-BE49-F238E27FC236}">
                  <a16:creationId xmlns="" xmlns:a16="http://schemas.microsoft.com/office/drawing/2014/main" id="{1DFCC8DC-14CD-4A87-9AAF-D368F7F863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-3775" r="65418" b="46817"/>
            <a:stretch/>
          </p:blipFill>
          <p:spPr bwMode="auto">
            <a:xfrm>
              <a:off x="1160420" y="962629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4" descr="See the source image">
              <a:extLst>
                <a:ext uri="{FF2B5EF4-FFF2-40B4-BE49-F238E27FC236}">
                  <a16:creationId xmlns="" xmlns:a16="http://schemas.microsoft.com/office/drawing/2014/main" id="{03DCC85D-C8AD-4E9B-8F60-8920BD87A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-3775" r="48655" b="46817"/>
            <a:stretch/>
          </p:blipFill>
          <p:spPr bwMode="auto">
            <a:xfrm>
              <a:off x="1859334" y="951206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4" descr="See the source image">
              <a:extLst>
                <a:ext uri="{FF2B5EF4-FFF2-40B4-BE49-F238E27FC236}">
                  <a16:creationId xmlns="" xmlns:a16="http://schemas.microsoft.com/office/drawing/2014/main" id="{372878F0-22FE-477A-8BD1-656FF0054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-3775" r="31885" b="46817"/>
            <a:stretch/>
          </p:blipFill>
          <p:spPr bwMode="auto">
            <a:xfrm>
              <a:off x="3256286" y="9442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4" descr="See the source image">
              <a:extLst>
                <a:ext uri="{FF2B5EF4-FFF2-40B4-BE49-F238E27FC236}">
                  <a16:creationId xmlns="" xmlns:a16="http://schemas.microsoft.com/office/drawing/2014/main" id="{6F314661-889E-400C-96AE-308B22828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-3775" r="15348" b="46817"/>
            <a:stretch/>
          </p:blipFill>
          <p:spPr bwMode="auto">
            <a:xfrm>
              <a:off x="4650904" y="944206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8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472506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4" descr="See the source image">
              <a:extLst>
                <a:ext uri="{FF2B5EF4-FFF2-40B4-BE49-F238E27FC236}">
                  <a16:creationId xmlns="" xmlns:a16="http://schemas.microsoft.com/office/drawing/2014/main" id="{0022FACA-7461-4ACB-A9CC-4C1CDF0A8E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21" t="-3775" r="82235" b="46817"/>
            <a:stretch/>
          </p:blipFill>
          <p:spPr bwMode="auto">
            <a:xfrm>
              <a:off x="451319" y="934872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0" name="Picture 4" descr="See the source image">
              <a:extLst>
                <a:ext uri="{FF2B5EF4-FFF2-40B4-BE49-F238E27FC236}">
                  <a16:creationId xmlns="" xmlns:a16="http://schemas.microsoft.com/office/drawing/2014/main" id="{1C04C966-334D-4D3E-B224-CCF2D12A02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46366" r="65418" b="-3324"/>
            <a:stretch/>
          </p:blipFill>
          <p:spPr bwMode="auto">
            <a:xfrm>
              <a:off x="1160420" y="1705561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4" descr="See the source image">
              <a:extLst>
                <a:ext uri="{FF2B5EF4-FFF2-40B4-BE49-F238E27FC236}">
                  <a16:creationId xmlns="" xmlns:a16="http://schemas.microsoft.com/office/drawing/2014/main" id="{0E4A29BE-7CCE-4272-8528-66259C63C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46366" r="48655" b="-3324"/>
            <a:stretch/>
          </p:blipFill>
          <p:spPr bwMode="auto">
            <a:xfrm>
              <a:off x="1861668" y="1684805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4" descr="See the source image">
              <a:extLst>
                <a:ext uri="{FF2B5EF4-FFF2-40B4-BE49-F238E27FC236}">
                  <a16:creationId xmlns="" xmlns:a16="http://schemas.microsoft.com/office/drawing/2014/main" id="{8FB3F9F3-0BFC-4550-8DB9-D799D3AAC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47401" r="31885" b="-4359"/>
            <a:stretch/>
          </p:blipFill>
          <p:spPr bwMode="auto">
            <a:xfrm>
              <a:off x="3256286" y="1696472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4" descr="See the source image">
              <a:extLst>
                <a:ext uri="{FF2B5EF4-FFF2-40B4-BE49-F238E27FC236}">
                  <a16:creationId xmlns="" xmlns:a16="http://schemas.microsoft.com/office/drawing/2014/main" id="{74F8BF12-92EF-4FC6-8FC7-70B7253B7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48242" r="15348" b="-5200"/>
            <a:stretch/>
          </p:blipFill>
          <p:spPr bwMode="auto">
            <a:xfrm>
              <a:off x="4650904" y="1705805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472506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5" name="Picture 4" descr="See the source image">
              <a:extLst>
                <a:ext uri="{FF2B5EF4-FFF2-40B4-BE49-F238E27FC236}">
                  <a16:creationId xmlns="" xmlns:a16="http://schemas.microsoft.com/office/drawing/2014/main" id="{7B98F146-E288-477D-999F-D9DE9166BD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21" t="48533" r="82235" b="-5491"/>
            <a:stretch/>
          </p:blipFill>
          <p:spPr bwMode="auto">
            <a:xfrm>
              <a:off x="451319" y="1694138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Oval 285">
              <a:extLst>
                <a:ext uri="{FF2B5EF4-FFF2-40B4-BE49-F238E27FC236}">
                  <a16:creationId xmlns="" xmlns:a16="http://schemas.microsoft.com/office/drawing/2014/main" id="{388CEDA6-B797-450A-9503-150DF0F82845}"/>
                </a:ext>
              </a:extLst>
            </p:cNvPr>
            <p:cNvSpPr/>
            <p:nvPr/>
          </p:nvSpPr>
          <p:spPr>
            <a:xfrm>
              <a:off x="2533549" y="983814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87" name="Oval 286">
              <a:extLst>
                <a:ext uri="{FF2B5EF4-FFF2-40B4-BE49-F238E27FC236}">
                  <a16:creationId xmlns="" xmlns:a16="http://schemas.microsoft.com/office/drawing/2014/main" id="{A0AF95C6-FE4C-4D48-96ED-14E69CD82AAB}"/>
                </a:ext>
              </a:extLst>
            </p:cNvPr>
            <p:cNvSpPr/>
            <p:nvPr/>
          </p:nvSpPr>
          <p:spPr>
            <a:xfrm>
              <a:off x="2533549" y="1726748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88" name="Picture 4" descr="See the source image">
              <a:extLst>
                <a:ext uri="{FF2B5EF4-FFF2-40B4-BE49-F238E27FC236}">
                  <a16:creationId xmlns="" xmlns:a16="http://schemas.microsoft.com/office/drawing/2014/main" id="{03DCC85D-C8AD-4E9B-8F60-8920BD87A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-3775" r="48655" b="46817"/>
            <a:stretch/>
          </p:blipFill>
          <p:spPr bwMode="auto">
            <a:xfrm>
              <a:off x="2540734" y="971962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4" descr="See the source image">
              <a:extLst>
                <a:ext uri="{FF2B5EF4-FFF2-40B4-BE49-F238E27FC236}">
                  <a16:creationId xmlns="" xmlns:a16="http://schemas.microsoft.com/office/drawing/2014/main" id="{0E4A29BE-7CCE-4272-8528-66259C63C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9" t="46366" r="48655" b="-3324"/>
            <a:stretch/>
          </p:blipFill>
          <p:spPr bwMode="auto">
            <a:xfrm>
              <a:off x="2543068" y="1705561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0" name="Oval 289">
              <a:extLst>
                <a:ext uri="{FF2B5EF4-FFF2-40B4-BE49-F238E27FC236}">
                  <a16:creationId xmlns="" xmlns:a16="http://schemas.microsoft.com/office/drawing/2014/main" id="{446CAFC2-23A9-42D8-9D06-439EA0EED9EF}"/>
                </a:ext>
              </a:extLst>
            </p:cNvPr>
            <p:cNvSpPr/>
            <p:nvPr/>
          </p:nvSpPr>
          <p:spPr>
            <a:xfrm>
              <a:off x="3948015" y="981482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91" name="Oval 290">
              <a:extLst>
                <a:ext uri="{FF2B5EF4-FFF2-40B4-BE49-F238E27FC236}">
                  <a16:creationId xmlns="" xmlns:a16="http://schemas.microsoft.com/office/drawing/2014/main" id="{BEA60256-C2C7-4720-BFB2-08FE27D66811}"/>
                </a:ext>
              </a:extLst>
            </p:cNvPr>
            <p:cNvSpPr/>
            <p:nvPr/>
          </p:nvSpPr>
          <p:spPr>
            <a:xfrm>
              <a:off x="3948015" y="1724414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92" name="Picture 4" descr="See the source image">
              <a:extLst>
                <a:ext uri="{FF2B5EF4-FFF2-40B4-BE49-F238E27FC236}">
                  <a16:creationId xmlns="" xmlns:a16="http://schemas.microsoft.com/office/drawing/2014/main" id="{372878F0-22FE-477A-8BD1-656FF0054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-3775" r="31885" b="46817"/>
            <a:stretch/>
          </p:blipFill>
          <p:spPr bwMode="auto">
            <a:xfrm>
              <a:off x="3957534" y="962629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" name="Picture 4" descr="See the source image">
              <a:extLst>
                <a:ext uri="{FF2B5EF4-FFF2-40B4-BE49-F238E27FC236}">
                  <a16:creationId xmlns="" xmlns:a16="http://schemas.microsoft.com/office/drawing/2014/main" id="{8FB3F9F3-0BFC-4550-8DB9-D799D3AAC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29" t="47401" r="31885" b="-4359"/>
            <a:stretch/>
          </p:blipFill>
          <p:spPr bwMode="auto">
            <a:xfrm>
              <a:off x="3957534" y="1714895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Oval 293">
              <a:extLst>
                <a:ext uri="{FF2B5EF4-FFF2-40B4-BE49-F238E27FC236}">
                  <a16:creationId xmlns="" xmlns:a16="http://schemas.microsoft.com/office/drawing/2014/main" id="{B2E7353E-AF20-46E5-8400-6935A0F5A568}"/>
                </a:ext>
              </a:extLst>
            </p:cNvPr>
            <p:cNvSpPr/>
            <p:nvPr/>
          </p:nvSpPr>
          <p:spPr>
            <a:xfrm>
              <a:off x="5344147" y="1724412"/>
              <a:ext cx="641604" cy="6416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95" name="Oval 294">
              <a:extLst>
                <a:ext uri="{FF2B5EF4-FFF2-40B4-BE49-F238E27FC236}">
                  <a16:creationId xmlns="" xmlns:a16="http://schemas.microsoft.com/office/drawing/2014/main" id="{9528462C-B3D7-4B28-A68F-7850CB3DCE03}"/>
                </a:ext>
              </a:extLst>
            </p:cNvPr>
            <p:cNvSpPr/>
            <p:nvPr/>
          </p:nvSpPr>
          <p:spPr>
            <a:xfrm>
              <a:off x="5344147" y="981482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296" name="Picture 4" descr="See the source image">
              <a:extLst>
                <a:ext uri="{FF2B5EF4-FFF2-40B4-BE49-F238E27FC236}">
                  <a16:creationId xmlns="" xmlns:a16="http://schemas.microsoft.com/office/drawing/2014/main" id="{6F314661-889E-400C-96AE-308B22828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-3775" r="15348" b="46817"/>
            <a:stretch/>
          </p:blipFill>
          <p:spPr bwMode="auto">
            <a:xfrm>
              <a:off x="5353666" y="962629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4" descr="See the source image">
              <a:extLst>
                <a:ext uri="{FF2B5EF4-FFF2-40B4-BE49-F238E27FC236}">
                  <a16:creationId xmlns="" xmlns:a16="http://schemas.microsoft.com/office/drawing/2014/main" id="{74F8BF12-92EF-4FC6-8FC7-70B7253B7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66" t="48242" r="15348" b="-5200"/>
            <a:stretch/>
          </p:blipFill>
          <p:spPr bwMode="auto">
            <a:xfrm>
              <a:off x="5353666" y="1724228"/>
              <a:ext cx="641604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8" name="Oval 297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1161306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299" name="Oval 298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1161306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300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1182493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1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1182493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2" name="Oval 301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1854676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303" name="Oval 302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1854676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304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1875863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1875863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6" name="Oval 305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2536251" y="3236134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307" name="Oval 306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2536251" y="2493201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308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2557438" y="24673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2557438" y="3214947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" name="Oval 309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3247547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311" name="Oval 310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3247547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312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3268734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3268734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4" name="Oval 313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3957534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315" name="Oval 314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3957534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316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3978721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3978721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4650904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319" name="Oval 318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4650904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320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4672091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1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4672091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2" name="Oval 321">
              <a:extLst>
                <a:ext uri="{FF2B5EF4-FFF2-40B4-BE49-F238E27FC236}">
                  <a16:creationId xmlns="" xmlns:a16="http://schemas.microsoft.com/office/drawing/2014/main" id="{1D084E04-289E-41A2-92CF-E3051D181206}"/>
                </a:ext>
              </a:extLst>
            </p:cNvPr>
            <p:cNvSpPr/>
            <p:nvPr/>
          </p:nvSpPr>
          <p:spPr>
            <a:xfrm>
              <a:off x="5332479" y="3235760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323" name="Oval 322">
              <a:extLst>
                <a:ext uri="{FF2B5EF4-FFF2-40B4-BE49-F238E27FC236}">
                  <a16:creationId xmlns="" xmlns:a16="http://schemas.microsoft.com/office/drawing/2014/main" id="{C20C51BD-AB3B-4FE4-A705-E85FC32DDABE}"/>
                </a:ext>
              </a:extLst>
            </p:cNvPr>
            <p:cNvSpPr/>
            <p:nvPr/>
          </p:nvSpPr>
          <p:spPr>
            <a:xfrm>
              <a:off x="5332479" y="2492827"/>
              <a:ext cx="641604" cy="64160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pic>
          <p:nvPicPr>
            <p:cNvPr id="324" name="Picture 4" descr="See the source image">
              <a:extLst>
                <a:ext uri="{FF2B5EF4-FFF2-40B4-BE49-F238E27FC236}">
                  <a16:creationId xmlns="" xmlns:a16="http://schemas.microsoft.com/office/drawing/2014/main" id="{5E85833B-3734-4013-8F19-0B0FAFF05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-3775" r="-1504" b="46817"/>
            <a:stretch/>
          </p:blipFill>
          <p:spPr bwMode="auto">
            <a:xfrm>
              <a:off x="5353666" y="24669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5" name="Picture 4" descr="See the source image">
              <a:extLst>
                <a:ext uri="{FF2B5EF4-FFF2-40B4-BE49-F238E27FC236}">
                  <a16:creationId xmlns="" xmlns:a16="http://schemas.microsoft.com/office/drawing/2014/main" id="{C043AAED-40E2-4396-B09B-0C0A89B3E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18" t="46780" r="-1504" b="-3738"/>
            <a:stretch/>
          </p:blipFill>
          <p:spPr bwMode="auto">
            <a:xfrm>
              <a:off x="5353666" y="3214573"/>
              <a:ext cx="641604" cy="641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263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Arik Slepyan</dc:creator>
  <cp:lastModifiedBy>Masha Slepyan</cp:lastModifiedBy>
  <cp:revision>3</cp:revision>
  <dcterms:created xsi:type="dcterms:W3CDTF">2021-08-22T20:00:00Z</dcterms:created>
  <dcterms:modified xsi:type="dcterms:W3CDTF">2021-08-27T15:58:12Z</dcterms:modified>
</cp:coreProperties>
</file>