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656" y="3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85927" y="60960"/>
            <a:ext cx="8666988" cy="1395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2826" y="84703"/>
            <a:ext cx="8572479" cy="1301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2826" y="84703"/>
            <a:ext cx="8572479" cy="1301739"/>
          </a:xfrm>
          <a:custGeom>
            <a:avLst/>
            <a:gdLst/>
            <a:ahLst/>
            <a:cxnLst/>
            <a:rect l="l" t="t" r="r" b="b"/>
            <a:pathLst>
              <a:path w="8572479" h="1301739">
                <a:moveTo>
                  <a:pt x="0" y="216926"/>
                </a:moveTo>
                <a:lnTo>
                  <a:pt x="6305" y="164812"/>
                </a:lnTo>
                <a:lnTo>
                  <a:pt x="24218" y="117257"/>
                </a:lnTo>
                <a:lnTo>
                  <a:pt x="52229" y="75772"/>
                </a:lnTo>
                <a:lnTo>
                  <a:pt x="88830" y="41868"/>
                </a:lnTo>
                <a:lnTo>
                  <a:pt x="132515" y="17054"/>
                </a:lnTo>
                <a:lnTo>
                  <a:pt x="181774" y="2840"/>
                </a:lnTo>
                <a:lnTo>
                  <a:pt x="216966" y="0"/>
                </a:lnTo>
                <a:lnTo>
                  <a:pt x="8355553" y="0"/>
                </a:lnTo>
                <a:lnTo>
                  <a:pt x="8407667" y="6307"/>
                </a:lnTo>
                <a:lnTo>
                  <a:pt x="8455221" y="24222"/>
                </a:lnTo>
                <a:lnTo>
                  <a:pt x="8496706" y="52234"/>
                </a:lnTo>
                <a:lnTo>
                  <a:pt x="8530611" y="88833"/>
                </a:lnTo>
                <a:lnTo>
                  <a:pt x="8555425" y="132509"/>
                </a:lnTo>
                <a:lnTo>
                  <a:pt x="8569639" y="181751"/>
                </a:lnTo>
                <a:lnTo>
                  <a:pt x="8572479" y="216926"/>
                </a:lnTo>
                <a:lnTo>
                  <a:pt x="8572479" y="1084722"/>
                </a:lnTo>
                <a:lnTo>
                  <a:pt x="8566172" y="1136881"/>
                </a:lnTo>
                <a:lnTo>
                  <a:pt x="8548257" y="1184464"/>
                </a:lnTo>
                <a:lnTo>
                  <a:pt x="8520245" y="1225964"/>
                </a:lnTo>
                <a:lnTo>
                  <a:pt x="8483645" y="1259874"/>
                </a:lnTo>
                <a:lnTo>
                  <a:pt x="8439970" y="1284688"/>
                </a:lnTo>
                <a:lnTo>
                  <a:pt x="8390728" y="1298900"/>
                </a:lnTo>
                <a:lnTo>
                  <a:pt x="8355553" y="1301739"/>
                </a:lnTo>
                <a:lnTo>
                  <a:pt x="216966" y="1301739"/>
                </a:lnTo>
                <a:lnTo>
                  <a:pt x="164828" y="1295434"/>
                </a:lnTo>
                <a:lnTo>
                  <a:pt x="117259" y="1277520"/>
                </a:lnTo>
                <a:lnTo>
                  <a:pt x="75768" y="1249507"/>
                </a:lnTo>
                <a:lnTo>
                  <a:pt x="41863" y="1212899"/>
                </a:lnTo>
                <a:lnTo>
                  <a:pt x="17050" y="1169204"/>
                </a:lnTo>
                <a:lnTo>
                  <a:pt x="2839" y="1119929"/>
                </a:lnTo>
                <a:lnTo>
                  <a:pt x="0" y="1084722"/>
                </a:lnTo>
                <a:lnTo>
                  <a:pt x="0" y="216926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2420" y="1615440"/>
            <a:ext cx="8540496" cy="2433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831" y="1640464"/>
            <a:ext cx="8445474" cy="23388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9831" y="1640464"/>
            <a:ext cx="8445474" cy="2338830"/>
          </a:xfrm>
          <a:custGeom>
            <a:avLst/>
            <a:gdLst/>
            <a:ahLst/>
            <a:cxnLst/>
            <a:rect l="l" t="t" r="r" b="b"/>
            <a:pathLst>
              <a:path w="8445474" h="2338830">
                <a:moveTo>
                  <a:pt x="0" y="389747"/>
                </a:moveTo>
                <a:lnTo>
                  <a:pt x="5102" y="326529"/>
                </a:lnTo>
                <a:lnTo>
                  <a:pt x="19873" y="266558"/>
                </a:lnTo>
                <a:lnTo>
                  <a:pt x="43511" y="210637"/>
                </a:lnTo>
                <a:lnTo>
                  <a:pt x="75213" y="159568"/>
                </a:lnTo>
                <a:lnTo>
                  <a:pt x="114176" y="114155"/>
                </a:lnTo>
                <a:lnTo>
                  <a:pt x="159598" y="75199"/>
                </a:lnTo>
                <a:lnTo>
                  <a:pt x="210676" y="43503"/>
                </a:lnTo>
                <a:lnTo>
                  <a:pt x="266608" y="19869"/>
                </a:lnTo>
                <a:lnTo>
                  <a:pt x="326590" y="5101"/>
                </a:lnTo>
                <a:lnTo>
                  <a:pt x="389820" y="0"/>
                </a:lnTo>
                <a:lnTo>
                  <a:pt x="8055696" y="0"/>
                </a:lnTo>
                <a:lnTo>
                  <a:pt x="8118923" y="5101"/>
                </a:lnTo>
                <a:lnTo>
                  <a:pt x="8178900" y="19869"/>
                </a:lnTo>
                <a:lnTo>
                  <a:pt x="8234827" y="43503"/>
                </a:lnTo>
                <a:lnTo>
                  <a:pt x="8285899" y="75199"/>
                </a:lnTo>
                <a:lnTo>
                  <a:pt x="8331315" y="114155"/>
                </a:lnTo>
                <a:lnTo>
                  <a:pt x="8370273" y="159568"/>
                </a:lnTo>
                <a:lnTo>
                  <a:pt x="8401970" y="210637"/>
                </a:lnTo>
                <a:lnTo>
                  <a:pt x="8425604" y="266558"/>
                </a:lnTo>
                <a:lnTo>
                  <a:pt x="8440373" y="326529"/>
                </a:lnTo>
                <a:lnTo>
                  <a:pt x="8445474" y="389747"/>
                </a:lnTo>
                <a:lnTo>
                  <a:pt x="8445474" y="1949074"/>
                </a:lnTo>
                <a:lnTo>
                  <a:pt x="8440373" y="2012292"/>
                </a:lnTo>
                <a:lnTo>
                  <a:pt x="8425604" y="2072264"/>
                </a:lnTo>
                <a:lnTo>
                  <a:pt x="8401970" y="2128186"/>
                </a:lnTo>
                <a:lnTo>
                  <a:pt x="8370273" y="2179256"/>
                </a:lnTo>
                <a:lnTo>
                  <a:pt x="8331315" y="2224671"/>
                </a:lnTo>
                <a:lnTo>
                  <a:pt x="8285899" y="2263628"/>
                </a:lnTo>
                <a:lnTo>
                  <a:pt x="8234827" y="2295325"/>
                </a:lnTo>
                <a:lnTo>
                  <a:pt x="8178900" y="2318960"/>
                </a:lnTo>
                <a:lnTo>
                  <a:pt x="8118923" y="2333729"/>
                </a:lnTo>
                <a:lnTo>
                  <a:pt x="8055696" y="2338830"/>
                </a:lnTo>
                <a:lnTo>
                  <a:pt x="389820" y="2338830"/>
                </a:lnTo>
                <a:lnTo>
                  <a:pt x="326590" y="2333729"/>
                </a:lnTo>
                <a:lnTo>
                  <a:pt x="266608" y="2318960"/>
                </a:lnTo>
                <a:lnTo>
                  <a:pt x="210676" y="2295325"/>
                </a:lnTo>
                <a:lnTo>
                  <a:pt x="159598" y="2263628"/>
                </a:lnTo>
                <a:lnTo>
                  <a:pt x="114176" y="2224671"/>
                </a:lnTo>
                <a:lnTo>
                  <a:pt x="75213" y="2179256"/>
                </a:lnTo>
                <a:lnTo>
                  <a:pt x="43511" y="2128186"/>
                </a:lnTo>
                <a:lnTo>
                  <a:pt x="19873" y="2072264"/>
                </a:lnTo>
                <a:lnTo>
                  <a:pt x="5102" y="2012292"/>
                </a:lnTo>
                <a:lnTo>
                  <a:pt x="0" y="1949074"/>
                </a:lnTo>
                <a:lnTo>
                  <a:pt x="0" y="38974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2420" y="4053840"/>
            <a:ext cx="8540496" cy="25359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9831" y="4078854"/>
            <a:ext cx="8445474" cy="2440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9831" y="4078854"/>
            <a:ext cx="8445474" cy="2440472"/>
          </a:xfrm>
          <a:custGeom>
            <a:avLst/>
            <a:gdLst/>
            <a:ahLst/>
            <a:cxnLst/>
            <a:rect l="l" t="t" r="r" b="b"/>
            <a:pathLst>
              <a:path w="8445474" h="2440472">
                <a:moveTo>
                  <a:pt x="0" y="406789"/>
                </a:moveTo>
                <a:lnTo>
                  <a:pt x="5323" y="340803"/>
                </a:lnTo>
                <a:lnTo>
                  <a:pt x="20737" y="278209"/>
                </a:lnTo>
                <a:lnTo>
                  <a:pt x="45402" y="219842"/>
                </a:lnTo>
                <a:lnTo>
                  <a:pt x="78482" y="166541"/>
                </a:lnTo>
                <a:lnTo>
                  <a:pt x="119139" y="119142"/>
                </a:lnTo>
                <a:lnTo>
                  <a:pt x="166536" y="78484"/>
                </a:lnTo>
                <a:lnTo>
                  <a:pt x="219834" y="45403"/>
                </a:lnTo>
                <a:lnTo>
                  <a:pt x="278196" y="20737"/>
                </a:lnTo>
                <a:lnTo>
                  <a:pt x="340786" y="5323"/>
                </a:lnTo>
                <a:lnTo>
                  <a:pt x="406764" y="0"/>
                </a:lnTo>
                <a:lnTo>
                  <a:pt x="8038688" y="0"/>
                </a:lnTo>
                <a:lnTo>
                  <a:pt x="8104672" y="5323"/>
                </a:lnTo>
                <a:lnTo>
                  <a:pt x="8167266" y="20737"/>
                </a:lnTo>
                <a:lnTo>
                  <a:pt x="8225632" y="45403"/>
                </a:lnTo>
                <a:lnTo>
                  <a:pt x="8278933" y="78484"/>
                </a:lnTo>
                <a:lnTo>
                  <a:pt x="8326332" y="119142"/>
                </a:lnTo>
                <a:lnTo>
                  <a:pt x="8366990" y="166541"/>
                </a:lnTo>
                <a:lnTo>
                  <a:pt x="8400071" y="219842"/>
                </a:lnTo>
                <a:lnTo>
                  <a:pt x="8424736" y="278209"/>
                </a:lnTo>
                <a:lnTo>
                  <a:pt x="8440150" y="340803"/>
                </a:lnTo>
                <a:lnTo>
                  <a:pt x="8445474" y="406789"/>
                </a:lnTo>
                <a:lnTo>
                  <a:pt x="8445474" y="2033717"/>
                </a:lnTo>
                <a:lnTo>
                  <a:pt x="8440150" y="2099696"/>
                </a:lnTo>
                <a:lnTo>
                  <a:pt x="8424736" y="2162285"/>
                </a:lnTo>
                <a:lnTo>
                  <a:pt x="8400071" y="2220646"/>
                </a:lnTo>
                <a:lnTo>
                  <a:pt x="8366990" y="2273943"/>
                </a:lnTo>
                <a:lnTo>
                  <a:pt x="8326332" y="2321338"/>
                </a:lnTo>
                <a:lnTo>
                  <a:pt x="8278933" y="2361993"/>
                </a:lnTo>
                <a:lnTo>
                  <a:pt x="8225632" y="2395072"/>
                </a:lnTo>
                <a:lnTo>
                  <a:pt x="8167266" y="2419736"/>
                </a:lnTo>
                <a:lnTo>
                  <a:pt x="8104672" y="2435149"/>
                </a:lnTo>
                <a:lnTo>
                  <a:pt x="8038688" y="2440472"/>
                </a:lnTo>
                <a:lnTo>
                  <a:pt x="406764" y="2440472"/>
                </a:lnTo>
                <a:lnTo>
                  <a:pt x="340786" y="2435149"/>
                </a:lnTo>
                <a:lnTo>
                  <a:pt x="278196" y="2419736"/>
                </a:lnTo>
                <a:lnTo>
                  <a:pt x="219834" y="2395072"/>
                </a:lnTo>
                <a:lnTo>
                  <a:pt x="166536" y="2361993"/>
                </a:lnTo>
                <a:lnTo>
                  <a:pt x="119139" y="2321338"/>
                </a:lnTo>
                <a:lnTo>
                  <a:pt x="78482" y="2273943"/>
                </a:lnTo>
                <a:lnTo>
                  <a:pt x="45402" y="2220646"/>
                </a:lnTo>
                <a:lnTo>
                  <a:pt x="20737" y="2162285"/>
                </a:lnTo>
                <a:lnTo>
                  <a:pt x="5323" y="2099696"/>
                </a:lnTo>
                <a:lnTo>
                  <a:pt x="0" y="2033717"/>
                </a:lnTo>
                <a:lnTo>
                  <a:pt x="0" y="406789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2588" y="51429"/>
            <a:ext cx="1883704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spc="4" baseline="3413" dirty="0" smtClean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400" spc="0" baseline="3413" dirty="0" smtClean="0">
                <a:solidFill>
                  <a:schemeClr val="bg1"/>
                </a:solidFill>
                <a:latin typeface="Calibri"/>
                <a:cs typeface="Calibri"/>
              </a:rPr>
              <a:t>dea</a:t>
            </a:r>
            <a:r>
              <a:rPr sz="2400" spc="-59" baseline="3413" dirty="0" smtClean="0">
                <a:solidFill>
                  <a:schemeClr val="bg1"/>
                </a:solidFill>
                <a:latin typeface="Calibri"/>
                <a:cs typeface="Calibri"/>
              </a:rPr>
              <a:t>/</a:t>
            </a:r>
            <a:r>
              <a:rPr sz="2400" spc="0" baseline="3413" dirty="0" smtClean="0">
                <a:solidFill>
                  <a:schemeClr val="bg1"/>
                </a:solidFill>
                <a:latin typeface="Calibri"/>
                <a:cs typeface="Calibri"/>
              </a:rPr>
              <a:t>App</a:t>
            </a:r>
            <a:r>
              <a:rPr sz="2400" spc="-25" baseline="3413" dirty="0" smtClean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400" spc="0" baseline="3413" dirty="0" smtClean="0">
                <a:solidFill>
                  <a:schemeClr val="bg1"/>
                </a:solidFill>
                <a:latin typeface="Calibri"/>
                <a:cs typeface="Calibri"/>
              </a:rPr>
              <a:t>oach</a:t>
            </a:r>
            <a:r>
              <a:rPr sz="2400" spc="-122" baseline="3623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0" baseline="3413" dirty="0" smtClean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2400" spc="-9" baseline="3413" dirty="0" smtClean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400" spc="-19" baseline="3413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400" spc="0" baseline="3413" dirty="0" smtClean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400" spc="4" baseline="3413" dirty="0" smtClean="0">
                <a:solidFill>
                  <a:schemeClr val="bg1"/>
                </a:solidFill>
                <a:latin typeface="Calibri"/>
                <a:cs typeface="Calibri"/>
              </a:rPr>
              <a:t>il</a:t>
            </a:r>
            <a:r>
              <a:rPr sz="2400" spc="0" baseline="3413" dirty="0" smtClean="0">
                <a:solidFill>
                  <a:schemeClr val="bg1"/>
                </a:solidFill>
                <a:latin typeface="Calibri"/>
                <a:cs typeface="Calibri"/>
              </a:rPr>
              <a:t>s</a:t>
            </a:r>
            <a:endParaRPr sz="16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95269"/>
            <a:ext cx="2664460" cy="7160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49">
              <a:lnSpc>
                <a:spcPts val="1725"/>
              </a:lnSpc>
              <a:spcBef>
                <a:spcPts val="86"/>
              </a:spcBef>
            </a:pPr>
            <a:r>
              <a:rPr sz="2400" spc="0" baseline="3413" dirty="0" smtClean="0">
                <a:solidFill>
                  <a:schemeClr val="bg1"/>
                </a:solidFill>
                <a:latin typeface="Calibri"/>
                <a:cs typeface="Calibri"/>
              </a:rPr>
              <a:t>M</a:t>
            </a:r>
            <a:r>
              <a:rPr sz="2400" spc="4" baseline="3413" dirty="0" smtClean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400" spc="0" baseline="3413" dirty="0" smtClean="0">
                <a:solidFill>
                  <a:schemeClr val="bg1"/>
                </a:solidFill>
                <a:latin typeface="Calibri"/>
                <a:cs typeface="Calibri"/>
              </a:rPr>
              <a:t>n</a:t>
            </a:r>
            <a:r>
              <a:rPr sz="2400" spc="4" baseline="3413" dirty="0" smtClean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400" spc="-14" baseline="3413" dirty="0" smtClean="0">
                <a:solidFill>
                  <a:schemeClr val="bg1"/>
                </a:solidFill>
                <a:latin typeface="Calibri"/>
                <a:cs typeface="Calibri"/>
              </a:rPr>
              <a:t>s</a:t>
            </a:r>
            <a:r>
              <a:rPr sz="2400" spc="4" baseline="3413" dirty="0" smtClean="0">
                <a:solidFill>
                  <a:schemeClr val="bg1"/>
                </a:solidFill>
                <a:latin typeface="Calibri"/>
                <a:cs typeface="Calibri"/>
              </a:rPr>
              <a:t>tr</a:t>
            </a:r>
            <a:r>
              <a:rPr sz="2400" spc="0" baseline="3413" dirty="0" smtClean="0">
                <a:solidFill>
                  <a:schemeClr val="bg1"/>
                </a:solidFill>
                <a:latin typeface="Calibri"/>
                <a:cs typeface="Calibri"/>
              </a:rPr>
              <a:t>y</a:t>
            </a:r>
            <a:r>
              <a:rPr lang="en-US" sz="2400" baseline="3413" dirty="0" smtClean="0">
                <a:solidFill>
                  <a:schemeClr val="bg1"/>
                </a:solidFill>
                <a:latin typeface="Calibri"/>
                <a:cs typeface="Calibri"/>
              </a:rPr>
              <a:t>/</a:t>
            </a:r>
            <a:r>
              <a:rPr lang="en-US" dirty="0">
                <a:solidFill>
                  <a:schemeClr val="bg1"/>
                </a:solidFill>
              </a:rPr>
              <a:t>Organization </a:t>
            </a:r>
            <a:r>
              <a:rPr lang="en-US" dirty="0" smtClean="0">
                <a:solidFill>
                  <a:schemeClr val="bg1"/>
                </a:solidFill>
              </a:rPr>
              <a:t>Name:</a:t>
            </a:r>
            <a:r>
              <a:rPr sz="2400" spc="-113" baseline="3623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  <a:spcBef>
                <a:spcPts val="9"/>
              </a:spcBef>
            </a:pPr>
            <a:r>
              <a:rPr sz="2400" spc="0" baseline="1706" dirty="0" smtClean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400" spc="-29" baseline="1706" dirty="0" smtClean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400" spc="0" baseline="1706" dirty="0" smtClean="0">
                <a:solidFill>
                  <a:schemeClr val="bg1"/>
                </a:solidFill>
                <a:latin typeface="Calibri"/>
                <a:cs typeface="Calibri"/>
              </a:rPr>
              <a:t>oblem</a:t>
            </a:r>
            <a:r>
              <a:rPr sz="2400" spc="-55" baseline="1811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0" baseline="1706" dirty="0" smtClean="0">
                <a:solidFill>
                  <a:schemeClr val="bg1"/>
                </a:solidFill>
                <a:latin typeface="Calibri"/>
                <a:cs typeface="Calibri"/>
              </a:rPr>
              <a:t>S</a:t>
            </a:r>
            <a:r>
              <a:rPr sz="2400" spc="-19" baseline="1706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400" spc="-9" baseline="1706" dirty="0" smtClean="0">
                <a:solidFill>
                  <a:schemeClr val="bg1"/>
                </a:solidFill>
                <a:latin typeface="Calibri"/>
                <a:cs typeface="Calibri"/>
              </a:rPr>
              <a:t>at</a:t>
            </a:r>
            <a:r>
              <a:rPr sz="2400" spc="0" baseline="1706" dirty="0" smtClean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400" spc="-9" baseline="1706" dirty="0" smtClean="0">
                <a:solidFill>
                  <a:schemeClr val="bg1"/>
                </a:solidFill>
                <a:latin typeface="Calibri"/>
                <a:cs typeface="Calibri"/>
              </a:rPr>
              <a:t>m</a:t>
            </a:r>
            <a:r>
              <a:rPr sz="2400" spc="0" baseline="1706" dirty="0" smtClean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400" spc="-14" baseline="1706" dirty="0" smtClean="0">
                <a:solidFill>
                  <a:schemeClr val="bg1"/>
                </a:solidFill>
                <a:latin typeface="Calibri"/>
                <a:cs typeface="Calibri"/>
              </a:rPr>
              <a:t>n</a:t>
            </a:r>
            <a:r>
              <a:rPr sz="2400" spc="0" baseline="1706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400" spc="-48" baseline="1811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0" baseline="1706" dirty="0" smtClean="0">
                <a:solidFill>
                  <a:schemeClr val="bg1"/>
                </a:solidFill>
                <a:latin typeface="Calibri"/>
                <a:cs typeface="Calibri"/>
              </a:rPr>
              <a:t>: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 marR="12319">
              <a:lnSpc>
                <a:spcPts val="1920"/>
              </a:lnSpc>
            </a:pPr>
            <a:r>
              <a:rPr sz="2400" spc="-139" baseline="1706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400" spc="0" baseline="1706" dirty="0" smtClean="0">
                <a:solidFill>
                  <a:schemeClr val="bg1"/>
                </a:solidFill>
                <a:latin typeface="Calibri"/>
                <a:cs typeface="Calibri"/>
              </a:rPr>
              <a:t>eam</a:t>
            </a:r>
            <a:r>
              <a:rPr sz="2400" spc="-76" baseline="1811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0" baseline="1706" dirty="0" smtClean="0">
                <a:solidFill>
                  <a:schemeClr val="bg1"/>
                </a:solidFill>
                <a:latin typeface="Calibri"/>
                <a:cs typeface="Calibri"/>
              </a:rPr>
              <a:t>Leader</a:t>
            </a:r>
            <a:r>
              <a:rPr sz="2400" spc="-69" baseline="1811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0" baseline="1706" dirty="0" smtClean="0">
                <a:solidFill>
                  <a:schemeClr val="bg1"/>
                </a:solidFill>
                <a:latin typeface="Calibri"/>
                <a:cs typeface="Calibri"/>
              </a:rPr>
              <a:t>Name</a:t>
            </a:r>
            <a:r>
              <a:rPr sz="2400" spc="-53" baseline="1811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0" baseline="1706" dirty="0" smtClean="0">
                <a:solidFill>
                  <a:schemeClr val="bg1"/>
                </a:solidFill>
                <a:latin typeface="Calibri"/>
                <a:cs typeface="Calibri"/>
              </a:rPr>
              <a:t>: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3375" y="539135"/>
            <a:ext cx="1322478" cy="472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2400" spc="0" baseline="3413" dirty="0" smtClean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400" spc="-29" baseline="3413" dirty="0" smtClean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400" spc="0" baseline="3413" dirty="0" smtClean="0">
                <a:solidFill>
                  <a:schemeClr val="bg1"/>
                </a:solidFill>
                <a:latin typeface="Calibri"/>
                <a:cs typeface="Calibri"/>
              </a:rPr>
              <a:t>oblem</a:t>
            </a:r>
            <a:r>
              <a:rPr sz="2400" spc="-45" baseline="3623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0" baseline="3413" dirty="0" smtClean="0">
                <a:solidFill>
                  <a:schemeClr val="bg1"/>
                </a:solidFill>
                <a:latin typeface="Calibri"/>
                <a:cs typeface="Calibri"/>
              </a:rPr>
              <a:t>Code</a:t>
            </a:r>
            <a:r>
              <a:rPr sz="2400" spc="-68" baseline="3623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0" baseline="3413" dirty="0" smtClean="0">
                <a:solidFill>
                  <a:schemeClr val="bg1"/>
                </a:solidFill>
                <a:latin typeface="Calibri"/>
                <a:cs typeface="Calibri"/>
              </a:rPr>
              <a:t>:</a:t>
            </a:r>
            <a:endParaRPr sz="1600">
              <a:solidFill>
                <a:schemeClr val="bg1"/>
              </a:solidFill>
              <a:latin typeface="Calibri"/>
              <a:cs typeface="Calibri"/>
            </a:endParaRPr>
          </a:p>
          <a:p>
            <a:pPr marL="72563" marR="30449">
              <a:lnSpc>
                <a:spcPts val="1920"/>
              </a:lnSpc>
              <a:spcBef>
                <a:spcPts val="9"/>
              </a:spcBef>
            </a:pPr>
            <a:r>
              <a:rPr sz="2400" spc="0" baseline="1706" dirty="0" smtClean="0">
                <a:solidFill>
                  <a:schemeClr val="bg1"/>
                </a:solidFill>
                <a:latin typeface="Calibri"/>
                <a:cs typeface="Calibri"/>
              </a:rPr>
              <a:t>Co</a:t>
            </a:r>
            <a:r>
              <a:rPr sz="2400" spc="4" baseline="1706" dirty="0" smtClean="0">
                <a:solidFill>
                  <a:schemeClr val="bg1"/>
                </a:solidFill>
                <a:latin typeface="Calibri"/>
                <a:cs typeface="Calibri"/>
              </a:rPr>
              <a:t>ll</a:t>
            </a:r>
            <a:r>
              <a:rPr sz="2400" spc="0" baseline="1706" dirty="0" smtClean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400" spc="-9" baseline="1706" dirty="0" smtClean="0">
                <a:solidFill>
                  <a:schemeClr val="bg1"/>
                </a:solidFill>
                <a:latin typeface="Calibri"/>
                <a:cs typeface="Calibri"/>
              </a:rPr>
              <a:t>g</a:t>
            </a:r>
            <a:r>
              <a:rPr sz="2400" spc="0" baseline="1706" dirty="0" smtClean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400" spc="-87" baseline="1811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0" baseline="1706" dirty="0" smtClean="0">
                <a:solidFill>
                  <a:schemeClr val="bg1"/>
                </a:solidFill>
                <a:latin typeface="Calibri"/>
                <a:cs typeface="Calibri"/>
              </a:rPr>
              <a:t>Code</a:t>
            </a:r>
            <a:r>
              <a:rPr sz="2400" spc="-68" baseline="1811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0" baseline="1706" dirty="0" smtClean="0">
                <a:solidFill>
                  <a:schemeClr val="bg1"/>
                </a:solidFill>
                <a:latin typeface="Calibri"/>
                <a:cs typeface="Calibri"/>
              </a:rPr>
              <a:t>:</a:t>
            </a:r>
            <a:endParaRPr sz="16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1063" y="2702556"/>
            <a:ext cx="17885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solidFill>
                  <a:schemeClr val="bg1"/>
                </a:solidFill>
                <a:latin typeface="Calibri"/>
                <a:cs typeface="Calibri"/>
              </a:rPr>
              <a:t>Descr</a:t>
            </a:r>
            <a:r>
              <a:rPr sz="2700" spc="-9" baseline="3034" dirty="0" smtClean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700" spc="0" baseline="3034" dirty="0" smtClean="0">
                <a:solidFill>
                  <a:schemeClr val="bg1"/>
                </a:solidFill>
                <a:latin typeface="Calibri"/>
                <a:cs typeface="Calibri"/>
              </a:rPr>
              <a:t>be</a:t>
            </a:r>
            <a:r>
              <a:rPr sz="2700" spc="-14" baseline="322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700" spc="-25" baseline="3034" dirty="0" smtClean="0">
                <a:solidFill>
                  <a:schemeClr val="bg1"/>
                </a:solidFill>
                <a:latin typeface="Calibri"/>
                <a:cs typeface="Calibri"/>
              </a:rPr>
              <a:t>y</a:t>
            </a:r>
            <a:r>
              <a:rPr sz="2700" spc="0" baseline="3034" dirty="0" smtClean="0">
                <a:solidFill>
                  <a:schemeClr val="bg1"/>
                </a:solidFill>
                <a:latin typeface="Calibri"/>
                <a:cs typeface="Calibri"/>
              </a:rPr>
              <a:t>our</a:t>
            </a:r>
            <a:r>
              <a:rPr sz="2700" spc="-44" baseline="322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700" spc="-4" baseline="3034" dirty="0" smtClean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700" spc="0" baseline="3034" dirty="0" smtClean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2700" spc="4" baseline="3034" dirty="0" smtClean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700" spc="0" baseline="3034" dirty="0" smtClean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6259" y="2702556"/>
            <a:ext cx="256070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solidFill>
                  <a:schemeClr val="bg1"/>
                </a:solidFill>
                <a:latin typeface="Calibri"/>
                <a:cs typeface="Calibri"/>
              </a:rPr>
              <a:t>/</a:t>
            </a:r>
            <a:r>
              <a:rPr sz="2700" spc="-44" baseline="322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700" spc="0" baseline="3034" dirty="0" smtClean="0">
                <a:solidFill>
                  <a:schemeClr val="bg1"/>
                </a:solidFill>
                <a:latin typeface="Calibri"/>
                <a:cs typeface="Calibri"/>
              </a:rPr>
              <a:t>Solut</a:t>
            </a:r>
            <a:r>
              <a:rPr sz="2700" spc="-9" baseline="3034" dirty="0" smtClean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700" spc="0" baseline="3034" dirty="0" smtClean="0">
                <a:solidFill>
                  <a:schemeClr val="bg1"/>
                </a:solidFill>
                <a:latin typeface="Calibri"/>
                <a:cs typeface="Calibri"/>
              </a:rPr>
              <a:t>on</a:t>
            </a:r>
            <a:r>
              <a:rPr sz="2700" spc="-19" baseline="322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700" spc="0" baseline="3034" dirty="0" smtClean="0">
                <a:solidFill>
                  <a:schemeClr val="bg1"/>
                </a:solidFill>
                <a:latin typeface="Calibri"/>
                <a:cs typeface="Calibri"/>
              </a:rPr>
              <a:t>/</a:t>
            </a:r>
            <a:r>
              <a:rPr sz="2700" spc="-44" baseline="322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700" spc="0" baseline="3034" dirty="0" smtClean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700" spc="-29" baseline="3034" dirty="0" smtClean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700" spc="0" baseline="3034" dirty="0" smtClean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700" spc="-14" baseline="3034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700" spc="0" baseline="3034" dirty="0" smtClean="0">
                <a:solidFill>
                  <a:schemeClr val="bg1"/>
                </a:solidFill>
                <a:latin typeface="Calibri"/>
                <a:cs typeface="Calibri"/>
              </a:rPr>
              <a:t>otype</a:t>
            </a:r>
            <a:r>
              <a:rPr sz="2700" spc="-44" baseline="322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700" spc="4" baseline="3034" dirty="0" smtClean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700" spc="0" baseline="3034" dirty="0" smtClean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700" spc="-25" baseline="3034" dirty="0" smtClean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700" spc="0" baseline="3034" dirty="0" smtClean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9854" y="5192266"/>
            <a:ext cx="134130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solidFill>
                  <a:schemeClr val="bg1"/>
                </a:solidFill>
                <a:latin typeface="Calibri"/>
                <a:cs typeface="Calibri"/>
              </a:rPr>
              <a:t>Descr</a:t>
            </a:r>
            <a:r>
              <a:rPr sz="2700" spc="-9" baseline="3034" dirty="0" smtClean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700" spc="0" baseline="3034" dirty="0" smtClean="0">
                <a:solidFill>
                  <a:schemeClr val="bg1"/>
                </a:solidFill>
                <a:latin typeface="Calibri"/>
                <a:cs typeface="Calibri"/>
              </a:rPr>
              <a:t>be</a:t>
            </a:r>
            <a:r>
              <a:rPr sz="2700" spc="-14" baseline="322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700" spc="-25" baseline="3034" dirty="0" smtClean="0">
                <a:solidFill>
                  <a:schemeClr val="bg1"/>
                </a:solidFill>
                <a:latin typeface="Calibri"/>
                <a:cs typeface="Calibri"/>
              </a:rPr>
              <a:t>y</a:t>
            </a:r>
            <a:r>
              <a:rPr sz="2700" spc="0" baseline="3034" dirty="0" smtClean="0">
                <a:solidFill>
                  <a:schemeClr val="bg1"/>
                </a:solidFill>
                <a:latin typeface="Calibri"/>
                <a:cs typeface="Calibri"/>
              </a:rPr>
              <a:t>our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213050" y="5192266"/>
            <a:ext cx="210646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154" baseline="3034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700" spc="0" baseline="3034" dirty="0" smtClean="0">
                <a:solidFill>
                  <a:schemeClr val="bg1"/>
                </a:solidFill>
                <a:latin typeface="Calibri"/>
                <a:cs typeface="Calibri"/>
              </a:rPr>
              <a:t>echnology</a:t>
            </a:r>
            <a:r>
              <a:rPr sz="2700" spc="-29" baseline="322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700" spc="-19" baseline="3034" dirty="0" smtClean="0">
                <a:solidFill>
                  <a:schemeClr val="bg1"/>
                </a:solidFill>
                <a:latin typeface="Calibri"/>
                <a:cs typeface="Calibri"/>
              </a:rPr>
              <a:t>s</a:t>
            </a:r>
            <a:r>
              <a:rPr sz="2700" spc="-25" baseline="3034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700" spc="0" baseline="3034" dirty="0" smtClean="0">
                <a:solidFill>
                  <a:schemeClr val="bg1"/>
                </a:solidFill>
                <a:latin typeface="Calibri"/>
                <a:cs typeface="Calibri"/>
              </a:rPr>
              <a:t>ack</a:t>
            </a:r>
            <a:r>
              <a:rPr sz="2700" spc="-39" baseline="322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700" spc="0" baseline="3034" dirty="0" smtClean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700" spc="4" baseline="3034" dirty="0" smtClean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700" spc="-29" baseline="3034" dirty="0" smtClean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700" spc="0" baseline="3034" dirty="0" smtClean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12420" y="1392936"/>
            <a:ext cx="8540496" cy="2784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831" y="1417685"/>
            <a:ext cx="8445474" cy="2688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9831" y="1417685"/>
            <a:ext cx="8445474" cy="2688601"/>
          </a:xfrm>
          <a:custGeom>
            <a:avLst/>
            <a:gdLst/>
            <a:ahLst/>
            <a:cxnLst/>
            <a:rect l="l" t="t" r="r" b="b"/>
            <a:pathLst>
              <a:path w="8445474" h="2688601">
                <a:moveTo>
                  <a:pt x="0" y="448055"/>
                </a:moveTo>
                <a:lnTo>
                  <a:pt x="5865" y="375368"/>
                </a:lnTo>
                <a:lnTo>
                  <a:pt x="22845" y="306419"/>
                </a:lnTo>
                <a:lnTo>
                  <a:pt x="50018" y="242129"/>
                </a:lnTo>
                <a:lnTo>
                  <a:pt x="86461" y="183421"/>
                </a:lnTo>
                <a:lnTo>
                  <a:pt x="131252" y="131216"/>
                </a:lnTo>
                <a:lnTo>
                  <a:pt x="183468" y="86436"/>
                </a:lnTo>
                <a:lnTo>
                  <a:pt x="242185" y="50003"/>
                </a:lnTo>
                <a:lnTo>
                  <a:pt x="306483" y="22838"/>
                </a:lnTo>
                <a:lnTo>
                  <a:pt x="375437" y="5863"/>
                </a:lnTo>
                <a:lnTo>
                  <a:pt x="448126" y="0"/>
                </a:lnTo>
                <a:lnTo>
                  <a:pt x="7997418" y="0"/>
                </a:lnTo>
                <a:lnTo>
                  <a:pt x="8070106" y="5863"/>
                </a:lnTo>
                <a:lnTo>
                  <a:pt x="8139055" y="22838"/>
                </a:lnTo>
                <a:lnTo>
                  <a:pt x="8203345" y="50003"/>
                </a:lnTo>
                <a:lnTo>
                  <a:pt x="8262053" y="86436"/>
                </a:lnTo>
                <a:lnTo>
                  <a:pt x="8314258" y="131216"/>
                </a:lnTo>
                <a:lnTo>
                  <a:pt x="8359038" y="183421"/>
                </a:lnTo>
                <a:lnTo>
                  <a:pt x="8395471" y="242129"/>
                </a:lnTo>
                <a:lnTo>
                  <a:pt x="8422636" y="306419"/>
                </a:lnTo>
                <a:lnTo>
                  <a:pt x="8439611" y="375368"/>
                </a:lnTo>
                <a:lnTo>
                  <a:pt x="8445474" y="448055"/>
                </a:lnTo>
                <a:lnTo>
                  <a:pt x="8445474" y="2240554"/>
                </a:lnTo>
                <a:lnTo>
                  <a:pt x="8439611" y="2313247"/>
                </a:lnTo>
                <a:lnTo>
                  <a:pt x="8422636" y="2382199"/>
                </a:lnTo>
                <a:lnTo>
                  <a:pt x="8395471" y="2446489"/>
                </a:lnTo>
                <a:lnTo>
                  <a:pt x="8359038" y="2505196"/>
                </a:lnTo>
                <a:lnTo>
                  <a:pt x="8314258" y="2557398"/>
                </a:lnTo>
                <a:lnTo>
                  <a:pt x="8262053" y="2602175"/>
                </a:lnTo>
                <a:lnTo>
                  <a:pt x="8203345" y="2638604"/>
                </a:lnTo>
                <a:lnTo>
                  <a:pt x="8139055" y="2665766"/>
                </a:lnTo>
                <a:lnTo>
                  <a:pt x="8070106" y="2682738"/>
                </a:lnTo>
                <a:lnTo>
                  <a:pt x="7997418" y="2688601"/>
                </a:lnTo>
                <a:lnTo>
                  <a:pt x="448126" y="2688601"/>
                </a:lnTo>
                <a:lnTo>
                  <a:pt x="375437" y="2682738"/>
                </a:lnTo>
                <a:lnTo>
                  <a:pt x="306483" y="2665766"/>
                </a:lnTo>
                <a:lnTo>
                  <a:pt x="242185" y="2638604"/>
                </a:lnTo>
                <a:lnTo>
                  <a:pt x="183468" y="2602175"/>
                </a:lnTo>
                <a:lnTo>
                  <a:pt x="131252" y="2557398"/>
                </a:lnTo>
                <a:lnTo>
                  <a:pt x="86461" y="2505196"/>
                </a:lnTo>
                <a:lnTo>
                  <a:pt x="50018" y="2446489"/>
                </a:lnTo>
                <a:lnTo>
                  <a:pt x="22845" y="2382199"/>
                </a:lnTo>
                <a:lnTo>
                  <a:pt x="5865" y="2313247"/>
                </a:lnTo>
                <a:lnTo>
                  <a:pt x="0" y="2240554"/>
                </a:lnTo>
                <a:lnTo>
                  <a:pt x="0" y="44805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420" y="4216908"/>
            <a:ext cx="8540496" cy="2499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831" y="4241804"/>
            <a:ext cx="8445474" cy="2404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831" y="4241804"/>
            <a:ext cx="8445474" cy="2404526"/>
          </a:xfrm>
          <a:custGeom>
            <a:avLst/>
            <a:gdLst/>
            <a:ahLst/>
            <a:cxnLst/>
            <a:rect l="l" t="t" r="r" b="b"/>
            <a:pathLst>
              <a:path w="8445474" h="2404526">
                <a:moveTo>
                  <a:pt x="0" y="400812"/>
                </a:moveTo>
                <a:lnTo>
                  <a:pt x="5245" y="335798"/>
                </a:lnTo>
                <a:lnTo>
                  <a:pt x="20432" y="274124"/>
                </a:lnTo>
                <a:lnTo>
                  <a:pt x="44734" y="216616"/>
                </a:lnTo>
                <a:lnTo>
                  <a:pt x="77328" y="164098"/>
                </a:lnTo>
                <a:lnTo>
                  <a:pt x="117386" y="117395"/>
                </a:lnTo>
                <a:lnTo>
                  <a:pt x="164085" y="77333"/>
                </a:lnTo>
                <a:lnTo>
                  <a:pt x="216598" y="44738"/>
                </a:lnTo>
                <a:lnTo>
                  <a:pt x="274101" y="20433"/>
                </a:lnTo>
                <a:lnTo>
                  <a:pt x="335768" y="5245"/>
                </a:lnTo>
                <a:lnTo>
                  <a:pt x="400775" y="0"/>
                </a:lnTo>
                <a:lnTo>
                  <a:pt x="8044784" y="0"/>
                </a:lnTo>
                <a:lnTo>
                  <a:pt x="8109790" y="5245"/>
                </a:lnTo>
                <a:lnTo>
                  <a:pt x="8171453" y="20433"/>
                </a:lnTo>
                <a:lnTo>
                  <a:pt x="8228947" y="44738"/>
                </a:lnTo>
                <a:lnTo>
                  <a:pt x="8281448" y="77333"/>
                </a:lnTo>
                <a:lnTo>
                  <a:pt x="8328134" y="117395"/>
                </a:lnTo>
                <a:lnTo>
                  <a:pt x="8368179" y="164098"/>
                </a:lnTo>
                <a:lnTo>
                  <a:pt x="8400759" y="216616"/>
                </a:lnTo>
                <a:lnTo>
                  <a:pt x="8425052" y="274124"/>
                </a:lnTo>
                <a:lnTo>
                  <a:pt x="8440231" y="335798"/>
                </a:lnTo>
                <a:lnTo>
                  <a:pt x="8445474" y="400812"/>
                </a:lnTo>
                <a:lnTo>
                  <a:pt x="8445474" y="2003761"/>
                </a:lnTo>
                <a:lnTo>
                  <a:pt x="8440231" y="2068767"/>
                </a:lnTo>
                <a:lnTo>
                  <a:pt x="8425052" y="2130434"/>
                </a:lnTo>
                <a:lnTo>
                  <a:pt x="8400759" y="2187936"/>
                </a:lnTo>
                <a:lnTo>
                  <a:pt x="8368179" y="2240448"/>
                </a:lnTo>
                <a:lnTo>
                  <a:pt x="8328134" y="2287145"/>
                </a:lnTo>
                <a:lnTo>
                  <a:pt x="8281448" y="2327202"/>
                </a:lnTo>
                <a:lnTo>
                  <a:pt x="8228947" y="2359793"/>
                </a:lnTo>
                <a:lnTo>
                  <a:pt x="8171453" y="2384095"/>
                </a:lnTo>
                <a:lnTo>
                  <a:pt x="8109790" y="2399281"/>
                </a:lnTo>
                <a:lnTo>
                  <a:pt x="8044784" y="2404526"/>
                </a:lnTo>
                <a:lnTo>
                  <a:pt x="400775" y="2404526"/>
                </a:lnTo>
                <a:lnTo>
                  <a:pt x="335768" y="2399281"/>
                </a:lnTo>
                <a:lnTo>
                  <a:pt x="274101" y="2384095"/>
                </a:lnTo>
                <a:lnTo>
                  <a:pt x="216598" y="2359793"/>
                </a:lnTo>
                <a:lnTo>
                  <a:pt x="164085" y="2327202"/>
                </a:lnTo>
                <a:lnTo>
                  <a:pt x="117386" y="2287145"/>
                </a:lnTo>
                <a:lnTo>
                  <a:pt x="77328" y="2240448"/>
                </a:lnTo>
                <a:lnTo>
                  <a:pt x="44734" y="2187936"/>
                </a:lnTo>
                <a:lnTo>
                  <a:pt x="20432" y="2130434"/>
                </a:lnTo>
                <a:lnTo>
                  <a:pt x="5245" y="2068767"/>
                </a:lnTo>
                <a:lnTo>
                  <a:pt x="0" y="2003761"/>
                </a:lnTo>
                <a:lnTo>
                  <a:pt x="0" y="40081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26718" y="601492"/>
            <a:ext cx="1090851" cy="585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Idea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4752" y="601492"/>
            <a:ext cx="4265653" cy="585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/</a:t>
            </a:r>
            <a:r>
              <a:rPr sz="6600" spc="-104" baseline="3294" dirty="0" smtClean="0">
                <a:latin typeface="Times New Roman"/>
                <a:cs typeface="Times New Roman"/>
              </a:rPr>
              <a:t> </a:t>
            </a:r>
            <a:r>
              <a:rPr sz="6600" spc="0" baseline="3103" dirty="0" smtClean="0">
                <a:latin typeface="Calibri"/>
                <a:cs typeface="Calibri"/>
              </a:rPr>
              <a:t>App</a:t>
            </a:r>
            <a:r>
              <a:rPr sz="6600" spc="-75" baseline="3103" dirty="0" smtClean="0">
                <a:latin typeface="Calibri"/>
                <a:cs typeface="Calibri"/>
              </a:rPr>
              <a:t>r</a:t>
            </a:r>
            <a:r>
              <a:rPr sz="6600" spc="0" baseline="3103" dirty="0" smtClean="0">
                <a:latin typeface="Calibri"/>
                <a:cs typeface="Calibri"/>
              </a:rPr>
              <a:t>oach</a:t>
            </a:r>
            <a:r>
              <a:rPr sz="6600" spc="-104" baseline="3294" dirty="0" smtClean="0">
                <a:latin typeface="Times New Roman"/>
                <a:cs typeface="Times New Roman"/>
              </a:rPr>
              <a:t> </a:t>
            </a:r>
            <a:r>
              <a:rPr sz="6600" spc="0" baseline="3103" dirty="0" smtClean="0">
                <a:latin typeface="Calibri"/>
                <a:cs typeface="Calibri"/>
              </a:rPr>
              <a:t>d</a:t>
            </a:r>
            <a:r>
              <a:rPr sz="6600" spc="-14" baseline="3103" dirty="0" smtClean="0">
                <a:latin typeface="Calibri"/>
                <a:cs typeface="Calibri"/>
              </a:rPr>
              <a:t>e</a:t>
            </a:r>
            <a:r>
              <a:rPr sz="6600" spc="-50" baseline="3103" dirty="0" smtClean="0">
                <a:latin typeface="Calibri"/>
                <a:cs typeface="Calibri"/>
              </a:rPr>
              <a:t>t</a:t>
            </a:r>
            <a:r>
              <a:rPr sz="6600" spc="0" baseline="3103" dirty="0" smtClean="0">
                <a:latin typeface="Calibri"/>
                <a:cs typeface="Calibri"/>
              </a:rPr>
              <a:t>ails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45360" y="2654804"/>
            <a:ext cx="270654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Descr</a:t>
            </a:r>
            <a:r>
              <a:rPr sz="2700" spc="-9" baseline="3034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700" spc="-14" baseline="32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spc="-25" baseline="3034" dirty="0" smtClean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2700" spc="-44" baseline="32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700" spc="-39" baseline="32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spc="4" baseline="3034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700" spc="4" baseline="303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700" spc="-39" baseline="32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spc="4" baseline="3034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700" spc="-25" baseline="30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69999" y="5337300"/>
            <a:ext cx="46580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Descr</a:t>
            </a:r>
            <a:r>
              <a:rPr sz="2700" spc="-9" baseline="3034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700" spc="-14" baseline="32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spc="-25" baseline="3034" dirty="0" smtClean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2700" spc="-44" baseline="32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Dep</a:t>
            </a:r>
            <a:r>
              <a:rPr sz="2700" spc="4" baseline="303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nde</a:t>
            </a:r>
            <a:r>
              <a:rPr sz="2700" spc="4" baseline="303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700" spc="-4" baseline="3034" dirty="0" smtClean="0">
                <a:solidFill>
                  <a:srgbClr val="FFFFFF"/>
                </a:solidFill>
                <a:latin typeface="Calibri"/>
                <a:cs typeface="Calibri"/>
              </a:rPr>
              <a:t>ci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700" spc="-14" baseline="32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2700" spc="-29" baseline="32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Sh</a:t>
            </a:r>
            <a:r>
              <a:rPr sz="2700" spc="-9" baseline="303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700" spc="-34" baseline="32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spc="-19" baseline="303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700" spc="-14" baseline="303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opp</a:t>
            </a:r>
            <a:r>
              <a:rPr sz="2700" spc="4" baseline="303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700" spc="-44" baseline="32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he</a:t>
            </a:r>
            <a:r>
              <a:rPr sz="2700" spc="-25" baseline="30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48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Namita Gupta</dc:creator>
  <cp:lastModifiedBy>Windows User</cp:lastModifiedBy>
  <cp:revision>2</cp:revision>
  <dcterms:modified xsi:type="dcterms:W3CDTF">2019-01-08T07:46:21Z</dcterms:modified>
</cp:coreProperties>
</file>