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30567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750ddf316_1_2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14750ddf316_1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4750ddf316_1_2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14750ddf316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750ddf316_1_2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g14750ddf316_1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4750ddf316_1_2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14750ddf316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750ddf316_1_2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14750ddf316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751c72a8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751c72a8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751c72a8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4751c72a8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751c72a8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4751c72a8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751c72a8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4751c72a8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751c72a8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4751c72a8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751c72a8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4751c72a8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751c72a8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4751c72a8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750ddf316_1_2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14750ddf316_1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775291" y="1587136"/>
            <a:ext cx="4118678" cy="11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  <a:defRPr sz="45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14"/>
          <p:cNvGrpSpPr/>
          <p:nvPr/>
        </p:nvGrpSpPr>
        <p:grpSpPr>
          <a:xfrm>
            <a:off x="1" y="569064"/>
            <a:ext cx="4574436" cy="4574436"/>
            <a:chOff x="0" y="12289"/>
            <a:chExt cx="3550" cy="3551"/>
          </a:xfrm>
        </p:grpSpPr>
        <p:sp>
          <p:nvSpPr>
            <p:cNvPr id="59" name="Google Shape;59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775291" y="3412165"/>
            <a:ext cx="4118677" cy="71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4379875" y="4338262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 rot="5400000" flipH="1">
            <a:off x="0" y="2925099"/>
            <a:ext cx="2219420" cy="2219419"/>
            <a:chOff x="0" y="12289"/>
            <a:chExt cx="3550" cy="3551"/>
          </a:xfrm>
        </p:grpSpPr>
        <p:sp>
          <p:nvSpPr>
            <p:cNvPr id="66" name="Google Shape;66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9" name="Google Shape;69;p15"/>
          <p:cNvSpPr>
            <a:spLocks noGrp="1"/>
          </p:cNvSpPr>
          <p:nvPr>
            <p:ph type="pic" idx="2"/>
          </p:nvPr>
        </p:nvSpPr>
        <p:spPr>
          <a:xfrm>
            <a:off x="4572000" y="-16907"/>
            <a:ext cx="4572000" cy="517731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714374" y="1717022"/>
            <a:ext cx="3429001" cy="209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450">
          <p15:clr>
            <a:srgbClr val="FBAE40"/>
          </p15:clr>
        </p15:guide>
        <p15:guide id="2" pos="2610">
          <p15:clr>
            <a:srgbClr val="FBAE40"/>
          </p15:clr>
        </p15:guide>
        <p15:guide id="3" orient="horz" pos="1080">
          <p15:clr>
            <a:srgbClr val="FBAE40"/>
          </p15:clr>
        </p15:guide>
        <p15:guide id="4" orient="horz" pos="918">
          <p15:clr>
            <a:srgbClr val="FBAE40"/>
          </p15:clr>
        </p15:guide>
        <p15:guide id="5" orient="horz" pos="41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78" name="Google Shape;78;p16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714375" y="1992678"/>
            <a:ext cx="3629025" cy="43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80" name="Google Shape;80;p16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81" name="Google Shape;81;p1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714375" y="1714500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3"/>
          </p:nvPr>
        </p:nvSpPr>
        <p:spPr>
          <a:xfrm>
            <a:off x="715241" y="2881385"/>
            <a:ext cx="3629025" cy="47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4"/>
          </p:nvPr>
        </p:nvSpPr>
        <p:spPr>
          <a:xfrm>
            <a:off x="715241" y="2603207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5"/>
          </p:nvPr>
        </p:nvSpPr>
        <p:spPr>
          <a:xfrm>
            <a:off x="714375" y="3763426"/>
            <a:ext cx="3629025" cy="68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6"/>
          </p:nvPr>
        </p:nvSpPr>
        <p:spPr>
          <a:xfrm>
            <a:off x="714375" y="3485248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7"/>
          </p:nvPr>
        </p:nvSpPr>
        <p:spPr>
          <a:xfrm>
            <a:off x="4799735" y="1992678"/>
            <a:ext cx="3629025" cy="43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8"/>
          </p:nvPr>
        </p:nvSpPr>
        <p:spPr>
          <a:xfrm>
            <a:off x="4799735" y="1714500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9"/>
          </p:nvPr>
        </p:nvSpPr>
        <p:spPr>
          <a:xfrm>
            <a:off x="4799735" y="2881385"/>
            <a:ext cx="3629025" cy="68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3"/>
          </p:nvPr>
        </p:nvSpPr>
        <p:spPr>
          <a:xfrm>
            <a:off x="4799735" y="2603207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ftr" idx="11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4772025" y="0"/>
            <a:ext cx="4371974" cy="2426702"/>
            <a:chOff x="5612972" y="1"/>
            <a:chExt cx="6615961" cy="3672246"/>
          </a:xfrm>
        </p:grpSpPr>
        <p:sp>
          <p:nvSpPr>
            <p:cNvPr id="98" name="Google Shape;98;p17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04" name="Google Shape;104;p17"/>
          <p:cNvCxnSpPr/>
          <p:nvPr/>
        </p:nvCxnSpPr>
        <p:spPr>
          <a:xfrm>
            <a:off x="714375" y="1450991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714375" y="2113722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2"/>
          </p:nvPr>
        </p:nvSpPr>
        <p:spPr>
          <a:xfrm>
            <a:off x="714375" y="1657350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07" name="Google Shape;107;p17"/>
          <p:cNvCxnSpPr/>
          <p:nvPr/>
        </p:nvCxnSpPr>
        <p:spPr>
          <a:xfrm>
            <a:off x="2747282" y="1454331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p17"/>
          <p:cNvSpPr txBox="1">
            <a:spLocks noGrp="1"/>
          </p:cNvSpPr>
          <p:nvPr>
            <p:ph type="body" idx="3"/>
          </p:nvPr>
        </p:nvSpPr>
        <p:spPr>
          <a:xfrm>
            <a:off x="2747281" y="2113722"/>
            <a:ext cx="15961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4"/>
          </p:nvPr>
        </p:nvSpPr>
        <p:spPr>
          <a:xfrm>
            <a:off x="2747281" y="1657350"/>
            <a:ext cx="1596118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10" name="Google Shape;110;p17"/>
          <p:cNvCxnSpPr/>
          <p:nvPr/>
        </p:nvCxnSpPr>
        <p:spPr>
          <a:xfrm>
            <a:off x="714375" y="3186089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17"/>
          <p:cNvSpPr txBox="1">
            <a:spLocks noGrp="1"/>
          </p:cNvSpPr>
          <p:nvPr>
            <p:ph type="body" idx="5"/>
          </p:nvPr>
        </p:nvSpPr>
        <p:spPr>
          <a:xfrm>
            <a:off x="714375" y="3848474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6"/>
          </p:nvPr>
        </p:nvSpPr>
        <p:spPr>
          <a:xfrm>
            <a:off x="714375" y="3392102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>
            <a:off x="2747282" y="3189083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7"/>
          <p:cNvSpPr txBox="1">
            <a:spLocks noGrp="1"/>
          </p:cNvSpPr>
          <p:nvPr>
            <p:ph type="body" idx="7"/>
          </p:nvPr>
        </p:nvSpPr>
        <p:spPr>
          <a:xfrm>
            <a:off x="2747281" y="3848474"/>
            <a:ext cx="15961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8"/>
          </p:nvPr>
        </p:nvSpPr>
        <p:spPr>
          <a:xfrm>
            <a:off x="2747281" y="3392102"/>
            <a:ext cx="1596118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16" name="Google Shape;116;p17"/>
          <p:cNvCxnSpPr/>
          <p:nvPr/>
        </p:nvCxnSpPr>
        <p:spPr>
          <a:xfrm>
            <a:off x="4775291" y="3189083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7"/>
          <p:cNvSpPr txBox="1">
            <a:spLocks noGrp="1"/>
          </p:cNvSpPr>
          <p:nvPr>
            <p:ph type="body" idx="9"/>
          </p:nvPr>
        </p:nvSpPr>
        <p:spPr>
          <a:xfrm>
            <a:off x="4775291" y="3848474"/>
            <a:ext cx="159693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3"/>
          </p:nvPr>
        </p:nvSpPr>
        <p:spPr>
          <a:xfrm>
            <a:off x="4775291" y="3392102"/>
            <a:ext cx="1596934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ftr" idx="11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>
            <a:spLocks noGrp="1"/>
          </p:cNvSpPr>
          <p:nvPr>
            <p:ph type="pic" idx="2"/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5395457" y="2284078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anklin Gothic"/>
              <a:buNone/>
              <a:defRPr sz="3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8"/>
          <p:cNvCxnSpPr/>
          <p:nvPr/>
        </p:nvCxnSpPr>
        <p:spPr>
          <a:xfrm>
            <a:off x="5366041" y="3002908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6" name="Google Shape;126;p18"/>
          <p:cNvGrpSpPr/>
          <p:nvPr/>
        </p:nvGrpSpPr>
        <p:grpSpPr>
          <a:xfrm rot="10800000">
            <a:off x="7132320" y="-2"/>
            <a:ext cx="2011679" cy="2011679"/>
            <a:chOff x="0" y="12289"/>
            <a:chExt cx="3550" cy="3551"/>
          </a:xfrm>
        </p:grpSpPr>
        <p:sp>
          <p:nvSpPr>
            <p:cNvPr id="127" name="Google Shape;127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5328">
          <p15:clr>
            <a:srgbClr val="FBAE40"/>
          </p15:clr>
        </p15:guide>
        <p15:guide id="2" pos="3258">
          <p15:clr>
            <a:srgbClr val="FBAE40"/>
          </p15:clr>
        </p15:guide>
        <p15:guide id="3" pos="3420">
          <p15:clr>
            <a:srgbClr val="FBAE40"/>
          </p15:clr>
        </p15:guide>
        <p15:guide id="4" orient="horz" pos="138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>
            <a:spLocks noGrp="1"/>
          </p:cNvSpPr>
          <p:nvPr>
            <p:ph type="chart" idx="2"/>
          </p:nvPr>
        </p:nvSpPr>
        <p:spPr>
          <a:xfrm>
            <a:off x="714375" y="1454331"/>
            <a:ext cx="7764608" cy="308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ftr" idx="11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ftr" idx="11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3016" y="1857375"/>
            <a:ext cx="5349240" cy="2467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ibre Franklin"/>
              <a:buNone/>
              <a:defRPr sz="2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524961" y="411218"/>
            <a:ext cx="1192029" cy="237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-GB" sz="15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21"/>
          <p:cNvGrpSpPr/>
          <p:nvPr/>
        </p:nvGrpSpPr>
        <p:grpSpPr>
          <a:xfrm>
            <a:off x="4772025" y="0"/>
            <a:ext cx="4371974" cy="2426702"/>
            <a:chOff x="5612972" y="1"/>
            <a:chExt cx="6615961" cy="3672246"/>
          </a:xfrm>
        </p:grpSpPr>
        <p:sp>
          <p:nvSpPr>
            <p:cNvPr id="145" name="Google Shape;145;p21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50" name="Google Shape;150;p21"/>
          <p:cNvGrpSpPr/>
          <p:nvPr/>
        </p:nvGrpSpPr>
        <p:grpSpPr>
          <a:xfrm rot="5400000" flipH="1">
            <a:off x="0" y="2925099"/>
            <a:ext cx="2219420" cy="2219419"/>
            <a:chOff x="0" y="12289"/>
            <a:chExt cx="3550" cy="3551"/>
          </a:xfrm>
        </p:grpSpPr>
        <p:sp>
          <p:nvSpPr>
            <p:cNvPr id="151" name="Google Shape;151;p2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1170">
          <p15:clr>
            <a:srgbClr val="FBAE40"/>
          </p15:clr>
        </p15:guide>
        <p15:guide id="8" orient="horz" pos="1314">
          <p15:clr>
            <a:srgbClr val="FBAE40"/>
          </p15:clr>
        </p15:guide>
        <p15:guide id="9" orient="horz" pos="9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2"/>
          <p:cNvGrpSpPr/>
          <p:nvPr/>
        </p:nvGrpSpPr>
        <p:grpSpPr>
          <a:xfrm rot="5400000" flipH="1">
            <a:off x="0" y="2925099"/>
            <a:ext cx="2219420" cy="2219419"/>
            <a:chOff x="0" y="12289"/>
            <a:chExt cx="3550" cy="3551"/>
          </a:xfrm>
        </p:grpSpPr>
        <p:sp>
          <p:nvSpPr>
            <p:cNvPr id="156" name="Google Shape;156;p2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59" name="Google Shape;159;p22"/>
          <p:cNvSpPr>
            <a:spLocks noGrp="1"/>
          </p:cNvSpPr>
          <p:nvPr>
            <p:ph type="pic" idx="2"/>
          </p:nvPr>
        </p:nvSpPr>
        <p:spPr>
          <a:xfrm>
            <a:off x="715701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723016" y="659297"/>
            <a:ext cx="5649208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61" name="Google Shape;161;p22"/>
          <p:cNvCxnSpPr/>
          <p:nvPr/>
        </p:nvCxnSpPr>
        <p:spPr>
          <a:xfrm>
            <a:off x="714375" y="1454331"/>
            <a:ext cx="16002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22"/>
          <p:cNvSpPr>
            <a:spLocks noGrp="1"/>
          </p:cNvSpPr>
          <p:nvPr>
            <p:ph type="pic" idx="3"/>
          </p:nvPr>
        </p:nvSpPr>
        <p:spPr>
          <a:xfrm>
            <a:off x="2743710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714375" y="4044877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4"/>
          </p:nvPr>
        </p:nvSpPr>
        <p:spPr>
          <a:xfrm>
            <a:off x="714375" y="3740059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5"/>
          </p:nvPr>
        </p:nvSpPr>
        <p:spPr>
          <a:xfrm>
            <a:off x="2747281" y="4044877"/>
            <a:ext cx="15961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6"/>
          </p:nvPr>
        </p:nvSpPr>
        <p:spPr>
          <a:xfrm>
            <a:off x="2747281" y="3740059"/>
            <a:ext cx="1596118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7"/>
          </p:nvPr>
        </p:nvSpPr>
        <p:spPr>
          <a:xfrm>
            <a:off x="4775291" y="4044877"/>
            <a:ext cx="159693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8"/>
          </p:nvPr>
        </p:nvSpPr>
        <p:spPr>
          <a:xfrm>
            <a:off x="4775291" y="3740059"/>
            <a:ext cx="1596934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9"/>
          </p:nvPr>
        </p:nvSpPr>
        <p:spPr>
          <a:xfrm>
            <a:off x="6832691" y="4044877"/>
            <a:ext cx="159693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3"/>
          </p:nvPr>
        </p:nvSpPr>
        <p:spPr>
          <a:xfrm>
            <a:off x="6832691" y="3740059"/>
            <a:ext cx="1596934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171" name="Google Shape;171;p22"/>
          <p:cNvGrpSpPr/>
          <p:nvPr/>
        </p:nvGrpSpPr>
        <p:grpSpPr>
          <a:xfrm>
            <a:off x="4772025" y="0"/>
            <a:ext cx="4371974" cy="2426702"/>
            <a:chOff x="5612972" y="1"/>
            <a:chExt cx="6615961" cy="3672246"/>
          </a:xfrm>
        </p:grpSpPr>
        <p:sp>
          <p:nvSpPr>
            <p:cNvPr id="172" name="Google Shape;172;p22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7" name="Google Shape;177;p22"/>
          <p:cNvSpPr>
            <a:spLocks noGrp="1"/>
          </p:cNvSpPr>
          <p:nvPr>
            <p:ph type="pic" idx="14"/>
          </p:nvPr>
        </p:nvSpPr>
        <p:spPr>
          <a:xfrm>
            <a:off x="4771719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2"/>
          <p:cNvSpPr>
            <a:spLocks noGrp="1"/>
          </p:cNvSpPr>
          <p:nvPr>
            <p:ph type="pic" idx="15"/>
          </p:nvPr>
        </p:nvSpPr>
        <p:spPr>
          <a:xfrm>
            <a:off x="6834017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2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ftr" idx="11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3006">
          <p15:clr>
            <a:srgbClr val="FBAE40"/>
          </p15:clr>
        </p15:guide>
        <p15:guide id="5" pos="1458">
          <p15:clr>
            <a:srgbClr val="FBAE40"/>
          </p15:clr>
        </p15:guide>
        <p15:guide id="6" pos="2736">
          <p15:clr>
            <a:srgbClr val="FBAE40"/>
          </p15:clr>
        </p15:guide>
        <p15:guide id="7" orient="horz" pos="1044">
          <p15:clr>
            <a:srgbClr val="FBAE40"/>
          </p15:clr>
        </p15:guide>
        <p15:guide id="8" orient="horz" pos="414">
          <p15:clr>
            <a:srgbClr val="FBAE40"/>
          </p15:clr>
        </p15:guide>
        <p15:guide id="9" orient="horz" pos="918">
          <p15:clr>
            <a:srgbClr val="FBAE40"/>
          </p15:clr>
        </p15:guide>
        <p15:guide id="10" pos="4014">
          <p15:clr>
            <a:srgbClr val="FBAE40"/>
          </p15:clr>
        </p15:guide>
        <p15:guide id="11" pos="4302">
          <p15:clr>
            <a:srgbClr val="FBAE40"/>
          </p15:clr>
        </p15:guide>
        <p15:guide id="12" orient="horz" pos="2178">
          <p15:clr>
            <a:srgbClr val="FBAE40"/>
          </p15:clr>
        </p15:guide>
        <p15:guide id="13" orient="horz" pos="1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3"/>
          <p:cNvCxnSpPr/>
          <p:nvPr/>
        </p:nvCxnSpPr>
        <p:spPr>
          <a:xfrm flipH="1">
            <a:off x="784469" y="1660337"/>
            <a:ext cx="1602" cy="13716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4" name="Google Shape;184;p23"/>
          <p:cNvCxnSpPr/>
          <p:nvPr/>
        </p:nvCxnSpPr>
        <p:spPr>
          <a:xfrm flipH="1">
            <a:off x="4635370" y="1660337"/>
            <a:ext cx="8326" cy="13716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5" name="Google Shape;185;p23"/>
          <p:cNvCxnSpPr/>
          <p:nvPr/>
        </p:nvCxnSpPr>
        <p:spPr>
          <a:xfrm flipH="1">
            <a:off x="6559217" y="2928534"/>
            <a:ext cx="1602" cy="13716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23"/>
          <p:cNvCxnSpPr/>
          <p:nvPr/>
        </p:nvCxnSpPr>
        <p:spPr>
          <a:xfrm flipH="1">
            <a:off x="2708317" y="2921956"/>
            <a:ext cx="1602" cy="13716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972716" y="2201142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2"/>
          </p:nvPr>
        </p:nvSpPr>
        <p:spPr>
          <a:xfrm>
            <a:off x="972716" y="1926514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3"/>
          </p:nvPr>
        </p:nvSpPr>
        <p:spPr>
          <a:xfrm>
            <a:off x="2923349" y="3815496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4"/>
          </p:nvPr>
        </p:nvSpPr>
        <p:spPr>
          <a:xfrm>
            <a:off x="2923349" y="3526431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5"/>
          </p:nvPr>
        </p:nvSpPr>
        <p:spPr>
          <a:xfrm>
            <a:off x="6751283" y="3815496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6"/>
          </p:nvPr>
        </p:nvSpPr>
        <p:spPr>
          <a:xfrm>
            <a:off x="6751283" y="3526431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7"/>
          </p:nvPr>
        </p:nvSpPr>
        <p:spPr>
          <a:xfrm>
            <a:off x="4828607" y="2201142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8"/>
          </p:nvPr>
        </p:nvSpPr>
        <p:spPr>
          <a:xfrm>
            <a:off x="4828607" y="1926514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96" name="Google Shape;196;p23"/>
          <p:cNvCxnSpPr/>
          <p:nvPr/>
        </p:nvCxnSpPr>
        <p:spPr>
          <a:xfrm>
            <a:off x="725767" y="2976585"/>
            <a:ext cx="7706608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p23"/>
          <p:cNvSpPr/>
          <p:nvPr/>
        </p:nvSpPr>
        <p:spPr>
          <a:xfrm>
            <a:off x="723242" y="2912431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2648693" y="2919009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4574143" y="2912431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6499593" y="2919009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1" name="Google Shape;201;p23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ftr" idx="11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2826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orient="horz" pos="1134">
          <p15:clr>
            <a:srgbClr val="FBAE40"/>
          </p15:clr>
        </p15:guide>
        <p15:guide id="11" orient="horz" pos="21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4"/>
          <p:cNvGrpSpPr/>
          <p:nvPr/>
        </p:nvGrpSpPr>
        <p:grpSpPr>
          <a:xfrm rot="5400000" flipH="1">
            <a:off x="0" y="2925099"/>
            <a:ext cx="2219420" cy="2219419"/>
            <a:chOff x="0" y="12289"/>
            <a:chExt cx="3550" cy="3551"/>
          </a:xfrm>
        </p:grpSpPr>
        <p:sp>
          <p:nvSpPr>
            <p:cNvPr id="206" name="Google Shape;206;p2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10" name="Google Shape;210;p24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723017" y="1725738"/>
            <a:ext cx="3620384" cy="30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2"/>
          </p:nvPr>
        </p:nvSpPr>
        <p:spPr>
          <a:xfrm>
            <a:off x="4772025" y="1725738"/>
            <a:ext cx="3573622" cy="30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body" idx="3"/>
          </p:nvPr>
        </p:nvSpPr>
        <p:spPr>
          <a:xfrm>
            <a:off x="723017" y="2099360"/>
            <a:ext cx="3620384" cy="145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4"/>
          </p:nvPr>
        </p:nvSpPr>
        <p:spPr>
          <a:xfrm>
            <a:off x="4772025" y="2099360"/>
            <a:ext cx="3567181" cy="145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215" name="Google Shape;215;p24"/>
          <p:cNvCxnSpPr/>
          <p:nvPr/>
        </p:nvCxnSpPr>
        <p:spPr>
          <a:xfrm>
            <a:off x="4772025" y="1454331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p24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ftr" idx="11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5"/>
          <p:cNvGrpSpPr/>
          <p:nvPr/>
        </p:nvGrpSpPr>
        <p:grpSpPr>
          <a:xfrm rot="5400000" flipH="1">
            <a:off x="0" y="2925099"/>
            <a:ext cx="2219420" cy="2219419"/>
            <a:chOff x="0" y="12289"/>
            <a:chExt cx="3550" cy="3551"/>
          </a:xfrm>
        </p:grpSpPr>
        <p:sp>
          <p:nvSpPr>
            <p:cNvPr id="221" name="Google Shape;221;p2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5" name="Google Shape;225;p25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6" name="Google Shape;226;p25"/>
          <p:cNvSpPr txBox="1">
            <a:spLocks noGrp="1"/>
          </p:cNvSpPr>
          <p:nvPr>
            <p:ph type="body" idx="1"/>
          </p:nvPr>
        </p:nvSpPr>
        <p:spPr>
          <a:xfrm>
            <a:off x="714375" y="1725117"/>
            <a:ext cx="2277358" cy="30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body" idx="2"/>
          </p:nvPr>
        </p:nvSpPr>
        <p:spPr>
          <a:xfrm>
            <a:off x="714375" y="2099360"/>
            <a:ext cx="2277358" cy="145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body" idx="3"/>
          </p:nvPr>
        </p:nvSpPr>
        <p:spPr>
          <a:xfrm>
            <a:off x="3427029" y="1725117"/>
            <a:ext cx="2277358" cy="30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body" idx="4"/>
          </p:nvPr>
        </p:nvSpPr>
        <p:spPr>
          <a:xfrm>
            <a:off x="3427029" y="2099360"/>
            <a:ext cx="2287971" cy="145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5"/>
          </p:nvPr>
        </p:nvSpPr>
        <p:spPr>
          <a:xfrm>
            <a:off x="6140263" y="1725117"/>
            <a:ext cx="2277358" cy="30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body" idx="6"/>
          </p:nvPr>
        </p:nvSpPr>
        <p:spPr>
          <a:xfrm>
            <a:off x="6140263" y="2099360"/>
            <a:ext cx="2277358" cy="145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232" name="Google Shape;232;p25"/>
          <p:cNvCxnSpPr/>
          <p:nvPr/>
        </p:nvCxnSpPr>
        <p:spPr>
          <a:xfrm>
            <a:off x="3427029" y="1454331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3" name="Google Shape;233;p25"/>
          <p:cNvCxnSpPr/>
          <p:nvPr/>
        </p:nvCxnSpPr>
        <p:spPr>
          <a:xfrm>
            <a:off x="6140263" y="1454331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4" name="Google Shape;234;p25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ftr" idx="11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890">
          <p15:clr>
            <a:srgbClr val="FBAE40"/>
          </p15:clr>
        </p15:guide>
        <p15:guide id="4" pos="3870">
          <p15:clr>
            <a:srgbClr val="FBAE40"/>
          </p15:clr>
        </p15:guide>
        <p15:guide id="5" orient="horz" pos="918">
          <p15:clr>
            <a:srgbClr val="FBAE40"/>
          </p15:clr>
        </p15:guide>
        <p15:guide id="6" orient="horz" pos="1080">
          <p15:clr>
            <a:srgbClr val="FBAE40"/>
          </p15:clr>
        </p15:guide>
        <p15:guide id="7" orient="horz" pos="414">
          <p15:clr>
            <a:srgbClr val="FBAE40"/>
          </p15:clr>
        </p15:guide>
        <p15:guide id="8" pos="3600">
          <p15:clr>
            <a:srgbClr val="FBAE40"/>
          </p15:clr>
        </p15:guide>
        <p15:guide id="9" pos="2160">
          <p15:clr>
            <a:srgbClr val="FBAE40"/>
          </p15:clr>
        </p15:guide>
        <p15:guide id="10" orient="horz" pos="131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>
            <a:spLocks noGrp="1"/>
          </p:cNvSpPr>
          <p:nvPr>
            <p:ph type="body" idx="1"/>
          </p:nvPr>
        </p:nvSpPr>
        <p:spPr>
          <a:xfrm>
            <a:off x="5172075" y="3826547"/>
            <a:ext cx="3686175" cy="441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subTitle" idx="2"/>
          </p:nvPr>
        </p:nvSpPr>
        <p:spPr>
          <a:xfrm>
            <a:off x="5180717" y="2693324"/>
            <a:ext cx="3677533" cy="79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5180717" y="1630244"/>
            <a:ext cx="3677533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41" name="Google Shape;241;p26"/>
          <p:cNvCxnSpPr/>
          <p:nvPr/>
        </p:nvCxnSpPr>
        <p:spPr>
          <a:xfrm>
            <a:off x="5172075" y="2425277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2" name="Google Shape;242;p26"/>
          <p:cNvSpPr>
            <a:spLocks noGrp="1"/>
          </p:cNvSpPr>
          <p:nvPr>
            <p:ph type="pic" idx="3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43" name="Google Shape;243;p26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244" name="Google Shape;244;p2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45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728663" y="1369219"/>
            <a:ext cx="778668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14375" y="273844"/>
            <a:ext cx="780097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80">
          <p15:clr>
            <a:srgbClr val="547EBF"/>
          </p15:clr>
        </p15:guide>
        <p15:guide id="4" orient="horz" pos="180">
          <p15:clr>
            <a:srgbClr val="547EBF"/>
          </p15:clr>
        </p15:guide>
        <p15:guide id="5" pos="5580">
          <p15:clr>
            <a:srgbClr val="547EBF"/>
          </p15:clr>
        </p15:guide>
        <p15:guide id="6" orient="horz" pos="3060">
          <p15:clr>
            <a:srgbClr val="547EBF"/>
          </p15:clr>
        </p15:guide>
        <p15:guide id="7" pos="450">
          <p15:clr>
            <a:srgbClr val="547EBF"/>
          </p15:clr>
        </p15:guide>
        <p15:guide id="8" pos="2790">
          <p15:clr>
            <a:srgbClr val="547EBF"/>
          </p15:clr>
        </p15:guide>
        <p15:guide id="9" pos="1584">
          <p15:clr>
            <a:srgbClr val="547EBF"/>
          </p15:clr>
        </p15:guide>
        <p15:guide id="10" pos="1386">
          <p15:clr>
            <a:srgbClr val="547EBF"/>
          </p15:clr>
        </p15:guide>
        <p15:guide id="11" pos="4176">
          <p15:clr>
            <a:srgbClr val="547EBF"/>
          </p15:clr>
        </p15:guide>
        <p15:guide id="12" pos="4374">
          <p15:clr>
            <a:srgbClr val="547EBF"/>
          </p15:clr>
        </p15:guide>
        <p15:guide id="13" pos="3726">
          <p15:clr>
            <a:srgbClr val="9FCC3B"/>
          </p15:clr>
        </p15:guide>
        <p15:guide id="14" pos="3906">
          <p15:clr>
            <a:srgbClr val="9FCC3B"/>
          </p15:clr>
        </p15:guide>
        <p15:guide id="15" pos="2034">
          <p15:clr>
            <a:srgbClr val="9FCC3B"/>
          </p15:clr>
        </p15:guide>
        <p15:guide id="16" pos="1854">
          <p15:clr>
            <a:srgbClr val="9FCC3B"/>
          </p15:clr>
        </p15:guide>
        <p15:guide id="17" pos="29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338" y="1069552"/>
            <a:ext cx="3071325" cy="300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00" y="84225"/>
            <a:ext cx="1642474" cy="5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1300" y="84225"/>
            <a:ext cx="952050" cy="8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>
            <a:spLocks noGrp="1"/>
          </p:cNvSpPr>
          <p:nvPr>
            <p:ph type="title"/>
          </p:nvPr>
        </p:nvSpPr>
        <p:spPr>
          <a:xfrm>
            <a:off x="742950" y="508635"/>
            <a:ext cx="6363583" cy="908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-GB"/>
              <a:t>Images/Architectures of Working Project</a:t>
            </a:r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sldNum" idx="12"/>
          </p:nvPr>
        </p:nvSpPr>
        <p:spPr>
          <a:xfrm>
            <a:off x="742950" y="4743450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5</a:t>
            </a:r>
            <a:endParaRPr/>
          </a:p>
        </p:txBody>
      </p:sp>
      <p:pic>
        <p:nvPicPr>
          <p:cNvPr id="339" name="Google Shape;339;p35"/>
          <p:cNvPicPr preferRelativeResize="0"/>
          <p:nvPr/>
        </p:nvPicPr>
        <p:blipFill rotWithShape="1">
          <a:blip r:embed="rId3">
            <a:alphaModFix/>
          </a:blip>
          <a:srcRect t="12223" r="1252" b="15281"/>
          <a:stretch/>
        </p:blipFill>
        <p:spPr>
          <a:xfrm>
            <a:off x="1408817" y="1657349"/>
            <a:ext cx="6363583" cy="2702372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  <p:sp>
        <p:nvSpPr>
          <p:cNvPr id="340" name="Google Shape;340;p35"/>
          <p:cNvSpPr txBox="1"/>
          <p:nvPr/>
        </p:nvSpPr>
        <p:spPr>
          <a:xfrm>
            <a:off x="3086100" y="4443368"/>
            <a:ext cx="297180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>
                <a:solidFill>
                  <a:srgbClr val="69A12B"/>
                </a:solidFill>
                <a:latin typeface="Arial"/>
                <a:ea typeface="Arial"/>
                <a:cs typeface="Arial"/>
                <a:sym typeface="Arial"/>
              </a:rPr>
              <a:t>The Main Page Of The Website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>
            <a:spLocks noGrp="1"/>
          </p:cNvSpPr>
          <p:nvPr>
            <p:ph type="title"/>
          </p:nvPr>
        </p:nvSpPr>
        <p:spPr>
          <a:xfrm>
            <a:off x="628650" y="685800"/>
            <a:ext cx="7086600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-GB" sz="2100"/>
              <a:t>Photograph Gallery Page  of Missing and Recovered cases</a:t>
            </a:r>
            <a:endParaRPr/>
          </a:p>
        </p:txBody>
      </p:sp>
      <p:sp>
        <p:nvSpPr>
          <p:cNvPr id="346" name="Google Shape;346;p36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11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47" name="Google Shape;347;p36"/>
          <p:cNvPicPr preferRelativeResize="0"/>
          <p:nvPr/>
        </p:nvPicPr>
        <p:blipFill rotWithShape="1">
          <a:blip r:embed="rId3">
            <a:alphaModFix/>
          </a:blip>
          <a:srcRect t="9704" r="1250" b="5532"/>
          <a:stretch/>
        </p:blipFill>
        <p:spPr>
          <a:xfrm>
            <a:off x="1771650" y="1714500"/>
            <a:ext cx="5314950" cy="2610853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  <p:sp>
        <p:nvSpPr>
          <p:cNvPr id="348" name="Google Shape;348;p36"/>
          <p:cNvSpPr txBox="1"/>
          <p:nvPr/>
        </p:nvSpPr>
        <p:spPr>
          <a:xfrm>
            <a:off x="2271713" y="4599124"/>
            <a:ext cx="460057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>
                <a:solidFill>
                  <a:srgbClr val="69A12B"/>
                </a:solidFill>
                <a:latin typeface="Arial"/>
                <a:ea typeface="Arial"/>
                <a:cs typeface="Arial"/>
                <a:sym typeface="Arial"/>
              </a:rPr>
              <a:t>Photographs of Missing and Recovered People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>
            <a:spLocks noGrp="1"/>
          </p:cNvSpPr>
          <p:nvPr>
            <p:ph type="body" idx="1"/>
          </p:nvPr>
        </p:nvSpPr>
        <p:spPr>
          <a:xfrm>
            <a:off x="4644189" y="945509"/>
            <a:ext cx="3543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2100" b="1"/>
              <a:t>Show Stopper</a:t>
            </a:r>
            <a:endParaRPr/>
          </a:p>
          <a:p>
            <a:pPr marL="34290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800"/>
          </a:p>
        </p:txBody>
      </p:sp>
      <p:sp>
        <p:nvSpPr>
          <p:cNvPr id="354" name="Google Shape;354;p3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2686049" cy="32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2100" b="1"/>
              <a:t>Dependencies</a:t>
            </a:r>
            <a:r>
              <a:rPr lang="en-GB" sz="1800" b="1"/>
              <a:t> </a:t>
            </a:r>
            <a:endParaRPr/>
          </a:p>
        </p:txBody>
      </p:sp>
      <p:sp>
        <p:nvSpPr>
          <p:cNvPr id="355" name="Google Shape;355;p37"/>
          <p:cNvSpPr txBox="1"/>
          <p:nvPr/>
        </p:nvSpPr>
        <p:spPr>
          <a:xfrm flipH="1">
            <a:off x="4758489" y="1792501"/>
            <a:ext cx="3344779" cy="239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 b="0" i="0" u="none" strike="noStrike" cap="none" dirty="0">
                <a:solidFill>
                  <a:srgbClr val="F7860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process of tracking a missing person or children will be far more digitalised and smooth helping the Police and officials to track down people faster than the conventional </a:t>
            </a:r>
            <a:r>
              <a:rPr lang="en-GB" sz="1400" b="0" i="0" u="none" strike="noStrike" cap="none" dirty="0" smtClean="0">
                <a:solidFill>
                  <a:srgbClr val="F7860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process.</a:t>
            </a:r>
            <a:endParaRPr lang="en-GB" sz="1100" dirty="0">
              <a:ea typeface="Libre Franklin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endParaRPr lang="en-GB" sz="1100" b="0" i="0" u="none" strike="noStrike" cap="none" dirty="0">
              <a:solidFill>
                <a:srgbClr val="69A12B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 b="0" i="0" u="none" strike="noStrike" cap="none" dirty="0" smtClean="0">
                <a:solidFill>
                  <a:srgbClr val="69A1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</a:t>
            </a:r>
            <a:r>
              <a:rPr lang="en-GB" sz="1400" b="0" i="0" u="none" strike="noStrike" cap="none" dirty="0">
                <a:solidFill>
                  <a:srgbClr val="69A1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Image Matching and the Fingerprint Scanning Methods makes the process more accurate and reliable.</a:t>
            </a:r>
            <a:endParaRPr sz="1100" dirty="0"/>
          </a:p>
        </p:txBody>
      </p:sp>
      <p:sp>
        <p:nvSpPr>
          <p:cNvPr id="356" name="Google Shape;356;p37"/>
          <p:cNvSpPr txBox="1"/>
          <p:nvPr/>
        </p:nvSpPr>
        <p:spPr>
          <a:xfrm>
            <a:off x="607595" y="1804789"/>
            <a:ext cx="3657600" cy="273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GB" sz="1400" b="0" i="0" u="none" strike="noStrike" cap="none" dirty="0">
                <a:solidFill>
                  <a:srgbClr val="69A1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Massive data storage burden. The ML technology used in face detection requires powerful data storage. </a:t>
            </a:r>
            <a:endParaRPr lang="en-GB" dirty="0">
              <a:solidFill>
                <a:srgbClr val="69A12B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GB" sz="1400" b="0" i="0" u="none" strike="noStrike" cap="none" dirty="0" smtClean="0">
              <a:solidFill>
                <a:srgbClr val="69A12B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GB" sz="1400" b="0" i="0" u="none" strike="noStrike" cap="none" dirty="0" smtClean="0">
                <a:solidFill>
                  <a:srgbClr val="F7860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False </a:t>
            </a:r>
            <a:r>
              <a:rPr lang="en-GB" sz="1400" b="0" i="0" u="none" strike="noStrike" cap="none" dirty="0">
                <a:solidFill>
                  <a:srgbClr val="F7860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positives, where the algorithm matches a query image with a face from the known-faces database erroneously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endParaRPr lang="en-GB" sz="1100" dirty="0">
              <a:ea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GB" sz="1100" b="0" i="0" u="none" strike="noStrike" cap="none" dirty="0">
              <a:solidFill>
                <a:srgbClr val="69A12B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GB" sz="1400" b="0" i="0" u="none" strike="noStrike" cap="none" dirty="0" smtClean="0">
                <a:solidFill>
                  <a:srgbClr val="69A1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</a:t>
            </a:r>
            <a:r>
              <a:rPr lang="en-GB" sz="1400" b="0" i="0" u="none" strike="noStrike" cap="none" dirty="0">
                <a:solidFill>
                  <a:srgbClr val="69A1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potential breach of </a:t>
            </a:r>
            <a:r>
              <a:rPr lang="en-GB" sz="1400" b="0" i="0" u="none" strike="noStrike" cap="none" dirty="0" smtClean="0">
                <a:solidFill>
                  <a:srgbClr val="69A1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privacy.</a:t>
            </a:r>
            <a:endParaRPr lang="en-GB" sz="1100" dirty="0">
              <a:ea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GB" sz="1100" b="0" i="0" u="none" strike="noStrike" cap="none" dirty="0">
              <a:solidFill>
                <a:srgbClr val="F7860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GB" sz="1400" b="0" i="0" u="none" strike="noStrike" cap="none" dirty="0" smtClean="0">
                <a:solidFill>
                  <a:srgbClr val="F7860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Time </a:t>
            </a:r>
            <a:r>
              <a:rPr lang="en-GB" sz="1400" b="0" i="0" u="none" strike="noStrike" cap="none" dirty="0">
                <a:solidFill>
                  <a:srgbClr val="F7860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Latency.</a:t>
            </a:r>
            <a:endParaRPr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4887830" y="1371600"/>
            <a:ext cx="2000250" cy="74167"/>
          </a:xfrm>
          <a:prstGeom prst="rect">
            <a:avLst/>
          </a:prstGeom>
          <a:solidFill>
            <a:srgbClr val="69A1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13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3" name="Google Shape;363;p38"/>
          <p:cNvSpPr txBox="1"/>
          <p:nvPr/>
        </p:nvSpPr>
        <p:spPr>
          <a:xfrm>
            <a:off x="909837" y="1781160"/>
            <a:ext cx="7034012" cy="17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F7860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Integration of our system with the </a:t>
            </a:r>
            <a:r>
              <a:rPr lang="en-GB" sz="1400" b="1" i="0" u="none" strike="noStrike" cap="none">
                <a:solidFill>
                  <a:srgbClr val="F7860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Government Aadhar Database </a:t>
            </a:r>
            <a:r>
              <a:rPr lang="en-GB" sz="1400" b="0" i="0" u="none" strike="noStrike" cap="none">
                <a:solidFill>
                  <a:srgbClr val="F7860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widen the reach and use of our website.</a:t>
            </a:r>
            <a:endParaRPr sz="1100"/>
          </a:p>
          <a:p>
            <a:pPr marL="215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69A1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better reach and usability, </a:t>
            </a:r>
            <a:r>
              <a:rPr lang="en-GB" sz="1400" b="1" i="0" u="none" strike="noStrike" cap="none">
                <a:solidFill>
                  <a:srgbClr val="69A1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 Android Application </a:t>
            </a:r>
            <a:r>
              <a:rPr lang="en-GB" sz="1400" b="0" i="0" u="none" strike="noStrike" cap="none">
                <a:solidFill>
                  <a:srgbClr val="69A1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will also be build which will facilitate all the features of our website.</a:t>
            </a:r>
            <a:endParaRPr sz="1100"/>
          </a:p>
          <a:p>
            <a:pPr marL="215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9A12B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69A1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Our Website can be further extended in future to take help for finding Tracking Criminals.</a:t>
            </a:r>
            <a:endParaRPr sz="1100"/>
          </a:p>
        </p:txBody>
      </p:sp>
      <p:sp>
        <p:nvSpPr>
          <p:cNvPr id="364" name="Google Shape;364;p38"/>
          <p:cNvSpPr txBox="1"/>
          <p:nvPr/>
        </p:nvSpPr>
        <p:spPr>
          <a:xfrm>
            <a:off x="514350" y="800100"/>
            <a:ext cx="6315075" cy="43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Future  Scope &amp; Applications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title"/>
          </p:nvPr>
        </p:nvSpPr>
        <p:spPr>
          <a:xfrm>
            <a:off x="2343150" y="2343150"/>
            <a:ext cx="5314950" cy="102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-GB" sz="5000">
                <a:solidFill>
                  <a:srgbClr val="F78609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Thank You</a:t>
            </a:r>
            <a:endParaRPr/>
          </a:p>
        </p:txBody>
      </p:sp>
      <p:sp>
        <p:nvSpPr>
          <p:cNvPr id="370" name="Google Shape;370;p39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14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/>
          <p:nvPr/>
        </p:nvSpPr>
        <p:spPr>
          <a:xfrm>
            <a:off x="-7050" y="350"/>
            <a:ext cx="9158100" cy="3013800"/>
          </a:xfrm>
          <a:prstGeom prst="rect">
            <a:avLst/>
          </a:prstGeom>
          <a:solidFill>
            <a:srgbClr val="092E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8"/>
          <p:cNvSpPr txBox="1">
            <a:spLocks noGrp="1"/>
          </p:cNvSpPr>
          <p:nvPr>
            <p:ph type="body" idx="4294967295"/>
          </p:nvPr>
        </p:nvSpPr>
        <p:spPr>
          <a:xfrm>
            <a:off x="322673" y="728100"/>
            <a:ext cx="2887200" cy="15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Organization Name:</a:t>
            </a: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endParaRPr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PS Code:</a:t>
            </a:r>
            <a:endParaRPr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/>
            </a:r>
            <a:b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</a:br>
            <a:r>
              <a:rPr lang="en-GB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Problem Statement Title:</a:t>
            </a:r>
            <a:endParaRPr>
              <a:solidFill>
                <a:schemeClr val="accent5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60" name="Google Shape;260;p28"/>
          <p:cNvSpPr txBox="1">
            <a:spLocks noGrp="1"/>
          </p:cNvSpPr>
          <p:nvPr>
            <p:ph type="ctrTitle"/>
          </p:nvPr>
        </p:nvSpPr>
        <p:spPr>
          <a:xfrm>
            <a:off x="575250" y="119092"/>
            <a:ext cx="7993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Franklin Gothic"/>
              <a:buNone/>
            </a:pPr>
            <a:r>
              <a:rPr lang="en-GB" sz="2800" u="sng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Problem Statement</a:t>
            </a:r>
            <a:endParaRPr sz="2800" u="sng"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61" name="Google Shape;261;p28"/>
          <p:cNvSpPr txBox="1">
            <a:spLocks noGrp="1"/>
          </p:cNvSpPr>
          <p:nvPr>
            <p:ph type="body" idx="4294967295"/>
          </p:nvPr>
        </p:nvSpPr>
        <p:spPr>
          <a:xfrm>
            <a:off x="3175375" y="735800"/>
            <a:ext cx="5843400" cy="15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>
                <a:solidFill>
                  <a:srgbClr val="3DDC84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National Institute of Design Madhya Pradesh</a:t>
            </a:r>
            <a:endParaRPr>
              <a:solidFill>
                <a:srgbClr val="3DDC84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solidFill>
                <a:srgbClr val="3DDC84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>
                <a:solidFill>
                  <a:srgbClr val="3DDC84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ST891</a:t>
            </a:r>
            <a:endParaRPr sz="4000">
              <a:solidFill>
                <a:srgbClr val="3DDC8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solidFill>
                <a:srgbClr val="3DDC84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3DDC84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App/portal for tracking/finding of missing           persons/children by use of Aadhaar enabled Biometric details.</a:t>
            </a:r>
            <a:endParaRPr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62" name="Google Shape;262;p28"/>
          <p:cNvSpPr txBox="1">
            <a:spLocks noGrp="1"/>
          </p:cNvSpPr>
          <p:nvPr>
            <p:ph type="body" idx="4294967295"/>
          </p:nvPr>
        </p:nvSpPr>
        <p:spPr>
          <a:xfrm>
            <a:off x="294978" y="3197825"/>
            <a:ext cx="8723700" cy="15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Team Name:</a:t>
            </a:r>
            <a:r>
              <a:rPr lang="en-GB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 Opus Geeks</a:t>
            </a:r>
            <a:endParaRPr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b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Institute:</a:t>
            </a:r>
            <a:r>
              <a:rPr lang="en-GB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Lakshmi Narain College of Technology(LNCT), Bhopal, MP</a:t>
            </a:r>
            <a:endParaRPr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 b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Theme:</a:t>
            </a:r>
            <a:r>
              <a:rPr lang="en-GB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Miscellaneous</a:t>
            </a:r>
            <a:endParaRPr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 b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Team Leader:</a:t>
            </a:r>
            <a:r>
              <a:rPr lang="en-GB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Rahul Karda</a:t>
            </a:r>
            <a:endParaRPr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 b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Institute Code:</a:t>
            </a:r>
            <a:r>
              <a:rPr lang="en-GB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C-36022</a:t>
            </a:r>
            <a:endParaRPr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/>
        </p:nvSpPr>
        <p:spPr>
          <a:xfrm>
            <a:off x="424096" y="8047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1A1A1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Flow of Software</a:t>
            </a:r>
            <a:endParaRPr sz="2800" b="1">
              <a:solidFill>
                <a:srgbClr val="1A1A1A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3" y="775900"/>
            <a:ext cx="8279174" cy="42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/>
        </p:nvSpPr>
        <p:spPr>
          <a:xfrm>
            <a:off x="424096" y="839862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1A1A1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Problems to solve</a:t>
            </a:r>
            <a:endParaRPr sz="2800" b="1">
              <a:solidFill>
                <a:srgbClr val="1A1A1A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1103285" y="1914262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</a:rPr>
              <a:t>1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1550187" y="1806362"/>
            <a:ext cx="2832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>
                <a:solidFill>
                  <a:srgbClr val="59595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To track a missing family member.</a:t>
            </a:r>
            <a:endParaRPr sz="1100">
              <a:solidFill>
                <a:srgbClr val="59595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1103285" y="3136662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</a:rPr>
              <a:t>2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1550187" y="3040487"/>
            <a:ext cx="2832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>
                <a:solidFill>
                  <a:srgbClr val="59595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To track missing people through involving general public.</a:t>
            </a:r>
            <a:endParaRPr sz="1100">
              <a:solidFill>
                <a:srgbClr val="59595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4793304" y="1914262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</a:rPr>
              <a:t>3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5238608" y="1806362"/>
            <a:ext cx="2832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>
                <a:solidFill>
                  <a:srgbClr val="59595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To identify and  gather information about suspicious missing person.</a:t>
            </a:r>
            <a:endParaRPr sz="1100">
              <a:solidFill>
                <a:srgbClr val="59595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4793304" y="3136662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</a:rPr>
              <a:t>4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5238608" y="3040487"/>
            <a:ext cx="2832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>
                <a:solidFill>
                  <a:srgbClr val="59595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Some Stats:</a:t>
            </a:r>
            <a:endParaRPr sz="1100">
              <a:solidFill>
                <a:srgbClr val="59595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282" name="Google Shape;2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1" y="3534816"/>
            <a:ext cx="2195709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6625" y="3591013"/>
            <a:ext cx="1975125" cy="13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/>
        </p:nvSpPr>
        <p:spPr>
          <a:xfrm>
            <a:off x="424096" y="8047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1A1A1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Our Proposed Solution</a:t>
            </a:r>
            <a:endParaRPr sz="2800" b="1">
              <a:solidFill>
                <a:srgbClr val="1A1A1A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cxnSp>
        <p:nvCxnSpPr>
          <p:cNvPr id="289" name="Google Shape;289;p31"/>
          <p:cNvCxnSpPr/>
          <p:nvPr/>
        </p:nvCxnSpPr>
        <p:spPr>
          <a:xfrm>
            <a:off x="-6875" y="2047364"/>
            <a:ext cx="9150900" cy="0"/>
          </a:xfrm>
          <a:prstGeom prst="straightConnector1">
            <a:avLst/>
          </a:prstGeom>
          <a:noFill/>
          <a:ln w="19050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0" name="Google Shape;290;p31"/>
          <p:cNvSpPr/>
          <p:nvPr/>
        </p:nvSpPr>
        <p:spPr>
          <a:xfrm>
            <a:off x="421176" y="1382358"/>
            <a:ext cx="1329900" cy="1329900"/>
          </a:xfrm>
          <a:prstGeom prst="ellipse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421225" y="1743414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If you find someone, Open our website</a:t>
            </a:r>
            <a:endParaRPr sz="12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4539097" y="570029"/>
            <a:ext cx="2954700" cy="2954700"/>
          </a:xfrm>
          <a:prstGeom prst="ellipse">
            <a:avLst/>
          </a:prstGeom>
          <a:solidFill>
            <a:srgbClr val="9C26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4539100" y="1743364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Our portal will do the Face recognition or will given the persons detail by matching the fingerprint</a:t>
            </a:r>
            <a:endParaRPr sz="18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2554626" y="1294079"/>
            <a:ext cx="1506600" cy="1506600"/>
          </a:xfrm>
          <a:prstGeom prst="ellipse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1"/>
          <p:cNvSpPr txBox="1"/>
          <p:nvPr/>
        </p:nvSpPr>
        <p:spPr>
          <a:xfrm>
            <a:off x="2554825" y="1743389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Collect information like Fingerprint or image</a:t>
            </a:r>
            <a:endParaRPr sz="12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96" name="Google Shape;296;p31"/>
          <p:cNvSpPr/>
          <p:nvPr/>
        </p:nvSpPr>
        <p:spPr>
          <a:xfrm>
            <a:off x="7718079" y="1541300"/>
            <a:ext cx="1012500" cy="1012200"/>
          </a:xfrm>
          <a:prstGeom prst="ellipse">
            <a:avLst/>
          </a:prstGeom>
          <a:solidFill>
            <a:srgbClr val="9C26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1"/>
          <p:cNvSpPr txBox="1"/>
          <p:nvPr/>
        </p:nvSpPr>
        <p:spPr>
          <a:xfrm>
            <a:off x="7718425" y="1743414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Help person meet their loved ones</a:t>
            </a:r>
            <a:endParaRPr sz="11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305325" y="3475980"/>
            <a:ext cx="6521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Key Points: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Any normal person can use the portal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2 options: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○"/>
            </a:pP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Take a picture of the victim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○"/>
            </a:pP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Use the fingerprint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Unsupervised Machine Learning Algorithm for Facial recognition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GB">
                <a:latin typeface="Noto Sans Symbols"/>
                <a:ea typeface="Noto Sans Symbols"/>
                <a:cs typeface="Noto Sans Symbols"/>
                <a:sym typeface="Noto Sans Symbols"/>
              </a:rPr>
              <a:t>OpenCV for Fingerprint detection 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/>
        </p:nvSpPr>
        <p:spPr>
          <a:xfrm>
            <a:off x="424096" y="8047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1A1A1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Our Tech Stack</a:t>
            </a:r>
            <a:endParaRPr sz="2800" b="1">
              <a:solidFill>
                <a:srgbClr val="1A1A1A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304" name="Google Shape;30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1007" y="4359938"/>
            <a:ext cx="574964" cy="574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0493" y="1703510"/>
            <a:ext cx="714851" cy="71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03919" y="508949"/>
            <a:ext cx="778669" cy="77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2" descr="Flask/Python: API Code Sample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90090" y="1737837"/>
            <a:ext cx="806327" cy="714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2" descr="Python (programming language) - Wikipedi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03919" y="3033848"/>
            <a:ext cx="714851" cy="71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28297" y="4289993"/>
            <a:ext cx="1439342" cy="71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9400" y="3005204"/>
            <a:ext cx="1325042" cy="82581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2"/>
          <p:cNvSpPr txBox="1"/>
          <p:nvPr/>
        </p:nvSpPr>
        <p:spPr>
          <a:xfrm>
            <a:off x="555850" y="864300"/>
            <a:ext cx="3718800" cy="43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AutoNum type="arabicPeriod"/>
            </a:pPr>
            <a:r>
              <a:rPr lang="en-GB" dirty="0">
                <a:latin typeface="Noto Sans Symbols"/>
                <a:ea typeface="Noto Sans Symbols"/>
                <a:cs typeface="Noto Sans Symbols"/>
                <a:sym typeface="Noto Sans Symbols"/>
              </a:rPr>
              <a:t>Machine Learning Model:</a:t>
            </a:r>
            <a:endParaRPr dirty="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r>
              <a:rPr lang="en-GB" dirty="0">
                <a:latin typeface="Noto Sans Symbols"/>
                <a:ea typeface="Noto Sans Symbols"/>
                <a:cs typeface="Noto Sans Symbols"/>
                <a:sym typeface="Noto Sans Symbols"/>
              </a:rPr>
              <a:t>          Face Recognition &amp; Fingerprint</a:t>
            </a:r>
            <a:endParaRPr dirty="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39700">
              <a:buSzPts val="1400"/>
            </a:pPr>
            <a:r>
              <a:rPr lang="en-GB" dirty="0">
                <a:latin typeface="Noto Sans Symbols"/>
                <a:ea typeface="Noto Sans Symbols"/>
                <a:cs typeface="Noto Sans Symbols"/>
                <a:sym typeface="Noto Sans Symbols"/>
              </a:rPr>
              <a:t>2.   Image Processing:</a:t>
            </a:r>
            <a:endParaRPr dirty="0">
              <a:latin typeface="Noto Sans Symbols"/>
              <a:ea typeface="Noto Sans Symbols"/>
              <a:cs typeface="Noto Sans Symbol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Noto Sans Symbols"/>
                <a:ea typeface="Noto Sans Symbols"/>
                <a:cs typeface="Noto Sans Symbols"/>
                <a:sym typeface="Noto Sans Symbols"/>
              </a:rPr>
              <a:t>Face Recognition</a:t>
            </a:r>
            <a:endParaRPr dirty="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39700"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3.   Python:</a:t>
            </a:r>
            <a:endParaRPr dirty="0">
              <a:solidFill>
                <a:schemeClr val="dk1"/>
              </a:solidFill>
              <a:latin typeface="Noto Sans Symbols"/>
              <a:ea typeface="Noto Sans Symbols"/>
              <a:cs typeface="Noto Sans Symbol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Machine Learning &amp; Deep Learning</a:t>
            </a:r>
            <a:endParaRPr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39700"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4.   HTML/CSS/JS:</a:t>
            </a:r>
            <a:endParaRPr dirty="0">
              <a:solidFill>
                <a:schemeClr val="dk1"/>
              </a:solidFill>
              <a:latin typeface="Noto Sans Symbols"/>
              <a:ea typeface="Noto Sans Symbols"/>
              <a:cs typeface="Noto Sans Symbol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Frontend</a:t>
            </a:r>
            <a:endParaRPr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39700"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5.   SQLite 3:</a:t>
            </a:r>
            <a:endParaRPr dirty="0">
              <a:solidFill>
                <a:schemeClr val="dk1"/>
              </a:solidFill>
              <a:latin typeface="Noto Sans Symbols"/>
              <a:ea typeface="Noto Sans Symbols"/>
              <a:cs typeface="Noto Sans Symbol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Hashing &amp; Authentication</a:t>
            </a:r>
            <a:endParaRPr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39700"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6.   MongoDB:</a:t>
            </a:r>
            <a:endParaRPr dirty="0">
              <a:solidFill>
                <a:schemeClr val="dk1"/>
              </a:solidFill>
              <a:latin typeface="Noto Sans Symbols"/>
              <a:ea typeface="Noto Sans Symbols"/>
              <a:cs typeface="Noto Sans Symbol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Database</a:t>
            </a:r>
            <a:endParaRPr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39700"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7.   Flask:</a:t>
            </a:r>
            <a:endParaRPr dirty="0">
              <a:solidFill>
                <a:schemeClr val="dk1"/>
              </a:solidFill>
              <a:latin typeface="Noto Sans Symbols"/>
              <a:ea typeface="Noto Sans Symbols"/>
              <a:cs typeface="Noto Sans Symbol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Backend</a:t>
            </a:r>
            <a:endParaRPr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/>
        </p:nvSpPr>
        <p:spPr>
          <a:xfrm>
            <a:off x="424096" y="8047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1A1A1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Use Case Diagram</a:t>
            </a:r>
            <a:endParaRPr sz="2800" b="1">
              <a:solidFill>
                <a:srgbClr val="1A1A1A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317" name="Google Shape;31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275" y="1042025"/>
            <a:ext cx="3190307" cy="324451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3"/>
          <p:cNvSpPr txBox="1"/>
          <p:nvPr/>
        </p:nvSpPr>
        <p:spPr>
          <a:xfrm>
            <a:off x="1037025" y="4532875"/>
            <a:ext cx="215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Noto Sans Symbols"/>
                <a:ea typeface="Noto Sans Symbols"/>
                <a:cs typeface="Noto Sans Symbols"/>
                <a:sym typeface="Noto Sans Symbols"/>
              </a:rPr>
              <a:t>For End Users</a:t>
            </a:r>
            <a:endParaRPr b="1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319" name="Google Shape;319;p33"/>
          <p:cNvPicPr preferRelativeResize="0"/>
          <p:nvPr/>
        </p:nvPicPr>
        <p:blipFill rotWithShape="1">
          <a:blip r:embed="rId4">
            <a:alphaModFix/>
          </a:blip>
          <a:srcRect t="11721" b="6021"/>
          <a:stretch/>
        </p:blipFill>
        <p:spPr>
          <a:xfrm>
            <a:off x="4013375" y="1108475"/>
            <a:ext cx="4790624" cy="2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/>
        </p:nvSpPr>
        <p:spPr>
          <a:xfrm>
            <a:off x="424096" y="8047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 smtClean="0">
                <a:solidFill>
                  <a:srgbClr val="1A1A1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How to handle big datasets?</a:t>
            </a:r>
            <a:endParaRPr sz="2800" b="1" dirty="0">
              <a:solidFill>
                <a:srgbClr val="1A1A1A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399" y="1104146"/>
            <a:ext cx="2943592" cy="3026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84" y="597671"/>
            <a:ext cx="3546348" cy="454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2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>
            <a:spLocks noGrp="1"/>
          </p:cNvSpPr>
          <p:nvPr>
            <p:ph type="title"/>
          </p:nvPr>
        </p:nvSpPr>
        <p:spPr>
          <a:xfrm>
            <a:off x="722343" y="857250"/>
            <a:ext cx="6761634" cy="4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-GB" sz="2400"/>
              <a:t>Missing and Recovered cases (Use Case Diagram)</a:t>
            </a:r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9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26" name="Google Shape;32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2153653"/>
            <a:ext cx="2729048" cy="13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7751" y="1953239"/>
            <a:ext cx="3143250" cy="153094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4"/>
          <p:cNvSpPr txBox="1"/>
          <p:nvPr/>
        </p:nvSpPr>
        <p:spPr>
          <a:xfrm>
            <a:off x="544495" y="4004922"/>
            <a:ext cx="342559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>
                <a:solidFill>
                  <a:srgbClr val="69A12B"/>
                </a:solidFill>
                <a:latin typeface="Arial"/>
                <a:ea typeface="Arial"/>
                <a:cs typeface="Arial"/>
                <a:sym typeface="Arial"/>
              </a:rPr>
              <a:t>Use Case diagram for Missing Case</a:t>
            </a:r>
            <a:endParaRPr sz="1100"/>
          </a:p>
        </p:txBody>
      </p:sp>
      <p:sp>
        <p:nvSpPr>
          <p:cNvPr id="329" name="Google Shape;329;p34"/>
          <p:cNvSpPr txBox="1"/>
          <p:nvPr/>
        </p:nvSpPr>
        <p:spPr>
          <a:xfrm>
            <a:off x="4602413" y="4004922"/>
            <a:ext cx="371475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>
                <a:solidFill>
                  <a:srgbClr val="69A12B"/>
                </a:solidFill>
                <a:latin typeface="Arial"/>
                <a:ea typeface="Arial"/>
                <a:cs typeface="Arial"/>
                <a:sym typeface="Arial"/>
              </a:rPr>
              <a:t>Use Case Diagram for Recovered Case</a:t>
            </a:r>
            <a:endParaRPr sz="1100"/>
          </a:p>
        </p:txBody>
      </p:sp>
      <p:cxnSp>
        <p:nvCxnSpPr>
          <p:cNvPr id="330" name="Google Shape;330;p34"/>
          <p:cNvCxnSpPr/>
          <p:nvPr/>
        </p:nvCxnSpPr>
        <p:spPr>
          <a:xfrm>
            <a:off x="4286250" y="1720215"/>
            <a:ext cx="0" cy="30289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31" name="Google Shape;331;p34"/>
          <p:cNvSpPr/>
          <p:nvPr/>
        </p:nvSpPr>
        <p:spPr>
          <a:xfrm>
            <a:off x="2919601" y="2409324"/>
            <a:ext cx="742949" cy="1624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FNGERPRINT</a:t>
            </a:r>
            <a:endParaRPr sz="1100"/>
          </a:p>
        </p:txBody>
      </p:sp>
      <p:sp>
        <p:nvSpPr>
          <p:cNvPr id="332" name="Google Shape;332;p34"/>
          <p:cNvSpPr/>
          <p:nvPr/>
        </p:nvSpPr>
        <p:spPr>
          <a:xfrm>
            <a:off x="7200900" y="2246898"/>
            <a:ext cx="742949" cy="1624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FNGERPRINT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