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2-54-242-86-140.compute-1.amazonaws.com:8080/swagger-ui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2;p13">
            <a:extLst>
              <a:ext uri="{FF2B5EF4-FFF2-40B4-BE49-F238E27FC236}">
                <a16:creationId xmlns:a16="http://schemas.microsoft.com/office/drawing/2014/main" id="{CEC3D920-AB2A-494D-8CB0-5F5B27C941E9}"/>
              </a:ext>
            </a:extLst>
          </p:cNvPr>
          <p:cNvSpPr txBox="1"/>
          <p:nvPr/>
        </p:nvSpPr>
        <p:spPr>
          <a:xfrm>
            <a:off x="4431585" y="6119367"/>
            <a:ext cx="1917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Санкт-Петербург 2022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0;p1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F301D66-4D20-4B49-941B-7D0CF0D15FBE}"/>
              </a:ext>
            </a:extLst>
          </p:cNvPr>
          <p:cNvSpPr txBox="1"/>
          <p:nvPr/>
        </p:nvSpPr>
        <p:spPr>
          <a:xfrm>
            <a:off x="6757096" y="4620770"/>
            <a:ext cx="2725800" cy="67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Лудов Д.Ю.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Волков А.А.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1;p13">
            <a:extLst>
              <a:ext uri="{FF2B5EF4-FFF2-40B4-BE49-F238E27FC236}">
                <a16:creationId xmlns:a16="http://schemas.microsoft.com/office/drawing/2014/main" id="{323FA12F-EA0C-40E3-80B6-9AA2B425A96E}"/>
              </a:ext>
            </a:extLst>
          </p:cNvPr>
          <p:cNvSpPr txBox="1"/>
          <p:nvPr/>
        </p:nvSpPr>
        <p:spPr>
          <a:xfrm>
            <a:off x="1078785" y="328630"/>
            <a:ext cx="8623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НАЦИОНАЛЬНЫЙ ИССЛЕДОВАТЕЛЬСКИЙ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 ИТМО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 АВТОРИЗОВАННОГО ОБУЧЕНИЯ ИНФОРМАЦИОННЫМ ТЕХНОЛОГИЯМ 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28;p13">
            <a:extLst>
              <a:ext uri="{FF2B5EF4-FFF2-40B4-BE49-F238E27FC236}">
                <a16:creationId xmlns:a16="http://schemas.microsoft.com/office/drawing/2014/main" id="{EB7C378D-BE3C-4E1B-82CE-3CC3F17CDEC3}"/>
              </a:ext>
            </a:extLst>
          </p:cNvPr>
          <p:cNvSpPr txBox="1"/>
          <p:nvPr/>
        </p:nvSpPr>
        <p:spPr>
          <a:xfrm>
            <a:off x="1898985" y="2233345"/>
            <a:ext cx="69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ДИПЛОМНЫЙ ПРОЕКТ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9;p13">
            <a:extLst>
              <a:ext uri="{FF2B5EF4-FFF2-40B4-BE49-F238E27FC236}">
                <a16:creationId xmlns:a16="http://schemas.microsoft.com/office/drawing/2014/main" id="{845FAE40-85BE-42B0-8F9C-BA557C3C6271}"/>
              </a:ext>
            </a:extLst>
          </p:cNvPr>
          <p:cNvSpPr txBox="1"/>
          <p:nvPr/>
        </p:nvSpPr>
        <p:spPr>
          <a:xfrm>
            <a:off x="802035" y="3318191"/>
            <a:ext cx="917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истема автоматизации работы фитнесс-зала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68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D1E45F-D429-46FC-A649-CC1F9E6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4" y="26877"/>
            <a:ext cx="8596668" cy="5760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2"/>
                </a:solidFill>
              </a:rPr>
              <a:t>Тестирование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ru-RU" sz="2800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E109B6-2057-4D6C-810F-DFAB84EF2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5" y="687898"/>
            <a:ext cx="2751589" cy="1946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Spring Boot Test</a:t>
            </a:r>
          </a:p>
          <a:p>
            <a:r>
              <a:rPr lang="en-US" dirty="0"/>
              <a:t>Mockito</a:t>
            </a:r>
          </a:p>
          <a:p>
            <a:r>
              <a:rPr lang="en-US" dirty="0"/>
              <a:t>JUnit 5</a:t>
            </a:r>
            <a:endParaRPr lang="ru-RU" dirty="0"/>
          </a:p>
          <a:p>
            <a:r>
              <a:rPr lang="en-US" dirty="0"/>
              <a:t>H2 Database</a:t>
            </a:r>
            <a:endParaRPr lang="ru-RU" dirty="0"/>
          </a:p>
          <a:p>
            <a:r>
              <a:rPr lang="en-US" dirty="0"/>
              <a:t>Postman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1D68F8-F18B-48DE-9B45-72873228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4" y="3163653"/>
            <a:ext cx="2647950" cy="381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37ADB8-7B67-4635-9527-FFE3FDCA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5" y="3544653"/>
            <a:ext cx="3800475" cy="2790825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E495FCE-99FB-485B-AC6C-876C4ECD070D}"/>
              </a:ext>
            </a:extLst>
          </p:cNvPr>
          <p:cNvSpPr txBox="1">
            <a:spLocks/>
          </p:cNvSpPr>
          <p:nvPr/>
        </p:nvSpPr>
        <p:spPr>
          <a:xfrm>
            <a:off x="314685" y="2773984"/>
            <a:ext cx="3612064" cy="46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806D30-A132-4E35-B1E3-698BD0491298}"/>
              </a:ext>
            </a:extLst>
          </p:cNvPr>
          <p:cNvSpPr txBox="1">
            <a:spLocks/>
          </p:cNvSpPr>
          <p:nvPr/>
        </p:nvSpPr>
        <p:spPr>
          <a:xfrm>
            <a:off x="315200" y="2852180"/>
            <a:ext cx="3504326" cy="311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accent2"/>
                </a:solidFill>
              </a:rPr>
              <a:t>Результаты тестирования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  <a:endParaRPr lang="ru-RU" sz="2800" dirty="0">
              <a:solidFill>
                <a:schemeClr val="accent2"/>
              </a:solidFill>
            </a:endParaRPr>
          </a:p>
          <a:p>
            <a:pPr algn="ctr"/>
            <a:endParaRPr lang="ru-RU" sz="2800" dirty="0">
              <a:solidFill>
                <a:schemeClr val="accent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44C6C1-E552-4FB5-95C2-FB2E574A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338" y="805343"/>
            <a:ext cx="4552950" cy="58674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8C3AE73-1E88-4289-864F-9F0927572869}"/>
              </a:ext>
            </a:extLst>
          </p:cNvPr>
          <p:cNvSpPr txBox="1">
            <a:spLocks/>
          </p:cNvSpPr>
          <p:nvPr/>
        </p:nvSpPr>
        <p:spPr>
          <a:xfrm>
            <a:off x="4009939" y="493870"/>
            <a:ext cx="5343786" cy="311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accent2"/>
                </a:solidFill>
              </a:rPr>
              <a:t>Автоматическая документация тестов с помощью </a:t>
            </a:r>
            <a:r>
              <a:rPr lang="en-US" sz="2800" dirty="0">
                <a:solidFill>
                  <a:schemeClr val="accent2"/>
                </a:solidFill>
              </a:rPr>
              <a:t>Spring Rest Docs:</a:t>
            </a:r>
            <a:endParaRPr lang="ru-RU" sz="2800" dirty="0">
              <a:solidFill>
                <a:schemeClr val="accent2"/>
              </a:solidFill>
            </a:endParaRPr>
          </a:p>
          <a:p>
            <a:pPr algn="ctr"/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0FE17-781A-467C-A1FF-115089C4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7" y="0"/>
            <a:ext cx="10008553" cy="5640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Развертывание проекта на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ru-RU" dirty="0">
                <a:solidFill>
                  <a:schemeClr val="accent2"/>
                </a:solidFill>
              </a:rPr>
              <a:t>сервере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0BB5AC-DA3F-43C5-98E4-5E7EF6EC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8" y="2019150"/>
            <a:ext cx="10008553" cy="46882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2D26B-6D91-46CC-A196-9D1D4125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7" y="564022"/>
            <a:ext cx="10008553" cy="95921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F74778-5162-4611-9944-3631790E9E1D}"/>
              </a:ext>
            </a:extLst>
          </p:cNvPr>
          <p:cNvSpPr/>
          <p:nvPr/>
        </p:nvSpPr>
        <p:spPr>
          <a:xfrm>
            <a:off x="1093861" y="1320800"/>
            <a:ext cx="841760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16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://ec2-54-242-86-140.compute-1.amazonaws.com:8080/swagger-ui/index.html</a:t>
            </a:r>
            <a:endParaRPr lang="ru-RU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6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CB376-E850-469C-9AC9-47CE45F0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DCA27D-03B7-446D-B367-85A1861A6202}"/>
              </a:ext>
            </a:extLst>
          </p:cNvPr>
          <p:cNvSpPr/>
          <p:nvPr/>
        </p:nvSpPr>
        <p:spPr>
          <a:xfrm>
            <a:off x="1163894" y="1820536"/>
            <a:ext cx="8810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Поставленные цели были выполнены.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Дальнейшее развитие проекта: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43A08D6-7800-48D2-9EDB-0FBB0A61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31" y="2877425"/>
            <a:ext cx="2751589" cy="194624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Настройка автоматического развертывания </a:t>
            </a:r>
            <a:r>
              <a:rPr lang="en-US" dirty="0"/>
              <a:t>CI</a:t>
            </a:r>
            <a:r>
              <a:rPr lang="ru-RU" dirty="0"/>
              <a:t>/</a:t>
            </a:r>
            <a:r>
              <a:rPr lang="en-US" dirty="0"/>
              <a:t>CD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Добавление сущностей Расписание и Платеж</a:t>
            </a:r>
          </a:p>
          <a:p>
            <a:r>
              <a:rPr lang="ru-RU" dirty="0"/>
              <a:t>Разработка простого </a:t>
            </a:r>
            <a:r>
              <a:rPr lang="en-US" dirty="0"/>
              <a:t>UI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1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208EE-0CE2-4B0E-BA08-986B913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10" y="2892105"/>
            <a:ext cx="9599180" cy="107379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039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A06F-9269-4AAB-A54D-A479811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Постановка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EF4D6-F1DE-4115-84EB-08AB9B42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Разработать серверную часть </a:t>
            </a:r>
            <a:r>
              <a:rPr lang="en-US" dirty="0"/>
              <a:t>(back-end) </a:t>
            </a:r>
            <a:r>
              <a:rPr lang="ru-RU" dirty="0"/>
              <a:t>системы автоматизации работы фитнесс-зала.</a:t>
            </a:r>
          </a:p>
          <a:p>
            <a:r>
              <a:rPr lang="ru-RU" dirty="0"/>
              <a:t>Изучить и применить базовый стек необходимых технологий.</a:t>
            </a:r>
          </a:p>
          <a:p>
            <a:r>
              <a:rPr lang="ru-RU" dirty="0"/>
              <a:t>Обеспечить качественное покрытие кода тестами.</a:t>
            </a:r>
          </a:p>
          <a:p>
            <a:r>
              <a:rPr lang="ru-RU" dirty="0"/>
              <a:t>Получить представление о процессе разработки приложений на языке </a:t>
            </a:r>
            <a:r>
              <a:rPr lang="en-US" dirty="0"/>
              <a:t>Java.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0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246B-8B33-4E34-851C-6C7915C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31" y="110564"/>
            <a:ext cx="8596668" cy="7074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Краткое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BFCB8-9357-4DAE-8F7C-D8725580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52" y="4194494"/>
            <a:ext cx="9095842" cy="247475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/>
              <a:t>Система автоматизации работы фитнесс-зала предоставляет пользователям возможность просмотра, создания, редактирования тренировок</a:t>
            </a:r>
            <a:r>
              <a:rPr lang="en-US" sz="1600" dirty="0"/>
              <a:t>/</a:t>
            </a:r>
            <a:r>
              <a:rPr lang="ru-RU" sz="1600" dirty="0"/>
              <a:t>секций, регистрации клиентов и инструкторов, в зависимости от наличия необходимых ролей.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/>
              <a:t>У одной секции может быть множество клиентов и инструкторов, а у одного клиента</a:t>
            </a:r>
            <a:r>
              <a:rPr lang="en-US" sz="1600" dirty="0"/>
              <a:t>/</a:t>
            </a:r>
            <a:r>
              <a:rPr lang="ru-RU" sz="1600" dirty="0"/>
              <a:t>инструктора множество секций.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1AD78-A7C8-4918-8ED5-0B340F49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0" y="805431"/>
            <a:ext cx="8439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12387-6C25-489B-91DF-095A55ED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03" y="240977"/>
            <a:ext cx="8596668" cy="770349"/>
          </a:xfrm>
        </p:spPr>
        <p:txBody>
          <a:bodyPr>
            <a:normAutofit/>
          </a:bodyPr>
          <a:lstStyle/>
          <a:p>
            <a:r>
              <a:rPr lang="ru" sz="3200" dirty="0">
                <a:solidFill>
                  <a:schemeClr val="accent2"/>
                </a:solidFill>
              </a:rPr>
              <a:t>Использованные программные средства</a:t>
            </a:r>
            <a:endParaRPr lang="ru-RU" sz="3200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24859-15C3-46D0-B931-E7D9E2AB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62" y="1488613"/>
            <a:ext cx="2751589" cy="3880773"/>
          </a:xfrm>
        </p:spPr>
        <p:txBody>
          <a:bodyPr/>
          <a:lstStyle/>
          <a:p>
            <a:r>
              <a:rPr lang="en-US" dirty="0"/>
              <a:t>IntelliJ IDEA 2021.3.1 </a:t>
            </a:r>
          </a:p>
          <a:p>
            <a:r>
              <a:rPr lang="en-US" dirty="0"/>
              <a:t>Java 11</a:t>
            </a:r>
            <a:endParaRPr lang="ru-RU" dirty="0"/>
          </a:p>
          <a:p>
            <a:r>
              <a:rPr lang="en-US" dirty="0"/>
              <a:t>Spring Framework 5.3.17</a:t>
            </a:r>
          </a:p>
          <a:p>
            <a:r>
              <a:rPr lang="en-US" dirty="0"/>
              <a:t>PostgreSQL 14.1</a:t>
            </a:r>
          </a:p>
          <a:p>
            <a:r>
              <a:rPr lang="en-US" dirty="0"/>
              <a:t>Git 2.33.0.windows.2</a:t>
            </a:r>
          </a:p>
          <a:p>
            <a:r>
              <a:rPr lang="en-US" dirty="0"/>
              <a:t>Postman-9.15.2</a:t>
            </a:r>
          </a:p>
          <a:p>
            <a:r>
              <a:rPr lang="en-US" dirty="0"/>
              <a:t>Maven 3.8.5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Google Shape;159;p16">
            <a:extLst>
              <a:ext uri="{FF2B5EF4-FFF2-40B4-BE49-F238E27FC236}">
                <a16:creationId xmlns:a16="http://schemas.microsoft.com/office/drawing/2014/main" id="{B29B2E99-B036-4DD5-A857-265264893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7238" y="807681"/>
            <a:ext cx="2067029" cy="198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16">
            <a:extLst>
              <a:ext uri="{FF2B5EF4-FFF2-40B4-BE49-F238E27FC236}">
                <a16:creationId xmlns:a16="http://schemas.microsoft.com/office/drawing/2014/main" id="{4F58C31B-14AF-4880-A306-E250523E75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918" y="2638864"/>
            <a:ext cx="1314320" cy="174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16">
            <a:extLst>
              <a:ext uri="{FF2B5EF4-FFF2-40B4-BE49-F238E27FC236}">
                <a16:creationId xmlns:a16="http://schemas.microsoft.com/office/drawing/2014/main" id="{0C8C0C3E-61A4-4A96-AD6E-11890E8D92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829" y="2917478"/>
            <a:ext cx="1524569" cy="174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greSQL">
            <a:extLst>
              <a:ext uri="{FF2B5EF4-FFF2-40B4-BE49-F238E27FC236}">
                <a16:creationId xmlns:a16="http://schemas.microsoft.com/office/drawing/2014/main" id="{A74BFE41-135A-4FAA-9CC2-D31AA6CB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1055022"/>
            <a:ext cx="3522545" cy="15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121252-B43A-4CF3-AF19-0ED14C4D2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352" y="5153049"/>
            <a:ext cx="2396008" cy="964430"/>
          </a:xfrm>
          <a:prstGeom prst="rect">
            <a:avLst/>
          </a:prstGeom>
        </p:spPr>
      </p:pic>
      <p:pic>
        <p:nvPicPr>
          <p:cNvPr id="1030" name="Picture 6" descr="Enhanced API Scanning with Postman Support in Qualys WAS | Qualys Security  Blog">
            <a:extLst>
              <a:ext uri="{FF2B5EF4-FFF2-40B4-BE49-F238E27FC236}">
                <a16:creationId xmlns:a16="http://schemas.microsoft.com/office/drawing/2014/main" id="{0C0B693A-5778-4FC1-94E6-66D01917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24" y="3184309"/>
            <a:ext cx="1997034" cy="12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42290-7EC1-4A33-BE13-BD27D273E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6052" y="4994049"/>
            <a:ext cx="3314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B105B-0FC4-457B-B852-ED98C574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39" y="108795"/>
            <a:ext cx="6803472" cy="56748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BA7C9F-9574-4E9E-8C5B-AD4DBDD9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22" y="688481"/>
            <a:ext cx="5100507" cy="60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AACEF-0501-4B7E-A0D5-95490BE2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8" y="1954634"/>
            <a:ext cx="4382639" cy="3614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806738-3E55-4C14-B755-DABDBBB2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99" y="1954634"/>
            <a:ext cx="3879026" cy="3724711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2BECE6-0433-4955-B5D9-1554425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39" y="108795"/>
            <a:ext cx="6803472" cy="56748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REST API </a:t>
            </a:r>
            <a:r>
              <a:rPr lang="ru-RU" sz="3200" dirty="0">
                <a:solidFill>
                  <a:schemeClr val="accent2"/>
                </a:solidFill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7313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1F91A7E-D25A-402A-B6F2-D329456E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804" y="1645173"/>
            <a:ext cx="3886200" cy="3228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0899D-6139-421B-A3AC-DE742A8F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7" y="1007057"/>
            <a:ext cx="4478444" cy="48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AD1A3-FA35-4B56-851D-42F67EF3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4480BF-FEFD-4F55-82F8-D81BAFB8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584" y="2160588"/>
            <a:ext cx="36888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74756-11F4-4194-BEB1-1F294CA5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39" y="1965401"/>
            <a:ext cx="8596668" cy="450640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E33EC12-2E1D-41D6-A2A7-94FA373F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15" y="97872"/>
            <a:ext cx="8596668" cy="6403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Security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AA67AE-5681-414A-BEDA-128A7EE0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39" y="738231"/>
            <a:ext cx="7756644" cy="12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97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214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Постановка задачи </vt:lpstr>
      <vt:lpstr>Краткое описание проекта</vt:lpstr>
      <vt:lpstr>Использованные программные средства</vt:lpstr>
      <vt:lpstr>Схема БД</vt:lpstr>
      <vt:lpstr>REST API приложения</vt:lpstr>
      <vt:lpstr>Презентация PowerPoint</vt:lpstr>
      <vt:lpstr>Метод </vt:lpstr>
      <vt:lpstr>Security</vt:lpstr>
      <vt:lpstr>Тестирование приложения</vt:lpstr>
      <vt:lpstr>Развертывание проекта на AWS сервере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Volkov</dc:creator>
  <cp:lastModifiedBy>Andrey Volkov</cp:lastModifiedBy>
  <cp:revision>35</cp:revision>
  <dcterms:created xsi:type="dcterms:W3CDTF">2022-03-25T07:24:16Z</dcterms:created>
  <dcterms:modified xsi:type="dcterms:W3CDTF">2022-03-28T12:40:05Z</dcterms:modified>
</cp:coreProperties>
</file>