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70" r:id="rId10"/>
    <p:sldId id="271" r:id="rId11"/>
    <p:sldId id="272" r:id="rId12"/>
    <p:sldId id="273" r:id="rId13"/>
    <p:sldId id="274" r:id="rId14"/>
    <p:sldId id="264" r:id="rId15"/>
    <p:sldId id="265" r:id="rId16"/>
    <p:sldId id="266" r:id="rId17"/>
    <p:sldId id="267" r:id="rId18"/>
    <p:sldId id="268" r:id="rId19"/>
    <p:sldId id="269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9930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2788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2614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09388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27955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1005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9929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98764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4030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75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092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1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4496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537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461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4510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8404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A356661-C66A-4A9E-AB02-2D830965ECC5}" type="datetimeFigureOut">
              <a:rPr lang="ru-RU" smtClean="0"/>
              <a:t>27.05.2025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C6EF5-FE6C-4EAB-AE48-BDDD981BAA1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42114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F72B32-C87F-3860-4592-0DA21A01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Работа 1-6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6A1415-196D-E8FC-3492-BA201903AE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Выполнил курсант  331 группы </a:t>
            </a:r>
            <a:r>
              <a:rPr lang="ru-RU" dirty="0" err="1"/>
              <a:t>Молдин</a:t>
            </a:r>
            <a:r>
              <a:rPr lang="ru-RU" dirty="0"/>
              <a:t> </a:t>
            </a:r>
            <a:r>
              <a:rPr lang="ru-RU"/>
              <a:t>асылхан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69756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4F1E1-2B33-1718-1E5E-6AD552F4D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вилка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9EE72DF-197E-3B88-0645-5537417C3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062" y="2052638"/>
            <a:ext cx="8493652" cy="4195762"/>
          </a:xfrm>
        </p:spPr>
      </p:pic>
    </p:spTree>
    <p:extLst>
      <p:ext uri="{BB962C8B-B14F-4D97-AF65-F5344CB8AC3E}">
        <p14:creationId xmlns:p14="http://schemas.microsoft.com/office/powerpoint/2010/main" val="4038970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8E35B-1112-85CC-2DFE-0A2E8C64A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вилка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2AFED91-5F74-5129-B8FE-62AEFE1729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8223" y="2052638"/>
            <a:ext cx="5137330" cy="4195762"/>
          </a:xfrm>
        </p:spPr>
      </p:pic>
    </p:spTree>
    <p:extLst>
      <p:ext uri="{BB962C8B-B14F-4D97-AF65-F5344CB8AC3E}">
        <p14:creationId xmlns:p14="http://schemas.microsoft.com/office/powerpoint/2010/main" val="20835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35B353-DFA7-1B03-89D3-FD40A0AE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вилка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DF88631-36C8-B65A-5F65-4A4B50ABA9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5433" y="2052638"/>
            <a:ext cx="3942910" cy="4195762"/>
          </a:xfrm>
        </p:spPr>
      </p:pic>
    </p:spTree>
    <p:extLst>
      <p:ext uri="{BB962C8B-B14F-4D97-AF65-F5344CB8AC3E}">
        <p14:creationId xmlns:p14="http://schemas.microsoft.com/office/powerpoint/2010/main" val="27066336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773084-D82C-4814-09AB-EBA0E219E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вилка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B363A6C7-F329-E300-B2BA-D54F9C5F78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6888" y="2245519"/>
            <a:ext cx="7620000" cy="3810000"/>
          </a:xfrm>
        </p:spPr>
      </p:pic>
    </p:spTree>
    <p:extLst>
      <p:ext uri="{BB962C8B-B14F-4D97-AF65-F5344CB8AC3E}">
        <p14:creationId xmlns:p14="http://schemas.microsoft.com/office/powerpoint/2010/main" val="935576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0E3AF7-F1A3-D13B-249F-C83988033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овал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0EBA19EE-6B47-EEBB-36F4-693569E7A06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365614" y="2060575"/>
            <a:ext cx="3871185" cy="4195763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5E3C0129-7106-765E-90C9-D641ED8BF55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2448074"/>
            <a:ext cx="4395788" cy="3416003"/>
          </a:xfrm>
        </p:spPr>
      </p:pic>
    </p:spTree>
    <p:extLst>
      <p:ext uri="{BB962C8B-B14F-4D97-AF65-F5344CB8AC3E}">
        <p14:creationId xmlns:p14="http://schemas.microsoft.com/office/powerpoint/2010/main" val="2130245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BFA878-94BD-C733-E43C-3EAA20E6F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Код овала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F991845-9CBB-C14C-F439-CA273A68D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4BB2DD-1FE7-785F-027B-310710F17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062" y="2166937"/>
            <a:ext cx="50958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653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8DDED4-8589-CA81-EF5D-3819726E8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код 1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D3268013-B842-7EE2-49D0-D0A2B818E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9499" y="2052638"/>
            <a:ext cx="6534778" cy="4195762"/>
          </a:xfrm>
        </p:spPr>
      </p:pic>
    </p:spTree>
    <p:extLst>
      <p:ext uri="{BB962C8B-B14F-4D97-AF65-F5344CB8AC3E}">
        <p14:creationId xmlns:p14="http://schemas.microsoft.com/office/powerpoint/2010/main" val="357787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824E2E-B9B1-8860-7AA7-06A339633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397173A-7F0D-5815-0E0F-C60026E8EC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1742" y="2052638"/>
            <a:ext cx="5650292" cy="4195762"/>
          </a:xfrm>
        </p:spPr>
      </p:pic>
    </p:spTree>
    <p:extLst>
      <p:ext uri="{BB962C8B-B14F-4D97-AF65-F5344CB8AC3E}">
        <p14:creationId xmlns:p14="http://schemas.microsoft.com/office/powerpoint/2010/main" val="21134358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A8317-CADD-7EE2-5908-23343CB80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5DCC9B7-2468-B947-0835-CC89BED145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3472" y="2052638"/>
            <a:ext cx="5846832" cy="4195762"/>
          </a:xfrm>
        </p:spPr>
      </p:pic>
    </p:spTree>
    <p:extLst>
      <p:ext uri="{BB962C8B-B14F-4D97-AF65-F5344CB8AC3E}">
        <p14:creationId xmlns:p14="http://schemas.microsoft.com/office/powerpoint/2010/main" val="24057733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A4D67F-9D07-0A7F-53A7-B52654D24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br>
              <a:rPr lang="ru-RU" dirty="0"/>
            </a:b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3D1D55B-558E-F9CF-CF46-45E39DACC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6433" y="2052638"/>
            <a:ext cx="6940910" cy="4195762"/>
          </a:xfrm>
        </p:spPr>
      </p:pic>
    </p:spTree>
    <p:extLst>
      <p:ext uri="{BB962C8B-B14F-4D97-AF65-F5344CB8AC3E}">
        <p14:creationId xmlns:p14="http://schemas.microsoft.com/office/powerpoint/2010/main" val="1041988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3642E-451C-8F8F-9FB2-F53DABA1E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в строку</a:t>
            </a: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3FB93E74-A69C-C26C-7697-A2378E4C00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1216" y="2052638"/>
            <a:ext cx="8751344" cy="4195762"/>
          </a:xfrm>
        </p:spPr>
      </p:pic>
    </p:spTree>
    <p:extLst>
      <p:ext uri="{BB962C8B-B14F-4D97-AF65-F5344CB8AC3E}">
        <p14:creationId xmlns:p14="http://schemas.microsoft.com/office/powerpoint/2010/main" val="544054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3895D-50C5-1DCA-5907-C7C642D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фон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34D3980D-C27E-FE82-B9C2-2AD81F00C8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007" y="2052638"/>
            <a:ext cx="4195762" cy="4195762"/>
          </a:xfrm>
        </p:spPr>
      </p:pic>
    </p:spTree>
    <p:extLst>
      <p:ext uri="{BB962C8B-B14F-4D97-AF65-F5344CB8AC3E}">
        <p14:creationId xmlns:p14="http://schemas.microsoft.com/office/powerpoint/2010/main" val="2184581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C4D718-16BA-8F09-174C-8C75C617C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ru-RU" dirty="0" err="1"/>
              <a:t>валерийянка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60F48B0B-9C28-EE95-A549-FABB4E5D3C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289" y="2851196"/>
            <a:ext cx="2507197" cy="2598645"/>
          </a:xfrm>
        </p:spPr>
      </p:pic>
    </p:spTree>
    <p:extLst>
      <p:ext uri="{BB962C8B-B14F-4D97-AF65-F5344CB8AC3E}">
        <p14:creationId xmlns:p14="http://schemas.microsoft.com/office/powerpoint/2010/main" val="1340887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147235-8F4D-B30C-107E-5B5205854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</a:t>
            </a:r>
            <a:r>
              <a:rPr lang="ru-RU" dirty="0" err="1"/>
              <a:t>бу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C02F696-2164-80D5-945E-07799D575D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0738" y="2235994"/>
            <a:ext cx="6972300" cy="3829050"/>
          </a:xfrm>
        </p:spPr>
      </p:pic>
    </p:spTree>
    <p:extLst>
      <p:ext uri="{BB962C8B-B14F-4D97-AF65-F5344CB8AC3E}">
        <p14:creationId xmlns:p14="http://schemas.microsoft.com/office/powerpoint/2010/main" val="2717253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F2BC83-6415-8C61-0E8D-3E5D5655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процесс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97CCA55F-15FA-6C32-2F97-A19053D21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13361" y="2052638"/>
            <a:ext cx="4127054" cy="4195762"/>
          </a:xfrm>
        </p:spPr>
      </p:pic>
    </p:spTree>
    <p:extLst>
      <p:ext uri="{BB962C8B-B14F-4D97-AF65-F5344CB8AC3E}">
        <p14:creationId xmlns:p14="http://schemas.microsoft.com/office/powerpoint/2010/main" val="7412682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1E862-E7BF-5FB4-3729-D48612146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конец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6A62D17-59C3-FD19-DD68-A104564B5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24663" y="2052638"/>
            <a:ext cx="4104450" cy="4195762"/>
          </a:xfrm>
        </p:spPr>
      </p:pic>
    </p:spTree>
    <p:extLst>
      <p:ext uri="{BB962C8B-B14F-4D97-AF65-F5344CB8AC3E}">
        <p14:creationId xmlns:p14="http://schemas.microsoft.com/office/powerpoint/2010/main" val="3085061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4A6B6A-C8BE-C2E4-2A4B-19B25375C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 </a:t>
            </a:r>
            <a:r>
              <a:rPr lang="ru-RU" dirty="0" err="1"/>
              <a:t>сталбцом</a:t>
            </a:r>
            <a:br>
              <a:rPr lang="ru-RU" dirty="0"/>
            </a:b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B1C00A3-622E-00DC-A804-829FD8F9BE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251" y="2052638"/>
            <a:ext cx="2095274" cy="4195762"/>
          </a:xfrm>
        </p:spPr>
      </p:pic>
    </p:spTree>
    <p:extLst>
      <p:ext uri="{BB962C8B-B14F-4D97-AF65-F5344CB8AC3E}">
        <p14:creationId xmlns:p14="http://schemas.microsoft.com/office/powerpoint/2010/main" val="154717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9334C-3985-03C6-270F-1F156209F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возраст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E5D02657-23D9-3E0E-2E2D-8785D2346F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8119" y="2052638"/>
            <a:ext cx="3337537" cy="4195762"/>
          </a:xfrm>
        </p:spPr>
      </p:pic>
    </p:spTree>
    <p:extLst>
      <p:ext uri="{BB962C8B-B14F-4D97-AF65-F5344CB8AC3E}">
        <p14:creationId xmlns:p14="http://schemas.microsoft.com/office/powerpoint/2010/main" val="3181876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FCBBD6-A4D6-8FE7-FA32-40B183A1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возраст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D9F1C130-1B4A-8083-B3A0-8A0FBC337A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3118" y="2052638"/>
            <a:ext cx="3667540" cy="4195762"/>
          </a:xfrm>
        </p:spPr>
      </p:pic>
    </p:spTree>
    <p:extLst>
      <p:ext uri="{BB962C8B-B14F-4D97-AF65-F5344CB8AC3E}">
        <p14:creationId xmlns:p14="http://schemas.microsoft.com/office/powerpoint/2010/main" val="1676428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B7D920-9EEB-2321-314B-FB05D044E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каркулятор</a:t>
            </a:r>
            <a:endParaRPr lang="ru-RU" dirty="0"/>
          </a:p>
        </p:txBody>
      </p:sp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86BB2A5-417A-1192-77DF-F9BA290582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8282" y="2052638"/>
            <a:ext cx="2077212" cy="4195762"/>
          </a:xfrm>
        </p:spPr>
      </p:pic>
    </p:spTree>
    <p:extLst>
      <p:ext uri="{BB962C8B-B14F-4D97-AF65-F5344CB8AC3E}">
        <p14:creationId xmlns:p14="http://schemas.microsoft.com/office/powerpoint/2010/main" val="3763564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0CF28F-4987-E67E-DFA4-B3EC7D9FF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юмор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2C346F95-5068-5BDB-E40F-93ACA16E6D8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171812"/>
            <a:ext cx="4395787" cy="3973288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56942017-5484-D773-3E20-506E10619F2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654675" y="3170813"/>
            <a:ext cx="4395788" cy="1970525"/>
          </a:xfrm>
        </p:spPr>
      </p:pic>
    </p:spTree>
    <p:extLst>
      <p:ext uri="{BB962C8B-B14F-4D97-AF65-F5344CB8AC3E}">
        <p14:creationId xmlns:p14="http://schemas.microsoft.com/office/powerpoint/2010/main" val="2596768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E7ECB3-FAC7-78AF-A0BC-E92B4D6A7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анограмма</a:t>
            </a:r>
            <a:endParaRPr lang="ru-RU" dirty="0"/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EB4B1625-A1C8-677C-55DC-A7B80B7C7A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3313" y="2080373"/>
            <a:ext cx="4395787" cy="4156167"/>
          </a:xfrm>
        </p:spPr>
      </p:pic>
      <p:pic>
        <p:nvPicPr>
          <p:cNvPr id="8" name="Объект 7">
            <a:extLst>
              <a:ext uri="{FF2B5EF4-FFF2-40B4-BE49-F238E27FC236}">
                <a16:creationId xmlns:a16="http://schemas.microsoft.com/office/drawing/2014/main" id="{A1E6FC71-7EED-CE1D-39D6-9EDC4681A8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61844" y="2798763"/>
            <a:ext cx="3981450" cy="2714625"/>
          </a:xfrm>
        </p:spPr>
      </p:pic>
    </p:spTree>
    <p:extLst>
      <p:ext uri="{BB962C8B-B14F-4D97-AF65-F5344CB8AC3E}">
        <p14:creationId xmlns:p14="http://schemas.microsoft.com/office/powerpoint/2010/main" val="3385305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6F02F-B566-D1A1-5A13-0E24FD06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вилка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91F11DF-FF2B-8DDE-5B35-5A0871B9C2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313" y="2191453"/>
            <a:ext cx="8947150" cy="3918131"/>
          </a:xfrm>
        </p:spPr>
      </p:pic>
    </p:spTree>
    <p:extLst>
      <p:ext uri="{BB962C8B-B14F-4D97-AF65-F5344CB8AC3E}">
        <p14:creationId xmlns:p14="http://schemas.microsoft.com/office/powerpoint/2010/main" val="13297930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528</TotalTime>
  <Words>44</Words>
  <Application>Microsoft Office PowerPoint</Application>
  <PresentationFormat>Широкоэкранный</PresentationFormat>
  <Paragraphs>25</Paragraphs>
  <Slides>24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24</vt:i4>
      </vt:variant>
    </vt:vector>
  </HeadingPairs>
  <TitlesOfParts>
    <vt:vector size="27" baseType="lpstr">
      <vt:lpstr>Century Gothic</vt:lpstr>
      <vt:lpstr>Wingdings 3</vt:lpstr>
      <vt:lpstr>Ион</vt:lpstr>
      <vt:lpstr>Работа 1-6</vt:lpstr>
      <vt:lpstr>Вывод в строку</vt:lpstr>
      <vt:lpstr>Вывод сталбцом </vt:lpstr>
      <vt:lpstr>возраст</vt:lpstr>
      <vt:lpstr>возраст</vt:lpstr>
      <vt:lpstr>каркулятор</vt:lpstr>
      <vt:lpstr>юмор</vt:lpstr>
      <vt:lpstr>анограмма</vt:lpstr>
      <vt:lpstr>вилка</vt:lpstr>
      <vt:lpstr>вилка</vt:lpstr>
      <vt:lpstr>вилка</vt:lpstr>
      <vt:lpstr>вилка</vt:lpstr>
      <vt:lpstr>вилка</vt:lpstr>
      <vt:lpstr>овал</vt:lpstr>
      <vt:lpstr>Код овала </vt:lpstr>
      <vt:lpstr>Игра код 1</vt:lpstr>
      <vt:lpstr>игра</vt:lpstr>
      <vt:lpstr>игра</vt:lpstr>
      <vt:lpstr>Игра </vt:lpstr>
      <vt:lpstr>Игра фон</vt:lpstr>
      <vt:lpstr>Игра валерийянка</vt:lpstr>
      <vt:lpstr>Игра бу</vt:lpstr>
      <vt:lpstr>процесс</vt:lpstr>
      <vt:lpstr>Игра конец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8</cp:revision>
  <dcterms:created xsi:type="dcterms:W3CDTF">2025-04-15T05:27:07Z</dcterms:created>
  <dcterms:modified xsi:type="dcterms:W3CDTF">2025-05-27T06:30:28Z</dcterms:modified>
</cp:coreProperties>
</file>