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5BAB-AE7E-49C1-811F-111C1426C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A4970-388E-4C64-80DB-D045FDF65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B806-8368-4C83-87B2-AB8125FF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EABF-C63D-4824-845B-99613506B196}" type="datetimeFigureOut">
              <a:rPr lang="en-US" smtClean="0"/>
              <a:t>14-Jul-20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CA9F-3545-40B4-8663-05485D5A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DD581-D2AB-4B18-9906-CDED07FC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2C1B-A589-4C97-AA4F-1DEA6893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4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05ED-36DE-48E4-AED5-9737AAA7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E7F07-6815-4CE4-8ABE-FB3F9AB0D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DECA0-0750-41A1-B304-23FDB91A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EABF-C63D-4824-845B-99613506B196}" type="datetimeFigureOut">
              <a:rPr lang="en-US" smtClean="0"/>
              <a:t>14-Jul-20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36AAC-A9E5-4D3E-8850-08B93266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CCBCF-79CD-4B92-B777-5BCBF0F0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2C1B-A589-4C97-AA4F-1DEA6893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9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A5591-B5B6-4572-B0A3-6B2F704F2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B7DE5-A0CA-4487-BC0F-960B05F93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899F9-99F2-4F96-8DAE-3D20DCF2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EABF-C63D-4824-845B-99613506B196}" type="datetimeFigureOut">
              <a:rPr lang="en-US" smtClean="0"/>
              <a:t>14-Jul-20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73BAE-3982-4175-8A1F-B5FF2388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8189F-B706-40DB-9538-881B4799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2C1B-A589-4C97-AA4F-1DEA6893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6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4B4E-232F-4B20-90D7-2F4106EA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B680-112F-49A4-9D04-3924F075F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D9FAF-9E32-41DE-8E34-DE722F5F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EABF-C63D-4824-845B-99613506B196}" type="datetimeFigureOut">
              <a:rPr lang="en-US" smtClean="0"/>
              <a:t>14-Jul-20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B7589-2A6C-4FA7-81BF-1D1C0B6B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6BB93-9F57-476D-9CEE-15C65D9A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2C1B-A589-4C97-AA4F-1DEA6893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8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8E7A4-E5A0-4463-8F90-31AB5E058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75C7A-3685-4ED9-B8EC-B4D3A5257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BD3A7-7D20-4375-84BB-6EF7636C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EABF-C63D-4824-845B-99613506B196}" type="datetimeFigureOut">
              <a:rPr lang="en-US" smtClean="0"/>
              <a:t>14-Jul-20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07E9C-0C58-4942-A4A2-C303A9C5E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9AE32-D752-433D-8A2A-43EEEBB5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2C1B-A589-4C97-AA4F-1DEA6893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3103-4AFF-4B6C-AC95-FDE9A3A7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5A2F2-0CEE-4434-AC09-C3360B373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F5D3E-8DAA-4A1E-B560-E6C4D4232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F5136-D8F7-4014-8C0E-9B58F162B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EABF-C63D-4824-845B-99613506B196}" type="datetimeFigureOut">
              <a:rPr lang="en-US" smtClean="0"/>
              <a:t>14-Jul-20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0278A-1476-441A-BD9C-7966537A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60469-7E69-48AA-9F97-5699BDBC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2C1B-A589-4C97-AA4F-1DEA6893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7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4542-A0BA-410F-92DF-DAD3B593F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A2C7C-380D-4512-B769-23D9976A7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D1907-ED10-47B5-8F35-206DE393D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F1C06-42B8-4E39-BA43-2F5668FEB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1E7A6-C667-40AA-84E0-C28B42EFC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310EDE-5D28-4FF0-AC2E-0345E92D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EABF-C63D-4824-845B-99613506B196}" type="datetimeFigureOut">
              <a:rPr lang="en-US" smtClean="0"/>
              <a:t>14-Jul-20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B3C31-47BB-4AE4-B88D-5658CA8E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FCBD8C-C11D-4355-8B8C-743F1274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2C1B-A589-4C97-AA4F-1DEA6893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8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24BF-9459-4BC0-B0FD-4D154CEFB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E1FCD-4FB2-4385-8516-6587E6303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EABF-C63D-4824-845B-99613506B196}" type="datetimeFigureOut">
              <a:rPr lang="en-US" smtClean="0"/>
              <a:t>14-Jul-20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0E04A-F29B-408F-BE7D-BFBC3A2C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4705E-B254-4332-A2C8-58F5EB4C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2C1B-A589-4C97-AA4F-1DEA6893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3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775BC-2A24-4788-8A90-1ED50D8A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EABF-C63D-4824-845B-99613506B196}" type="datetimeFigureOut">
              <a:rPr lang="en-US" smtClean="0"/>
              <a:t>14-Jul-20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4801E-D810-4C7A-8511-B5352A5B7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475F8-E1A4-4521-A95B-45C954C4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2C1B-A589-4C97-AA4F-1DEA6893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1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26DF-295E-48E0-90C9-0F889C412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9836D-A6E6-4259-A119-5BBAA5A8B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0B5AB-9823-4D43-B476-E26A6A7FB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D2449-ADAD-4409-92F3-822DA6ED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EABF-C63D-4824-845B-99613506B196}" type="datetimeFigureOut">
              <a:rPr lang="en-US" smtClean="0"/>
              <a:t>14-Jul-20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DF33E-B2FD-4590-9A9B-2E3A2673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D35B0-8CC3-42DD-A72C-B70051B8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2C1B-A589-4C97-AA4F-1DEA6893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27E8-9580-48E5-938A-06D5AE759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82C862-86A8-42A3-8935-6F7D52869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A6789-36FE-4D29-B01C-E755EB33E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C4AD4-05CC-4BEE-9937-FC6D76E0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EABF-C63D-4824-845B-99613506B196}" type="datetimeFigureOut">
              <a:rPr lang="en-US" smtClean="0"/>
              <a:t>14-Jul-20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E46AE-2111-4779-A91B-DD9ABD4B7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9D970-9F64-41DC-81B1-3E99DDFA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2C1B-A589-4C97-AA4F-1DEA6893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0F709-C4E9-41A3-9DFE-F58C70F8D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16B8C-A440-45DB-9D84-6DE506F2F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FF0E5-2A55-4CAA-AF41-BA025380E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0EABF-C63D-4824-845B-99613506B196}" type="datetimeFigureOut">
              <a:rPr lang="en-US" smtClean="0"/>
              <a:t>14-Jul-20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0BAE1-6F0C-4705-B7AF-62A5270A5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41404-202B-427E-8AEC-ABE79FBE0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62C1B-A589-4C97-AA4F-1DEA6893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3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86E8-8608-43A2-BDBE-96DDC83C8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653" y="786461"/>
            <a:ext cx="11336693" cy="2749841"/>
          </a:xfrm>
        </p:spPr>
        <p:txBody>
          <a:bodyPr>
            <a:normAutofit fontScale="90000"/>
          </a:bodyPr>
          <a:lstStyle/>
          <a:p>
            <a:r>
              <a:rPr lang="en-US" sz="11500" b="1" dirty="0">
                <a:solidFill>
                  <a:schemeClr val="accent2">
                    <a:lumMod val="50000"/>
                  </a:schemeClr>
                </a:solidFill>
              </a:rPr>
              <a:t>Deploy Pickle File on Flask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75574-3180-47BF-BC2B-27BE2786B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282" y="431116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sz="6000" dirty="0"/>
              <a:t>SPAM CLASSIFICATION MODEL</a:t>
            </a:r>
          </a:p>
        </p:txBody>
      </p:sp>
    </p:spTree>
    <p:extLst>
      <p:ext uri="{BB962C8B-B14F-4D97-AF65-F5344CB8AC3E}">
        <p14:creationId xmlns:p14="http://schemas.microsoft.com/office/powerpoint/2010/main" val="75325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0A01-E9A1-4E8F-867C-F4B7B3C1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F802D-F5B1-4D47-95FE-14DE0103F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PROC File                  </a:t>
            </a:r>
            <a:r>
              <a:rPr lang="en-US" dirty="0">
                <a:sym typeface="Wingdings" panose="05000000000000000000" pitchFamily="2" charset="2"/>
              </a:rPr>
              <a:t> Brain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PICKLE FILE</a:t>
            </a:r>
          </a:p>
          <a:p>
            <a:pPr marL="0" indent="0">
              <a:buNone/>
            </a:pPr>
            <a:r>
              <a:rPr lang="en-US" dirty="0"/>
              <a:t>HTML (CSS) </a:t>
            </a:r>
          </a:p>
          <a:p>
            <a:pPr marL="0" indent="0">
              <a:buNone/>
            </a:pPr>
            <a:r>
              <a:rPr lang="en-US" dirty="0"/>
              <a:t>app.py (Python File ( FLASK and our reference to pickle File )</a:t>
            </a:r>
          </a:p>
          <a:p>
            <a:pPr marL="0" indent="0">
              <a:buNone/>
            </a:pPr>
            <a:r>
              <a:rPr lang="en-US" dirty="0"/>
              <a:t>Requirements.txt</a:t>
            </a:r>
          </a:p>
          <a:p>
            <a:pPr marL="0" indent="0">
              <a:buNone/>
            </a:pPr>
            <a:r>
              <a:rPr lang="en-US" dirty="0"/>
              <a:t>Cloud Server  ( GCP, AZURE, AWS, Pivotal, Heroku)</a:t>
            </a:r>
          </a:p>
        </p:txBody>
      </p:sp>
    </p:spTree>
    <p:extLst>
      <p:ext uri="{BB962C8B-B14F-4D97-AF65-F5344CB8AC3E}">
        <p14:creationId xmlns:p14="http://schemas.microsoft.com/office/powerpoint/2010/main" val="18482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96BB-EF6D-41AA-81E4-DEB962195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02615-B1BA-4418-ABC9-927CFD95F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2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dirty="0"/>
              <a:t>Rest of html code will pe present in side these HTML tags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accent2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5265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F030-81F6-43C2-B0A3-66C23E981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0547"/>
            <a:ext cx="11353800" cy="576641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dirty="0">
                <a:solidFill>
                  <a:schemeClr val="accent2"/>
                </a:solidFill>
              </a:rPr>
              <a:t>&lt;html&gt;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dirty="0">
                <a:solidFill>
                  <a:schemeClr val="accent2"/>
                </a:solidFill>
              </a:rPr>
              <a:t>        </a:t>
            </a:r>
            <a:r>
              <a:rPr lang="en-GB" sz="2400" dirty="0">
                <a:solidFill>
                  <a:schemeClr val="accent4"/>
                </a:solidFill>
              </a:rPr>
              <a:t>&lt;head&gt;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dirty="0">
                <a:solidFill>
                  <a:schemeClr val="accent4"/>
                </a:solidFill>
              </a:rPr>
              <a:t>        &lt;/head&gt;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400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dirty="0">
                <a:solidFill>
                  <a:schemeClr val="accent2"/>
                </a:solidFill>
              </a:rPr>
              <a:t>        </a:t>
            </a: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&lt;body&gt;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GB" sz="2400" dirty="0">
                <a:solidFill>
                  <a:srgbClr val="FF0000"/>
                </a:solidFill>
              </a:rPr>
              <a:t>&lt;header&gt;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dirty="0">
                <a:solidFill>
                  <a:srgbClr val="FF0000"/>
                </a:solidFill>
              </a:rPr>
              <a:t>	&lt;/header&gt;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4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dirty="0">
                <a:solidFill>
                  <a:srgbClr val="FF0000"/>
                </a:solidFill>
              </a:rPr>
              <a:t>              </a:t>
            </a:r>
            <a:r>
              <a:rPr lang="en-GB" sz="2400" dirty="0"/>
              <a:t>&lt;div&gt;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dirty="0"/>
              <a:t>	 &lt;/div&gt;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       &lt;/body&gt;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dirty="0">
                <a:solidFill>
                  <a:schemeClr val="accent2"/>
                </a:solidFill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dirty="0">
                <a:solidFill>
                  <a:schemeClr val="accent2"/>
                </a:solidFill>
              </a:rPr>
              <a:t>       </a:t>
            </a:r>
            <a:r>
              <a:rPr lang="en-GB" sz="2400" dirty="0">
                <a:solidFill>
                  <a:schemeClr val="accent6"/>
                </a:solidFill>
              </a:rPr>
              <a:t>&lt;footer&gt;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dirty="0">
                <a:solidFill>
                  <a:schemeClr val="accent6"/>
                </a:solidFill>
              </a:rPr>
              <a:t>       &lt;/footer&gt;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dirty="0">
                <a:solidFill>
                  <a:schemeClr val="accent2"/>
                </a:solidFill>
              </a:rPr>
              <a:t>&lt;/html&gt;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068401-8B85-4B95-A097-AB322DE61BC2}"/>
              </a:ext>
            </a:extLst>
          </p:cNvPr>
          <p:cNvCxnSpPr>
            <a:cxnSpLocks/>
          </p:cNvCxnSpPr>
          <p:nvPr/>
        </p:nvCxnSpPr>
        <p:spPr>
          <a:xfrm flipV="1">
            <a:off x="1586204" y="539138"/>
            <a:ext cx="3545633" cy="58792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D36481-CD98-4CA3-8616-C11521C2CAFE}"/>
              </a:ext>
            </a:extLst>
          </p:cNvPr>
          <p:cNvCxnSpPr>
            <a:cxnSpLocks/>
          </p:cNvCxnSpPr>
          <p:nvPr/>
        </p:nvCxnSpPr>
        <p:spPr>
          <a:xfrm>
            <a:off x="1772816" y="5274371"/>
            <a:ext cx="3442996" cy="52616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BDEF79A-317D-4237-BA01-B20BEADB0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812" y="261258"/>
            <a:ext cx="6986102" cy="62755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B92E14-5295-4D50-B12F-E51171C28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154" y="1127062"/>
            <a:ext cx="523875" cy="41529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9C9071-1617-44EE-BD9A-13AB63867A01}"/>
              </a:ext>
            </a:extLst>
          </p:cNvPr>
          <p:cNvCxnSpPr>
            <a:cxnSpLocks/>
          </p:cNvCxnSpPr>
          <p:nvPr/>
        </p:nvCxnSpPr>
        <p:spPr>
          <a:xfrm flipV="1">
            <a:off x="2211355" y="1343608"/>
            <a:ext cx="3004457" cy="12279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D2E89E-95D5-420F-811A-5E72FBD1FB9C}"/>
              </a:ext>
            </a:extLst>
          </p:cNvPr>
          <p:cNvCxnSpPr>
            <a:cxnSpLocks/>
          </p:cNvCxnSpPr>
          <p:nvPr/>
        </p:nvCxnSpPr>
        <p:spPr>
          <a:xfrm flipV="1">
            <a:off x="1670180" y="3554963"/>
            <a:ext cx="3545632" cy="20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71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EEBC-1527-43AF-9A56-49E131A1B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5" y="0"/>
            <a:ext cx="12456368" cy="665272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chemeClr val="accent2"/>
                </a:solidFill>
              </a:rPr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/>
              <a:t>            </a:t>
            </a:r>
            <a:r>
              <a:rPr lang="en-GB" sz="1900" dirty="0">
                <a:solidFill>
                  <a:schemeClr val="accent6"/>
                </a:solidFill>
              </a:rPr>
              <a:t>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chemeClr val="accent6"/>
                </a:solidFill>
              </a:rPr>
              <a:t>	&lt;title&gt;Home&lt;/title&gt;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chemeClr val="accent6"/>
                </a:solidFill>
              </a:rPr>
              <a:t>            &lt;/head&gt;</a:t>
            </a:r>
          </a:p>
          <a:p>
            <a:pPr marL="0" indent="0">
              <a:spcBef>
                <a:spcPts val="0"/>
              </a:spcBef>
              <a:buNone/>
            </a:pPr>
            <a:endParaRPr lang="en-GB" sz="1900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rgbClr val="C00000"/>
                </a:solidFill>
              </a:rPr>
              <a:t>            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rgbClr val="C00000"/>
                </a:solidFill>
              </a:rPr>
              <a:t>	  &lt;header&gt;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rgbClr val="C00000"/>
                </a:solidFill>
              </a:rPr>
              <a:t>	         </a:t>
            </a:r>
            <a:r>
              <a:rPr lang="en-GB" sz="1900" dirty="0">
                <a:solidFill>
                  <a:schemeClr val="accent2"/>
                </a:solidFill>
              </a:rPr>
              <a:t>&lt;div&gt;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chemeClr val="accent2"/>
                </a:solidFill>
              </a:rPr>
              <a:t>	                &lt;h1&gt;           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chemeClr val="accent2"/>
                </a:solidFill>
              </a:rPr>
              <a:t>	                &lt;h2&gt;            &lt;/h2&gt;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chemeClr val="accent2"/>
                </a:solidFill>
              </a:rPr>
              <a:t>	                &lt;p&gt;	  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chemeClr val="accent2"/>
                </a:solidFill>
              </a:rPr>
              <a:t>	     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rgbClr val="C00000"/>
                </a:solidFill>
              </a:rPr>
              <a:t>	  &lt;/header&gt;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rgbClr val="C00000"/>
                </a:solidFill>
              </a:rPr>
              <a:t>	   </a:t>
            </a:r>
            <a:r>
              <a:rPr lang="en-GB" sz="1900" dirty="0">
                <a:solidFill>
                  <a:schemeClr val="accent2"/>
                </a:solidFill>
              </a:rPr>
              <a:t>&lt;div&gt;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chemeClr val="accent2"/>
                </a:solidFill>
              </a:rPr>
              <a:t>	      &lt;div&gt;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chemeClr val="accent2"/>
                </a:solidFill>
              </a:rPr>
              <a:t>	  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chemeClr val="accent2"/>
                </a:solidFill>
              </a:rPr>
              <a:t>	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rgbClr val="C00000"/>
                </a:solidFill>
              </a:rPr>
              <a:t>           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chemeClr val="accent1"/>
                </a:solidFill>
              </a:rPr>
              <a:t>           &lt;footer&gt;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chemeClr val="accent1"/>
                </a:solidFill>
              </a:rPr>
              <a:t>     	  &lt;div&gt;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chemeClr val="accent1"/>
                </a:solidFill>
              </a:rPr>
              <a:t>	        &lt;div&gt;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chemeClr val="accent1"/>
                </a:solidFill>
              </a:rPr>
              <a:t>	   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chemeClr val="accent1"/>
                </a:solidFill>
              </a:rPr>
              <a:t>	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chemeClr val="accent1"/>
                </a:solidFill>
              </a:rPr>
              <a:t>           &lt;/footer&gt;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chemeClr val="accent2"/>
                </a:solidFill>
              </a:rPr>
              <a:t>&lt;/html&gt;</a:t>
            </a:r>
            <a:endParaRPr lang="en-US" sz="1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40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8A8DD-77FA-40D1-8CC1-94FC11445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33" y="-827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accent2"/>
                </a:solidFill>
              </a:rPr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E1875-C44E-4614-9848-F0D4A42F5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604" y="1242818"/>
            <a:ext cx="11977396" cy="541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6"/>
                </a:solidFill>
              </a:rPr>
              <a:t>html</a:t>
            </a:r>
            <a:r>
              <a:rPr lang="en-US" sz="3600" dirty="0"/>
              <a:t> </a:t>
            </a:r>
            <a:r>
              <a:rPr lang="en-US" dirty="0"/>
              <a:t>{ font-family: sans-serif; background: #</a:t>
            </a:r>
            <a:r>
              <a:rPr lang="en-US" dirty="0" err="1"/>
              <a:t>eee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accent6"/>
                </a:solidFill>
              </a:rPr>
              <a:t>body</a:t>
            </a:r>
            <a:r>
              <a:rPr lang="en-US" dirty="0"/>
              <a:t>{max-width: 960px; font:15px/1.5 Arial, </a:t>
            </a:r>
            <a:r>
              <a:rPr lang="en-US" dirty="0" err="1"/>
              <a:t>Helvetica,sans-serif;background-color</a:t>
            </a:r>
            <a:r>
              <a:rPr lang="en-US" dirty="0"/>
              <a:t>: #ff6699;}</a:t>
            </a:r>
          </a:p>
          <a:p>
            <a:pPr marL="0" indent="0">
              <a:buNone/>
            </a:pPr>
            <a:r>
              <a:rPr lang="en-GB" sz="3600" b="1" dirty="0">
                <a:solidFill>
                  <a:schemeClr val="accent6"/>
                </a:solidFill>
              </a:rPr>
              <a:t>header</a:t>
            </a:r>
            <a:r>
              <a:rPr lang="en-GB" dirty="0"/>
              <a:t>{ background:#000000;border-bottom:#448AFF 10px solid;height:120px; width:100%;}</a:t>
            </a:r>
          </a:p>
          <a:p>
            <a:pPr marL="0" indent="0">
              <a:buNone/>
            </a:pPr>
            <a:r>
              <a:rPr lang="en-GB" sz="3600" b="1" dirty="0">
                <a:solidFill>
                  <a:schemeClr val="accent6"/>
                </a:solidFill>
              </a:rPr>
              <a:t>p</a:t>
            </a:r>
            <a:r>
              <a:rPr lang="en-GB" dirty="0"/>
              <a:t>{font-size:30px;	</a:t>
            </a:r>
            <a:r>
              <a:rPr lang="en-GB" dirty="0" err="1"/>
              <a:t>text-align:center</a:t>
            </a:r>
            <a:r>
              <a:rPr lang="en-GB" dirty="0"/>
              <a:t>; 	</a:t>
            </a:r>
            <a:r>
              <a:rPr lang="en-GB" dirty="0" err="1"/>
              <a:t>color</a:t>
            </a:r>
            <a:r>
              <a:rPr lang="en-GB" dirty="0"/>
              <a:t>: #cc3300; </a:t>
            </a:r>
            <a:r>
              <a:rPr lang="en-GB" dirty="0" err="1"/>
              <a:t>font-weight:bolder</a:t>
            </a:r>
            <a:r>
              <a:rPr lang="en-GB" dirty="0"/>
              <a:t>;}</a:t>
            </a:r>
            <a:endParaRPr lang="en-US" dirty="0"/>
          </a:p>
          <a:p>
            <a:pPr marL="0" indent="0">
              <a:buNone/>
            </a:pPr>
            <a:r>
              <a:rPr lang="en-GB" sz="3600" b="1" dirty="0">
                <a:solidFill>
                  <a:schemeClr val="accent6"/>
                </a:solidFill>
              </a:rPr>
              <a:t>footer</a:t>
            </a:r>
            <a:r>
              <a:rPr lang="en-GB" sz="3600" dirty="0"/>
              <a:t> </a:t>
            </a:r>
            <a:r>
              <a:rPr lang="en-GB" dirty="0"/>
              <a:t>{position: relative; height:60px; width: 100%;background-</a:t>
            </a:r>
            <a:r>
              <a:rPr lang="en-GB" dirty="0" err="1"/>
              <a:t>color</a:t>
            </a:r>
            <a:r>
              <a:rPr lang="en-GB" dirty="0"/>
              <a:t>: #333333;}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8243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150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Deploy Pickle File on Flask</vt:lpstr>
      <vt:lpstr>PowerPoint Presentation</vt:lpstr>
      <vt:lpstr>PowerPoint Presentation</vt:lpstr>
      <vt:lpstr>PowerPoint Presentation</vt:lpstr>
      <vt:lpstr>PowerPoint Presentation</vt:lpstr>
      <vt:lpstr>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Sharma,R,Ranjan,VRJ1 R</dc:creator>
  <cp:lastModifiedBy>Sharma,R,Ranjan,VRJ1 R</cp:lastModifiedBy>
  <cp:revision>8</cp:revision>
  <dcterms:created xsi:type="dcterms:W3CDTF">2020-07-12T04:40:48Z</dcterms:created>
  <dcterms:modified xsi:type="dcterms:W3CDTF">2020-07-14T10:18:50Z</dcterms:modified>
</cp:coreProperties>
</file>