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0370890-9266-45b0-990a-32a0ac78c50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151186ba3714e87" /><Relationship Type="http://schemas.openxmlformats.org/officeDocument/2006/relationships/slideLayout" Target="/ppt/slideLayouts/slideLayout8.xml" Id="R0685344e3c184c4d" /><Relationship Type="http://schemas.openxmlformats.org/officeDocument/2006/relationships/hyperlink" Target="https://app.powerbi.com/groups/me/reports/b0370890-9266-45b0-990a-32a0ac78c507/?pbi_source=PowerPoint" TargetMode="External" Id="RelId0" /><Relationship Type="http://schemas.openxmlformats.org/officeDocument/2006/relationships/image" Target="/ppt/media/image4.png" Id="imgId20461655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cimsa_rapor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3/21/2024 8:51:49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3/21/2024 8:45:48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shape ,shape ,textbox ,map ,tableEx ,shape ,shape ,slicer ,donutChart ,textbox ,textbox ,textbox ,donutChart ,donutChart ,textbox ,image ,ima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461655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1. sayfa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