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9" r:id="rId11"/>
    <p:sldId id="265" r:id="rId12"/>
    <p:sldId id="266" r:id="rId13"/>
    <p:sldId id="267" r:id="rId14"/>
    <p:sldId id="268" r:id="rId15"/>
    <p:sldId id="270" r:id="rId16"/>
    <p:sldId id="271" r:id="rId17"/>
    <p:sldId id="272" r:id="rId18"/>
    <p:sldId id="27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0BBB946-63FB-4A67-B82A-AB9C8A6232A7}" v="42" dt="2025-09-22T15:39:03.21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 J, Aslin (Cognizant)" userId="484a6239-c6c7-4e20-92b9-d0745ee6cf47" providerId="ADAL" clId="{E0BBB946-63FB-4A67-B82A-AB9C8A6232A7}"/>
    <pc:docChg chg="undo redo custSel addSld modSld sldOrd">
      <pc:chgData name="B J, Aslin (Cognizant)" userId="484a6239-c6c7-4e20-92b9-d0745ee6cf47" providerId="ADAL" clId="{E0BBB946-63FB-4A67-B82A-AB9C8A6232A7}" dt="2025-09-22T15:41:15.211" v="333" actId="313"/>
      <pc:docMkLst>
        <pc:docMk/>
      </pc:docMkLst>
      <pc:sldChg chg="modSp mod">
        <pc:chgData name="B J, Aslin (Cognizant)" userId="484a6239-c6c7-4e20-92b9-d0745ee6cf47" providerId="ADAL" clId="{E0BBB946-63FB-4A67-B82A-AB9C8A6232A7}" dt="2025-09-22T15:39:03.216" v="331"/>
        <pc:sldMkLst>
          <pc:docMk/>
          <pc:sldMk cId="3309224995" sldId="256"/>
        </pc:sldMkLst>
        <pc:spChg chg="mod">
          <ac:chgData name="B J, Aslin (Cognizant)" userId="484a6239-c6c7-4e20-92b9-d0745ee6cf47" providerId="ADAL" clId="{E0BBB946-63FB-4A67-B82A-AB9C8A6232A7}" dt="2025-09-22T15:39:03.216" v="331"/>
          <ac:spMkLst>
            <pc:docMk/>
            <pc:sldMk cId="3309224995" sldId="256"/>
            <ac:spMk id="2" creationId="{A48F39EB-D20B-5C34-5842-AB7C3184EA1A}"/>
          </ac:spMkLst>
        </pc:spChg>
        <pc:spChg chg="mod">
          <ac:chgData name="B J, Aslin (Cognizant)" userId="484a6239-c6c7-4e20-92b9-d0745ee6cf47" providerId="ADAL" clId="{E0BBB946-63FB-4A67-B82A-AB9C8A6232A7}" dt="2025-09-22T15:35:14.521" v="311" actId="1076"/>
          <ac:spMkLst>
            <pc:docMk/>
            <pc:sldMk cId="3309224995" sldId="256"/>
            <ac:spMk id="3" creationId="{9B3DC58B-E98F-6BD9-599A-7046150A257E}"/>
          </ac:spMkLst>
        </pc:spChg>
      </pc:sldChg>
      <pc:sldChg chg="modSp new mod">
        <pc:chgData name="B J, Aslin (Cognizant)" userId="484a6239-c6c7-4e20-92b9-d0745ee6cf47" providerId="ADAL" clId="{E0BBB946-63FB-4A67-B82A-AB9C8A6232A7}" dt="2025-09-22T15:35:40.237" v="312" actId="1076"/>
        <pc:sldMkLst>
          <pc:docMk/>
          <pc:sldMk cId="907348369" sldId="257"/>
        </pc:sldMkLst>
        <pc:spChg chg="mod">
          <ac:chgData name="B J, Aslin (Cognizant)" userId="484a6239-c6c7-4e20-92b9-d0745ee6cf47" providerId="ADAL" clId="{E0BBB946-63FB-4A67-B82A-AB9C8A6232A7}" dt="2025-09-22T14:22:03.745" v="41"/>
          <ac:spMkLst>
            <pc:docMk/>
            <pc:sldMk cId="907348369" sldId="257"/>
            <ac:spMk id="2" creationId="{B87A1350-389B-B2C2-42EB-FA69592CFCCB}"/>
          </ac:spMkLst>
        </pc:spChg>
        <pc:spChg chg="mod">
          <ac:chgData name="B J, Aslin (Cognizant)" userId="484a6239-c6c7-4e20-92b9-d0745ee6cf47" providerId="ADAL" clId="{E0BBB946-63FB-4A67-B82A-AB9C8A6232A7}" dt="2025-09-22T15:35:40.237" v="312" actId="1076"/>
          <ac:spMkLst>
            <pc:docMk/>
            <pc:sldMk cId="907348369" sldId="257"/>
            <ac:spMk id="3" creationId="{2AE79149-E060-4041-A419-2103D11DF5AC}"/>
          </ac:spMkLst>
        </pc:spChg>
      </pc:sldChg>
      <pc:sldChg chg="modSp new mod">
        <pc:chgData name="B J, Aslin (Cognizant)" userId="484a6239-c6c7-4e20-92b9-d0745ee6cf47" providerId="ADAL" clId="{E0BBB946-63FB-4A67-B82A-AB9C8A6232A7}" dt="2025-09-22T15:35:55.283" v="314" actId="1076"/>
        <pc:sldMkLst>
          <pc:docMk/>
          <pc:sldMk cId="1212055523" sldId="258"/>
        </pc:sldMkLst>
        <pc:spChg chg="mod">
          <ac:chgData name="B J, Aslin (Cognizant)" userId="484a6239-c6c7-4e20-92b9-d0745ee6cf47" providerId="ADAL" clId="{E0BBB946-63FB-4A67-B82A-AB9C8A6232A7}" dt="2025-09-22T15:35:55.283" v="314" actId="1076"/>
          <ac:spMkLst>
            <pc:docMk/>
            <pc:sldMk cId="1212055523" sldId="258"/>
            <ac:spMk id="2" creationId="{CEBF6B54-3CE5-8F2E-3E0E-C1FD239D773D}"/>
          </ac:spMkLst>
        </pc:spChg>
        <pc:spChg chg="mod">
          <ac:chgData name="B J, Aslin (Cognizant)" userId="484a6239-c6c7-4e20-92b9-d0745ee6cf47" providerId="ADAL" clId="{E0BBB946-63FB-4A67-B82A-AB9C8A6232A7}" dt="2025-09-22T15:35:48.755" v="313" actId="1076"/>
          <ac:spMkLst>
            <pc:docMk/>
            <pc:sldMk cId="1212055523" sldId="258"/>
            <ac:spMk id="3" creationId="{F3FA7108-6285-1723-F29E-5EF727F7CA15}"/>
          </ac:spMkLst>
        </pc:spChg>
      </pc:sldChg>
      <pc:sldChg chg="modSp new mod">
        <pc:chgData name="B J, Aslin (Cognizant)" userId="484a6239-c6c7-4e20-92b9-d0745ee6cf47" providerId="ADAL" clId="{E0BBB946-63FB-4A67-B82A-AB9C8A6232A7}" dt="2025-09-22T15:36:11.683" v="316" actId="1076"/>
        <pc:sldMkLst>
          <pc:docMk/>
          <pc:sldMk cId="3274867231" sldId="259"/>
        </pc:sldMkLst>
        <pc:spChg chg="mod">
          <ac:chgData name="B J, Aslin (Cognizant)" userId="484a6239-c6c7-4e20-92b9-d0745ee6cf47" providerId="ADAL" clId="{E0BBB946-63FB-4A67-B82A-AB9C8A6232A7}" dt="2025-09-22T15:36:11.683" v="316" actId="1076"/>
          <ac:spMkLst>
            <pc:docMk/>
            <pc:sldMk cId="3274867231" sldId="259"/>
            <ac:spMk id="2" creationId="{F19AC10E-FA4A-7001-A0FB-E17FC9088FA7}"/>
          </ac:spMkLst>
        </pc:spChg>
        <pc:spChg chg="mod">
          <ac:chgData name="B J, Aslin (Cognizant)" userId="484a6239-c6c7-4e20-92b9-d0745ee6cf47" providerId="ADAL" clId="{E0BBB946-63FB-4A67-B82A-AB9C8A6232A7}" dt="2025-09-22T15:36:05.332" v="315" actId="1076"/>
          <ac:spMkLst>
            <pc:docMk/>
            <pc:sldMk cId="3274867231" sldId="259"/>
            <ac:spMk id="3" creationId="{1F78C26A-E6AB-0684-380B-BC451414FBA2}"/>
          </ac:spMkLst>
        </pc:spChg>
      </pc:sldChg>
      <pc:sldChg chg="modSp new mod">
        <pc:chgData name="B J, Aslin (Cognizant)" userId="484a6239-c6c7-4e20-92b9-d0745ee6cf47" providerId="ADAL" clId="{E0BBB946-63FB-4A67-B82A-AB9C8A6232A7}" dt="2025-09-22T15:36:22.509" v="318" actId="1076"/>
        <pc:sldMkLst>
          <pc:docMk/>
          <pc:sldMk cId="2644707016" sldId="260"/>
        </pc:sldMkLst>
        <pc:spChg chg="mod">
          <ac:chgData name="B J, Aslin (Cognizant)" userId="484a6239-c6c7-4e20-92b9-d0745ee6cf47" providerId="ADAL" clId="{E0BBB946-63FB-4A67-B82A-AB9C8A6232A7}" dt="2025-09-22T15:36:22.509" v="318" actId="1076"/>
          <ac:spMkLst>
            <pc:docMk/>
            <pc:sldMk cId="2644707016" sldId="260"/>
            <ac:spMk id="2" creationId="{5DCF4D33-FA6E-D972-590A-99BE1EE9FCA4}"/>
          </ac:spMkLst>
        </pc:spChg>
        <pc:spChg chg="mod">
          <ac:chgData name="B J, Aslin (Cognizant)" userId="484a6239-c6c7-4e20-92b9-d0745ee6cf47" providerId="ADAL" clId="{E0BBB946-63FB-4A67-B82A-AB9C8A6232A7}" dt="2025-09-22T15:36:18.162" v="317" actId="1076"/>
          <ac:spMkLst>
            <pc:docMk/>
            <pc:sldMk cId="2644707016" sldId="260"/>
            <ac:spMk id="3" creationId="{80B0D1B2-3EFB-4209-BB39-BB07B5D89A04}"/>
          </ac:spMkLst>
        </pc:spChg>
      </pc:sldChg>
      <pc:sldChg chg="delSp modSp new mod">
        <pc:chgData name="B J, Aslin (Cognizant)" userId="484a6239-c6c7-4e20-92b9-d0745ee6cf47" providerId="ADAL" clId="{E0BBB946-63FB-4A67-B82A-AB9C8A6232A7}" dt="2025-09-22T15:32:47.236" v="303" actId="1076"/>
        <pc:sldMkLst>
          <pc:docMk/>
          <pc:sldMk cId="144369863" sldId="261"/>
        </pc:sldMkLst>
        <pc:spChg chg="del mod">
          <ac:chgData name="B J, Aslin (Cognizant)" userId="484a6239-c6c7-4e20-92b9-d0745ee6cf47" providerId="ADAL" clId="{E0BBB946-63FB-4A67-B82A-AB9C8A6232A7}" dt="2025-09-22T15:17:57.822" v="203" actId="478"/>
          <ac:spMkLst>
            <pc:docMk/>
            <pc:sldMk cId="144369863" sldId="261"/>
            <ac:spMk id="2" creationId="{F63A8F3A-1524-07A7-628E-5A7DD3062242}"/>
          </ac:spMkLst>
        </pc:spChg>
        <pc:spChg chg="mod">
          <ac:chgData name="B J, Aslin (Cognizant)" userId="484a6239-c6c7-4e20-92b9-d0745ee6cf47" providerId="ADAL" clId="{E0BBB946-63FB-4A67-B82A-AB9C8A6232A7}" dt="2025-09-22T15:32:47.236" v="303" actId="1076"/>
          <ac:spMkLst>
            <pc:docMk/>
            <pc:sldMk cId="144369863" sldId="261"/>
            <ac:spMk id="3" creationId="{83ACA6DB-C36D-CC8E-F51E-FA3F70BC944D}"/>
          </ac:spMkLst>
        </pc:spChg>
      </pc:sldChg>
      <pc:sldChg chg="modSp new mod">
        <pc:chgData name="B J, Aslin (Cognizant)" userId="484a6239-c6c7-4e20-92b9-d0745ee6cf47" providerId="ADAL" clId="{E0BBB946-63FB-4A67-B82A-AB9C8A6232A7}" dt="2025-09-22T14:50:45.256" v="103" actId="5793"/>
        <pc:sldMkLst>
          <pc:docMk/>
          <pc:sldMk cId="282203267" sldId="262"/>
        </pc:sldMkLst>
        <pc:spChg chg="mod">
          <ac:chgData name="B J, Aslin (Cognizant)" userId="484a6239-c6c7-4e20-92b9-d0745ee6cf47" providerId="ADAL" clId="{E0BBB946-63FB-4A67-B82A-AB9C8A6232A7}" dt="2025-09-22T14:50:13.307" v="97" actId="122"/>
          <ac:spMkLst>
            <pc:docMk/>
            <pc:sldMk cId="282203267" sldId="262"/>
            <ac:spMk id="2" creationId="{C4009D3C-E5DD-0CCE-FD52-14CF2E3086BC}"/>
          </ac:spMkLst>
        </pc:spChg>
        <pc:spChg chg="mod">
          <ac:chgData name="B J, Aslin (Cognizant)" userId="484a6239-c6c7-4e20-92b9-d0745ee6cf47" providerId="ADAL" clId="{E0BBB946-63FB-4A67-B82A-AB9C8A6232A7}" dt="2025-09-22T14:50:45.256" v="103" actId="5793"/>
          <ac:spMkLst>
            <pc:docMk/>
            <pc:sldMk cId="282203267" sldId="262"/>
            <ac:spMk id="3" creationId="{BABD824A-D584-BBB8-5248-EE585DB17C68}"/>
          </ac:spMkLst>
        </pc:spChg>
      </pc:sldChg>
      <pc:sldChg chg="modSp new mod">
        <pc:chgData name="B J, Aslin (Cognizant)" userId="484a6239-c6c7-4e20-92b9-d0745ee6cf47" providerId="ADAL" clId="{E0BBB946-63FB-4A67-B82A-AB9C8A6232A7}" dt="2025-09-22T15:36:51.014" v="320" actId="1076"/>
        <pc:sldMkLst>
          <pc:docMk/>
          <pc:sldMk cId="3163222804" sldId="263"/>
        </pc:sldMkLst>
        <pc:spChg chg="mod">
          <ac:chgData name="B J, Aslin (Cognizant)" userId="484a6239-c6c7-4e20-92b9-d0745ee6cf47" providerId="ADAL" clId="{E0BBB946-63FB-4A67-B82A-AB9C8A6232A7}" dt="2025-09-22T15:36:51.014" v="320" actId="1076"/>
          <ac:spMkLst>
            <pc:docMk/>
            <pc:sldMk cId="3163222804" sldId="263"/>
            <ac:spMk id="2" creationId="{320BF39F-79A1-82B5-6B3A-F1143A0D4C8C}"/>
          </ac:spMkLst>
        </pc:spChg>
        <pc:spChg chg="mod">
          <ac:chgData name="B J, Aslin (Cognizant)" userId="484a6239-c6c7-4e20-92b9-d0745ee6cf47" providerId="ADAL" clId="{E0BBB946-63FB-4A67-B82A-AB9C8A6232A7}" dt="2025-09-22T15:36:45.035" v="319" actId="1076"/>
          <ac:spMkLst>
            <pc:docMk/>
            <pc:sldMk cId="3163222804" sldId="263"/>
            <ac:spMk id="3" creationId="{A5E7D5EF-B82A-4B40-5CE4-83ED201C9515}"/>
          </ac:spMkLst>
        </pc:spChg>
      </pc:sldChg>
      <pc:sldChg chg="modSp new mod">
        <pc:chgData name="B J, Aslin (Cognizant)" userId="484a6239-c6c7-4e20-92b9-d0745ee6cf47" providerId="ADAL" clId="{E0BBB946-63FB-4A67-B82A-AB9C8A6232A7}" dt="2025-09-22T15:37:07.901" v="324" actId="1036"/>
        <pc:sldMkLst>
          <pc:docMk/>
          <pc:sldMk cId="3777995305" sldId="264"/>
        </pc:sldMkLst>
        <pc:spChg chg="mod">
          <ac:chgData name="B J, Aslin (Cognizant)" userId="484a6239-c6c7-4e20-92b9-d0745ee6cf47" providerId="ADAL" clId="{E0BBB946-63FB-4A67-B82A-AB9C8A6232A7}" dt="2025-09-22T15:37:07.901" v="324" actId="1036"/>
          <ac:spMkLst>
            <pc:docMk/>
            <pc:sldMk cId="3777995305" sldId="264"/>
            <ac:spMk id="2" creationId="{9C2DAE6A-9516-BC28-D67A-C891F0668099}"/>
          </ac:spMkLst>
        </pc:spChg>
        <pc:spChg chg="mod">
          <ac:chgData name="B J, Aslin (Cognizant)" userId="484a6239-c6c7-4e20-92b9-d0745ee6cf47" providerId="ADAL" clId="{E0BBB946-63FB-4A67-B82A-AB9C8A6232A7}" dt="2025-09-22T15:37:00.435" v="321" actId="1076"/>
          <ac:spMkLst>
            <pc:docMk/>
            <pc:sldMk cId="3777995305" sldId="264"/>
            <ac:spMk id="3" creationId="{60C98186-BBD5-9002-4AD6-3BD06C8E09E9}"/>
          </ac:spMkLst>
        </pc:spChg>
      </pc:sldChg>
      <pc:sldChg chg="modSp new mod">
        <pc:chgData name="B J, Aslin (Cognizant)" userId="484a6239-c6c7-4e20-92b9-d0745ee6cf47" providerId="ADAL" clId="{E0BBB946-63FB-4A67-B82A-AB9C8A6232A7}" dt="2025-09-22T15:37:45.222" v="330" actId="1076"/>
        <pc:sldMkLst>
          <pc:docMk/>
          <pc:sldMk cId="89988842" sldId="265"/>
        </pc:sldMkLst>
        <pc:spChg chg="mod">
          <ac:chgData name="B J, Aslin (Cognizant)" userId="484a6239-c6c7-4e20-92b9-d0745ee6cf47" providerId="ADAL" clId="{E0BBB946-63FB-4A67-B82A-AB9C8A6232A7}" dt="2025-09-22T15:37:40.986" v="329" actId="1076"/>
          <ac:spMkLst>
            <pc:docMk/>
            <pc:sldMk cId="89988842" sldId="265"/>
            <ac:spMk id="2" creationId="{C3BD3D5D-5B01-4D01-9B5A-D1A4D02B7DBA}"/>
          </ac:spMkLst>
        </pc:spChg>
        <pc:spChg chg="mod">
          <ac:chgData name="B J, Aslin (Cognizant)" userId="484a6239-c6c7-4e20-92b9-d0745ee6cf47" providerId="ADAL" clId="{E0BBB946-63FB-4A67-B82A-AB9C8A6232A7}" dt="2025-09-22T15:37:45.222" v="330" actId="1076"/>
          <ac:spMkLst>
            <pc:docMk/>
            <pc:sldMk cId="89988842" sldId="265"/>
            <ac:spMk id="3" creationId="{E16B8425-E249-25A0-A434-1182E26B356F}"/>
          </ac:spMkLst>
        </pc:spChg>
      </pc:sldChg>
      <pc:sldChg chg="modSp new mod">
        <pc:chgData name="B J, Aslin (Cognizant)" userId="484a6239-c6c7-4e20-92b9-d0745ee6cf47" providerId="ADAL" clId="{E0BBB946-63FB-4A67-B82A-AB9C8A6232A7}" dt="2025-09-22T15:00:08.499" v="152" actId="113"/>
        <pc:sldMkLst>
          <pc:docMk/>
          <pc:sldMk cId="1923958600" sldId="266"/>
        </pc:sldMkLst>
        <pc:spChg chg="mod">
          <ac:chgData name="B J, Aslin (Cognizant)" userId="484a6239-c6c7-4e20-92b9-d0745ee6cf47" providerId="ADAL" clId="{E0BBB946-63FB-4A67-B82A-AB9C8A6232A7}" dt="2025-09-22T14:57:28.717" v="137" actId="122"/>
          <ac:spMkLst>
            <pc:docMk/>
            <pc:sldMk cId="1923958600" sldId="266"/>
            <ac:spMk id="2" creationId="{15EBD574-5110-EAE6-658B-A2A9586E6D0A}"/>
          </ac:spMkLst>
        </pc:spChg>
        <pc:spChg chg="mod">
          <ac:chgData name="B J, Aslin (Cognizant)" userId="484a6239-c6c7-4e20-92b9-d0745ee6cf47" providerId="ADAL" clId="{E0BBB946-63FB-4A67-B82A-AB9C8A6232A7}" dt="2025-09-22T15:00:08.499" v="152" actId="113"/>
          <ac:spMkLst>
            <pc:docMk/>
            <pc:sldMk cId="1923958600" sldId="266"/>
            <ac:spMk id="3" creationId="{E6DB9C2B-6CAE-BEFE-7857-52D8697B8B41}"/>
          </ac:spMkLst>
        </pc:spChg>
      </pc:sldChg>
      <pc:sldChg chg="addSp delSp modSp new mod setBg">
        <pc:chgData name="B J, Aslin (Cognizant)" userId="484a6239-c6c7-4e20-92b9-d0745ee6cf47" providerId="ADAL" clId="{E0BBB946-63FB-4A67-B82A-AB9C8A6232A7}" dt="2025-09-22T15:31:54.829" v="299" actId="1076"/>
        <pc:sldMkLst>
          <pc:docMk/>
          <pc:sldMk cId="140578065" sldId="267"/>
        </pc:sldMkLst>
        <pc:spChg chg="del">
          <ac:chgData name="B J, Aslin (Cognizant)" userId="484a6239-c6c7-4e20-92b9-d0745ee6cf47" providerId="ADAL" clId="{E0BBB946-63FB-4A67-B82A-AB9C8A6232A7}" dt="2025-09-22T15:12:10.194" v="165" actId="478"/>
          <ac:spMkLst>
            <pc:docMk/>
            <pc:sldMk cId="140578065" sldId="267"/>
            <ac:spMk id="2" creationId="{631BE54E-B075-7B95-0A7A-B4CDF32023A8}"/>
          </ac:spMkLst>
        </pc:spChg>
        <pc:spChg chg="mod ord">
          <ac:chgData name="B J, Aslin (Cognizant)" userId="484a6239-c6c7-4e20-92b9-d0745ee6cf47" providerId="ADAL" clId="{E0BBB946-63FB-4A67-B82A-AB9C8A6232A7}" dt="2025-09-22T15:30:14.183" v="294" actId="26606"/>
          <ac:spMkLst>
            <pc:docMk/>
            <pc:sldMk cId="140578065" sldId="267"/>
            <ac:spMk id="3" creationId="{DAF32DC5-2544-A800-4253-6958C831AF7C}"/>
          </ac:spMkLst>
        </pc:spChg>
        <pc:spChg chg="add del">
          <ac:chgData name="B J, Aslin (Cognizant)" userId="484a6239-c6c7-4e20-92b9-d0745ee6cf47" providerId="ADAL" clId="{E0BBB946-63FB-4A67-B82A-AB9C8A6232A7}" dt="2025-09-22T15:27:42.596" v="273" actId="26606"/>
          <ac:spMkLst>
            <pc:docMk/>
            <pc:sldMk cId="140578065" sldId="267"/>
            <ac:spMk id="10" creationId="{2EB492CD-616E-47F8-933B-5E2D952A0593}"/>
          </ac:spMkLst>
        </pc:spChg>
        <pc:spChg chg="add del">
          <ac:chgData name="B J, Aslin (Cognizant)" userId="484a6239-c6c7-4e20-92b9-d0745ee6cf47" providerId="ADAL" clId="{E0BBB946-63FB-4A67-B82A-AB9C8A6232A7}" dt="2025-09-22T15:27:42.596" v="273" actId="26606"/>
          <ac:spMkLst>
            <pc:docMk/>
            <pc:sldMk cId="140578065" sldId="267"/>
            <ac:spMk id="12" creationId="{59383CF9-23B5-4335-9B21-1791C4CF1C75}"/>
          </ac:spMkLst>
        </pc:spChg>
        <pc:spChg chg="add del">
          <ac:chgData name="B J, Aslin (Cognizant)" userId="484a6239-c6c7-4e20-92b9-d0745ee6cf47" providerId="ADAL" clId="{E0BBB946-63FB-4A67-B82A-AB9C8A6232A7}" dt="2025-09-22T15:27:42.596" v="273" actId="26606"/>
          <ac:spMkLst>
            <pc:docMk/>
            <pc:sldMk cId="140578065" sldId="267"/>
            <ac:spMk id="14" creationId="{0007FE00-9498-4706-B255-6437B0252C02}"/>
          </ac:spMkLst>
        </pc:spChg>
        <pc:spChg chg="add del">
          <ac:chgData name="B J, Aslin (Cognizant)" userId="484a6239-c6c7-4e20-92b9-d0745ee6cf47" providerId="ADAL" clId="{E0BBB946-63FB-4A67-B82A-AB9C8A6232A7}" dt="2025-09-22T15:27:44.795" v="275" actId="26606"/>
          <ac:spMkLst>
            <pc:docMk/>
            <pc:sldMk cId="140578065" sldId="267"/>
            <ac:spMk id="16" creationId="{2813A4FA-24A5-41ED-A534-3807D1B2F344}"/>
          </ac:spMkLst>
        </pc:spChg>
        <pc:spChg chg="add del">
          <ac:chgData name="B J, Aslin (Cognizant)" userId="484a6239-c6c7-4e20-92b9-d0745ee6cf47" providerId="ADAL" clId="{E0BBB946-63FB-4A67-B82A-AB9C8A6232A7}" dt="2025-09-22T15:27:44.795" v="275" actId="26606"/>
          <ac:spMkLst>
            <pc:docMk/>
            <pc:sldMk cId="140578065" sldId="267"/>
            <ac:spMk id="17" creationId="{12609869-9E80-471B-A487-A53288E0E791}"/>
          </ac:spMkLst>
        </pc:spChg>
        <pc:spChg chg="add del">
          <ac:chgData name="B J, Aslin (Cognizant)" userId="484a6239-c6c7-4e20-92b9-d0745ee6cf47" providerId="ADAL" clId="{E0BBB946-63FB-4A67-B82A-AB9C8A6232A7}" dt="2025-09-22T15:27:44.795" v="275" actId="26606"/>
          <ac:spMkLst>
            <pc:docMk/>
            <pc:sldMk cId="140578065" sldId="267"/>
            <ac:spMk id="18" creationId="{C3944F27-CA70-4E84-A51A-E6BF89558979}"/>
          </ac:spMkLst>
        </pc:spChg>
        <pc:spChg chg="add del">
          <ac:chgData name="B J, Aslin (Cognizant)" userId="484a6239-c6c7-4e20-92b9-d0745ee6cf47" providerId="ADAL" clId="{E0BBB946-63FB-4A67-B82A-AB9C8A6232A7}" dt="2025-09-22T15:27:44.795" v="275" actId="26606"/>
          <ac:spMkLst>
            <pc:docMk/>
            <pc:sldMk cId="140578065" sldId="267"/>
            <ac:spMk id="19" creationId="{7004738A-9D34-43E8-97D2-CA0EED4F8BE0}"/>
          </ac:spMkLst>
        </pc:spChg>
        <pc:spChg chg="add del">
          <ac:chgData name="B J, Aslin (Cognizant)" userId="484a6239-c6c7-4e20-92b9-d0745ee6cf47" providerId="ADAL" clId="{E0BBB946-63FB-4A67-B82A-AB9C8A6232A7}" dt="2025-09-22T15:27:44.795" v="275" actId="26606"/>
          <ac:spMkLst>
            <pc:docMk/>
            <pc:sldMk cId="140578065" sldId="267"/>
            <ac:spMk id="20" creationId="{B8B8D07F-F13E-443E-BA68-2D26672D76B9}"/>
          </ac:spMkLst>
        </pc:spChg>
        <pc:spChg chg="add del">
          <ac:chgData name="B J, Aslin (Cognizant)" userId="484a6239-c6c7-4e20-92b9-d0745ee6cf47" providerId="ADAL" clId="{E0BBB946-63FB-4A67-B82A-AB9C8A6232A7}" dt="2025-09-22T15:27:50.023" v="277" actId="26606"/>
          <ac:spMkLst>
            <pc:docMk/>
            <pc:sldMk cId="140578065" sldId="267"/>
            <ac:spMk id="22" creationId="{A2679492-7988-4050-9056-542444452411}"/>
          </ac:spMkLst>
        </pc:spChg>
        <pc:spChg chg="add del">
          <ac:chgData name="B J, Aslin (Cognizant)" userId="484a6239-c6c7-4e20-92b9-d0745ee6cf47" providerId="ADAL" clId="{E0BBB946-63FB-4A67-B82A-AB9C8A6232A7}" dt="2025-09-22T15:27:50.023" v="277" actId="26606"/>
          <ac:spMkLst>
            <pc:docMk/>
            <pc:sldMk cId="140578065" sldId="267"/>
            <ac:spMk id="23" creationId="{B091B163-7D61-4891-ABCF-5C13D9C418D0}"/>
          </ac:spMkLst>
        </pc:spChg>
        <pc:spChg chg="add del">
          <ac:chgData name="B J, Aslin (Cognizant)" userId="484a6239-c6c7-4e20-92b9-d0745ee6cf47" providerId="ADAL" clId="{E0BBB946-63FB-4A67-B82A-AB9C8A6232A7}" dt="2025-09-22T15:27:52.300" v="279" actId="26606"/>
          <ac:spMkLst>
            <pc:docMk/>
            <pc:sldMk cId="140578065" sldId="267"/>
            <ac:spMk id="26" creationId="{A2679492-7988-4050-9056-542444452411}"/>
          </ac:spMkLst>
        </pc:spChg>
        <pc:spChg chg="add del">
          <ac:chgData name="B J, Aslin (Cognizant)" userId="484a6239-c6c7-4e20-92b9-d0745ee6cf47" providerId="ADAL" clId="{E0BBB946-63FB-4A67-B82A-AB9C8A6232A7}" dt="2025-09-22T15:27:52.300" v="279" actId="26606"/>
          <ac:spMkLst>
            <pc:docMk/>
            <pc:sldMk cId="140578065" sldId="267"/>
            <ac:spMk id="27" creationId="{B091B163-7D61-4891-ABCF-5C13D9C418D0}"/>
          </ac:spMkLst>
        </pc:spChg>
        <pc:spChg chg="add del">
          <ac:chgData name="B J, Aslin (Cognizant)" userId="484a6239-c6c7-4e20-92b9-d0745ee6cf47" providerId="ADAL" clId="{E0BBB946-63FB-4A67-B82A-AB9C8A6232A7}" dt="2025-09-22T15:27:59.735" v="281" actId="26606"/>
          <ac:spMkLst>
            <pc:docMk/>
            <pc:sldMk cId="140578065" sldId="267"/>
            <ac:spMk id="30" creationId="{743AA782-23D1-4521-8CAD-47662984AA08}"/>
          </ac:spMkLst>
        </pc:spChg>
        <pc:spChg chg="add del">
          <ac:chgData name="B J, Aslin (Cognizant)" userId="484a6239-c6c7-4e20-92b9-d0745ee6cf47" providerId="ADAL" clId="{E0BBB946-63FB-4A67-B82A-AB9C8A6232A7}" dt="2025-09-22T15:27:59.735" v="281" actId="26606"/>
          <ac:spMkLst>
            <pc:docMk/>
            <pc:sldMk cId="140578065" sldId="267"/>
            <ac:spMk id="31" creationId="{71877DBC-BB60-40F0-AC93-2ACDBAAE60CE}"/>
          </ac:spMkLst>
        </pc:spChg>
        <pc:spChg chg="add del">
          <ac:chgData name="B J, Aslin (Cognizant)" userId="484a6239-c6c7-4e20-92b9-d0745ee6cf47" providerId="ADAL" clId="{E0BBB946-63FB-4A67-B82A-AB9C8A6232A7}" dt="2025-09-22T15:28:01.679" v="283" actId="26606"/>
          <ac:spMkLst>
            <pc:docMk/>
            <pc:sldMk cId="140578065" sldId="267"/>
            <ac:spMk id="33" creationId="{B210AC1D-4063-4C6E-9528-FA9C4C0C18E6}"/>
          </ac:spMkLst>
        </pc:spChg>
        <pc:spChg chg="add del">
          <ac:chgData name="B J, Aslin (Cognizant)" userId="484a6239-c6c7-4e20-92b9-d0745ee6cf47" providerId="ADAL" clId="{E0BBB946-63FB-4A67-B82A-AB9C8A6232A7}" dt="2025-09-22T15:28:01.679" v="283" actId="26606"/>
          <ac:spMkLst>
            <pc:docMk/>
            <pc:sldMk cId="140578065" sldId="267"/>
            <ac:spMk id="34" creationId="{02F8C595-E68C-4306-AED8-DC7826A0A506}"/>
          </ac:spMkLst>
        </pc:spChg>
        <pc:spChg chg="add del">
          <ac:chgData name="B J, Aslin (Cognizant)" userId="484a6239-c6c7-4e20-92b9-d0745ee6cf47" providerId="ADAL" clId="{E0BBB946-63FB-4A67-B82A-AB9C8A6232A7}" dt="2025-09-22T15:28:05.954" v="285" actId="26606"/>
          <ac:spMkLst>
            <pc:docMk/>
            <pc:sldMk cId="140578065" sldId="267"/>
            <ac:spMk id="36" creationId="{743AA782-23D1-4521-8CAD-47662984AA08}"/>
          </ac:spMkLst>
        </pc:spChg>
        <pc:spChg chg="add del">
          <ac:chgData name="B J, Aslin (Cognizant)" userId="484a6239-c6c7-4e20-92b9-d0745ee6cf47" providerId="ADAL" clId="{E0BBB946-63FB-4A67-B82A-AB9C8A6232A7}" dt="2025-09-22T15:28:05.954" v="285" actId="26606"/>
          <ac:spMkLst>
            <pc:docMk/>
            <pc:sldMk cId="140578065" sldId="267"/>
            <ac:spMk id="37" creationId="{71877DBC-BB60-40F0-AC93-2ACDBAAE60CE}"/>
          </ac:spMkLst>
        </pc:spChg>
        <pc:spChg chg="add del">
          <ac:chgData name="B J, Aslin (Cognizant)" userId="484a6239-c6c7-4e20-92b9-d0745ee6cf47" providerId="ADAL" clId="{E0BBB946-63FB-4A67-B82A-AB9C8A6232A7}" dt="2025-09-22T15:28:08.191" v="287" actId="26606"/>
          <ac:spMkLst>
            <pc:docMk/>
            <pc:sldMk cId="140578065" sldId="267"/>
            <ac:spMk id="39" creationId="{9F7D5CDA-D291-4307-BF55-1381FED29634}"/>
          </ac:spMkLst>
        </pc:spChg>
        <pc:spChg chg="add del">
          <ac:chgData name="B J, Aslin (Cognizant)" userId="484a6239-c6c7-4e20-92b9-d0745ee6cf47" providerId="ADAL" clId="{E0BBB946-63FB-4A67-B82A-AB9C8A6232A7}" dt="2025-09-22T15:30:14.183" v="294" actId="26606"/>
          <ac:spMkLst>
            <pc:docMk/>
            <pc:sldMk cId="140578065" sldId="267"/>
            <ac:spMk id="43" creationId="{743AA782-23D1-4521-8CAD-47662984AA08}"/>
          </ac:spMkLst>
        </pc:spChg>
        <pc:spChg chg="add del">
          <ac:chgData name="B J, Aslin (Cognizant)" userId="484a6239-c6c7-4e20-92b9-d0745ee6cf47" providerId="ADAL" clId="{E0BBB946-63FB-4A67-B82A-AB9C8A6232A7}" dt="2025-09-22T15:30:14.183" v="294" actId="26606"/>
          <ac:spMkLst>
            <pc:docMk/>
            <pc:sldMk cId="140578065" sldId="267"/>
            <ac:spMk id="44" creationId="{71877DBC-BB60-40F0-AC93-2ACDBAAE60CE}"/>
          </ac:spMkLst>
        </pc:spChg>
        <pc:picChg chg="add mod">
          <ac:chgData name="B J, Aslin (Cognizant)" userId="484a6239-c6c7-4e20-92b9-d0745ee6cf47" providerId="ADAL" clId="{E0BBB946-63FB-4A67-B82A-AB9C8A6232A7}" dt="2025-09-22T15:30:14.183" v="294" actId="26606"/>
          <ac:picMkLst>
            <pc:docMk/>
            <pc:sldMk cId="140578065" sldId="267"/>
            <ac:picMk id="5" creationId="{EE9CA5B2-35DA-ECF0-5CCD-350730B52D6D}"/>
          </ac:picMkLst>
        </pc:picChg>
        <pc:picChg chg="add mod">
          <ac:chgData name="B J, Aslin (Cognizant)" userId="484a6239-c6c7-4e20-92b9-d0745ee6cf47" providerId="ADAL" clId="{E0BBB946-63FB-4A67-B82A-AB9C8A6232A7}" dt="2025-09-22T15:31:54.829" v="299" actId="1076"/>
          <ac:picMkLst>
            <pc:docMk/>
            <pc:sldMk cId="140578065" sldId="267"/>
            <ac:picMk id="7" creationId="{567105FE-F419-A162-CC5E-1C390EE6B357}"/>
          </ac:picMkLst>
        </pc:picChg>
        <pc:cxnChg chg="add del">
          <ac:chgData name="B J, Aslin (Cognizant)" userId="484a6239-c6c7-4e20-92b9-d0745ee6cf47" providerId="ADAL" clId="{E0BBB946-63FB-4A67-B82A-AB9C8A6232A7}" dt="2025-09-22T15:27:50.023" v="277" actId="26606"/>
          <ac:cxnSpMkLst>
            <pc:docMk/>
            <pc:sldMk cId="140578065" sldId="267"/>
            <ac:cxnSpMk id="24" creationId="{C49DA8F6-BCC1-4447-B54C-57856834B94B}"/>
          </ac:cxnSpMkLst>
        </pc:cxnChg>
        <pc:cxnChg chg="add del">
          <ac:chgData name="B J, Aslin (Cognizant)" userId="484a6239-c6c7-4e20-92b9-d0745ee6cf47" providerId="ADAL" clId="{E0BBB946-63FB-4A67-B82A-AB9C8A6232A7}" dt="2025-09-22T15:27:52.300" v="279" actId="26606"/>
          <ac:cxnSpMkLst>
            <pc:docMk/>
            <pc:sldMk cId="140578065" sldId="267"/>
            <ac:cxnSpMk id="28" creationId="{C49DA8F6-BCC1-4447-B54C-57856834B94B}"/>
          </ac:cxnSpMkLst>
        </pc:cxnChg>
        <pc:cxnChg chg="add del">
          <ac:chgData name="B J, Aslin (Cognizant)" userId="484a6239-c6c7-4e20-92b9-d0745ee6cf47" providerId="ADAL" clId="{E0BBB946-63FB-4A67-B82A-AB9C8A6232A7}" dt="2025-09-22T15:28:26.837" v="289" actId="26606"/>
          <ac:cxnSpMkLst>
            <pc:docMk/>
            <pc:sldMk cId="140578065" sldId="267"/>
            <ac:cxnSpMk id="41" creationId="{1503BFE4-729B-D9D0-C17B-501E6AF1127A}"/>
          </ac:cxnSpMkLst>
        </pc:cxnChg>
      </pc:sldChg>
      <pc:sldChg chg="modSp new mod ord">
        <pc:chgData name="B J, Aslin (Cognizant)" userId="484a6239-c6c7-4e20-92b9-d0745ee6cf47" providerId="ADAL" clId="{E0BBB946-63FB-4A67-B82A-AB9C8A6232A7}" dt="2025-09-22T15:27:05.054" v="268" actId="1076"/>
        <pc:sldMkLst>
          <pc:docMk/>
          <pc:sldMk cId="3980806745" sldId="268"/>
        </pc:sldMkLst>
        <pc:spChg chg="mod">
          <ac:chgData name="B J, Aslin (Cognizant)" userId="484a6239-c6c7-4e20-92b9-d0745ee6cf47" providerId="ADAL" clId="{E0BBB946-63FB-4A67-B82A-AB9C8A6232A7}" dt="2025-09-22T15:27:05.054" v="268" actId="1076"/>
          <ac:spMkLst>
            <pc:docMk/>
            <pc:sldMk cId="3980806745" sldId="268"/>
            <ac:spMk id="2" creationId="{801ECC3B-3FBA-7680-888C-F1BA8FE087B7}"/>
          </ac:spMkLst>
        </pc:spChg>
        <pc:spChg chg="mod">
          <ac:chgData name="B J, Aslin (Cognizant)" userId="484a6239-c6c7-4e20-92b9-d0745ee6cf47" providerId="ADAL" clId="{E0BBB946-63FB-4A67-B82A-AB9C8A6232A7}" dt="2025-09-22T15:26:52.075" v="267" actId="1076"/>
          <ac:spMkLst>
            <pc:docMk/>
            <pc:sldMk cId="3980806745" sldId="268"/>
            <ac:spMk id="3" creationId="{7E4D7AD6-C4E2-E563-42E7-E5A25B8D4A22}"/>
          </ac:spMkLst>
        </pc:spChg>
      </pc:sldChg>
      <pc:sldChg chg="modSp new mod">
        <pc:chgData name="B J, Aslin (Cognizant)" userId="484a6239-c6c7-4e20-92b9-d0745ee6cf47" providerId="ADAL" clId="{E0BBB946-63FB-4A67-B82A-AB9C8A6232A7}" dt="2025-09-22T15:37:31.294" v="328" actId="1076"/>
        <pc:sldMkLst>
          <pc:docMk/>
          <pc:sldMk cId="2839862636" sldId="269"/>
        </pc:sldMkLst>
        <pc:spChg chg="mod">
          <ac:chgData name="B J, Aslin (Cognizant)" userId="484a6239-c6c7-4e20-92b9-d0745ee6cf47" providerId="ADAL" clId="{E0BBB946-63FB-4A67-B82A-AB9C8A6232A7}" dt="2025-09-22T15:37:31.294" v="328" actId="1076"/>
          <ac:spMkLst>
            <pc:docMk/>
            <pc:sldMk cId="2839862636" sldId="269"/>
            <ac:spMk id="2" creationId="{E40793D5-A684-73CB-ACE9-3FD50F6F9041}"/>
          </ac:spMkLst>
        </pc:spChg>
        <pc:spChg chg="mod">
          <ac:chgData name="B J, Aslin (Cognizant)" userId="484a6239-c6c7-4e20-92b9-d0745ee6cf47" providerId="ADAL" clId="{E0BBB946-63FB-4A67-B82A-AB9C8A6232A7}" dt="2025-09-22T15:37:27.398" v="327" actId="1076"/>
          <ac:spMkLst>
            <pc:docMk/>
            <pc:sldMk cId="2839862636" sldId="269"/>
            <ac:spMk id="3" creationId="{633FD1F9-FE78-4809-25E6-FFC2060E3D2A}"/>
          </ac:spMkLst>
        </pc:spChg>
      </pc:sldChg>
      <pc:sldChg chg="modSp new mod">
        <pc:chgData name="B J, Aslin (Cognizant)" userId="484a6239-c6c7-4e20-92b9-d0745ee6cf47" providerId="ADAL" clId="{E0BBB946-63FB-4A67-B82A-AB9C8A6232A7}" dt="2025-09-22T15:40:29.741" v="332" actId="33524"/>
        <pc:sldMkLst>
          <pc:docMk/>
          <pc:sldMk cId="1028889760" sldId="270"/>
        </pc:sldMkLst>
        <pc:spChg chg="mod">
          <ac:chgData name="B J, Aslin (Cognizant)" userId="484a6239-c6c7-4e20-92b9-d0745ee6cf47" providerId="ADAL" clId="{E0BBB946-63FB-4A67-B82A-AB9C8A6232A7}" dt="2025-09-22T15:14:27.862" v="169" actId="122"/>
          <ac:spMkLst>
            <pc:docMk/>
            <pc:sldMk cId="1028889760" sldId="270"/>
            <ac:spMk id="2" creationId="{1646B98A-6297-3083-4875-09C959C167DC}"/>
          </ac:spMkLst>
        </pc:spChg>
        <pc:spChg chg="mod">
          <ac:chgData name="B J, Aslin (Cognizant)" userId="484a6239-c6c7-4e20-92b9-d0745ee6cf47" providerId="ADAL" clId="{E0BBB946-63FB-4A67-B82A-AB9C8A6232A7}" dt="2025-09-22T15:40:29.741" v="332" actId="33524"/>
          <ac:spMkLst>
            <pc:docMk/>
            <pc:sldMk cId="1028889760" sldId="270"/>
            <ac:spMk id="3" creationId="{219B0E89-BFE8-8C63-61C8-BF461726BEDA}"/>
          </ac:spMkLst>
        </pc:spChg>
      </pc:sldChg>
      <pc:sldChg chg="delSp modSp new mod">
        <pc:chgData name="B J, Aslin (Cognizant)" userId="484a6239-c6c7-4e20-92b9-d0745ee6cf47" providerId="ADAL" clId="{E0BBB946-63FB-4A67-B82A-AB9C8A6232A7}" dt="2025-09-22T15:19:36.197" v="204" actId="12"/>
        <pc:sldMkLst>
          <pc:docMk/>
          <pc:sldMk cId="1780561866" sldId="271"/>
        </pc:sldMkLst>
        <pc:spChg chg="del">
          <ac:chgData name="B J, Aslin (Cognizant)" userId="484a6239-c6c7-4e20-92b9-d0745ee6cf47" providerId="ADAL" clId="{E0BBB946-63FB-4A67-B82A-AB9C8A6232A7}" dt="2025-09-22T15:15:57.232" v="185" actId="478"/>
          <ac:spMkLst>
            <pc:docMk/>
            <pc:sldMk cId="1780561866" sldId="271"/>
            <ac:spMk id="2" creationId="{E6B30807-346A-F04C-464C-CE2EB841CE0A}"/>
          </ac:spMkLst>
        </pc:spChg>
        <pc:spChg chg="mod">
          <ac:chgData name="B J, Aslin (Cognizant)" userId="484a6239-c6c7-4e20-92b9-d0745ee6cf47" providerId="ADAL" clId="{E0BBB946-63FB-4A67-B82A-AB9C8A6232A7}" dt="2025-09-22T15:19:36.197" v="204" actId="12"/>
          <ac:spMkLst>
            <pc:docMk/>
            <pc:sldMk cId="1780561866" sldId="271"/>
            <ac:spMk id="3" creationId="{10E4F29B-2BC5-A322-0EEA-AAEDDC4BE0CD}"/>
          </ac:spMkLst>
        </pc:spChg>
      </pc:sldChg>
      <pc:sldChg chg="delSp modSp new mod">
        <pc:chgData name="B J, Aslin (Cognizant)" userId="484a6239-c6c7-4e20-92b9-d0745ee6cf47" providerId="ADAL" clId="{E0BBB946-63FB-4A67-B82A-AB9C8A6232A7}" dt="2025-09-22T15:25:55.770" v="265" actId="33524"/>
        <pc:sldMkLst>
          <pc:docMk/>
          <pc:sldMk cId="3188073646" sldId="272"/>
        </pc:sldMkLst>
        <pc:spChg chg="del mod">
          <ac:chgData name="B J, Aslin (Cognizant)" userId="484a6239-c6c7-4e20-92b9-d0745ee6cf47" providerId="ADAL" clId="{E0BBB946-63FB-4A67-B82A-AB9C8A6232A7}" dt="2025-09-22T15:20:30.488" v="210" actId="478"/>
          <ac:spMkLst>
            <pc:docMk/>
            <pc:sldMk cId="3188073646" sldId="272"/>
            <ac:spMk id="2" creationId="{D334CC37-F9F5-11DC-6386-80BDD499B775}"/>
          </ac:spMkLst>
        </pc:spChg>
        <pc:spChg chg="mod">
          <ac:chgData name="B J, Aslin (Cognizant)" userId="484a6239-c6c7-4e20-92b9-d0745ee6cf47" providerId="ADAL" clId="{E0BBB946-63FB-4A67-B82A-AB9C8A6232A7}" dt="2025-09-22T15:25:55.770" v="265" actId="33524"/>
          <ac:spMkLst>
            <pc:docMk/>
            <pc:sldMk cId="3188073646" sldId="272"/>
            <ac:spMk id="3" creationId="{856E83B4-4220-C1F0-75EE-1F2572CC14DC}"/>
          </ac:spMkLst>
        </pc:spChg>
      </pc:sldChg>
      <pc:sldChg chg="delSp modSp new mod">
        <pc:chgData name="B J, Aslin (Cognizant)" userId="484a6239-c6c7-4e20-92b9-d0745ee6cf47" providerId="ADAL" clId="{E0BBB946-63FB-4A67-B82A-AB9C8A6232A7}" dt="2025-09-22T15:41:15.211" v="333" actId="313"/>
        <pc:sldMkLst>
          <pc:docMk/>
          <pc:sldMk cId="2728932370" sldId="273"/>
        </pc:sldMkLst>
        <pc:spChg chg="del">
          <ac:chgData name="B J, Aslin (Cognizant)" userId="484a6239-c6c7-4e20-92b9-d0745ee6cf47" providerId="ADAL" clId="{E0BBB946-63FB-4A67-B82A-AB9C8A6232A7}" dt="2025-09-22T15:23:05.309" v="229" actId="478"/>
          <ac:spMkLst>
            <pc:docMk/>
            <pc:sldMk cId="2728932370" sldId="273"/>
            <ac:spMk id="2" creationId="{2BB534B1-DBF2-427E-6D5F-BAFEF0D230FA}"/>
          </ac:spMkLst>
        </pc:spChg>
        <pc:spChg chg="mod">
          <ac:chgData name="B J, Aslin (Cognizant)" userId="484a6239-c6c7-4e20-92b9-d0745ee6cf47" providerId="ADAL" clId="{E0BBB946-63FB-4A67-B82A-AB9C8A6232A7}" dt="2025-09-22T15:41:15.211" v="333" actId="313"/>
          <ac:spMkLst>
            <pc:docMk/>
            <pc:sldMk cId="2728932370" sldId="273"/>
            <ac:spMk id="3" creationId="{659E3AAD-4F57-965B-9850-E86F6217F8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E0971-6558-10DA-7FCD-FC842CCF5E2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F356B0F-6A08-BDD1-B9DB-361E8C3DE36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A103CAC-AF9A-9A12-3559-D1C77B9C6763}"/>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7C0BE39D-6EBF-48AD-C901-1DC309A0AF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5ABA33-E221-1B1D-4A17-A70C2CA0012D}"/>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27842668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66F00D-3672-E63A-4AEF-AF12C59284A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9335ED0-EA4B-7E08-1AC7-40D4388ED99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A9EA35-C761-F899-E2E9-DF425591C07D}"/>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B3F1B548-013A-5089-BC25-05CFA5344B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B99720-602B-4EDA-B957-F44638EA164B}"/>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8853062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A203A7D-9049-FE01-5579-E8C281074E0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68E42D-383B-C2DB-B61B-88D5D7FE068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F46B0E0-1120-F5D1-A7F9-195C46B6740A}"/>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FDB38AAB-1577-4B95-AC41-F466FE8F71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C7A53C-D160-1F22-C7F6-F51BEF5E6DA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1914043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9E9A88-413D-2C6F-FE1C-7EEA7CCE5BA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3EEA3CB-8D5B-BA83-18C5-F5461E3C34A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DF0F02-A6D1-333C-92FA-AC729FD9FB6C}"/>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5B91526F-0100-84C6-8FB9-9255E4CC55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A85AB0-3D2E-D3D1-3483-BDCF731CF2C3}"/>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65957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FBB40E-AD2F-118A-3902-FB29484B18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DBD03C-BD97-060C-FDD2-42031B366F3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1960AE-0FD1-946E-FE37-15092908379D}"/>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2EB9E425-1081-831A-71F1-A24768AFB7F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B85675-21B5-8B1E-7AC5-98D91E436A8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22860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14DB-54A6-4DA5-3A86-FDC95DF2CD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56133E8-A88E-6B6E-3EDB-A289FC77232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24C0555-678B-2076-8E07-4B784E63452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DE1D738-10F7-F8C8-B474-7FABA8FD2A65}"/>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76930847-BF78-D9EB-90D9-4BF5A5C0B98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3E36C72-CB7A-100D-BB2B-16BA73686472}"/>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377937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F25791-AF5B-D79C-CAC8-9F2764F0F11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53DBAFA-304F-93EB-31AA-1CE934A575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D8722F0-C285-AF96-8C69-A4AC95E668E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E7C627A-1110-76EE-4E8A-06A4CCFB74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8000602-C890-13B9-C53C-93C48F36C9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69DF9E-EB07-A382-4952-5FD619F34227}"/>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8" name="Footer Placeholder 7">
            <a:extLst>
              <a:ext uri="{FF2B5EF4-FFF2-40B4-BE49-F238E27FC236}">
                <a16:creationId xmlns:a16="http://schemas.microsoft.com/office/drawing/2014/main" id="{9AEA5BE9-FE68-331E-F800-32785CF82D8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62C39D6-D95E-25C6-C1DE-1EF27BDBCCA1}"/>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658065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CDCEC-BC5D-323F-FCAE-F523FC87488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BA1A1F-C510-97E4-7B2E-77CC60E3EA56}"/>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4" name="Footer Placeholder 3">
            <a:extLst>
              <a:ext uri="{FF2B5EF4-FFF2-40B4-BE49-F238E27FC236}">
                <a16:creationId xmlns:a16="http://schemas.microsoft.com/office/drawing/2014/main" id="{8B2E1DCA-1568-9A71-EB9C-9995D47CA5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D561953-EED3-BB38-B193-A4230A66210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3744227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9E0E5BD-7BDB-E4EE-410A-18DD9C146DA5}"/>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3" name="Footer Placeholder 2">
            <a:extLst>
              <a:ext uri="{FF2B5EF4-FFF2-40B4-BE49-F238E27FC236}">
                <a16:creationId xmlns:a16="http://schemas.microsoft.com/office/drawing/2014/main" id="{29B98A95-3A9B-6F09-D1CE-821869023F8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85C4AF3-C17E-A4DE-8FD8-9A700B160FA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29132613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1D9966-E8DA-7F9D-348B-015F2EF0E0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671A868-C2AF-3EA9-9E6A-A7B6217913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125FEB3-2DBB-94BB-95DB-1AAD4D80D4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8BB442-28D6-EE9B-64B2-332D46E1BC18}"/>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549712B4-0F44-9AAA-7D65-4FC065510AA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9429D7D-17BD-8D55-1603-E8661640DDB5}"/>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12576126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CBD633-95A4-8C1F-6860-0BCB257949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38B922-E4D3-B42D-A16C-0DE9EB7B13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5BBA15-D896-7749-BDCA-8FBE723FBC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4C7B46D-07A9-BDFC-9DCB-C24B3A5877C6}"/>
              </a:ext>
            </a:extLst>
          </p:cNvPr>
          <p:cNvSpPr>
            <a:spLocks noGrp="1"/>
          </p:cNvSpPr>
          <p:nvPr>
            <p:ph type="dt" sz="half" idx="10"/>
          </p:nvPr>
        </p:nvSpPr>
        <p:spPr/>
        <p:txBody>
          <a:bodyPr/>
          <a:lstStyle/>
          <a:p>
            <a:fld id="{3C70CA18-120E-456D-A434-860539C03BAB}" type="datetimeFigureOut">
              <a:rPr lang="en-IN" smtClean="0"/>
              <a:t>22-09-2025</a:t>
            </a:fld>
            <a:endParaRPr lang="en-IN"/>
          </a:p>
        </p:txBody>
      </p:sp>
      <p:sp>
        <p:nvSpPr>
          <p:cNvPr id="6" name="Footer Placeholder 5">
            <a:extLst>
              <a:ext uri="{FF2B5EF4-FFF2-40B4-BE49-F238E27FC236}">
                <a16:creationId xmlns:a16="http://schemas.microsoft.com/office/drawing/2014/main" id="{8ECA14A1-B46E-BDC9-FAB2-2C0AA32F198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9AE8BEB-7976-C3E9-E66A-E2F79195B3F0}"/>
              </a:ext>
            </a:extLst>
          </p:cNvPr>
          <p:cNvSpPr>
            <a:spLocks noGrp="1"/>
          </p:cNvSpPr>
          <p:nvPr>
            <p:ph type="sldNum" sz="quarter" idx="12"/>
          </p:nvPr>
        </p:nvSpPr>
        <p:spPr/>
        <p:txBody>
          <a:bodyPr/>
          <a:lstStyle/>
          <a:p>
            <a:fld id="{62316809-34C2-4049-8712-59F6821BAF7A}" type="slidenum">
              <a:rPr lang="en-IN" smtClean="0"/>
              <a:t>‹#›</a:t>
            </a:fld>
            <a:endParaRPr lang="en-IN"/>
          </a:p>
        </p:txBody>
      </p:sp>
    </p:spTree>
    <p:extLst>
      <p:ext uri="{BB962C8B-B14F-4D97-AF65-F5344CB8AC3E}">
        <p14:creationId xmlns:p14="http://schemas.microsoft.com/office/powerpoint/2010/main" val="3838129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BB7D38D-0410-2E1E-9300-B82BE92C216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7DCFD1-981E-1AF5-6D14-2A2072FB25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A89D9F-80B5-D340-FEA6-AF82D9F080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C70CA18-120E-456D-A434-860539C03BAB}" type="datetimeFigureOut">
              <a:rPr lang="en-IN" smtClean="0"/>
              <a:t>22-09-2025</a:t>
            </a:fld>
            <a:endParaRPr lang="en-IN"/>
          </a:p>
        </p:txBody>
      </p:sp>
      <p:sp>
        <p:nvSpPr>
          <p:cNvPr id="5" name="Footer Placeholder 4">
            <a:extLst>
              <a:ext uri="{FF2B5EF4-FFF2-40B4-BE49-F238E27FC236}">
                <a16:creationId xmlns:a16="http://schemas.microsoft.com/office/drawing/2014/main" id="{60AECAB6-000F-0948-5245-4EFE9BAE984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E597FC4-CAC5-CD33-3F86-2401F914FE7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2316809-34C2-4049-8712-59F6821BAF7A}" type="slidenum">
              <a:rPr lang="en-IN" smtClean="0"/>
              <a:t>‹#›</a:t>
            </a:fld>
            <a:endParaRPr lang="en-IN"/>
          </a:p>
        </p:txBody>
      </p:sp>
    </p:spTree>
    <p:extLst>
      <p:ext uri="{BB962C8B-B14F-4D97-AF65-F5344CB8AC3E}">
        <p14:creationId xmlns:p14="http://schemas.microsoft.com/office/powerpoint/2010/main" val="2426958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F39EB-D20B-5C34-5842-AB7C3184EA1A}"/>
              </a:ext>
            </a:extLst>
          </p:cNvPr>
          <p:cNvSpPr>
            <a:spLocks noGrp="1"/>
          </p:cNvSpPr>
          <p:nvPr>
            <p:ph type="ctrTitle"/>
          </p:nvPr>
        </p:nvSpPr>
        <p:spPr>
          <a:xfrm>
            <a:off x="1524000" y="406400"/>
            <a:ext cx="9144000" cy="2387600"/>
          </a:xfrm>
        </p:spPr>
        <p:txBody>
          <a:bodyPr/>
          <a:lstStyle/>
          <a:p>
            <a:r>
              <a:rPr lang="en-US" dirty="0"/>
              <a:t>COMPLIANCE</a:t>
            </a:r>
            <a:endParaRPr lang="en-IN" dirty="0"/>
          </a:p>
        </p:txBody>
      </p:sp>
      <p:sp>
        <p:nvSpPr>
          <p:cNvPr id="3" name="Subtitle 2">
            <a:extLst>
              <a:ext uri="{FF2B5EF4-FFF2-40B4-BE49-F238E27FC236}">
                <a16:creationId xmlns:a16="http://schemas.microsoft.com/office/drawing/2014/main" id="{9B3DC58B-E98F-6BD9-599A-7046150A257E}"/>
              </a:ext>
            </a:extLst>
          </p:cNvPr>
          <p:cNvSpPr>
            <a:spLocks noGrp="1"/>
          </p:cNvSpPr>
          <p:nvPr>
            <p:ph type="subTitle" idx="1"/>
          </p:nvPr>
        </p:nvSpPr>
        <p:spPr>
          <a:xfrm>
            <a:off x="1371600" y="3429000"/>
            <a:ext cx="9144000" cy="1655762"/>
          </a:xfrm>
        </p:spPr>
        <p:txBody>
          <a:bodyPr/>
          <a:lstStyle/>
          <a:p>
            <a:r>
              <a:rPr lang="en-US" dirty="0"/>
              <a:t>By Ashni B.J. </a:t>
            </a:r>
          </a:p>
          <a:p>
            <a:r>
              <a:rPr lang="en-US" b="1" dirty="0"/>
              <a:t>BPT</a:t>
            </a:r>
            <a:endParaRPr lang="en-IN" b="1" dirty="0"/>
          </a:p>
        </p:txBody>
      </p:sp>
    </p:spTree>
    <p:extLst>
      <p:ext uri="{BB962C8B-B14F-4D97-AF65-F5344CB8AC3E}">
        <p14:creationId xmlns:p14="http://schemas.microsoft.com/office/powerpoint/2010/main" val="33092249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0793D5-A684-73CB-ACE9-3FD50F6F9041}"/>
              </a:ext>
            </a:extLst>
          </p:cNvPr>
          <p:cNvSpPr>
            <a:spLocks noGrp="1"/>
          </p:cNvSpPr>
          <p:nvPr>
            <p:ph type="title"/>
          </p:nvPr>
        </p:nvSpPr>
        <p:spPr>
          <a:xfrm>
            <a:off x="838200" y="473982"/>
            <a:ext cx="10515600" cy="1325563"/>
          </a:xfrm>
        </p:spPr>
        <p:txBody>
          <a:bodyPr/>
          <a:lstStyle/>
          <a:p>
            <a:pPr algn="ctr"/>
            <a:r>
              <a:rPr lang="en-IN" dirty="0"/>
              <a:t>2. Dynamic Compliance</a:t>
            </a:r>
            <a:br>
              <a:rPr lang="en-IN" dirty="0"/>
            </a:br>
            <a:endParaRPr lang="en-IN" dirty="0"/>
          </a:p>
        </p:txBody>
      </p:sp>
      <p:sp>
        <p:nvSpPr>
          <p:cNvPr id="3" name="Content Placeholder 2">
            <a:extLst>
              <a:ext uri="{FF2B5EF4-FFF2-40B4-BE49-F238E27FC236}">
                <a16:creationId xmlns:a16="http://schemas.microsoft.com/office/drawing/2014/main" id="{633FD1F9-FE78-4809-25E6-FFC2060E3D2A}"/>
              </a:ext>
            </a:extLst>
          </p:cNvPr>
          <p:cNvSpPr>
            <a:spLocks noGrp="1"/>
          </p:cNvSpPr>
          <p:nvPr>
            <p:ph idx="1"/>
          </p:nvPr>
        </p:nvSpPr>
        <p:spPr>
          <a:xfrm>
            <a:off x="838200" y="2506662"/>
            <a:ext cx="10515600" cy="4351338"/>
          </a:xfrm>
        </p:spPr>
        <p:txBody>
          <a:bodyPr/>
          <a:lstStyle/>
          <a:p>
            <a:r>
              <a:rPr lang="en-US" dirty="0"/>
              <a:t>Dynamic compliance is the compliance measured during </a:t>
            </a:r>
            <a:r>
              <a:rPr lang="en-US" b="1" dirty="0"/>
              <a:t>dynamic conditions, i.e., during breathing.</a:t>
            </a:r>
          </a:p>
          <a:p>
            <a:endParaRPr lang="en-IN" dirty="0"/>
          </a:p>
        </p:txBody>
      </p:sp>
    </p:spTree>
    <p:extLst>
      <p:ext uri="{BB962C8B-B14F-4D97-AF65-F5344CB8AC3E}">
        <p14:creationId xmlns:p14="http://schemas.microsoft.com/office/powerpoint/2010/main" val="28398626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D3D5D-5B01-4D01-9B5A-D1A4D02B7DBA}"/>
              </a:ext>
            </a:extLst>
          </p:cNvPr>
          <p:cNvSpPr>
            <a:spLocks noGrp="1"/>
          </p:cNvSpPr>
          <p:nvPr>
            <p:ph type="title"/>
          </p:nvPr>
        </p:nvSpPr>
        <p:spPr>
          <a:xfrm>
            <a:off x="838200" y="589075"/>
            <a:ext cx="10515600" cy="1325563"/>
          </a:xfrm>
        </p:spPr>
        <p:txBody>
          <a:bodyPr/>
          <a:lstStyle/>
          <a:p>
            <a:pPr algn="ctr"/>
            <a:r>
              <a:rPr lang="en-IN" dirty="0"/>
              <a:t>Static Compliance Vs Dynamic Compliance</a:t>
            </a:r>
            <a:br>
              <a:rPr lang="en-IN" dirty="0"/>
            </a:br>
            <a:endParaRPr lang="en-IN" dirty="0"/>
          </a:p>
        </p:txBody>
      </p:sp>
      <p:sp>
        <p:nvSpPr>
          <p:cNvPr id="3" name="Content Placeholder 2">
            <a:extLst>
              <a:ext uri="{FF2B5EF4-FFF2-40B4-BE49-F238E27FC236}">
                <a16:creationId xmlns:a16="http://schemas.microsoft.com/office/drawing/2014/main" id="{E16B8425-E249-25A0-A434-1182E26B356F}"/>
              </a:ext>
            </a:extLst>
          </p:cNvPr>
          <p:cNvSpPr>
            <a:spLocks noGrp="1"/>
          </p:cNvSpPr>
          <p:nvPr>
            <p:ph idx="1"/>
          </p:nvPr>
        </p:nvSpPr>
        <p:spPr>
          <a:xfrm>
            <a:off x="838200" y="2729140"/>
            <a:ext cx="10515600" cy="3127375"/>
          </a:xfrm>
        </p:spPr>
        <p:txBody>
          <a:bodyPr/>
          <a:lstStyle/>
          <a:p>
            <a:r>
              <a:rPr lang="en-US" dirty="0"/>
              <a:t>In healthy subjects, there is little difference between static and dynamic compliance. In patients with stiff lungs, the dynamic compliance decreases while little change occurs in the static compliance.</a:t>
            </a:r>
          </a:p>
          <a:p>
            <a:endParaRPr lang="en-IN" dirty="0"/>
          </a:p>
        </p:txBody>
      </p:sp>
    </p:spTree>
    <p:extLst>
      <p:ext uri="{BB962C8B-B14F-4D97-AF65-F5344CB8AC3E}">
        <p14:creationId xmlns:p14="http://schemas.microsoft.com/office/powerpoint/2010/main" val="899888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BD574-5110-EAE6-658B-A2A9586E6D0A}"/>
              </a:ext>
            </a:extLst>
          </p:cNvPr>
          <p:cNvSpPr>
            <a:spLocks noGrp="1"/>
          </p:cNvSpPr>
          <p:nvPr>
            <p:ph type="title"/>
          </p:nvPr>
        </p:nvSpPr>
        <p:spPr/>
        <p:txBody>
          <a:bodyPr/>
          <a:lstStyle/>
          <a:p>
            <a:pPr algn="ctr"/>
            <a:r>
              <a:rPr lang="en-IN" dirty="0"/>
              <a:t>MEASUREMENT OF COMPLIANCE</a:t>
            </a:r>
            <a:br>
              <a:rPr lang="en-IN" dirty="0"/>
            </a:br>
            <a:endParaRPr lang="en-IN" dirty="0"/>
          </a:p>
        </p:txBody>
      </p:sp>
      <p:sp>
        <p:nvSpPr>
          <p:cNvPr id="3" name="Content Placeholder 2">
            <a:extLst>
              <a:ext uri="{FF2B5EF4-FFF2-40B4-BE49-F238E27FC236}">
                <a16:creationId xmlns:a16="http://schemas.microsoft.com/office/drawing/2014/main" id="{E6DB9C2B-6CAE-BEFE-7857-52D8697B8B41}"/>
              </a:ext>
            </a:extLst>
          </p:cNvPr>
          <p:cNvSpPr>
            <a:spLocks noGrp="1"/>
          </p:cNvSpPr>
          <p:nvPr>
            <p:ph idx="1"/>
          </p:nvPr>
        </p:nvSpPr>
        <p:spPr/>
        <p:txBody>
          <a:bodyPr>
            <a:normAutofit fontScale="92500"/>
          </a:bodyPr>
          <a:lstStyle/>
          <a:p>
            <a:pPr marL="0" indent="0">
              <a:buNone/>
            </a:pPr>
            <a:r>
              <a:rPr lang="en-US" b="1" dirty="0"/>
              <a:t>Measurement of Static Compliance</a:t>
            </a:r>
          </a:p>
          <a:p>
            <a:pPr marL="0" indent="0">
              <a:buNone/>
            </a:pPr>
            <a:endParaRPr lang="en-US" dirty="0"/>
          </a:p>
          <a:p>
            <a:r>
              <a:rPr lang="en-US" dirty="0"/>
              <a:t>To measure the static compliance, the subject is asked to inspire air periodically at regular steps from a spirometer. In each step, a known volume of air is inspired. At the end of each step, intrapleural pressure is measured by means of an </a:t>
            </a:r>
            <a:r>
              <a:rPr lang="en-US" b="1" dirty="0"/>
              <a:t>esophageal balloon</a:t>
            </a:r>
            <a:r>
              <a:rPr lang="en-US" dirty="0"/>
              <a:t>.</a:t>
            </a:r>
          </a:p>
          <a:p>
            <a:pPr marL="0" indent="0">
              <a:buNone/>
            </a:pPr>
            <a:endParaRPr lang="en-US" dirty="0"/>
          </a:p>
          <a:p>
            <a:r>
              <a:rPr lang="en-US" dirty="0"/>
              <a:t>Then, the air is expired in steps until the volume returns to original preinspiratory level. Intrapleural pressure is measured at the end of each step.</a:t>
            </a:r>
          </a:p>
          <a:p>
            <a:endParaRPr lang="en-IN" dirty="0"/>
          </a:p>
        </p:txBody>
      </p:sp>
    </p:spTree>
    <p:extLst>
      <p:ext uri="{BB962C8B-B14F-4D97-AF65-F5344CB8AC3E}">
        <p14:creationId xmlns:p14="http://schemas.microsoft.com/office/powerpoint/2010/main" val="19239586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DAF32DC5-2544-A800-4253-6958C831AF7C}"/>
              </a:ext>
            </a:extLst>
          </p:cNvPr>
          <p:cNvSpPr>
            <a:spLocks noGrp="1"/>
          </p:cNvSpPr>
          <p:nvPr>
            <p:ph idx="1"/>
          </p:nvPr>
        </p:nvSpPr>
        <p:spPr>
          <a:xfrm>
            <a:off x="630936" y="2660904"/>
            <a:ext cx="4818888" cy="3547872"/>
          </a:xfrm>
        </p:spPr>
        <p:txBody>
          <a:bodyPr anchor="t">
            <a:normAutofit/>
          </a:bodyPr>
          <a:lstStyle/>
          <a:p>
            <a:r>
              <a:rPr lang="en-US" sz="2200"/>
              <a:t>Values of volume and pressure are plotted to obtain a curve, which is called </a:t>
            </a:r>
            <a:r>
              <a:rPr lang="en-US" sz="2200" b="1"/>
              <a:t>pressure-volume curve.</a:t>
            </a:r>
          </a:p>
          <a:p>
            <a:pPr marL="0" indent="0">
              <a:buNone/>
            </a:pPr>
            <a:endParaRPr lang="en-US" sz="2200"/>
          </a:p>
          <a:p>
            <a:r>
              <a:rPr lang="en-US" sz="2200"/>
              <a:t>From this curve compliance can be calculated. This curve also shows the difference in inspiration and expiration</a:t>
            </a:r>
          </a:p>
          <a:p>
            <a:pPr marL="0" indent="0">
              <a:buNone/>
            </a:pPr>
            <a:endParaRPr lang="en-IN" sz="2200"/>
          </a:p>
        </p:txBody>
      </p:sp>
      <p:pic>
        <p:nvPicPr>
          <p:cNvPr id="5" name="Picture 4" descr="A diagram of a diagram of a volume&#10;&#10;AI-generated content may be incorrect.">
            <a:extLst>
              <a:ext uri="{FF2B5EF4-FFF2-40B4-BE49-F238E27FC236}">
                <a16:creationId xmlns:a16="http://schemas.microsoft.com/office/drawing/2014/main" id="{EE9CA5B2-35DA-ECF0-5CCD-350730B52D6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69507" y="640080"/>
            <a:ext cx="4518050" cy="5577840"/>
          </a:xfrm>
          <a:prstGeom prst="rect">
            <a:avLst/>
          </a:prstGeom>
        </p:spPr>
      </p:pic>
      <p:pic>
        <p:nvPicPr>
          <p:cNvPr id="7" name="Picture 6">
            <a:extLst>
              <a:ext uri="{FF2B5EF4-FFF2-40B4-BE49-F238E27FC236}">
                <a16:creationId xmlns:a16="http://schemas.microsoft.com/office/drawing/2014/main" id="{567105FE-F419-A162-CC5E-1C390EE6B357}"/>
              </a:ext>
            </a:extLst>
          </p:cNvPr>
          <p:cNvPicPr>
            <a:picLocks noChangeAspect="1"/>
          </p:cNvPicPr>
          <p:nvPr/>
        </p:nvPicPr>
        <p:blipFill>
          <a:blip r:embed="rId3"/>
          <a:stretch>
            <a:fillRect/>
          </a:stretch>
        </p:blipFill>
        <p:spPr>
          <a:xfrm>
            <a:off x="449877" y="2011680"/>
            <a:ext cx="4518050" cy="692186"/>
          </a:xfrm>
          <a:prstGeom prst="rect">
            <a:avLst/>
          </a:prstGeom>
        </p:spPr>
      </p:pic>
    </p:spTree>
    <p:extLst>
      <p:ext uri="{BB962C8B-B14F-4D97-AF65-F5344CB8AC3E}">
        <p14:creationId xmlns:p14="http://schemas.microsoft.com/office/powerpoint/2010/main" val="1405780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ECC3B-3FBA-7680-888C-F1BA8FE087B7}"/>
              </a:ext>
            </a:extLst>
          </p:cNvPr>
          <p:cNvSpPr>
            <a:spLocks noGrp="1"/>
          </p:cNvSpPr>
          <p:nvPr>
            <p:ph type="title"/>
          </p:nvPr>
        </p:nvSpPr>
        <p:spPr>
          <a:xfrm>
            <a:off x="838200" y="604611"/>
            <a:ext cx="10515600" cy="1325563"/>
          </a:xfrm>
        </p:spPr>
        <p:txBody>
          <a:bodyPr/>
          <a:lstStyle/>
          <a:p>
            <a:pPr algn="ctr"/>
            <a:r>
              <a:rPr lang="en-IN" dirty="0"/>
              <a:t>Measurement of Dynamic Compliance</a:t>
            </a:r>
            <a:br>
              <a:rPr lang="en-IN" dirty="0"/>
            </a:br>
            <a:endParaRPr lang="en-IN" dirty="0"/>
          </a:p>
        </p:txBody>
      </p:sp>
      <p:sp>
        <p:nvSpPr>
          <p:cNvPr id="3" name="Content Placeholder 2">
            <a:extLst>
              <a:ext uri="{FF2B5EF4-FFF2-40B4-BE49-F238E27FC236}">
                <a16:creationId xmlns:a16="http://schemas.microsoft.com/office/drawing/2014/main" id="{7E4D7AD6-C4E2-E563-42E7-E5A25B8D4A22}"/>
              </a:ext>
            </a:extLst>
          </p:cNvPr>
          <p:cNvSpPr>
            <a:spLocks noGrp="1"/>
          </p:cNvSpPr>
          <p:nvPr>
            <p:ph idx="1"/>
          </p:nvPr>
        </p:nvSpPr>
        <p:spPr>
          <a:xfrm>
            <a:off x="729343" y="2533196"/>
            <a:ext cx="10515600" cy="2310946"/>
          </a:xfrm>
        </p:spPr>
        <p:txBody>
          <a:bodyPr/>
          <a:lstStyle/>
          <a:p>
            <a:r>
              <a:rPr lang="en-US" dirty="0"/>
              <a:t>Dynamic compliance is measured during normal breathing. It is measured by determining the lung volume and esophageal pressure (intrapleural pressure) at the end of inspiration and expiration when the lungs are apparently stationary.</a:t>
            </a:r>
          </a:p>
          <a:p>
            <a:endParaRPr lang="en-IN" dirty="0"/>
          </a:p>
        </p:txBody>
      </p:sp>
    </p:spTree>
    <p:extLst>
      <p:ext uri="{BB962C8B-B14F-4D97-AF65-F5344CB8AC3E}">
        <p14:creationId xmlns:p14="http://schemas.microsoft.com/office/powerpoint/2010/main" val="3980806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46B98A-6297-3083-4875-09C959C167DC}"/>
              </a:ext>
            </a:extLst>
          </p:cNvPr>
          <p:cNvSpPr>
            <a:spLocks noGrp="1"/>
          </p:cNvSpPr>
          <p:nvPr>
            <p:ph type="title"/>
          </p:nvPr>
        </p:nvSpPr>
        <p:spPr/>
        <p:txBody>
          <a:bodyPr/>
          <a:lstStyle/>
          <a:p>
            <a:pPr algn="ctr"/>
            <a:r>
              <a:rPr lang="en-US" dirty="0"/>
              <a:t>Factors that affect lung compliance</a:t>
            </a:r>
            <a:br>
              <a:rPr lang="en-US" dirty="0"/>
            </a:br>
            <a:endParaRPr lang="en-IN" dirty="0"/>
          </a:p>
        </p:txBody>
      </p:sp>
      <p:sp>
        <p:nvSpPr>
          <p:cNvPr id="3" name="Content Placeholder 2">
            <a:extLst>
              <a:ext uri="{FF2B5EF4-FFF2-40B4-BE49-F238E27FC236}">
                <a16:creationId xmlns:a16="http://schemas.microsoft.com/office/drawing/2014/main" id="{219B0E89-BFE8-8C63-61C8-BF461726BEDA}"/>
              </a:ext>
            </a:extLst>
          </p:cNvPr>
          <p:cNvSpPr>
            <a:spLocks noGrp="1"/>
          </p:cNvSpPr>
          <p:nvPr>
            <p:ph idx="1"/>
          </p:nvPr>
        </p:nvSpPr>
        <p:spPr/>
        <p:txBody>
          <a:bodyPr>
            <a:normAutofit/>
          </a:bodyPr>
          <a:lstStyle/>
          <a:p>
            <a:pPr marL="0" indent="0">
              <a:buNone/>
            </a:pPr>
            <a:r>
              <a:rPr lang="en-US" b="1" dirty="0"/>
              <a:t>1. The size of the lung and its initial volume</a:t>
            </a:r>
          </a:p>
          <a:p>
            <a:pPr marL="0" indent="0">
              <a:buNone/>
            </a:pPr>
            <a:endParaRPr lang="en-US" dirty="0"/>
          </a:p>
          <a:p>
            <a:pPr marL="0" indent="0">
              <a:buNone/>
            </a:pPr>
            <a:r>
              <a:rPr lang="en-US" dirty="0"/>
              <a:t>The lung compliance depends on its size; thus a lung of a mouse has a smaller compliance than that of an elephant, and a patient with one lung has nearly 1/2 normal compliance, and children have 2-3 times smaller compliance than adults.</a:t>
            </a:r>
          </a:p>
          <a:p>
            <a:pPr marL="0" indent="0">
              <a:buNone/>
            </a:pPr>
            <a:r>
              <a:rPr lang="en-US" dirty="0"/>
              <a:t> </a:t>
            </a:r>
          </a:p>
          <a:p>
            <a:endParaRPr lang="en-IN" dirty="0"/>
          </a:p>
        </p:txBody>
      </p:sp>
    </p:spTree>
    <p:extLst>
      <p:ext uri="{BB962C8B-B14F-4D97-AF65-F5344CB8AC3E}">
        <p14:creationId xmlns:p14="http://schemas.microsoft.com/office/powerpoint/2010/main" val="10288897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0E4F29B-2BC5-A322-0EEA-AAEDDC4BE0CD}"/>
              </a:ext>
            </a:extLst>
          </p:cNvPr>
          <p:cNvSpPr>
            <a:spLocks noGrp="1"/>
          </p:cNvSpPr>
          <p:nvPr>
            <p:ph idx="1"/>
          </p:nvPr>
        </p:nvSpPr>
        <p:spPr>
          <a:xfrm>
            <a:off x="838200" y="391886"/>
            <a:ext cx="10515600" cy="5785077"/>
          </a:xfrm>
        </p:spPr>
        <p:txBody>
          <a:bodyPr>
            <a:normAutofit/>
          </a:bodyPr>
          <a:lstStyle/>
          <a:p>
            <a:pPr marL="0" indent="0">
              <a:buNone/>
            </a:pPr>
            <a:r>
              <a:rPr lang="en-US" b="1" dirty="0"/>
              <a:t>2. The surface tension of the alveolar fluid</a:t>
            </a:r>
          </a:p>
          <a:p>
            <a:pPr marL="0" indent="0">
              <a:buNone/>
            </a:pPr>
            <a:endParaRPr lang="en-US" dirty="0"/>
          </a:p>
          <a:p>
            <a:r>
              <a:rPr lang="en-US" dirty="0"/>
              <a:t> This decreases the compliance. Such effect is demonstrated by removing the lung of a cat outside its body and inflating &amp; deflating it, once with saline and once with air while measuring the intrapulmonary pressure</a:t>
            </a:r>
          </a:p>
          <a:p>
            <a:pPr marL="0" indent="0">
              <a:buNone/>
            </a:pPr>
            <a:endParaRPr lang="en-US" dirty="0"/>
          </a:p>
          <a:p>
            <a:r>
              <a:rPr lang="en-US" dirty="0"/>
              <a:t>Saline decreases the surface tension to nearly zero, and the pressure-volume curve obtained with saline shows a higher compliance and less hysteresis, compared with that obtained when air was used for inflation and deflation of the lung</a:t>
            </a:r>
          </a:p>
          <a:p>
            <a:pPr marL="0" indent="0">
              <a:buNone/>
            </a:pPr>
            <a:endParaRPr lang="en-US" dirty="0"/>
          </a:p>
          <a:p>
            <a:endParaRPr lang="en-IN" dirty="0"/>
          </a:p>
        </p:txBody>
      </p:sp>
    </p:spTree>
    <p:extLst>
      <p:ext uri="{BB962C8B-B14F-4D97-AF65-F5344CB8AC3E}">
        <p14:creationId xmlns:p14="http://schemas.microsoft.com/office/powerpoint/2010/main" val="178056186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6E83B4-4220-C1F0-75EE-1F2572CC14DC}"/>
              </a:ext>
            </a:extLst>
          </p:cNvPr>
          <p:cNvSpPr>
            <a:spLocks noGrp="1"/>
          </p:cNvSpPr>
          <p:nvPr>
            <p:ph idx="1"/>
          </p:nvPr>
        </p:nvSpPr>
        <p:spPr>
          <a:xfrm>
            <a:off x="838200" y="881743"/>
            <a:ext cx="10515600" cy="4609420"/>
          </a:xfrm>
        </p:spPr>
        <p:txBody>
          <a:bodyPr>
            <a:normAutofit lnSpcReduction="10000"/>
          </a:bodyPr>
          <a:lstStyle/>
          <a:p>
            <a:pPr marL="0" indent="0">
              <a:buNone/>
            </a:pPr>
            <a:r>
              <a:rPr lang="en-US" b="1" dirty="0"/>
              <a:t>3. Diseases: </a:t>
            </a:r>
          </a:p>
          <a:p>
            <a:endParaRPr lang="en-US" dirty="0"/>
          </a:p>
          <a:p>
            <a:r>
              <a:rPr lang="en-US" dirty="0"/>
              <a:t>The compliance is decreased in the RDS and diseases that cause lung stiffness(e.g. pulmonary fibrosis, edema &amp; congestion). In such cases, the pressure-volume curve is shifted downward &amp; to the right.</a:t>
            </a:r>
          </a:p>
          <a:p>
            <a:endParaRPr lang="en-US" dirty="0"/>
          </a:p>
          <a:p>
            <a:r>
              <a:rPr lang="en-US" dirty="0"/>
              <a:t>On the other hand, the curve is shifted upward &amp; to the left in conditions that cause increase of the lung compliance, e.g., emphysema and old age.</a:t>
            </a:r>
            <a:br>
              <a:rPr lang="en-US" dirty="0"/>
            </a:br>
            <a:endParaRPr lang="en-US" dirty="0"/>
          </a:p>
          <a:p>
            <a:endParaRPr lang="en-IN" dirty="0"/>
          </a:p>
        </p:txBody>
      </p:sp>
    </p:spTree>
    <p:extLst>
      <p:ext uri="{BB962C8B-B14F-4D97-AF65-F5344CB8AC3E}">
        <p14:creationId xmlns:p14="http://schemas.microsoft.com/office/powerpoint/2010/main" val="31880736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9E3AAD-4F57-965B-9850-E86F6217F8E8}"/>
              </a:ext>
            </a:extLst>
          </p:cNvPr>
          <p:cNvSpPr>
            <a:spLocks noGrp="1"/>
          </p:cNvSpPr>
          <p:nvPr>
            <p:ph idx="1"/>
          </p:nvPr>
        </p:nvSpPr>
        <p:spPr>
          <a:xfrm>
            <a:off x="762000" y="856795"/>
            <a:ext cx="10515600" cy="4967061"/>
          </a:xfrm>
        </p:spPr>
        <p:txBody>
          <a:bodyPr>
            <a:normAutofit lnSpcReduction="10000"/>
          </a:bodyPr>
          <a:lstStyle/>
          <a:p>
            <a:r>
              <a:rPr lang="en-US" dirty="0"/>
              <a:t>The thoracic compliance is decreased in cases of</a:t>
            </a:r>
          </a:p>
          <a:p>
            <a:pPr marL="0" indent="0">
              <a:buNone/>
            </a:pPr>
            <a:endParaRPr lang="en-US" dirty="0"/>
          </a:p>
          <a:p>
            <a:pPr marL="571500" indent="-571500">
              <a:buFont typeface="+mj-lt"/>
              <a:buAutoNum type="romanUcPeriod"/>
            </a:pPr>
            <a:r>
              <a:rPr lang="en-US" dirty="0"/>
              <a:t>Deformities of the vertebral column e.g. kyphosis(= antero-posterior bending) and scoliosis (lateral bending)</a:t>
            </a:r>
          </a:p>
          <a:p>
            <a:pPr marL="571500" indent="-571500">
              <a:buFont typeface="+mj-lt"/>
              <a:buAutoNum type="romanUcPeriod"/>
            </a:pPr>
            <a:endParaRPr lang="en-US" dirty="0"/>
          </a:p>
          <a:p>
            <a:pPr marL="571500" indent="-571500">
              <a:buFont typeface="+mj-lt"/>
              <a:buAutoNum type="romanUcPeriod"/>
            </a:pPr>
            <a:r>
              <a:rPr lang="en-US" dirty="0"/>
              <a:t>Arthritis of the joints of the thoracic cage or the vertebral column</a:t>
            </a:r>
          </a:p>
          <a:p>
            <a:pPr marL="571500" indent="-571500">
              <a:buFont typeface="+mj-lt"/>
              <a:buAutoNum type="romanUcPeriod"/>
            </a:pPr>
            <a:endParaRPr lang="en-US" dirty="0"/>
          </a:p>
          <a:p>
            <a:pPr marL="571500" indent="-571500">
              <a:buFont typeface="+mj-lt"/>
              <a:buAutoNum type="romanUcPeriod"/>
            </a:pPr>
            <a:r>
              <a:rPr lang="en-IN" dirty="0"/>
              <a:t>Skeletal muscle diseases</a:t>
            </a:r>
          </a:p>
          <a:p>
            <a:pPr marL="571500" indent="-571500">
              <a:buFont typeface="+mj-lt"/>
              <a:buAutoNum type="romanUcPeriod"/>
            </a:pPr>
            <a:endParaRPr lang="en-IN" dirty="0"/>
          </a:p>
          <a:p>
            <a:pPr marL="571500" indent="-571500">
              <a:buFont typeface="+mj-lt"/>
              <a:buAutoNum type="romanUcPeriod"/>
            </a:pPr>
            <a:r>
              <a:rPr lang="en-IN" dirty="0"/>
              <a:t>Obesity</a:t>
            </a:r>
            <a:endParaRPr lang="en-US" dirty="0"/>
          </a:p>
          <a:p>
            <a:endParaRPr lang="en-IN" dirty="0"/>
          </a:p>
        </p:txBody>
      </p:sp>
    </p:spTree>
    <p:extLst>
      <p:ext uri="{BB962C8B-B14F-4D97-AF65-F5344CB8AC3E}">
        <p14:creationId xmlns:p14="http://schemas.microsoft.com/office/powerpoint/2010/main" val="2728932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A1350-389B-B2C2-42EB-FA69592CFCCB}"/>
              </a:ext>
            </a:extLst>
          </p:cNvPr>
          <p:cNvSpPr>
            <a:spLocks noGrp="1"/>
          </p:cNvSpPr>
          <p:nvPr>
            <p:ph type="title"/>
          </p:nvPr>
        </p:nvSpPr>
        <p:spPr/>
        <p:txBody>
          <a:bodyPr>
            <a:normAutofit/>
          </a:bodyPr>
          <a:lstStyle/>
          <a:p>
            <a:pPr algn="ctr"/>
            <a:r>
              <a:rPr lang="en-US" sz="4800" dirty="0"/>
              <a:t>DEFINITION</a:t>
            </a:r>
            <a:endParaRPr lang="en-IN" sz="4800" dirty="0"/>
          </a:p>
        </p:txBody>
      </p:sp>
      <p:sp>
        <p:nvSpPr>
          <p:cNvPr id="3" name="Content Placeholder 2">
            <a:extLst>
              <a:ext uri="{FF2B5EF4-FFF2-40B4-BE49-F238E27FC236}">
                <a16:creationId xmlns:a16="http://schemas.microsoft.com/office/drawing/2014/main" id="{2AE79149-E060-4041-A419-2103D11DF5AC}"/>
              </a:ext>
            </a:extLst>
          </p:cNvPr>
          <p:cNvSpPr>
            <a:spLocks noGrp="1"/>
          </p:cNvSpPr>
          <p:nvPr>
            <p:ph idx="1"/>
          </p:nvPr>
        </p:nvSpPr>
        <p:spPr>
          <a:xfrm>
            <a:off x="838200" y="1988911"/>
            <a:ext cx="10515600" cy="4351338"/>
          </a:xfrm>
        </p:spPr>
        <p:txBody>
          <a:bodyPr/>
          <a:lstStyle/>
          <a:p>
            <a:r>
              <a:rPr lang="en-US" dirty="0"/>
              <a:t>Compliance is the ability of the lungs and thorax to expand, or it is the </a:t>
            </a:r>
            <a:r>
              <a:rPr lang="en-US" b="1" dirty="0"/>
              <a:t>expansibility of lungs and thorax</a:t>
            </a:r>
            <a:r>
              <a:rPr lang="en-US" dirty="0"/>
              <a:t>. It is defined as the change in volume per unit change in the pressure.</a:t>
            </a:r>
          </a:p>
          <a:p>
            <a:pPr marL="0" indent="0">
              <a:buNone/>
            </a:pPr>
            <a:endParaRPr lang="en-US" dirty="0"/>
          </a:p>
          <a:p>
            <a:pPr marL="0" indent="0">
              <a:buNone/>
            </a:pPr>
            <a:r>
              <a:rPr lang="en-US" b="1" dirty="0"/>
              <a:t>Significance of Determining Compliance</a:t>
            </a:r>
            <a:endParaRPr lang="en-US" dirty="0"/>
          </a:p>
          <a:p>
            <a:r>
              <a:rPr lang="en-US" dirty="0"/>
              <a:t>Determination of compliance is useful as it is the measure of stiffness of lungs. Stiffer the lungs, less is the compliance.</a:t>
            </a:r>
          </a:p>
          <a:p>
            <a:pPr marL="0" indent="0">
              <a:buNone/>
            </a:pPr>
            <a:endParaRPr lang="en-IN" dirty="0"/>
          </a:p>
        </p:txBody>
      </p:sp>
    </p:spTree>
    <p:extLst>
      <p:ext uri="{BB962C8B-B14F-4D97-AF65-F5344CB8AC3E}">
        <p14:creationId xmlns:p14="http://schemas.microsoft.com/office/powerpoint/2010/main" val="9073483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6B54-3CE5-8F2E-3E0E-C1FD239D773D}"/>
              </a:ext>
            </a:extLst>
          </p:cNvPr>
          <p:cNvSpPr>
            <a:spLocks noGrp="1"/>
          </p:cNvSpPr>
          <p:nvPr>
            <p:ph type="title"/>
          </p:nvPr>
        </p:nvSpPr>
        <p:spPr>
          <a:xfrm>
            <a:off x="838200" y="452210"/>
            <a:ext cx="10515600" cy="1325563"/>
          </a:xfrm>
        </p:spPr>
        <p:txBody>
          <a:bodyPr/>
          <a:lstStyle/>
          <a:p>
            <a:pPr algn="ctr"/>
            <a:r>
              <a:rPr lang="en-IN" dirty="0"/>
              <a:t>NORMAL VALUES</a:t>
            </a:r>
            <a:br>
              <a:rPr lang="en-IN" dirty="0"/>
            </a:br>
            <a:endParaRPr lang="en-IN" dirty="0"/>
          </a:p>
        </p:txBody>
      </p:sp>
      <p:sp>
        <p:nvSpPr>
          <p:cNvPr id="3" name="Content Placeholder 2">
            <a:extLst>
              <a:ext uri="{FF2B5EF4-FFF2-40B4-BE49-F238E27FC236}">
                <a16:creationId xmlns:a16="http://schemas.microsoft.com/office/drawing/2014/main" id="{F3FA7108-6285-1723-F29E-5EF727F7CA15}"/>
              </a:ext>
            </a:extLst>
          </p:cNvPr>
          <p:cNvSpPr>
            <a:spLocks noGrp="1"/>
          </p:cNvSpPr>
          <p:nvPr>
            <p:ph idx="1"/>
          </p:nvPr>
        </p:nvSpPr>
        <p:spPr>
          <a:xfrm>
            <a:off x="838200" y="2141537"/>
            <a:ext cx="10515600" cy="4351338"/>
          </a:xfrm>
        </p:spPr>
        <p:txBody>
          <a:bodyPr/>
          <a:lstStyle/>
          <a:p>
            <a:r>
              <a:rPr lang="en-US" dirty="0"/>
              <a:t>Compliance is expressed by two ways:</a:t>
            </a:r>
          </a:p>
          <a:p>
            <a:pPr marL="0" indent="0">
              <a:buNone/>
            </a:pPr>
            <a:endParaRPr lang="en-US" dirty="0"/>
          </a:p>
          <a:p>
            <a:pPr marL="0" indent="0">
              <a:buNone/>
            </a:pPr>
            <a:r>
              <a:rPr lang="en-US" dirty="0"/>
              <a:t>1. In relation to intra alveolar pressure</a:t>
            </a:r>
          </a:p>
          <a:p>
            <a:pPr marL="0" indent="0">
              <a:buNone/>
            </a:pPr>
            <a:endParaRPr lang="en-US" dirty="0"/>
          </a:p>
          <a:p>
            <a:pPr marL="0" indent="0">
              <a:buNone/>
            </a:pPr>
            <a:r>
              <a:rPr lang="en-US" dirty="0"/>
              <a:t>2. In relation to intrapleural pressure.</a:t>
            </a:r>
          </a:p>
          <a:p>
            <a:pPr marL="0" indent="0">
              <a:buNone/>
            </a:pPr>
            <a:endParaRPr lang="en-US" dirty="0"/>
          </a:p>
          <a:p>
            <a:endParaRPr lang="en-IN" dirty="0"/>
          </a:p>
        </p:txBody>
      </p:sp>
    </p:spTree>
    <p:extLst>
      <p:ext uri="{BB962C8B-B14F-4D97-AF65-F5344CB8AC3E}">
        <p14:creationId xmlns:p14="http://schemas.microsoft.com/office/powerpoint/2010/main" val="12120555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AC10E-FA4A-7001-A0FB-E17FC9088FA7}"/>
              </a:ext>
            </a:extLst>
          </p:cNvPr>
          <p:cNvSpPr>
            <a:spLocks noGrp="1"/>
          </p:cNvSpPr>
          <p:nvPr>
            <p:ph type="title"/>
          </p:nvPr>
        </p:nvSpPr>
        <p:spPr>
          <a:xfrm>
            <a:off x="838200" y="408668"/>
            <a:ext cx="10515600" cy="1325563"/>
          </a:xfrm>
        </p:spPr>
        <p:txBody>
          <a:bodyPr>
            <a:normAutofit fontScale="90000"/>
          </a:bodyPr>
          <a:lstStyle/>
          <a:p>
            <a:pPr algn="ctr"/>
            <a:r>
              <a:rPr lang="en-IN" dirty="0"/>
              <a:t>Compliance in Relation to Intra-alveolar Pressure</a:t>
            </a:r>
            <a:br>
              <a:rPr lang="en-IN" dirty="0"/>
            </a:br>
            <a:endParaRPr lang="en-IN" dirty="0"/>
          </a:p>
        </p:txBody>
      </p:sp>
      <p:sp>
        <p:nvSpPr>
          <p:cNvPr id="3" name="Content Placeholder 2">
            <a:extLst>
              <a:ext uri="{FF2B5EF4-FFF2-40B4-BE49-F238E27FC236}">
                <a16:creationId xmlns:a16="http://schemas.microsoft.com/office/drawing/2014/main" id="{1F78C26A-E6AB-0684-380B-BC451414FBA2}"/>
              </a:ext>
            </a:extLst>
          </p:cNvPr>
          <p:cNvSpPr>
            <a:spLocks noGrp="1"/>
          </p:cNvSpPr>
          <p:nvPr>
            <p:ph idx="1"/>
          </p:nvPr>
        </p:nvSpPr>
        <p:spPr>
          <a:xfrm>
            <a:off x="838200" y="2010682"/>
            <a:ext cx="10515600" cy="4351338"/>
          </a:xfrm>
        </p:spPr>
        <p:txBody>
          <a:bodyPr/>
          <a:lstStyle/>
          <a:p>
            <a:r>
              <a:rPr lang="en-US" dirty="0"/>
              <a:t>Compliance is the volume increase in lungs per unit increase in the intra-alveolar pressure.</a:t>
            </a:r>
          </a:p>
          <a:p>
            <a:pPr marL="0" indent="0">
              <a:buNone/>
            </a:pPr>
            <a:endParaRPr lang="en-US" dirty="0"/>
          </a:p>
          <a:p>
            <a:pPr marL="0" indent="0">
              <a:buNone/>
            </a:pPr>
            <a:r>
              <a:rPr lang="en-US" dirty="0"/>
              <a:t>1. Compliance of lungs and thorax together: 130 mL/1 cm H2O pressure</a:t>
            </a:r>
          </a:p>
          <a:p>
            <a:pPr marL="0" indent="0">
              <a:buNone/>
            </a:pPr>
            <a:endParaRPr lang="en-US" dirty="0"/>
          </a:p>
          <a:p>
            <a:pPr marL="0" indent="0">
              <a:buNone/>
            </a:pPr>
            <a:r>
              <a:rPr lang="en-US" dirty="0"/>
              <a:t>2. Compliance of lungs alone: 220 mL/1 cm H2O pressure.</a:t>
            </a:r>
          </a:p>
          <a:p>
            <a:endParaRPr lang="en-IN" dirty="0"/>
          </a:p>
        </p:txBody>
      </p:sp>
    </p:spTree>
    <p:extLst>
      <p:ext uri="{BB962C8B-B14F-4D97-AF65-F5344CB8AC3E}">
        <p14:creationId xmlns:p14="http://schemas.microsoft.com/office/powerpoint/2010/main" val="3274867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F4D33-FA6E-D972-590A-99BE1EE9FCA4}"/>
              </a:ext>
            </a:extLst>
          </p:cNvPr>
          <p:cNvSpPr>
            <a:spLocks noGrp="1"/>
          </p:cNvSpPr>
          <p:nvPr>
            <p:ph type="title"/>
          </p:nvPr>
        </p:nvSpPr>
        <p:spPr>
          <a:xfrm>
            <a:off x="838200" y="484868"/>
            <a:ext cx="10515600" cy="1325563"/>
          </a:xfrm>
        </p:spPr>
        <p:txBody>
          <a:bodyPr>
            <a:normAutofit fontScale="90000"/>
          </a:bodyPr>
          <a:lstStyle/>
          <a:p>
            <a:pPr algn="ctr"/>
            <a:r>
              <a:rPr lang="en-IN" dirty="0"/>
              <a:t>Compliance in Relation to Intrapleural Pressure</a:t>
            </a:r>
            <a:br>
              <a:rPr lang="en-IN" dirty="0"/>
            </a:br>
            <a:endParaRPr lang="en-IN" dirty="0"/>
          </a:p>
        </p:txBody>
      </p:sp>
      <p:sp>
        <p:nvSpPr>
          <p:cNvPr id="3" name="Content Placeholder 2">
            <a:extLst>
              <a:ext uri="{FF2B5EF4-FFF2-40B4-BE49-F238E27FC236}">
                <a16:creationId xmlns:a16="http://schemas.microsoft.com/office/drawing/2014/main" id="{80B0D1B2-3EFB-4209-BB39-BB07B5D89A04}"/>
              </a:ext>
            </a:extLst>
          </p:cNvPr>
          <p:cNvSpPr>
            <a:spLocks noGrp="1"/>
          </p:cNvSpPr>
          <p:nvPr>
            <p:ph idx="1"/>
          </p:nvPr>
        </p:nvSpPr>
        <p:spPr>
          <a:xfrm>
            <a:off x="838200" y="1934482"/>
            <a:ext cx="10515600" cy="4351338"/>
          </a:xfrm>
        </p:spPr>
        <p:txBody>
          <a:bodyPr/>
          <a:lstStyle/>
          <a:p>
            <a:r>
              <a:rPr lang="en-US" dirty="0"/>
              <a:t>Compliance is the volume increase in lungs per unit decrease in the intrapleural pressure.</a:t>
            </a:r>
          </a:p>
          <a:p>
            <a:pPr marL="0" indent="0">
              <a:buNone/>
            </a:pPr>
            <a:endParaRPr lang="en-US" dirty="0"/>
          </a:p>
          <a:p>
            <a:pPr marL="0" indent="0">
              <a:buNone/>
            </a:pPr>
            <a:r>
              <a:rPr lang="en-US" dirty="0"/>
              <a:t>1. Compliance of lungs and thorax together: 100 mL/1 cm H2O pressure</a:t>
            </a:r>
          </a:p>
          <a:p>
            <a:pPr marL="0" indent="0">
              <a:buNone/>
            </a:pPr>
            <a:endParaRPr lang="en-US" dirty="0"/>
          </a:p>
          <a:p>
            <a:pPr marL="0" indent="0">
              <a:buNone/>
            </a:pPr>
            <a:r>
              <a:rPr lang="en-US" dirty="0"/>
              <a:t>2. Compliance of lungs alone: 200 mL/1 cm H2O pressure.</a:t>
            </a:r>
          </a:p>
          <a:p>
            <a:endParaRPr lang="en-IN" dirty="0"/>
          </a:p>
        </p:txBody>
      </p:sp>
    </p:spTree>
    <p:extLst>
      <p:ext uri="{BB962C8B-B14F-4D97-AF65-F5344CB8AC3E}">
        <p14:creationId xmlns:p14="http://schemas.microsoft.com/office/powerpoint/2010/main" val="26447070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3ACA6DB-C36D-CC8E-F51E-FA3F70BC944D}"/>
              </a:ext>
            </a:extLst>
          </p:cNvPr>
          <p:cNvSpPr>
            <a:spLocks noGrp="1"/>
          </p:cNvSpPr>
          <p:nvPr>
            <p:ph idx="1"/>
          </p:nvPr>
        </p:nvSpPr>
        <p:spPr>
          <a:xfrm>
            <a:off x="838200" y="1480457"/>
            <a:ext cx="10515600" cy="3614057"/>
          </a:xfrm>
        </p:spPr>
        <p:txBody>
          <a:bodyPr/>
          <a:lstStyle/>
          <a:p>
            <a:r>
              <a:rPr lang="en-US" dirty="0"/>
              <a:t>Thus, if lungs could be removed from thorax, the expansibility (compliance) of lungs alone will be doubled.</a:t>
            </a:r>
          </a:p>
          <a:p>
            <a:pPr marL="0" indent="0">
              <a:buNone/>
            </a:pPr>
            <a:endParaRPr lang="en-US" dirty="0"/>
          </a:p>
          <a:p>
            <a:r>
              <a:rPr lang="en-US" dirty="0"/>
              <a:t>It is because of the absence of inertia and restriction exerted by the structures of thoracic cage, which interfere with expansion of lungs.</a:t>
            </a:r>
          </a:p>
          <a:p>
            <a:endParaRPr lang="en-IN" dirty="0"/>
          </a:p>
        </p:txBody>
      </p:sp>
    </p:spTree>
    <p:extLst>
      <p:ext uri="{BB962C8B-B14F-4D97-AF65-F5344CB8AC3E}">
        <p14:creationId xmlns:p14="http://schemas.microsoft.com/office/powerpoint/2010/main" val="1443698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09D3C-E5DD-0CCE-FD52-14CF2E3086BC}"/>
              </a:ext>
            </a:extLst>
          </p:cNvPr>
          <p:cNvSpPr>
            <a:spLocks noGrp="1"/>
          </p:cNvSpPr>
          <p:nvPr>
            <p:ph type="title"/>
          </p:nvPr>
        </p:nvSpPr>
        <p:spPr/>
        <p:txBody>
          <a:bodyPr/>
          <a:lstStyle/>
          <a:p>
            <a:pPr algn="ctr"/>
            <a:r>
              <a:rPr lang="en-IN" dirty="0"/>
              <a:t>Specific Compliance</a:t>
            </a:r>
            <a:br>
              <a:rPr lang="en-IN" dirty="0"/>
            </a:br>
            <a:endParaRPr lang="en-IN" dirty="0"/>
          </a:p>
        </p:txBody>
      </p:sp>
      <p:sp>
        <p:nvSpPr>
          <p:cNvPr id="3" name="Content Placeholder 2">
            <a:extLst>
              <a:ext uri="{FF2B5EF4-FFF2-40B4-BE49-F238E27FC236}">
                <a16:creationId xmlns:a16="http://schemas.microsoft.com/office/drawing/2014/main" id="{BABD824A-D584-BBB8-5248-EE585DB17C68}"/>
              </a:ext>
            </a:extLst>
          </p:cNvPr>
          <p:cNvSpPr>
            <a:spLocks noGrp="1"/>
          </p:cNvSpPr>
          <p:nvPr>
            <p:ph idx="1"/>
          </p:nvPr>
        </p:nvSpPr>
        <p:spPr/>
        <p:txBody>
          <a:bodyPr>
            <a:normAutofit fontScale="92500" lnSpcReduction="20000"/>
          </a:bodyPr>
          <a:lstStyle/>
          <a:p>
            <a:r>
              <a:rPr lang="en-US" dirty="0"/>
              <a:t>The term specific compliance is introduced to assess the stiffness of lung tissues more accurately. Specific compliance is the compliance per liter of lung volume. It is usually reported for expiration at functional residual capacity.</a:t>
            </a:r>
          </a:p>
          <a:p>
            <a:pPr marL="0" indent="0">
              <a:buNone/>
            </a:pPr>
            <a:endParaRPr lang="en-US" dirty="0"/>
          </a:p>
          <a:p>
            <a:r>
              <a:rPr lang="en-US" dirty="0"/>
              <a:t>It is the compliance divided by functional residual capacity.</a:t>
            </a:r>
          </a:p>
          <a:p>
            <a:pPr marL="0" indent="0">
              <a:buNone/>
            </a:pPr>
            <a:r>
              <a:rPr lang="en-US" dirty="0"/>
              <a:t> </a:t>
            </a:r>
          </a:p>
          <a:p>
            <a:r>
              <a:rPr lang="en-US" dirty="0"/>
              <a:t>Specific compliance of lungs = compliance of lungs/Functional residual capacity</a:t>
            </a:r>
          </a:p>
          <a:p>
            <a:pPr marL="0" indent="0">
              <a:buNone/>
            </a:pPr>
            <a:r>
              <a:rPr lang="en-US" dirty="0"/>
              <a:t> </a:t>
            </a:r>
          </a:p>
          <a:p>
            <a:r>
              <a:rPr lang="en-US" dirty="0"/>
              <a:t>Functional residual capacity is the volume of air present in lungs at the end of normal expiration.</a:t>
            </a:r>
          </a:p>
          <a:p>
            <a:endParaRPr lang="en-IN" dirty="0"/>
          </a:p>
        </p:txBody>
      </p:sp>
    </p:spTree>
    <p:extLst>
      <p:ext uri="{BB962C8B-B14F-4D97-AF65-F5344CB8AC3E}">
        <p14:creationId xmlns:p14="http://schemas.microsoft.com/office/powerpoint/2010/main" val="2822032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BF39F-79A1-82B5-6B3A-F1143A0D4C8C}"/>
              </a:ext>
            </a:extLst>
          </p:cNvPr>
          <p:cNvSpPr>
            <a:spLocks noGrp="1"/>
          </p:cNvSpPr>
          <p:nvPr>
            <p:ph type="title"/>
          </p:nvPr>
        </p:nvSpPr>
        <p:spPr>
          <a:xfrm>
            <a:off x="838200" y="550182"/>
            <a:ext cx="10515600" cy="1325563"/>
          </a:xfrm>
        </p:spPr>
        <p:txBody>
          <a:bodyPr/>
          <a:lstStyle/>
          <a:p>
            <a:pPr algn="ctr"/>
            <a:r>
              <a:rPr lang="en-IN" dirty="0"/>
              <a:t>TYPES OF COMPLIANCE</a:t>
            </a:r>
            <a:br>
              <a:rPr lang="en-IN" dirty="0"/>
            </a:br>
            <a:endParaRPr lang="en-IN" dirty="0"/>
          </a:p>
        </p:txBody>
      </p:sp>
      <p:sp>
        <p:nvSpPr>
          <p:cNvPr id="3" name="Content Placeholder 2">
            <a:extLst>
              <a:ext uri="{FF2B5EF4-FFF2-40B4-BE49-F238E27FC236}">
                <a16:creationId xmlns:a16="http://schemas.microsoft.com/office/drawing/2014/main" id="{A5E7D5EF-B82A-4B40-5CE4-83ED201C9515}"/>
              </a:ext>
            </a:extLst>
          </p:cNvPr>
          <p:cNvSpPr>
            <a:spLocks noGrp="1"/>
          </p:cNvSpPr>
          <p:nvPr>
            <p:ph idx="1"/>
          </p:nvPr>
        </p:nvSpPr>
        <p:spPr>
          <a:xfrm>
            <a:off x="838200" y="2141537"/>
            <a:ext cx="10515600" cy="4351338"/>
          </a:xfrm>
        </p:spPr>
        <p:txBody>
          <a:bodyPr/>
          <a:lstStyle/>
          <a:p>
            <a:pPr marL="0" indent="0">
              <a:buNone/>
            </a:pPr>
            <a:r>
              <a:rPr lang="en-US" dirty="0"/>
              <a:t>Compliance is of two types:</a:t>
            </a:r>
          </a:p>
          <a:p>
            <a:pPr marL="0" indent="0">
              <a:buNone/>
            </a:pPr>
            <a:endParaRPr lang="en-US" dirty="0"/>
          </a:p>
          <a:p>
            <a:pPr marL="0" indent="0">
              <a:buNone/>
            </a:pPr>
            <a:r>
              <a:rPr lang="en-US" dirty="0"/>
              <a:t>1. Static compliance</a:t>
            </a:r>
          </a:p>
          <a:p>
            <a:pPr marL="0" indent="0">
              <a:buNone/>
            </a:pPr>
            <a:r>
              <a:rPr lang="en-US" dirty="0"/>
              <a:t> </a:t>
            </a:r>
          </a:p>
          <a:p>
            <a:pPr marL="0" indent="0">
              <a:buNone/>
            </a:pPr>
            <a:r>
              <a:rPr lang="en-US" dirty="0"/>
              <a:t>2. Dynamic compliance.</a:t>
            </a:r>
          </a:p>
          <a:p>
            <a:endParaRPr lang="en-IN" dirty="0"/>
          </a:p>
        </p:txBody>
      </p:sp>
    </p:spTree>
    <p:extLst>
      <p:ext uri="{BB962C8B-B14F-4D97-AF65-F5344CB8AC3E}">
        <p14:creationId xmlns:p14="http://schemas.microsoft.com/office/powerpoint/2010/main" val="31632228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2DAE6A-9516-BC28-D67A-C891F0668099}"/>
              </a:ext>
            </a:extLst>
          </p:cNvPr>
          <p:cNvSpPr>
            <a:spLocks noGrp="1"/>
          </p:cNvSpPr>
          <p:nvPr>
            <p:ph type="title"/>
          </p:nvPr>
        </p:nvSpPr>
        <p:spPr>
          <a:xfrm>
            <a:off x="838200" y="484869"/>
            <a:ext cx="10515600" cy="1325563"/>
          </a:xfrm>
        </p:spPr>
        <p:txBody>
          <a:bodyPr/>
          <a:lstStyle/>
          <a:p>
            <a:pPr algn="ctr"/>
            <a:r>
              <a:rPr lang="en-IN" dirty="0"/>
              <a:t>1. Static Compliance</a:t>
            </a:r>
            <a:br>
              <a:rPr lang="en-IN" dirty="0"/>
            </a:br>
            <a:endParaRPr lang="en-IN" dirty="0"/>
          </a:p>
        </p:txBody>
      </p:sp>
      <p:sp>
        <p:nvSpPr>
          <p:cNvPr id="3" name="Content Placeholder 2">
            <a:extLst>
              <a:ext uri="{FF2B5EF4-FFF2-40B4-BE49-F238E27FC236}">
                <a16:creationId xmlns:a16="http://schemas.microsoft.com/office/drawing/2014/main" id="{60C98186-BBD5-9002-4AD6-3BD06C8E09E9}"/>
              </a:ext>
            </a:extLst>
          </p:cNvPr>
          <p:cNvSpPr>
            <a:spLocks noGrp="1"/>
          </p:cNvSpPr>
          <p:nvPr>
            <p:ph idx="1"/>
          </p:nvPr>
        </p:nvSpPr>
        <p:spPr>
          <a:xfrm>
            <a:off x="838200" y="1967139"/>
            <a:ext cx="10515600" cy="4351338"/>
          </a:xfrm>
        </p:spPr>
        <p:txBody>
          <a:bodyPr/>
          <a:lstStyle/>
          <a:p>
            <a:r>
              <a:rPr lang="en-US" dirty="0"/>
              <a:t>Static compliance is the compliance measured under static conditions, i.e., by measuring pressure and volume when breathing does not take place.</a:t>
            </a:r>
          </a:p>
          <a:p>
            <a:pPr marL="0" indent="0">
              <a:buNone/>
            </a:pPr>
            <a:endParaRPr lang="en-US" dirty="0"/>
          </a:p>
          <a:p>
            <a:r>
              <a:rPr lang="en-US" dirty="0"/>
              <a:t>Static compliance is the pressure required to overcome the elastic resistance of respiratory system for a given tidal volume under zero flow (static) condition.</a:t>
            </a:r>
          </a:p>
          <a:p>
            <a:endParaRPr lang="en-IN" dirty="0"/>
          </a:p>
        </p:txBody>
      </p:sp>
    </p:spTree>
    <p:extLst>
      <p:ext uri="{BB962C8B-B14F-4D97-AF65-F5344CB8AC3E}">
        <p14:creationId xmlns:p14="http://schemas.microsoft.com/office/powerpoint/2010/main" val="37779953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84</TotalTime>
  <Words>912</Words>
  <Application>Microsoft Office PowerPoint</Application>
  <PresentationFormat>Widescreen</PresentationFormat>
  <Paragraphs>86</Paragraphs>
  <Slides>18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Aptos</vt:lpstr>
      <vt:lpstr>Aptos Display</vt:lpstr>
      <vt:lpstr>Arial</vt:lpstr>
      <vt:lpstr>Office Theme</vt:lpstr>
      <vt:lpstr>COMPLIANCE</vt:lpstr>
      <vt:lpstr>DEFINITION</vt:lpstr>
      <vt:lpstr>NORMAL VALUES </vt:lpstr>
      <vt:lpstr>Compliance in Relation to Intra-alveolar Pressure </vt:lpstr>
      <vt:lpstr>Compliance in Relation to Intrapleural Pressure </vt:lpstr>
      <vt:lpstr>PowerPoint Presentation</vt:lpstr>
      <vt:lpstr>Specific Compliance </vt:lpstr>
      <vt:lpstr>TYPES OF COMPLIANCE </vt:lpstr>
      <vt:lpstr>1. Static Compliance </vt:lpstr>
      <vt:lpstr>2. Dynamic Compliance </vt:lpstr>
      <vt:lpstr>Static Compliance Vs Dynamic Compliance </vt:lpstr>
      <vt:lpstr>MEASUREMENT OF COMPLIANCE </vt:lpstr>
      <vt:lpstr>PowerPoint Presentation</vt:lpstr>
      <vt:lpstr>Measurement of Dynamic Compliance </vt:lpstr>
      <vt:lpstr>Factors that affect lung compliance </vt:lpstr>
      <vt:lpstr>PowerPoint Presentation</vt:lpstr>
      <vt:lpstr>PowerPoint Presentation</vt:lpstr>
      <vt:lpstr>PowerPoint Presentation</vt:lpstr>
    </vt:vector>
  </TitlesOfParts>
  <Company>Cognizant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 J, Aslin (Cognizant)</dc:creator>
  <cp:lastModifiedBy>B J, Aslin (Cognizant)</cp:lastModifiedBy>
  <cp:revision>1</cp:revision>
  <dcterms:created xsi:type="dcterms:W3CDTF">2025-09-22T14:16:28Z</dcterms:created>
  <dcterms:modified xsi:type="dcterms:W3CDTF">2025-09-22T15:41:23Z</dcterms:modified>
</cp:coreProperties>
</file>