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sldIdLst>
    <p:sldId id="257" r:id="rId2"/>
    <p:sldId id="258" r:id="rId3"/>
    <p:sldId id="260" r:id="rId4"/>
    <p:sldId id="261" r:id="rId5"/>
    <p:sldId id="271" r:id="rId6"/>
    <p:sldId id="272" r:id="rId7"/>
    <p:sldId id="26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svg"/><Relationship Id="rId1" Type="http://schemas.openxmlformats.org/officeDocument/2006/relationships/image" Target="../media/image29.png"/><Relationship Id="rId6" Type="http://schemas.openxmlformats.org/officeDocument/2006/relationships/image" Target="../media/image24.svg"/><Relationship Id="rId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3E4B2-EE47-4DFF-A4E8-5591477E50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E2BA39-F13E-46C5-A9E7-C1AB46646808}">
      <dgm:prSet/>
      <dgm:spPr/>
      <dgm:t>
        <a:bodyPr/>
        <a:lstStyle/>
        <a:p>
          <a:r>
            <a:rPr lang="en-US" b="0" i="0"/>
            <a:t>The strange binary file your measurement machine spits out</a:t>
          </a:r>
          <a:endParaRPr lang="en-US"/>
        </a:p>
      </dgm:t>
    </dgm:pt>
    <dgm:pt modelId="{5D3A9333-4560-415C-BEB5-40E0E43EC002}" type="parTrans" cxnId="{55EAF855-E2AF-4300-B031-89FBF4CA6B74}">
      <dgm:prSet/>
      <dgm:spPr/>
      <dgm:t>
        <a:bodyPr/>
        <a:lstStyle/>
        <a:p>
          <a:endParaRPr lang="en-US"/>
        </a:p>
      </dgm:t>
    </dgm:pt>
    <dgm:pt modelId="{AB2A89FE-C785-4D37-937F-066C396AF411}" type="sibTrans" cxnId="{55EAF855-E2AF-4300-B031-89FBF4CA6B74}">
      <dgm:prSet/>
      <dgm:spPr/>
      <dgm:t>
        <a:bodyPr/>
        <a:lstStyle/>
        <a:p>
          <a:endParaRPr lang="en-US"/>
        </a:p>
      </dgm:t>
    </dgm:pt>
    <dgm:pt modelId="{04E8ED77-8144-4F8D-A30A-BE7A638AFD4E}">
      <dgm:prSet/>
      <dgm:spPr/>
      <dgm:t>
        <a:bodyPr/>
        <a:lstStyle/>
        <a:p>
          <a:r>
            <a:rPr lang="en-US" b="0" i="0"/>
            <a:t>The unformatted Excel file with 10 worksheets the company you contracted with sent you</a:t>
          </a:r>
          <a:endParaRPr lang="en-US"/>
        </a:p>
      </dgm:t>
    </dgm:pt>
    <dgm:pt modelId="{5CC80A0D-93D0-4A21-88C8-4B7F7F0C9C3C}" type="parTrans" cxnId="{3CB425A5-1CF9-454A-9A58-52735899E8BB}">
      <dgm:prSet/>
      <dgm:spPr/>
      <dgm:t>
        <a:bodyPr/>
        <a:lstStyle/>
        <a:p>
          <a:endParaRPr lang="en-US"/>
        </a:p>
      </dgm:t>
    </dgm:pt>
    <dgm:pt modelId="{899818C1-94F7-4BD6-851A-1B2BCE075829}" type="sibTrans" cxnId="{3CB425A5-1CF9-454A-9A58-52735899E8BB}">
      <dgm:prSet/>
      <dgm:spPr/>
      <dgm:t>
        <a:bodyPr/>
        <a:lstStyle/>
        <a:p>
          <a:endParaRPr lang="en-US"/>
        </a:p>
      </dgm:t>
    </dgm:pt>
    <dgm:pt modelId="{2DC00586-CB74-4B00-84E5-731395989D6C}">
      <dgm:prSet/>
      <dgm:spPr/>
      <dgm:t>
        <a:bodyPr/>
        <a:lstStyle/>
        <a:p>
          <a:r>
            <a:rPr lang="en-US" b="0" i="0"/>
            <a:t>The complicated JSON data you got from scraping the Twitter API</a:t>
          </a:r>
          <a:endParaRPr lang="en-US"/>
        </a:p>
      </dgm:t>
    </dgm:pt>
    <dgm:pt modelId="{67866DEE-077F-46FD-8E20-DF05F9B70C32}" type="parTrans" cxnId="{8A438271-433B-489C-BD35-6F1AAE14FA1B}">
      <dgm:prSet/>
      <dgm:spPr/>
      <dgm:t>
        <a:bodyPr/>
        <a:lstStyle/>
        <a:p>
          <a:endParaRPr lang="en-US"/>
        </a:p>
      </dgm:t>
    </dgm:pt>
    <dgm:pt modelId="{002587F0-6571-481A-B69E-680DC79DAF41}" type="sibTrans" cxnId="{8A438271-433B-489C-BD35-6F1AAE14FA1B}">
      <dgm:prSet/>
      <dgm:spPr/>
      <dgm:t>
        <a:bodyPr/>
        <a:lstStyle/>
        <a:p>
          <a:endParaRPr lang="en-US"/>
        </a:p>
      </dgm:t>
    </dgm:pt>
    <dgm:pt modelId="{5F951A13-6408-48F1-85F5-7A077FD3C459}">
      <dgm:prSet/>
      <dgm:spPr/>
      <dgm:t>
        <a:bodyPr/>
        <a:lstStyle/>
        <a:p>
          <a:r>
            <a:rPr lang="en-US" b="0" i="0"/>
            <a:t>The hand-entered numbers you collected looking through a microscope</a:t>
          </a:r>
          <a:endParaRPr lang="en-US"/>
        </a:p>
      </dgm:t>
    </dgm:pt>
    <dgm:pt modelId="{487B1378-EBC1-4DF3-8261-A5E665170E52}" type="parTrans" cxnId="{ACC62473-DA24-452A-AF57-30DE0768F356}">
      <dgm:prSet/>
      <dgm:spPr/>
      <dgm:t>
        <a:bodyPr/>
        <a:lstStyle/>
        <a:p>
          <a:endParaRPr lang="en-US"/>
        </a:p>
      </dgm:t>
    </dgm:pt>
    <dgm:pt modelId="{87261E3D-5E82-4B55-AA12-44B8A8A346B7}" type="sibTrans" cxnId="{ACC62473-DA24-452A-AF57-30DE0768F356}">
      <dgm:prSet/>
      <dgm:spPr/>
      <dgm:t>
        <a:bodyPr/>
        <a:lstStyle/>
        <a:p>
          <a:endParaRPr lang="en-US"/>
        </a:p>
      </dgm:t>
    </dgm:pt>
    <dgm:pt modelId="{4CF35C13-8F98-46FB-BA80-C3454C061272}" type="pres">
      <dgm:prSet presAssocID="{29D3E4B2-EE47-4DFF-A4E8-5591477E5048}" presName="root" presStyleCnt="0">
        <dgm:presLayoutVars>
          <dgm:dir/>
          <dgm:resizeHandles val="exact"/>
        </dgm:presLayoutVars>
      </dgm:prSet>
      <dgm:spPr/>
    </dgm:pt>
    <dgm:pt modelId="{107AE2AB-8B0D-4257-8D37-A013E030E085}" type="pres">
      <dgm:prSet presAssocID="{2CE2BA39-F13E-46C5-A9E7-C1AB46646808}" presName="compNode" presStyleCnt="0"/>
      <dgm:spPr/>
    </dgm:pt>
    <dgm:pt modelId="{9C40BD2D-FA5F-42ED-A9F2-721FFB894A2F}" type="pres">
      <dgm:prSet presAssocID="{2CE2BA39-F13E-46C5-A9E7-C1AB46646808}" presName="bgRect" presStyleLbl="bgShp" presStyleIdx="0" presStyleCnt="4"/>
      <dgm:spPr/>
    </dgm:pt>
    <dgm:pt modelId="{5AF73052-31D1-46F8-82B0-7CB6E48F88D3}" type="pres">
      <dgm:prSet presAssocID="{2CE2BA39-F13E-46C5-A9E7-C1AB466468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6BF202DC-D086-4FAB-A5B3-B3D5BA67B224}" type="pres">
      <dgm:prSet presAssocID="{2CE2BA39-F13E-46C5-A9E7-C1AB46646808}" presName="spaceRect" presStyleCnt="0"/>
      <dgm:spPr/>
    </dgm:pt>
    <dgm:pt modelId="{E3BC04BF-8D51-46AE-B786-969BF1D517FE}" type="pres">
      <dgm:prSet presAssocID="{2CE2BA39-F13E-46C5-A9E7-C1AB46646808}" presName="parTx" presStyleLbl="revTx" presStyleIdx="0" presStyleCnt="4">
        <dgm:presLayoutVars>
          <dgm:chMax val="0"/>
          <dgm:chPref val="0"/>
        </dgm:presLayoutVars>
      </dgm:prSet>
      <dgm:spPr/>
    </dgm:pt>
    <dgm:pt modelId="{7760E0A3-E73E-45ED-BD15-2C681BFD6B08}" type="pres">
      <dgm:prSet presAssocID="{AB2A89FE-C785-4D37-937F-066C396AF411}" presName="sibTrans" presStyleCnt="0"/>
      <dgm:spPr/>
    </dgm:pt>
    <dgm:pt modelId="{B5D1CCE0-4C46-413D-BC4B-59AB3AA9E1D6}" type="pres">
      <dgm:prSet presAssocID="{04E8ED77-8144-4F8D-A30A-BE7A638AFD4E}" presName="compNode" presStyleCnt="0"/>
      <dgm:spPr/>
    </dgm:pt>
    <dgm:pt modelId="{CA73D0C1-E989-43A3-B2D9-F50BFC2ABFD7}" type="pres">
      <dgm:prSet presAssocID="{04E8ED77-8144-4F8D-A30A-BE7A638AFD4E}" presName="bgRect" presStyleLbl="bgShp" presStyleIdx="1" presStyleCnt="4"/>
      <dgm:spPr/>
    </dgm:pt>
    <dgm:pt modelId="{8C24CE52-13D2-4DF8-9B8D-B8A34239FB70}" type="pres">
      <dgm:prSet presAssocID="{04E8ED77-8144-4F8D-A30A-BE7A638AFD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8CA4BF7-F6DF-44BB-9B86-4F8BF854D533}" type="pres">
      <dgm:prSet presAssocID="{04E8ED77-8144-4F8D-A30A-BE7A638AFD4E}" presName="spaceRect" presStyleCnt="0"/>
      <dgm:spPr/>
    </dgm:pt>
    <dgm:pt modelId="{54F2009F-D1C6-4686-BB2C-D31B1C2D1BFF}" type="pres">
      <dgm:prSet presAssocID="{04E8ED77-8144-4F8D-A30A-BE7A638AFD4E}" presName="parTx" presStyleLbl="revTx" presStyleIdx="1" presStyleCnt="4">
        <dgm:presLayoutVars>
          <dgm:chMax val="0"/>
          <dgm:chPref val="0"/>
        </dgm:presLayoutVars>
      </dgm:prSet>
      <dgm:spPr/>
    </dgm:pt>
    <dgm:pt modelId="{2CA917B7-37D5-4942-A39B-490946C1C0E5}" type="pres">
      <dgm:prSet presAssocID="{899818C1-94F7-4BD6-851A-1B2BCE075829}" presName="sibTrans" presStyleCnt="0"/>
      <dgm:spPr/>
    </dgm:pt>
    <dgm:pt modelId="{3FF1B48B-B4B7-4B1A-8054-C7E1F614D38F}" type="pres">
      <dgm:prSet presAssocID="{2DC00586-CB74-4B00-84E5-731395989D6C}" presName="compNode" presStyleCnt="0"/>
      <dgm:spPr/>
    </dgm:pt>
    <dgm:pt modelId="{F1E9AF2E-BBEC-4D45-B61B-6F12F228823E}" type="pres">
      <dgm:prSet presAssocID="{2DC00586-CB74-4B00-84E5-731395989D6C}" presName="bgRect" presStyleLbl="bgShp" presStyleIdx="2" presStyleCnt="4"/>
      <dgm:spPr/>
    </dgm:pt>
    <dgm:pt modelId="{3F0D78FA-EA9F-4CCC-9B0B-1D364BEBD3EE}" type="pres">
      <dgm:prSet presAssocID="{2DC00586-CB74-4B00-84E5-731395989D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64C11B8-C71D-4AD8-9934-AB23285CE655}" type="pres">
      <dgm:prSet presAssocID="{2DC00586-CB74-4B00-84E5-731395989D6C}" presName="spaceRect" presStyleCnt="0"/>
      <dgm:spPr/>
    </dgm:pt>
    <dgm:pt modelId="{F4F81F74-5A3D-450F-B005-DE8AA03767DE}" type="pres">
      <dgm:prSet presAssocID="{2DC00586-CB74-4B00-84E5-731395989D6C}" presName="parTx" presStyleLbl="revTx" presStyleIdx="2" presStyleCnt="4">
        <dgm:presLayoutVars>
          <dgm:chMax val="0"/>
          <dgm:chPref val="0"/>
        </dgm:presLayoutVars>
      </dgm:prSet>
      <dgm:spPr/>
    </dgm:pt>
    <dgm:pt modelId="{F5B1389F-71DA-4C77-A47E-E2E71EEEF051}" type="pres">
      <dgm:prSet presAssocID="{002587F0-6571-481A-B69E-680DC79DAF41}" presName="sibTrans" presStyleCnt="0"/>
      <dgm:spPr/>
    </dgm:pt>
    <dgm:pt modelId="{3A5809C4-04F4-496C-A6EF-A8335AE65095}" type="pres">
      <dgm:prSet presAssocID="{5F951A13-6408-48F1-85F5-7A077FD3C459}" presName="compNode" presStyleCnt="0"/>
      <dgm:spPr/>
    </dgm:pt>
    <dgm:pt modelId="{2A22487C-79D5-4D61-9B74-86FF0FE43F2A}" type="pres">
      <dgm:prSet presAssocID="{5F951A13-6408-48F1-85F5-7A077FD3C459}" presName="bgRect" presStyleLbl="bgShp" presStyleIdx="3" presStyleCnt="4"/>
      <dgm:spPr/>
    </dgm:pt>
    <dgm:pt modelId="{3D01A2FB-DB8A-4D3B-9D69-3C1E2D639550}" type="pres">
      <dgm:prSet presAssocID="{5F951A13-6408-48F1-85F5-7A077FD3C4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9C1348E-02F6-4A37-9495-5EE42B7B9005}" type="pres">
      <dgm:prSet presAssocID="{5F951A13-6408-48F1-85F5-7A077FD3C459}" presName="spaceRect" presStyleCnt="0"/>
      <dgm:spPr/>
    </dgm:pt>
    <dgm:pt modelId="{1E2EEECF-A260-45C5-A2C9-BA485DB26345}" type="pres">
      <dgm:prSet presAssocID="{5F951A13-6408-48F1-85F5-7A077FD3C4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938E38-9563-4153-BC07-86493A1669A2}" type="presOf" srcId="{2DC00586-CB74-4B00-84E5-731395989D6C}" destId="{F4F81F74-5A3D-450F-B005-DE8AA03767DE}" srcOrd="0" destOrd="0" presId="urn:microsoft.com/office/officeart/2018/2/layout/IconVerticalSolidList"/>
    <dgm:cxn modelId="{8A438271-433B-489C-BD35-6F1AAE14FA1B}" srcId="{29D3E4B2-EE47-4DFF-A4E8-5591477E5048}" destId="{2DC00586-CB74-4B00-84E5-731395989D6C}" srcOrd="2" destOrd="0" parTransId="{67866DEE-077F-46FD-8E20-DF05F9B70C32}" sibTransId="{002587F0-6571-481A-B69E-680DC79DAF41}"/>
    <dgm:cxn modelId="{ACC62473-DA24-452A-AF57-30DE0768F356}" srcId="{29D3E4B2-EE47-4DFF-A4E8-5591477E5048}" destId="{5F951A13-6408-48F1-85F5-7A077FD3C459}" srcOrd="3" destOrd="0" parTransId="{487B1378-EBC1-4DF3-8261-A5E665170E52}" sibTransId="{87261E3D-5E82-4B55-AA12-44B8A8A346B7}"/>
    <dgm:cxn modelId="{55EAF855-E2AF-4300-B031-89FBF4CA6B74}" srcId="{29D3E4B2-EE47-4DFF-A4E8-5591477E5048}" destId="{2CE2BA39-F13E-46C5-A9E7-C1AB46646808}" srcOrd="0" destOrd="0" parTransId="{5D3A9333-4560-415C-BEB5-40E0E43EC002}" sibTransId="{AB2A89FE-C785-4D37-937F-066C396AF411}"/>
    <dgm:cxn modelId="{3CB425A5-1CF9-454A-9A58-52735899E8BB}" srcId="{29D3E4B2-EE47-4DFF-A4E8-5591477E5048}" destId="{04E8ED77-8144-4F8D-A30A-BE7A638AFD4E}" srcOrd="1" destOrd="0" parTransId="{5CC80A0D-93D0-4A21-88C8-4B7F7F0C9C3C}" sibTransId="{899818C1-94F7-4BD6-851A-1B2BCE075829}"/>
    <dgm:cxn modelId="{C7821EB5-C638-4DCE-820D-3715F2CBC66C}" type="presOf" srcId="{04E8ED77-8144-4F8D-A30A-BE7A638AFD4E}" destId="{54F2009F-D1C6-4686-BB2C-D31B1C2D1BFF}" srcOrd="0" destOrd="0" presId="urn:microsoft.com/office/officeart/2018/2/layout/IconVerticalSolidList"/>
    <dgm:cxn modelId="{1625C4C0-DC7F-48AD-AE9D-CC50C0F3C0BB}" type="presOf" srcId="{5F951A13-6408-48F1-85F5-7A077FD3C459}" destId="{1E2EEECF-A260-45C5-A2C9-BA485DB26345}" srcOrd="0" destOrd="0" presId="urn:microsoft.com/office/officeart/2018/2/layout/IconVerticalSolidList"/>
    <dgm:cxn modelId="{0B0046D5-61BF-47CF-BC20-B2304561AA7C}" type="presOf" srcId="{2CE2BA39-F13E-46C5-A9E7-C1AB46646808}" destId="{E3BC04BF-8D51-46AE-B786-969BF1D517FE}" srcOrd="0" destOrd="0" presId="urn:microsoft.com/office/officeart/2018/2/layout/IconVerticalSolidList"/>
    <dgm:cxn modelId="{DFD26BF0-D795-4D0D-9D79-0FBD78470925}" type="presOf" srcId="{29D3E4B2-EE47-4DFF-A4E8-5591477E5048}" destId="{4CF35C13-8F98-46FB-BA80-C3454C061272}" srcOrd="0" destOrd="0" presId="urn:microsoft.com/office/officeart/2018/2/layout/IconVerticalSolidList"/>
    <dgm:cxn modelId="{602BF3C7-6BFB-4A90-BBA1-86CA81295D4B}" type="presParOf" srcId="{4CF35C13-8F98-46FB-BA80-C3454C061272}" destId="{107AE2AB-8B0D-4257-8D37-A013E030E085}" srcOrd="0" destOrd="0" presId="urn:microsoft.com/office/officeart/2018/2/layout/IconVerticalSolidList"/>
    <dgm:cxn modelId="{DAA404D5-C8A1-4CCE-ABA6-640B25A52960}" type="presParOf" srcId="{107AE2AB-8B0D-4257-8D37-A013E030E085}" destId="{9C40BD2D-FA5F-42ED-A9F2-721FFB894A2F}" srcOrd="0" destOrd="0" presId="urn:microsoft.com/office/officeart/2018/2/layout/IconVerticalSolidList"/>
    <dgm:cxn modelId="{762E8CE9-46B4-466B-ADEF-251C40ED45C4}" type="presParOf" srcId="{107AE2AB-8B0D-4257-8D37-A013E030E085}" destId="{5AF73052-31D1-46F8-82B0-7CB6E48F88D3}" srcOrd="1" destOrd="0" presId="urn:microsoft.com/office/officeart/2018/2/layout/IconVerticalSolidList"/>
    <dgm:cxn modelId="{E82629F2-6D39-4A70-B415-52F022C06B43}" type="presParOf" srcId="{107AE2AB-8B0D-4257-8D37-A013E030E085}" destId="{6BF202DC-D086-4FAB-A5B3-B3D5BA67B224}" srcOrd="2" destOrd="0" presId="urn:microsoft.com/office/officeart/2018/2/layout/IconVerticalSolidList"/>
    <dgm:cxn modelId="{4A17C6A9-1981-4032-B2DD-E9F6AFE7FA0C}" type="presParOf" srcId="{107AE2AB-8B0D-4257-8D37-A013E030E085}" destId="{E3BC04BF-8D51-46AE-B786-969BF1D517FE}" srcOrd="3" destOrd="0" presId="urn:microsoft.com/office/officeart/2018/2/layout/IconVerticalSolidList"/>
    <dgm:cxn modelId="{6E654ED4-4D50-4677-B847-F4F4FB15AB31}" type="presParOf" srcId="{4CF35C13-8F98-46FB-BA80-C3454C061272}" destId="{7760E0A3-E73E-45ED-BD15-2C681BFD6B08}" srcOrd="1" destOrd="0" presId="urn:microsoft.com/office/officeart/2018/2/layout/IconVerticalSolidList"/>
    <dgm:cxn modelId="{CF0BDA1E-DA01-4E15-A03F-0C4A3C624B6D}" type="presParOf" srcId="{4CF35C13-8F98-46FB-BA80-C3454C061272}" destId="{B5D1CCE0-4C46-413D-BC4B-59AB3AA9E1D6}" srcOrd="2" destOrd="0" presId="urn:microsoft.com/office/officeart/2018/2/layout/IconVerticalSolidList"/>
    <dgm:cxn modelId="{14A28D4C-0BA1-45A2-8703-BB8AAB7AB78A}" type="presParOf" srcId="{B5D1CCE0-4C46-413D-BC4B-59AB3AA9E1D6}" destId="{CA73D0C1-E989-43A3-B2D9-F50BFC2ABFD7}" srcOrd="0" destOrd="0" presId="urn:microsoft.com/office/officeart/2018/2/layout/IconVerticalSolidList"/>
    <dgm:cxn modelId="{925BC802-A7DD-4A9F-8303-C1F4B4FA47A8}" type="presParOf" srcId="{B5D1CCE0-4C46-413D-BC4B-59AB3AA9E1D6}" destId="{8C24CE52-13D2-4DF8-9B8D-B8A34239FB70}" srcOrd="1" destOrd="0" presId="urn:microsoft.com/office/officeart/2018/2/layout/IconVerticalSolidList"/>
    <dgm:cxn modelId="{03D3C60D-2ED9-462F-BB88-FAFEB089509D}" type="presParOf" srcId="{B5D1CCE0-4C46-413D-BC4B-59AB3AA9E1D6}" destId="{98CA4BF7-F6DF-44BB-9B86-4F8BF854D533}" srcOrd="2" destOrd="0" presId="urn:microsoft.com/office/officeart/2018/2/layout/IconVerticalSolidList"/>
    <dgm:cxn modelId="{7396B1EC-34E3-42CA-B759-D85FC79A983F}" type="presParOf" srcId="{B5D1CCE0-4C46-413D-BC4B-59AB3AA9E1D6}" destId="{54F2009F-D1C6-4686-BB2C-D31B1C2D1BFF}" srcOrd="3" destOrd="0" presId="urn:microsoft.com/office/officeart/2018/2/layout/IconVerticalSolidList"/>
    <dgm:cxn modelId="{ED9D1CDA-26E4-4B25-9E61-5E3E7928DE87}" type="presParOf" srcId="{4CF35C13-8F98-46FB-BA80-C3454C061272}" destId="{2CA917B7-37D5-4942-A39B-490946C1C0E5}" srcOrd="3" destOrd="0" presId="urn:microsoft.com/office/officeart/2018/2/layout/IconVerticalSolidList"/>
    <dgm:cxn modelId="{82DA7E97-74FB-4760-AC9F-B4616BD798D1}" type="presParOf" srcId="{4CF35C13-8F98-46FB-BA80-C3454C061272}" destId="{3FF1B48B-B4B7-4B1A-8054-C7E1F614D38F}" srcOrd="4" destOrd="0" presId="urn:microsoft.com/office/officeart/2018/2/layout/IconVerticalSolidList"/>
    <dgm:cxn modelId="{84921BD2-36F9-4751-9822-EDAEC434F165}" type="presParOf" srcId="{3FF1B48B-B4B7-4B1A-8054-C7E1F614D38F}" destId="{F1E9AF2E-BBEC-4D45-B61B-6F12F228823E}" srcOrd="0" destOrd="0" presId="urn:microsoft.com/office/officeart/2018/2/layout/IconVerticalSolidList"/>
    <dgm:cxn modelId="{919EDC0F-0008-4C72-80AA-F39F0BDEF0BB}" type="presParOf" srcId="{3FF1B48B-B4B7-4B1A-8054-C7E1F614D38F}" destId="{3F0D78FA-EA9F-4CCC-9B0B-1D364BEBD3EE}" srcOrd="1" destOrd="0" presId="urn:microsoft.com/office/officeart/2018/2/layout/IconVerticalSolidList"/>
    <dgm:cxn modelId="{DC5B212F-EDE1-49D2-884C-0F60CCEEE1A0}" type="presParOf" srcId="{3FF1B48B-B4B7-4B1A-8054-C7E1F614D38F}" destId="{B64C11B8-C71D-4AD8-9934-AB23285CE655}" srcOrd="2" destOrd="0" presId="urn:microsoft.com/office/officeart/2018/2/layout/IconVerticalSolidList"/>
    <dgm:cxn modelId="{DBBFC488-477F-4F64-BC92-6022C59FF6BE}" type="presParOf" srcId="{3FF1B48B-B4B7-4B1A-8054-C7E1F614D38F}" destId="{F4F81F74-5A3D-450F-B005-DE8AA03767DE}" srcOrd="3" destOrd="0" presId="urn:microsoft.com/office/officeart/2018/2/layout/IconVerticalSolidList"/>
    <dgm:cxn modelId="{3FAA4FC0-71DF-4426-8F54-A190B4CCDDF8}" type="presParOf" srcId="{4CF35C13-8F98-46FB-BA80-C3454C061272}" destId="{F5B1389F-71DA-4C77-A47E-E2E71EEEF051}" srcOrd="5" destOrd="0" presId="urn:microsoft.com/office/officeart/2018/2/layout/IconVerticalSolidList"/>
    <dgm:cxn modelId="{72D02203-F4E2-4251-AA80-0B460128DE31}" type="presParOf" srcId="{4CF35C13-8F98-46FB-BA80-C3454C061272}" destId="{3A5809C4-04F4-496C-A6EF-A8335AE65095}" srcOrd="6" destOrd="0" presId="urn:microsoft.com/office/officeart/2018/2/layout/IconVerticalSolidList"/>
    <dgm:cxn modelId="{3F464039-6721-4155-9463-C1C55F8C7410}" type="presParOf" srcId="{3A5809C4-04F4-496C-A6EF-A8335AE65095}" destId="{2A22487C-79D5-4D61-9B74-86FF0FE43F2A}" srcOrd="0" destOrd="0" presId="urn:microsoft.com/office/officeart/2018/2/layout/IconVerticalSolidList"/>
    <dgm:cxn modelId="{A9BE6811-1E91-4A57-9366-C32E6954144B}" type="presParOf" srcId="{3A5809C4-04F4-496C-A6EF-A8335AE65095}" destId="{3D01A2FB-DB8A-4D3B-9D69-3C1E2D639550}" srcOrd="1" destOrd="0" presId="urn:microsoft.com/office/officeart/2018/2/layout/IconVerticalSolidList"/>
    <dgm:cxn modelId="{5E6821B0-462A-4DFF-AEC1-040142CBD59B}" type="presParOf" srcId="{3A5809C4-04F4-496C-A6EF-A8335AE65095}" destId="{49C1348E-02F6-4A37-9495-5EE42B7B9005}" srcOrd="2" destOrd="0" presId="urn:microsoft.com/office/officeart/2018/2/layout/IconVerticalSolidList"/>
    <dgm:cxn modelId="{0252AA7B-7F60-4E9E-BAF9-92616318CF34}" type="presParOf" srcId="{3A5809C4-04F4-496C-A6EF-A8335AE65095}" destId="{1E2EEECF-A260-45C5-A2C9-BA485DB263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59359-2328-4A81-B035-EA70F76F47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7301AB-0FDD-4450-BECE-23CB9BFD4A4C}">
      <dgm:prSet/>
      <dgm:spPr/>
      <dgm:t>
        <a:bodyPr/>
        <a:lstStyle/>
        <a:p>
          <a:r>
            <a:rPr lang="en-US"/>
            <a:t>Each variable you measure should be in one column</a:t>
          </a:r>
        </a:p>
      </dgm:t>
    </dgm:pt>
    <dgm:pt modelId="{14DC3246-90F0-4CEE-978D-90CF38AC191D}" type="parTrans" cxnId="{37350333-5C0F-40EF-ACA7-60F46FD56A0C}">
      <dgm:prSet/>
      <dgm:spPr/>
      <dgm:t>
        <a:bodyPr/>
        <a:lstStyle/>
        <a:p>
          <a:endParaRPr lang="en-US"/>
        </a:p>
      </dgm:t>
    </dgm:pt>
    <dgm:pt modelId="{B5D69BDD-4345-4F1A-AFE0-178855E1F1ED}" type="sibTrans" cxnId="{37350333-5C0F-40EF-ACA7-60F46FD56A0C}">
      <dgm:prSet/>
      <dgm:spPr/>
      <dgm:t>
        <a:bodyPr/>
        <a:lstStyle/>
        <a:p>
          <a:endParaRPr lang="en-US"/>
        </a:p>
      </dgm:t>
    </dgm:pt>
    <dgm:pt modelId="{B6A12854-8DFD-4448-9169-FF8B1DEE4B9E}">
      <dgm:prSet/>
      <dgm:spPr/>
      <dgm:t>
        <a:bodyPr/>
        <a:lstStyle/>
        <a:p>
          <a:r>
            <a:rPr lang="en-US"/>
            <a:t>Each different observation of that variable should be in a different row</a:t>
          </a:r>
        </a:p>
      </dgm:t>
    </dgm:pt>
    <dgm:pt modelId="{E81B7978-BD82-4166-B6DA-0DFE12E1D815}" type="parTrans" cxnId="{B323FD75-8355-4907-AC2D-154D26A6F463}">
      <dgm:prSet/>
      <dgm:spPr/>
      <dgm:t>
        <a:bodyPr/>
        <a:lstStyle/>
        <a:p>
          <a:endParaRPr lang="en-US"/>
        </a:p>
      </dgm:t>
    </dgm:pt>
    <dgm:pt modelId="{9A6DE8CC-424D-4AF1-8786-E840C78FEDB3}" type="sibTrans" cxnId="{B323FD75-8355-4907-AC2D-154D26A6F463}">
      <dgm:prSet/>
      <dgm:spPr/>
      <dgm:t>
        <a:bodyPr/>
        <a:lstStyle/>
        <a:p>
          <a:endParaRPr lang="en-US"/>
        </a:p>
      </dgm:t>
    </dgm:pt>
    <dgm:pt modelId="{0D212B9D-DCF9-4CF2-A209-FAB5AB13D6EF}">
      <dgm:prSet/>
      <dgm:spPr/>
      <dgm:t>
        <a:bodyPr/>
        <a:lstStyle/>
        <a:p>
          <a:r>
            <a:rPr lang="en-US"/>
            <a:t>There should be one table for each "kind" of variable</a:t>
          </a:r>
        </a:p>
      </dgm:t>
    </dgm:pt>
    <dgm:pt modelId="{C896B5F4-DBA2-4AC4-91DE-847EB385F268}" type="parTrans" cxnId="{B9AC6EC2-0D62-49BF-AE8A-C9D6F197AC4E}">
      <dgm:prSet/>
      <dgm:spPr/>
      <dgm:t>
        <a:bodyPr/>
        <a:lstStyle/>
        <a:p>
          <a:endParaRPr lang="en-US"/>
        </a:p>
      </dgm:t>
    </dgm:pt>
    <dgm:pt modelId="{480D7A1A-B649-4EF8-81ED-930D13C25757}" type="sibTrans" cxnId="{B9AC6EC2-0D62-49BF-AE8A-C9D6F197AC4E}">
      <dgm:prSet/>
      <dgm:spPr/>
      <dgm:t>
        <a:bodyPr/>
        <a:lstStyle/>
        <a:p>
          <a:endParaRPr lang="en-US"/>
        </a:p>
      </dgm:t>
    </dgm:pt>
    <dgm:pt modelId="{EF5E137E-0942-4F73-87A4-5EB42DE7A7D4}">
      <dgm:prSet/>
      <dgm:spPr/>
      <dgm:t>
        <a:bodyPr/>
        <a:lstStyle/>
        <a:p>
          <a:r>
            <a:rPr lang="en-US"/>
            <a:t>If you have multiple tables, they should include a column in the table that allows them to be linked</a:t>
          </a:r>
        </a:p>
      </dgm:t>
    </dgm:pt>
    <dgm:pt modelId="{334C11B9-9F48-4A33-A7B7-FDA8620FF6B3}" type="parTrans" cxnId="{8C11C5C2-47C7-48BE-9DDB-23C713843484}">
      <dgm:prSet/>
      <dgm:spPr/>
      <dgm:t>
        <a:bodyPr/>
        <a:lstStyle/>
        <a:p>
          <a:endParaRPr lang="en-US"/>
        </a:p>
      </dgm:t>
    </dgm:pt>
    <dgm:pt modelId="{1A52F2B6-EC60-4205-BFCA-B0A92170EE24}" type="sibTrans" cxnId="{8C11C5C2-47C7-48BE-9DDB-23C713843484}">
      <dgm:prSet/>
      <dgm:spPr/>
      <dgm:t>
        <a:bodyPr/>
        <a:lstStyle/>
        <a:p>
          <a:endParaRPr lang="en-US"/>
        </a:p>
      </dgm:t>
    </dgm:pt>
    <dgm:pt modelId="{483F3837-6B56-4905-B59B-F66CE0DB86EB}">
      <dgm:prSet/>
      <dgm:spPr/>
      <dgm:t>
        <a:bodyPr/>
        <a:lstStyle/>
        <a:p>
          <a:endParaRPr lang="en-US" dirty="0"/>
        </a:p>
      </dgm:t>
    </dgm:pt>
    <dgm:pt modelId="{02BF7218-0626-45FC-AABF-E0EFF9047BDB}" type="parTrans" cxnId="{8E07022B-0311-4C35-B4E9-A51155102FB3}">
      <dgm:prSet/>
      <dgm:spPr/>
      <dgm:t>
        <a:bodyPr/>
        <a:lstStyle/>
        <a:p>
          <a:endParaRPr lang="en-US"/>
        </a:p>
      </dgm:t>
    </dgm:pt>
    <dgm:pt modelId="{7539C6E3-2677-4F83-9FCA-F60C65809415}" type="sibTrans" cxnId="{8E07022B-0311-4C35-B4E9-A51155102FB3}">
      <dgm:prSet/>
      <dgm:spPr/>
      <dgm:t>
        <a:bodyPr/>
        <a:lstStyle/>
        <a:p>
          <a:endParaRPr lang="en-US"/>
        </a:p>
      </dgm:t>
    </dgm:pt>
    <dgm:pt modelId="{0F3ED996-C241-4CF8-876E-33A266FD3F59}">
      <dgm:prSet/>
      <dgm:spPr/>
      <dgm:t>
        <a:bodyPr/>
        <a:lstStyle/>
        <a:p>
          <a:r>
            <a:rPr lang="en-US" dirty="0"/>
            <a:t>Include a row at the top of each file with variable names.</a:t>
          </a:r>
        </a:p>
      </dgm:t>
    </dgm:pt>
    <dgm:pt modelId="{CCBCF39F-9330-4D2C-8A34-57BD59BD653C}" type="parTrans" cxnId="{85BAD432-8A47-479E-8039-98EF0C792D7F}">
      <dgm:prSet/>
      <dgm:spPr/>
      <dgm:t>
        <a:bodyPr/>
        <a:lstStyle/>
        <a:p>
          <a:endParaRPr lang="en-US"/>
        </a:p>
      </dgm:t>
    </dgm:pt>
    <dgm:pt modelId="{E938E412-9D40-46EF-95D1-68F6E1A6542B}" type="sibTrans" cxnId="{85BAD432-8A47-479E-8039-98EF0C792D7F}">
      <dgm:prSet/>
      <dgm:spPr/>
      <dgm:t>
        <a:bodyPr/>
        <a:lstStyle/>
        <a:p>
          <a:endParaRPr lang="en-US"/>
        </a:p>
      </dgm:t>
    </dgm:pt>
    <dgm:pt modelId="{E0DFDE83-E560-4074-86C6-94BCF02006AC}">
      <dgm:prSet/>
      <dgm:spPr/>
      <dgm:t>
        <a:bodyPr/>
        <a:lstStyle/>
        <a:p>
          <a:r>
            <a:rPr lang="en-US" dirty="0"/>
            <a:t>Make variable names human readable </a:t>
          </a:r>
          <a:r>
            <a:rPr lang="en-US" dirty="0" err="1"/>
            <a:t>AgeAtDiagnosis</a:t>
          </a:r>
          <a:r>
            <a:rPr lang="en-US" dirty="0"/>
            <a:t> instead of </a:t>
          </a:r>
          <a:r>
            <a:rPr lang="en-US" dirty="0" err="1"/>
            <a:t>AgeDx</a:t>
          </a:r>
          <a:endParaRPr lang="en-US" dirty="0"/>
        </a:p>
      </dgm:t>
    </dgm:pt>
    <dgm:pt modelId="{797212CF-2F18-46EA-8AB7-599134E8657E}" type="parTrans" cxnId="{12094FDD-D665-409D-968D-C2244DA6BD8D}">
      <dgm:prSet/>
      <dgm:spPr/>
      <dgm:t>
        <a:bodyPr/>
        <a:lstStyle/>
        <a:p>
          <a:endParaRPr lang="en-US"/>
        </a:p>
      </dgm:t>
    </dgm:pt>
    <dgm:pt modelId="{A42D14B6-2686-484A-9EDA-A9835B78B769}" type="sibTrans" cxnId="{12094FDD-D665-409D-968D-C2244DA6BD8D}">
      <dgm:prSet/>
      <dgm:spPr/>
      <dgm:t>
        <a:bodyPr/>
        <a:lstStyle/>
        <a:p>
          <a:endParaRPr lang="en-US"/>
        </a:p>
      </dgm:t>
    </dgm:pt>
    <dgm:pt modelId="{A6DF53DE-EE32-455D-9ED9-6CB217C8245E}">
      <dgm:prSet/>
      <dgm:spPr/>
      <dgm:t>
        <a:bodyPr/>
        <a:lstStyle/>
        <a:p>
          <a:r>
            <a:rPr lang="en-US" dirty="0"/>
            <a:t>In general data should be saved in one file per table.</a:t>
          </a:r>
        </a:p>
      </dgm:t>
    </dgm:pt>
    <dgm:pt modelId="{272BCFF0-F4B4-42F2-A6C4-E7E2A49A28BE}" type="parTrans" cxnId="{B5D16FBB-4086-45D2-88DD-5B02192795B4}">
      <dgm:prSet/>
      <dgm:spPr/>
      <dgm:t>
        <a:bodyPr/>
        <a:lstStyle/>
        <a:p>
          <a:endParaRPr lang="en-US"/>
        </a:p>
      </dgm:t>
    </dgm:pt>
    <dgm:pt modelId="{571738EE-C4EE-4362-AC4A-D5A1BB7C888D}" type="sibTrans" cxnId="{B5D16FBB-4086-45D2-88DD-5B02192795B4}">
      <dgm:prSet/>
      <dgm:spPr/>
      <dgm:t>
        <a:bodyPr/>
        <a:lstStyle/>
        <a:p>
          <a:endParaRPr lang="en-US"/>
        </a:p>
      </dgm:t>
    </dgm:pt>
    <dgm:pt modelId="{7618513B-2F3A-4C7E-AFC6-E6DE4C70B81E}" type="pres">
      <dgm:prSet presAssocID="{8DF59359-2328-4A81-B035-EA70F76F4774}" presName="root" presStyleCnt="0">
        <dgm:presLayoutVars>
          <dgm:dir/>
          <dgm:resizeHandles val="exact"/>
        </dgm:presLayoutVars>
      </dgm:prSet>
      <dgm:spPr/>
    </dgm:pt>
    <dgm:pt modelId="{F3DB4A2F-FF78-472C-B07B-CBE136C70D7C}" type="pres">
      <dgm:prSet presAssocID="{447301AB-0FDD-4450-BECE-23CB9BFD4A4C}" presName="compNode" presStyleCnt="0"/>
      <dgm:spPr/>
    </dgm:pt>
    <dgm:pt modelId="{9AC134BB-918D-403E-98B6-86191D282A37}" type="pres">
      <dgm:prSet presAssocID="{447301AB-0FDD-4450-BECE-23CB9BFD4A4C}" presName="bgRect" presStyleLbl="bgShp" presStyleIdx="0" presStyleCnt="5"/>
      <dgm:spPr/>
    </dgm:pt>
    <dgm:pt modelId="{8B877C7F-0355-4ADD-8AC9-CF960B52DBE6}" type="pres">
      <dgm:prSet presAssocID="{447301AB-0FDD-4450-BECE-23CB9BFD4A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4B3FE0C-D2DF-46FC-98DB-2AEBB85F9361}" type="pres">
      <dgm:prSet presAssocID="{447301AB-0FDD-4450-BECE-23CB9BFD4A4C}" presName="spaceRect" presStyleCnt="0"/>
      <dgm:spPr/>
    </dgm:pt>
    <dgm:pt modelId="{E88C6B23-B4DA-4349-B122-2EB16F62D9FA}" type="pres">
      <dgm:prSet presAssocID="{447301AB-0FDD-4450-BECE-23CB9BFD4A4C}" presName="parTx" presStyleLbl="revTx" presStyleIdx="0" presStyleCnt="6">
        <dgm:presLayoutVars>
          <dgm:chMax val="0"/>
          <dgm:chPref val="0"/>
        </dgm:presLayoutVars>
      </dgm:prSet>
      <dgm:spPr/>
    </dgm:pt>
    <dgm:pt modelId="{A7A1412F-BF8D-4A9A-9886-C83B102E51DB}" type="pres">
      <dgm:prSet presAssocID="{B5D69BDD-4345-4F1A-AFE0-178855E1F1ED}" presName="sibTrans" presStyleCnt="0"/>
      <dgm:spPr/>
    </dgm:pt>
    <dgm:pt modelId="{4125AE0F-D4A9-49CC-AA12-BB28EBED5031}" type="pres">
      <dgm:prSet presAssocID="{B6A12854-8DFD-4448-9169-FF8B1DEE4B9E}" presName="compNode" presStyleCnt="0"/>
      <dgm:spPr/>
    </dgm:pt>
    <dgm:pt modelId="{74653A63-490E-4D8F-BFCA-A3D71514B451}" type="pres">
      <dgm:prSet presAssocID="{B6A12854-8DFD-4448-9169-FF8B1DEE4B9E}" presName="bgRect" presStyleLbl="bgShp" presStyleIdx="1" presStyleCnt="5"/>
      <dgm:spPr/>
    </dgm:pt>
    <dgm:pt modelId="{E38229B0-28ED-4157-89C2-3E48E235042C}" type="pres">
      <dgm:prSet presAssocID="{B6A12854-8DFD-4448-9169-FF8B1DEE4B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290EBDB-5312-48D6-9500-A2CA7BA0BA52}" type="pres">
      <dgm:prSet presAssocID="{B6A12854-8DFD-4448-9169-FF8B1DEE4B9E}" presName="spaceRect" presStyleCnt="0"/>
      <dgm:spPr/>
    </dgm:pt>
    <dgm:pt modelId="{9A48A37A-5073-41A9-A9B2-47C1E6C3B15C}" type="pres">
      <dgm:prSet presAssocID="{B6A12854-8DFD-4448-9169-FF8B1DEE4B9E}" presName="parTx" presStyleLbl="revTx" presStyleIdx="1" presStyleCnt="6">
        <dgm:presLayoutVars>
          <dgm:chMax val="0"/>
          <dgm:chPref val="0"/>
        </dgm:presLayoutVars>
      </dgm:prSet>
      <dgm:spPr/>
    </dgm:pt>
    <dgm:pt modelId="{5DE2AC0D-D08A-435E-9C92-5B0EA9773AAA}" type="pres">
      <dgm:prSet presAssocID="{9A6DE8CC-424D-4AF1-8786-E840C78FEDB3}" presName="sibTrans" presStyleCnt="0"/>
      <dgm:spPr/>
    </dgm:pt>
    <dgm:pt modelId="{B31E0262-DC57-442F-B389-185FD23CBBDC}" type="pres">
      <dgm:prSet presAssocID="{0D212B9D-DCF9-4CF2-A209-FAB5AB13D6EF}" presName="compNode" presStyleCnt="0"/>
      <dgm:spPr/>
    </dgm:pt>
    <dgm:pt modelId="{1F665989-796C-4151-8CDA-94593AB91DF1}" type="pres">
      <dgm:prSet presAssocID="{0D212B9D-DCF9-4CF2-A209-FAB5AB13D6EF}" presName="bgRect" presStyleLbl="bgShp" presStyleIdx="2" presStyleCnt="5"/>
      <dgm:spPr/>
    </dgm:pt>
    <dgm:pt modelId="{7ED5C397-E19B-4C98-ACCB-F7FF758C4022}" type="pres">
      <dgm:prSet presAssocID="{0D212B9D-DCF9-4CF2-A209-FAB5AB13D6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6E1C1FB5-062E-4396-A9BC-F23E63CBB159}" type="pres">
      <dgm:prSet presAssocID="{0D212B9D-DCF9-4CF2-A209-FAB5AB13D6EF}" presName="spaceRect" presStyleCnt="0"/>
      <dgm:spPr/>
    </dgm:pt>
    <dgm:pt modelId="{E1A60F6E-50EA-4D9D-9309-D6D256203987}" type="pres">
      <dgm:prSet presAssocID="{0D212B9D-DCF9-4CF2-A209-FAB5AB13D6EF}" presName="parTx" presStyleLbl="revTx" presStyleIdx="2" presStyleCnt="6">
        <dgm:presLayoutVars>
          <dgm:chMax val="0"/>
          <dgm:chPref val="0"/>
        </dgm:presLayoutVars>
      </dgm:prSet>
      <dgm:spPr/>
    </dgm:pt>
    <dgm:pt modelId="{35C6B691-F6B5-4EE8-857A-4B27AB5758EA}" type="pres">
      <dgm:prSet presAssocID="{480D7A1A-B649-4EF8-81ED-930D13C25757}" presName="sibTrans" presStyleCnt="0"/>
      <dgm:spPr/>
    </dgm:pt>
    <dgm:pt modelId="{76B5304D-9F2B-458A-B63F-557323372E46}" type="pres">
      <dgm:prSet presAssocID="{EF5E137E-0942-4F73-87A4-5EB42DE7A7D4}" presName="compNode" presStyleCnt="0"/>
      <dgm:spPr/>
    </dgm:pt>
    <dgm:pt modelId="{0D84979F-7F5F-4D5F-9D75-2512B5EBC2BA}" type="pres">
      <dgm:prSet presAssocID="{EF5E137E-0942-4F73-87A4-5EB42DE7A7D4}" presName="bgRect" presStyleLbl="bgShp" presStyleIdx="3" presStyleCnt="5"/>
      <dgm:spPr/>
    </dgm:pt>
    <dgm:pt modelId="{D08A73AD-F94A-4B29-A61B-C12363EFE613}" type="pres">
      <dgm:prSet presAssocID="{EF5E137E-0942-4F73-87A4-5EB42DE7A7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25B4A6E-EB57-4FC2-AD29-3C5111FEC354}" type="pres">
      <dgm:prSet presAssocID="{EF5E137E-0942-4F73-87A4-5EB42DE7A7D4}" presName="spaceRect" presStyleCnt="0"/>
      <dgm:spPr/>
    </dgm:pt>
    <dgm:pt modelId="{BE7702E8-D86A-4F38-A09D-3F739ABAE393}" type="pres">
      <dgm:prSet presAssocID="{EF5E137E-0942-4F73-87A4-5EB42DE7A7D4}" presName="parTx" presStyleLbl="revTx" presStyleIdx="3" presStyleCnt="6">
        <dgm:presLayoutVars>
          <dgm:chMax val="0"/>
          <dgm:chPref val="0"/>
        </dgm:presLayoutVars>
      </dgm:prSet>
      <dgm:spPr/>
    </dgm:pt>
    <dgm:pt modelId="{C2EAFDCA-77B6-4F83-9554-9F743CC9DE24}" type="pres">
      <dgm:prSet presAssocID="{1A52F2B6-EC60-4205-BFCA-B0A92170EE24}" presName="sibTrans" presStyleCnt="0"/>
      <dgm:spPr/>
    </dgm:pt>
    <dgm:pt modelId="{BE5B28FE-2635-48D2-9CDC-F0B97C1F4847}" type="pres">
      <dgm:prSet presAssocID="{483F3837-6B56-4905-B59B-F66CE0DB86EB}" presName="compNode" presStyleCnt="0"/>
      <dgm:spPr/>
    </dgm:pt>
    <dgm:pt modelId="{8269B031-8487-4238-9A9D-53963FADC8BF}" type="pres">
      <dgm:prSet presAssocID="{483F3837-6B56-4905-B59B-F66CE0DB86EB}" presName="bgRect" presStyleLbl="bgShp" presStyleIdx="4" presStyleCnt="5"/>
      <dgm:spPr/>
    </dgm:pt>
    <dgm:pt modelId="{1754F569-BD61-4230-9E87-4862996794DF}" type="pres">
      <dgm:prSet presAssocID="{483F3837-6B56-4905-B59B-F66CE0DB86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24AE551-ADBC-4656-86FC-FCB6B1216695}" type="pres">
      <dgm:prSet presAssocID="{483F3837-6B56-4905-B59B-F66CE0DB86EB}" presName="spaceRect" presStyleCnt="0"/>
      <dgm:spPr/>
    </dgm:pt>
    <dgm:pt modelId="{0F2B8494-A866-4DAC-83A2-9AF85F9F7238}" type="pres">
      <dgm:prSet presAssocID="{483F3837-6B56-4905-B59B-F66CE0DB86EB}" presName="parTx" presStyleLbl="revTx" presStyleIdx="4" presStyleCnt="6">
        <dgm:presLayoutVars>
          <dgm:chMax val="0"/>
          <dgm:chPref val="0"/>
        </dgm:presLayoutVars>
      </dgm:prSet>
      <dgm:spPr/>
    </dgm:pt>
    <dgm:pt modelId="{7D91109F-68BF-42C8-9346-56986FB9858D}" type="pres">
      <dgm:prSet presAssocID="{483F3837-6B56-4905-B59B-F66CE0DB86EB}" presName="desTx" presStyleLbl="revTx" presStyleIdx="5" presStyleCnt="6" custScaleX="234364" custLinFactNeighborX="-50227" custLinFactNeighborY="9806">
        <dgm:presLayoutVars/>
      </dgm:prSet>
      <dgm:spPr/>
    </dgm:pt>
  </dgm:ptLst>
  <dgm:cxnLst>
    <dgm:cxn modelId="{8E07022B-0311-4C35-B4E9-A51155102FB3}" srcId="{8DF59359-2328-4A81-B035-EA70F76F4774}" destId="{483F3837-6B56-4905-B59B-F66CE0DB86EB}" srcOrd="4" destOrd="0" parTransId="{02BF7218-0626-45FC-AABF-E0EFF9047BDB}" sibTransId="{7539C6E3-2677-4F83-9FCA-F60C65809415}"/>
    <dgm:cxn modelId="{533C3B30-D07C-45CA-8BFE-82E2650AC293}" type="presOf" srcId="{447301AB-0FDD-4450-BECE-23CB9BFD4A4C}" destId="{E88C6B23-B4DA-4349-B122-2EB16F62D9FA}" srcOrd="0" destOrd="0" presId="urn:microsoft.com/office/officeart/2018/2/layout/IconVerticalSolidList"/>
    <dgm:cxn modelId="{85BAD432-8A47-479E-8039-98EF0C792D7F}" srcId="{483F3837-6B56-4905-B59B-F66CE0DB86EB}" destId="{0F3ED996-C241-4CF8-876E-33A266FD3F59}" srcOrd="0" destOrd="0" parTransId="{CCBCF39F-9330-4D2C-8A34-57BD59BD653C}" sibTransId="{E938E412-9D40-46EF-95D1-68F6E1A6542B}"/>
    <dgm:cxn modelId="{37350333-5C0F-40EF-ACA7-60F46FD56A0C}" srcId="{8DF59359-2328-4A81-B035-EA70F76F4774}" destId="{447301AB-0FDD-4450-BECE-23CB9BFD4A4C}" srcOrd="0" destOrd="0" parTransId="{14DC3246-90F0-4CEE-978D-90CF38AC191D}" sibTransId="{B5D69BDD-4345-4F1A-AFE0-178855E1F1ED}"/>
    <dgm:cxn modelId="{01348E5D-D665-4E95-A00C-135716551C96}" type="presOf" srcId="{B6A12854-8DFD-4448-9169-FF8B1DEE4B9E}" destId="{9A48A37A-5073-41A9-A9B2-47C1E6C3B15C}" srcOrd="0" destOrd="0" presId="urn:microsoft.com/office/officeart/2018/2/layout/IconVerticalSolidList"/>
    <dgm:cxn modelId="{B33A2263-25B3-4402-A00C-F1B9C7956661}" type="presOf" srcId="{0D212B9D-DCF9-4CF2-A209-FAB5AB13D6EF}" destId="{E1A60F6E-50EA-4D9D-9309-D6D256203987}" srcOrd="0" destOrd="0" presId="urn:microsoft.com/office/officeart/2018/2/layout/IconVerticalSolidList"/>
    <dgm:cxn modelId="{B323FD75-8355-4907-AC2D-154D26A6F463}" srcId="{8DF59359-2328-4A81-B035-EA70F76F4774}" destId="{B6A12854-8DFD-4448-9169-FF8B1DEE4B9E}" srcOrd="1" destOrd="0" parTransId="{E81B7978-BD82-4166-B6DA-0DFE12E1D815}" sibTransId="{9A6DE8CC-424D-4AF1-8786-E840C78FEDB3}"/>
    <dgm:cxn modelId="{BA2FC39E-AB99-45DB-A31A-0A74AC0D7AE0}" type="presOf" srcId="{0F3ED996-C241-4CF8-876E-33A266FD3F59}" destId="{7D91109F-68BF-42C8-9346-56986FB9858D}" srcOrd="0" destOrd="0" presId="urn:microsoft.com/office/officeart/2018/2/layout/IconVerticalSolidList"/>
    <dgm:cxn modelId="{655A27A0-791F-4FD0-A7C0-013CF636F002}" type="presOf" srcId="{8DF59359-2328-4A81-B035-EA70F76F4774}" destId="{7618513B-2F3A-4C7E-AFC6-E6DE4C70B81E}" srcOrd="0" destOrd="0" presId="urn:microsoft.com/office/officeart/2018/2/layout/IconVerticalSolidList"/>
    <dgm:cxn modelId="{1CEF83A5-F75E-412A-822F-BA9CEEB8F898}" type="presOf" srcId="{A6DF53DE-EE32-455D-9ED9-6CB217C8245E}" destId="{7D91109F-68BF-42C8-9346-56986FB9858D}" srcOrd="0" destOrd="2" presId="urn:microsoft.com/office/officeart/2018/2/layout/IconVerticalSolidList"/>
    <dgm:cxn modelId="{B5D16FBB-4086-45D2-88DD-5B02192795B4}" srcId="{483F3837-6B56-4905-B59B-F66CE0DB86EB}" destId="{A6DF53DE-EE32-455D-9ED9-6CB217C8245E}" srcOrd="2" destOrd="0" parTransId="{272BCFF0-F4B4-42F2-A6C4-E7E2A49A28BE}" sibTransId="{571738EE-C4EE-4362-AC4A-D5A1BB7C888D}"/>
    <dgm:cxn modelId="{F4D92AC0-AE70-4BB3-A7B6-B0B01A6E2113}" type="presOf" srcId="{EF5E137E-0942-4F73-87A4-5EB42DE7A7D4}" destId="{BE7702E8-D86A-4F38-A09D-3F739ABAE393}" srcOrd="0" destOrd="0" presId="urn:microsoft.com/office/officeart/2018/2/layout/IconVerticalSolidList"/>
    <dgm:cxn modelId="{B9AC6EC2-0D62-49BF-AE8A-C9D6F197AC4E}" srcId="{8DF59359-2328-4A81-B035-EA70F76F4774}" destId="{0D212B9D-DCF9-4CF2-A209-FAB5AB13D6EF}" srcOrd="2" destOrd="0" parTransId="{C896B5F4-DBA2-4AC4-91DE-847EB385F268}" sibTransId="{480D7A1A-B649-4EF8-81ED-930D13C25757}"/>
    <dgm:cxn modelId="{8C11C5C2-47C7-48BE-9DDB-23C713843484}" srcId="{8DF59359-2328-4A81-B035-EA70F76F4774}" destId="{EF5E137E-0942-4F73-87A4-5EB42DE7A7D4}" srcOrd="3" destOrd="0" parTransId="{334C11B9-9F48-4A33-A7B7-FDA8620FF6B3}" sibTransId="{1A52F2B6-EC60-4205-BFCA-B0A92170EE24}"/>
    <dgm:cxn modelId="{12094FDD-D665-409D-968D-C2244DA6BD8D}" srcId="{483F3837-6B56-4905-B59B-F66CE0DB86EB}" destId="{E0DFDE83-E560-4074-86C6-94BCF02006AC}" srcOrd="1" destOrd="0" parTransId="{797212CF-2F18-46EA-8AB7-599134E8657E}" sibTransId="{A42D14B6-2686-484A-9EDA-A9835B78B769}"/>
    <dgm:cxn modelId="{16EDB4E6-9DBB-4536-B073-9F02F8822FD6}" type="presOf" srcId="{483F3837-6B56-4905-B59B-F66CE0DB86EB}" destId="{0F2B8494-A866-4DAC-83A2-9AF85F9F7238}" srcOrd="0" destOrd="0" presId="urn:microsoft.com/office/officeart/2018/2/layout/IconVerticalSolidList"/>
    <dgm:cxn modelId="{EB4BF3ED-E934-4FC2-8B02-5C4F4ABEC0BC}" type="presOf" srcId="{E0DFDE83-E560-4074-86C6-94BCF02006AC}" destId="{7D91109F-68BF-42C8-9346-56986FB9858D}" srcOrd="0" destOrd="1" presId="urn:microsoft.com/office/officeart/2018/2/layout/IconVerticalSolidList"/>
    <dgm:cxn modelId="{D933D06D-DDC8-4B08-B024-507AE342B593}" type="presParOf" srcId="{7618513B-2F3A-4C7E-AFC6-E6DE4C70B81E}" destId="{F3DB4A2F-FF78-472C-B07B-CBE136C70D7C}" srcOrd="0" destOrd="0" presId="urn:microsoft.com/office/officeart/2018/2/layout/IconVerticalSolidList"/>
    <dgm:cxn modelId="{49DC5B39-C183-44F6-8975-C6DAF8237829}" type="presParOf" srcId="{F3DB4A2F-FF78-472C-B07B-CBE136C70D7C}" destId="{9AC134BB-918D-403E-98B6-86191D282A37}" srcOrd="0" destOrd="0" presId="urn:microsoft.com/office/officeart/2018/2/layout/IconVerticalSolidList"/>
    <dgm:cxn modelId="{233C83DB-D75B-4176-BE82-6BACA9782530}" type="presParOf" srcId="{F3DB4A2F-FF78-472C-B07B-CBE136C70D7C}" destId="{8B877C7F-0355-4ADD-8AC9-CF960B52DBE6}" srcOrd="1" destOrd="0" presId="urn:microsoft.com/office/officeart/2018/2/layout/IconVerticalSolidList"/>
    <dgm:cxn modelId="{45DFA25B-A2FC-4B5B-A4BF-FC1DB0488018}" type="presParOf" srcId="{F3DB4A2F-FF78-472C-B07B-CBE136C70D7C}" destId="{24B3FE0C-D2DF-46FC-98DB-2AEBB85F9361}" srcOrd="2" destOrd="0" presId="urn:microsoft.com/office/officeart/2018/2/layout/IconVerticalSolidList"/>
    <dgm:cxn modelId="{B73A5352-4EC8-4810-98F3-07313A730B05}" type="presParOf" srcId="{F3DB4A2F-FF78-472C-B07B-CBE136C70D7C}" destId="{E88C6B23-B4DA-4349-B122-2EB16F62D9FA}" srcOrd="3" destOrd="0" presId="urn:microsoft.com/office/officeart/2018/2/layout/IconVerticalSolidList"/>
    <dgm:cxn modelId="{7A1ECE2F-EC75-4B11-AC0F-4BFCEA7E6D42}" type="presParOf" srcId="{7618513B-2F3A-4C7E-AFC6-E6DE4C70B81E}" destId="{A7A1412F-BF8D-4A9A-9886-C83B102E51DB}" srcOrd="1" destOrd="0" presId="urn:microsoft.com/office/officeart/2018/2/layout/IconVerticalSolidList"/>
    <dgm:cxn modelId="{7725207B-0DBA-4068-9C60-A21F31E33043}" type="presParOf" srcId="{7618513B-2F3A-4C7E-AFC6-E6DE4C70B81E}" destId="{4125AE0F-D4A9-49CC-AA12-BB28EBED5031}" srcOrd="2" destOrd="0" presId="urn:microsoft.com/office/officeart/2018/2/layout/IconVerticalSolidList"/>
    <dgm:cxn modelId="{4320920A-F463-49D1-B0E4-74F2BD6908D1}" type="presParOf" srcId="{4125AE0F-D4A9-49CC-AA12-BB28EBED5031}" destId="{74653A63-490E-4D8F-BFCA-A3D71514B451}" srcOrd="0" destOrd="0" presId="urn:microsoft.com/office/officeart/2018/2/layout/IconVerticalSolidList"/>
    <dgm:cxn modelId="{3107B9E3-553B-4966-AF87-1D0A4CE6364C}" type="presParOf" srcId="{4125AE0F-D4A9-49CC-AA12-BB28EBED5031}" destId="{E38229B0-28ED-4157-89C2-3E48E235042C}" srcOrd="1" destOrd="0" presId="urn:microsoft.com/office/officeart/2018/2/layout/IconVerticalSolidList"/>
    <dgm:cxn modelId="{2F57B047-1771-466C-A3AE-1418AA09003A}" type="presParOf" srcId="{4125AE0F-D4A9-49CC-AA12-BB28EBED5031}" destId="{6290EBDB-5312-48D6-9500-A2CA7BA0BA52}" srcOrd="2" destOrd="0" presId="urn:microsoft.com/office/officeart/2018/2/layout/IconVerticalSolidList"/>
    <dgm:cxn modelId="{B6B07EDF-D3C6-4BDD-9C9E-6ECAA8DBFDED}" type="presParOf" srcId="{4125AE0F-D4A9-49CC-AA12-BB28EBED5031}" destId="{9A48A37A-5073-41A9-A9B2-47C1E6C3B15C}" srcOrd="3" destOrd="0" presId="urn:microsoft.com/office/officeart/2018/2/layout/IconVerticalSolidList"/>
    <dgm:cxn modelId="{BF948A2E-2DF6-48A3-96C6-BC1179CC4189}" type="presParOf" srcId="{7618513B-2F3A-4C7E-AFC6-E6DE4C70B81E}" destId="{5DE2AC0D-D08A-435E-9C92-5B0EA9773AAA}" srcOrd="3" destOrd="0" presId="urn:microsoft.com/office/officeart/2018/2/layout/IconVerticalSolidList"/>
    <dgm:cxn modelId="{08CD656E-BF1C-422C-92BC-5E264D260546}" type="presParOf" srcId="{7618513B-2F3A-4C7E-AFC6-E6DE4C70B81E}" destId="{B31E0262-DC57-442F-B389-185FD23CBBDC}" srcOrd="4" destOrd="0" presId="urn:microsoft.com/office/officeart/2018/2/layout/IconVerticalSolidList"/>
    <dgm:cxn modelId="{5C425041-5F0C-411F-90E4-24635A8427AD}" type="presParOf" srcId="{B31E0262-DC57-442F-B389-185FD23CBBDC}" destId="{1F665989-796C-4151-8CDA-94593AB91DF1}" srcOrd="0" destOrd="0" presId="urn:microsoft.com/office/officeart/2018/2/layout/IconVerticalSolidList"/>
    <dgm:cxn modelId="{B2682F26-382F-46AA-B887-ED95F410814E}" type="presParOf" srcId="{B31E0262-DC57-442F-B389-185FD23CBBDC}" destId="{7ED5C397-E19B-4C98-ACCB-F7FF758C4022}" srcOrd="1" destOrd="0" presId="urn:microsoft.com/office/officeart/2018/2/layout/IconVerticalSolidList"/>
    <dgm:cxn modelId="{0EEE4A85-0776-4A85-A102-67647FC20D5B}" type="presParOf" srcId="{B31E0262-DC57-442F-B389-185FD23CBBDC}" destId="{6E1C1FB5-062E-4396-A9BC-F23E63CBB159}" srcOrd="2" destOrd="0" presId="urn:microsoft.com/office/officeart/2018/2/layout/IconVerticalSolidList"/>
    <dgm:cxn modelId="{D268DB8B-7B98-4432-A0E0-06F5DEA342A1}" type="presParOf" srcId="{B31E0262-DC57-442F-B389-185FD23CBBDC}" destId="{E1A60F6E-50EA-4D9D-9309-D6D256203987}" srcOrd="3" destOrd="0" presId="urn:microsoft.com/office/officeart/2018/2/layout/IconVerticalSolidList"/>
    <dgm:cxn modelId="{C22F6560-1E05-45C8-AFEB-418348873F5A}" type="presParOf" srcId="{7618513B-2F3A-4C7E-AFC6-E6DE4C70B81E}" destId="{35C6B691-F6B5-4EE8-857A-4B27AB5758EA}" srcOrd="5" destOrd="0" presId="urn:microsoft.com/office/officeart/2018/2/layout/IconVerticalSolidList"/>
    <dgm:cxn modelId="{D84351EF-03D4-457B-8A36-654D37127FC4}" type="presParOf" srcId="{7618513B-2F3A-4C7E-AFC6-E6DE4C70B81E}" destId="{76B5304D-9F2B-458A-B63F-557323372E46}" srcOrd="6" destOrd="0" presId="urn:microsoft.com/office/officeart/2018/2/layout/IconVerticalSolidList"/>
    <dgm:cxn modelId="{E6F75001-8195-40EE-BD6A-0C4F8D3120C9}" type="presParOf" srcId="{76B5304D-9F2B-458A-B63F-557323372E46}" destId="{0D84979F-7F5F-4D5F-9D75-2512B5EBC2BA}" srcOrd="0" destOrd="0" presId="urn:microsoft.com/office/officeart/2018/2/layout/IconVerticalSolidList"/>
    <dgm:cxn modelId="{C169AA73-DD62-4A46-BC51-438428BBB4B4}" type="presParOf" srcId="{76B5304D-9F2B-458A-B63F-557323372E46}" destId="{D08A73AD-F94A-4B29-A61B-C12363EFE613}" srcOrd="1" destOrd="0" presId="urn:microsoft.com/office/officeart/2018/2/layout/IconVerticalSolidList"/>
    <dgm:cxn modelId="{76380B00-BAB5-4844-AC6A-68ED7D60D509}" type="presParOf" srcId="{76B5304D-9F2B-458A-B63F-557323372E46}" destId="{625B4A6E-EB57-4FC2-AD29-3C5111FEC354}" srcOrd="2" destOrd="0" presId="urn:microsoft.com/office/officeart/2018/2/layout/IconVerticalSolidList"/>
    <dgm:cxn modelId="{6C647E28-2EFF-492E-8FC3-FEB59426EC7A}" type="presParOf" srcId="{76B5304D-9F2B-458A-B63F-557323372E46}" destId="{BE7702E8-D86A-4F38-A09D-3F739ABAE393}" srcOrd="3" destOrd="0" presId="urn:microsoft.com/office/officeart/2018/2/layout/IconVerticalSolidList"/>
    <dgm:cxn modelId="{09FCB15D-B86D-4609-81E3-0902296FC3B2}" type="presParOf" srcId="{7618513B-2F3A-4C7E-AFC6-E6DE4C70B81E}" destId="{C2EAFDCA-77B6-4F83-9554-9F743CC9DE24}" srcOrd="7" destOrd="0" presId="urn:microsoft.com/office/officeart/2018/2/layout/IconVerticalSolidList"/>
    <dgm:cxn modelId="{204E76F9-FAF7-450F-90A7-89B489DFF60D}" type="presParOf" srcId="{7618513B-2F3A-4C7E-AFC6-E6DE4C70B81E}" destId="{BE5B28FE-2635-48D2-9CDC-F0B97C1F4847}" srcOrd="8" destOrd="0" presId="urn:microsoft.com/office/officeart/2018/2/layout/IconVerticalSolidList"/>
    <dgm:cxn modelId="{651AB2F5-9AE4-4608-AF57-85F2AB3C8146}" type="presParOf" srcId="{BE5B28FE-2635-48D2-9CDC-F0B97C1F4847}" destId="{8269B031-8487-4238-9A9D-53963FADC8BF}" srcOrd="0" destOrd="0" presId="urn:microsoft.com/office/officeart/2018/2/layout/IconVerticalSolidList"/>
    <dgm:cxn modelId="{92ABA47F-1357-4E26-BFDE-518996C13F3B}" type="presParOf" srcId="{BE5B28FE-2635-48D2-9CDC-F0B97C1F4847}" destId="{1754F569-BD61-4230-9E87-4862996794DF}" srcOrd="1" destOrd="0" presId="urn:microsoft.com/office/officeart/2018/2/layout/IconVerticalSolidList"/>
    <dgm:cxn modelId="{DE5292BB-56A2-4BC0-9842-B4B20DF05290}" type="presParOf" srcId="{BE5B28FE-2635-48D2-9CDC-F0B97C1F4847}" destId="{A24AE551-ADBC-4656-86FC-FCB6B1216695}" srcOrd="2" destOrd="0" presId="urn:microsoft.com/office/officeart/2018/2/layout/IconVerticalSolidList"/>
    <dgm:cxn modelId="{C8FF1DA6-6F81-457C-988E-E50DA03D1B8F}" type="presParOf" srcId="{BE5B28FE-2635-48D2-9CDC-F0B97C1F4847}" destId="{0F2B8494-A866-4DAC-83A2-9AF85F9F7238}" srcOrd="3" destOrd="0" presId="urn:microsoft.com/office/officeart/2018/2/layout/IconVerticalSolidList"/>
    <dgm:cxn modelId="{CC00A91E-7739-4114-B3BC-E270EFACE62E}" type="presParOf" srcId="{BE5B28FE-2635-48D2-9CDC-F0B97C1F4847}" destId="{7D91109F-68BF-42C8-9346-56986FB985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769D1-77A6-4004-BC08-8DBA700A4B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7DEA33C-6DF8-4A7B-B1D8-13E84EAD40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data</a:t>
          </a:r>
        </a:p>
      </dgm:t>
    </dgm:pt>
    <dgm:pt modelId="{33FFFA61-223C-4A08-86D2-B963284F181B}" type="parTrans" cxnId="{D5FF1D1C-9B37-4EF1-840F-72D6BD455A27}">
      <dgm:prSet/>
      <dgm:spPr/>
      <dgm:t>
        <a:bodyPr/>
        <a:lstStyle/>
        <a:p>
          <a:endParaRPr lang="en-US"/>
        </a:p>
      </dgm:t>
    </dgm:pt>
    <dgm:pt modelId="{853DCF3A-C97E-4CEB-A464-C8D6B9B433FC}" type="sibTrans" cxnId="{D5FF1D1C-9B37-4EF1-840F-72D6BD455A27}">
      <dgm:prSet/>
      <dgm:spPr/>
      <dgm:t>
        <a:bodyPr/>
        <a:lstStyle/>
        <a:p>
          <a:endParaRPr lang="en-US"/>
        </a:p>
      </dgm:t>
    </dgm:pt>
    <dgm:pt modelId="{33E13FE0-C4C9-4648-8EAC-F35CE6366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original source of the data</a:t>
          </a:r>
        </a:p>
      </dgm:t>
    </dgm:pt>
    <dgm:pt modelId="{9D9B7733-ED4C-4E4E-908E-2CC2B60D64A7}" type="parTrans" cxnId="{AD78834D-5B42-4C7B-A022-0F97ED40F67F}">
      <dgm:prSet/>
      <dgm:spPr/>
      <dgm:t>
        <a:bodyPr/>
        <a:lstStyle/>
        <a:p>
          <a:endParaRPr lang="en-US"/>
        </a:p>
      </dgm:t>
    </dgm:pt>
    <dgm:pt modelId="{A88A45D4-F06B-459B-9FB9-90AFB000DC84}" type="sibTrans" cxnId="{AD78834D-5B42-4C7B-A022-0F97ED40F67F}">
      <dgm:prSet/>
      <dgm:spPr/>
      <dgm:t>
        <a:bodyPr/>
        <a:lstStyle/>
        <a:p>
          <a:endParaRPr lang="en-US"/>
        </a:p>
      </dgm:t>
    </dgm:pt>
    <dgm:pt modelId="{F3D68033-6CBC-499A-B180-70A59552B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hard to use for data analyses</a:t>
          </a:r>
        </a:p>
      </dgm:t>
    </dgm:pt>
    <dgm:pt modelId="{8BBB70B7-B4CF-482E-A889-F0BCB6500046}" type="parTrans" cxnId="{382BB6E8-D5A2-494D-ACAE-CF12586530F7}">
      <dgm:prSet/>
      <dgm:spPr/>
      <dgm:t>
        <a:bodyPr/>
        <a:lstStyle/>
        <a:p>
          <a:endParaRPr lang="en-US"/>
        </a:p>
      </dgm:t>
    </dgm:pt>
    <dgm:pt modelId="{92EC1FD2-67C2-41C7-87DB-43039E2B37B7}" type="sibTrans" cxnId="{382BB6E8-D5A2-494D-ACAE-CF12586530F7}">
      <dgm:prSet/>
      <dgm:spPr/>
      <dgm:t>
        <a:bodyPr/>
        <a:lstStyle/>
        <a:p>
          <a:endParaRPr lang="en-US"/>
        </a:p>
      </dgm:t>
    </dgm:pt>
    <dgm:pt modelId="{AFEDFB52-0716-44E8-985D-1195812E8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Raw data may only need to be processed once</a:t>
          </a:r>
        </a:p>
      </dgm:t>
    </dgm:pt>
    <dgm:pt modelId="{EEAC4DB7-9EF6-4178-9BB9-16925CD433BC}" type="parTrans" cxnId="{376EAAE0-153E-4EA3-9A12-B812BBEF7FC9}">
      <dgm:prSet/>
      <dgm:spPr/>
      <dgm:t>
        <a:bodyPr/>
        <a:lstStyle/>
        <a:p>
          <a:endParaRPr lang="en-US"/>
        </a:p>
      </dgm:t>
    </dgm:pt>
    <dgm:pt modelId="{AA6070EB-0357-4B67-BB9D-F88619175479}" type="sibTrans" cxnId="{376EAAE0-153E-4EA3-9A12-B812BBEF7FC9}">
      <dgm:prSet/>
      <dgm:spPr/>
      <dgm:t>
        <a:bodyPr/>
        <a:lstStyle/>
        <a:p>
          <a:endParaRPr lang="en-US"/>
        </a:p>
      </dgm:t>
    </dgm:pt>
    <dgm:pt modelId="{D015F02A-571D-48A7-9BF7-5CE10CC089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Processed data</a:t>
          </a:r>
        </a:p>
      </dgm:t>
    </dgm:pt>
    <dgm:pt modelId="{F17DFAEC-53DF-477B-8859-978DAAC16797}" type="parTrans" cxnId="{35BF8B03-BBD9-4F67-B4DC-661E704729C3}">
      <dgm:prSet/>
      <dgm:spPr/>
      <dgm:t>
        <a:bodyPr/>
        <a:lstStyle/>
        <a:p>
          <a:endParaRPr lang="en-US"/>
        </a:p>
      </dgm:t>
    </dgm:pt>
    <dgm:pt modelId="{6CF2086D-3088-4F83-9D46-F5B1EE956BE9}" type="sibTrans" cxnId="{35BF8B03-BBD9-4F67-B4DC-661E704729C3}">
      <dgm:prSet/>
      <dgm:spPr/>
      <dgm:t>
        <a:bodyPr/>
        <a:lstStyle/>
        <a:p>
          <a:endParaRPr lang="en-US"/>
        </a:p>
      </dgm:t>
    </dgm:pt>
    <dgm:pt modelId="{BB79E74A-95FF-4F76-9E18-FDC7FDE29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that are ready for analysis</a:t>
          </a:r>
        </a:p>
      </dgm:t>
    </dgm:pt>
    <dgm:pt modelId="{33FA8442-F9E2-4CC4-9798-BE46D3B47AE7}" type="parTrans" cxnId="{FAE98574-EF6B-42AA-9FEE-4F0471713112}">
      <dgm:prSet/>
      <dgm:spPr/>
      <dgm:t>
        <a:bodyPr/>
        <a:lstStyle/>
        <a:p>
          <a:endParaRPr lang="en-US"/>
        </a:p>
      </dgm:t>
    </dgm:pt>
    <dgm:pt modelId="{84AD7FFA-EEFC-4EAF-B476-F2B3C8FD54D2}" type="sibTrans" cxnId="{FAE98574-EF6B-42AA-9FEE-4F0471713112}">
      <dgm:prSet/>
      <dgm:spPr/>
      <dgm:t>
        <a:bodyPr/>
        <a:lstStyle/>
        <a:p>
          <a:endParaRPr lang="en-US"/>
        </a:p>
      </dgm:t>
    </dgm:pt>
    <dgm:pt modelId="{37ECBC95-B7F0-4A8A-99EF-E3574B4B2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Merging, </a:t>
          </a:r>
          <a:r>
            <a:rPr lang="en-US" dirty="0" err="1"/>
            <a:t>subsetting</a:t>
          </a:r>
          <a:r>
            <a:rPr lang="en-US" dirty="0"/>
            <a:t>, transforming, etc.</a:t>
          </a:r>
        </a:p>
      </dgm:t>
    </dgm:pt>
    <dgm:pt modelId="{379689C9-8F06-4194-808B-21515599DF70}" type="parTrans" cxnId="{173B6B48-B500-433B-9B84-53EECC1B8CB6}">
      <dgm:prSet/>
      <dgm:spPr/>
      <dgm:t>
        <a:bodyPr/>
        <a:lstStyle/>
        <a:p>
          <a:endParaRPr lang="en-US"/>
        </a:p>
      </dgm:t>
    </dgm:pt>
    <dgm:pt modelId="{A17AEFDD-CB4E-4E42-AA30-BD5E7F7E538F}" type="sibTrans" cxnId="{173B6B48-B500-433B-9B84-53EECC1B8CB6}">
      <dgm:prSet/>
      <dgm:spPr/>
      <dgm:t>
        <a:bodyPr/>
        <a:lstStyle/>
        <a:p>
          <a:endParaRPr lang="en-US"/>
        </a:p>
      </dgm:t>
    </dgm:pt>
    <dgm:pt modelId="{19BD82BC-335D-41A6-9060-5C8317C452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may be standards for processing</a:t>
          </a:r>
        </a:p>
      </dgm:t>
    </dgm:pt>
    <dgm:pt modelId="{90B621A4-33DD-4988-B798-6ADC6D1CBB59}" type="parTrans" cxnId="{41DA4BEF-794D-41C5-8FFE-589A7A37D58C}">
      <dgm:prSet/>
      <dgm:spPr/>
      <dgm:t>
        <a:bodyPr/>
        <a:lstStyle/>
        <a:p>
          <a:endParaRPr lang="en-US"/>
        </a:p>
      </dgm:t>
    </dgm:pt>
    <dgm:pt modelId="{4E749618-FE45-47E9-A4D5-8FC25BE20F19}" type="sibTrans" cxnId="{41DA4BEF-794D-41C5-8FFE-589A7A37D58C}">
      <dgm:prSet/>
      <dgm:spPr/>
      <dgm:t>
        <a:bodyPr/>
        <a:lstStyle/>
        <a:p>
          <a:endParaRPr lang="en-US"/>
        </a:p>
      </dgm:t>
    </dgm:pt>
    <dgm:pt modelId="{A31D61FE-8343-4861-A069-73110F6C2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steps should be recorded</a:t>
          </a:r>
        </a:p>
      </dgm:t>
    </dgm:pt>
    <dgm:pt modelId="{A8896540-45FC-44F3-8385-E22A75BF2490}" type="parTrans" cxnId="{807D145F-DA19-4D62-825E-BC252EAEC065}">
      <dgm:prSet/>
      <dgm:spPr/>
      <dgm:t>
        <a:bodyPr/>
        <a:lstStyle/>
        <a:p>
          <a:endParaRPr lang="en-US"/>
        </a:p>
      </dgm:t>
    </dgm:pt>
    <dgm:pt modelId="{EE783076-8F94-4BEC-9C89-3E33C1E02656}" type="sibTrans" cxnId="{807D145F-DA19-4D62-825E-BC252EAEC065}">
      <dgm:prSet/>
      <dgm:spPr/>
      <dgm:t>
        <a:bodyPr/>
        <a:lstStyle/>
        <a:p>
          <a:endParaRPr lang="en-US"/>
        </a:p>
      </dgm:t>
    </dgm:pt>
    <dgm:pt modelId="{3287DE7C-8600-4796-B004-FD92A692AFE1}" type="pres">
      <dgm:prSet presAssocID="{13E769D1-77A6-4004-BC08-8DBA700A4BCE}" presName="root" presStyleCnt="0">
        <dgm:presLayoutVars>
          <dgm:dir/>
          <dgm:resizeHandles val="exact"/>
        </dgm:presLayoutVars>
      </dgm:prSet>
      <dgm:spPr/>
    </dgm:pt>
    <dgm:pt modelId="{EC54B086-640C-420F-B5AB-D6A4C5B2DE37}" type="pres">
      <dgm:prSet presAssocID="{77DEA33C-6DF8-4A7B-B1D8-13E84EAD40B4}" presName="compNode" presStyleCnt="0"/>
      <dgm:spPr/>
    </dgm:pt>
    <dgm:pt modelId="{20EC49FA-98FE-417B-A8E2-6C083D439DEF}" type="pres">
      <dgm:prSet presAssocID="{77DEA33C-6DF8-4A7B-B1D8-13E84EAD40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6B4061-D482-429D-A304-DEEA3F6F12E2}" type="pres">
      <dgm:prSet presAssocID="{77DEA33C-6DF8-4A7B-B1D8-13E84EAD40B4}" presName="iconSpace" presStyleCnt="0"/>
      <dgm:spPr/>
    </dgm:pt>
    <dgm:pt modelId="{1B7A4F8E-3670-4F2C-8A3F-96B4498769AD}" type="pres">
      <dgm:prSet presAssocID="{77DEA33C-6DF8-4A7B-B1D8-13E84EAD40B4}" presName="parTx" presStyleLbl="revTx" presStyleIdx="0" presStyleCnt="4">
        <dgm:presLayoutVars>
          <dgm:chMax val="0"/>
          <dgm:chPref val="0"/>
        </dgm:presLayoutVars>
      </dgm:prSet>
      <dgm:spPr/>
    </dgm:pt>
    <dgm:pt modelId="{25EA9CB4-F5C2-4FF4-BEF4-D15DC8C4FA99}" type="pres">
      <dgm:prSet presAssocID="{77DEA33C-6DF8-4A7B-B1D8-13E84EAD40B4}" presName="txSpace" presStyleCnt="0"/>
      <dgm:spPr/>
    </dgm:pt>
    <dgm:pt modelId="{EC8E8936-D2E9-454F-ABB3-6890BDD917B8}" type="pres">
      <dgm:prSet presAssocID="{77DEA33C-6DF8-4A7B-B1D8-13E84EAD40B4}" presName="desTx" presStyleLbl="revTx" presStyleIdx="1" presStyleCnt="4">
        <dgm:presLayoutVars/>
      </dgm:prSet>
      <dgm:spPr/>
    </dgm:pt>
    <dgm:pt modelId="{A7B962A1-8016-4072-BFB7-4C1EB5C123BF}" type="pres">
      <dgm:prSet presAssocID="{853DCF3A-C97E-4CEB-A464-C8D6B9B433FC}" presName="sibTrans" presStyleCnt="0"/>
      <dgm:spPr/>
    </dgm:pt>
    <dgm:pt modelId="{1FABDA7E-C071-46F4-A708-9543F0B5DDF1}" type="pres">
      <dgm:prSet presAssocID="{D015F02A-571D-48A7-9BF7-5CE10CC089BB}" presName="compNode" presStyleCnt="0"/>
      <dgm:spPr/>
    </dgm:pt>
    <dgm:pt modelId="{BB43CD8D-B2A5-48DF-B2DA-E4BD83562D52}" type="pres">
      <dgm:prSet presAssocID="{D015F02A-571D-48A7-9BF7-5CE10CC089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3B803B-5B91-4DE0-931B-F0B885273D24}" type="pres">
      <dgm:prSet presAssocID="{D015F02A-571D-48A7-9BF7-5CE10CC089BB}" presName="iconSpace" presStyleCnt="0"/>
      <dgm:spPr/>
    </dgm:pt>
    <dgm:pt modelId="{BACEFAF6-C9D4-49AE-8946-1131939A9892}" type="pres">
      <dgm:prSet presAssocID="{D015F02A-571D-48A7-9BF7-5CE10CC089BB}" presName="parTx" presStyleLbl="revTx" presStyleIdx="2" presStyleCnt="4">
        <dgm:presLayoutVars>
          <dgm:chMax val="0"/>
          <dgm:chPref val="0"/>
        </dgm:presLayoutVars>
      </dgm:prSet>
      <dgm:spPr/>
    </dgm:pt>
    <dgm:pt modelId="{9E286991-DC32-4DB3-8F75-F2D186B7C966}" type="pres">
      <dgm:prSet presAssocID="{D015F02A-571D-48A7-9BF7-5CE10CC089BB}" presName="txSpace" presStyleCnt="0"/>
      <dgm:spPr/>
    </dgm:pt>
    <dgm:pt modelId="{34C15317-8854-4AB0-AC5E-7D0ECDE089BD}" type="pres">
      <dgm:prSet presAssocID="{D015F02A-571D-48A7-9BF7-5CE10CC089BB}" presName="desTx" presStyleLbl="revTx" presStyleIdx="3" presStyleCnt="4">
        <dgm:presLayoutVars/>
      </dgm:prSet>
      <dgm:spPr/>
    </dgm:pt>
  </dgm:ptLst>
  <dgm:cxnLst>
    <dgm:cxn modelId="{494CA602-B51C-4E48-91A3-E84DE51CDDAC}" type="presOf" srcId="{D015F02A-571D-48A7-9BF7-5CE10CC089BB}" destId="{BACEFAF6-C9D4-49AE-8946-1131939A9892}" srcOrd="0" destOrd="0" presId="urn:microsoft.com/office/officeart/2018/5/layout/CenteredIconLabelDescriptionList"/>
    <dgm:cxn modelId="{35BF8B03-BBD9-4F67-B4DC-661E704729C3}" srcId="{13E769D1-77A6-4004-BC08-8DBA700A4BCE}" destId="{D015F02A-571D-48A7-9BF7-5CE10CC089BB}" srcOrd="1" destOrd="0" parTransId="{F17DFAEC-53DF-477B-8859-978DAAC16797}" sibTransId="{6CF2086D-3088-4F83-9D46-F5B1EE956BE9}"/>
    <dgm:cxn modelId="{83AC1212-D37C-4BDE-B785-22AC1722F56B}" type="presOf" srcId="{33E13FE0-C4C9-4648-8EAC-F35CE6366EEF}" destId="{EC8E8936-D2E9-454F-ABB3-6890BDD917B8}" srcOrd="0" destOrd="0" presId="urn:microsoft.com/office/officeart/2018/5/layout/CenteredIconLabelDescriptionList"/>
    <dgm:cxn modelId="{D5FF1D1C-9B37-4EF1-840F-72D6BD455A27}" srcId="{13E769D1-77A6-4004-BC08-8DBA700A4BCE}" destId="{77DEA33C-6DF8-4A7B-B1D8-13E84EAD40B4}" srcOrd="0" destOrd="0" parTransId="{33FFFA61-223C-4A08-86D2-B963284F181B}" sibTransId="{853DCF3A-C97E-4CEB-A464-C8D6B9B433FC}"/>
    <dgm:cxn modelId="{807D145F-DA19-4D62-825E-BC252EAEC065}" srcId="{D015F02A-571D-48A7-9BF7-5CE10CC089BB}" destId="{A31D61FE-8343-4861-A069-73110F6C2139}" srcOrd="3" destOrd="0" parTransId="{A8896540-45FC-44F3-8385-E22A75BF2490}" sibTransId="{EE783076-8F94-4BEC-9C89-3E33C1E02656}"/>
    <dgm:cxn modelId="{1E72C762-5B3A-49A7-B928-E84BA0CFEB0B}" type="presOf" srcId="{A31D61FE-8343-4861-A069-73110F6C2139}" destId="{34C15317-8854-4AB0-AC5E-7D0ECDE089BD}" srcOrd="0" destOrd="3" presId="urn:microsoft.com/office/officeart/2018/5/layout/CenteredIconLabelDescriptionList"/>
    <dgm:cxn modelId="{173B6B48-B500-433B-9B84-53EECC1B8CB6}" srcId="{D015F02A-571D-48A7-9BF7-5CE10CC089BB}" destId="{37ECBC95-B7F0-4A8A-99EF-E3574B4B2931}" srcOrd="1" destOrd="0" parTransId="{379689C9-8F06-4194-808B-21515599DF70}" sibTransId="{A17AEFDD-CB4E-4E42-AA30-BD5E7F7E538F}"/>
    <dgm:cxn modelId="{44A6E469-0414-4689-9F46-A4C5E4D869A0}" type="presOf" srcId="{BB79E74A-95FF-4F76-9E18-FDC7FDE299E5}" destId="{34C15317-8854-4AB0-AC5E-7D0ECDE089BD}" srcOrd="0" destOrd="0" presId="urn:microsoft.com/office/officeart/2018/5/layout/CenteredIconLabelDescriptionList"/>
    <dgm:cxn modelId="{AD78834D-5B42-4C7B-A022-0F97ED40F67F}" srcId="{77DEA33C-6DF8-4A7B-B1D8-13E84EAD40B4}" destId="{33E13FE0-C4C9-4648-8EAC-F35CE6366EEF}" srcOrd="0" destOrd="0" parTransId="{9D9B7733-ED4C-4E4E-908E-2CC2B60D64A7}" sibTransId="{A88A45D4-F06B-459B-9FB9-90AFB000DC84}"/>
    <dgm:cxn modelId="{DB9DA74E-D4E0-47F0-BC12-22FEA05EEB53}" type="presOf" srcId="{AFEDFB52-0716-44E8-985D-1195812E89A9}" destId="{EC8E8936-D2E9-454F-ABB3-6890BDD917B8}" srcOrd="0" destOrd="2" presId="urn:microsoft.com/office/officeart/2018/5/layout/CenteredIconLabelDescriptionList"/>
    <dgm:cxn modelId="{FAE98574-EF6B-42AA-9FEE-4F0471713112}" srcId="{D015F02A-571D-48A7-9BF7-5CE10CC089BB}" destId="{BB79E74A-95FF-4F76-9E18-FDC7FDE299E5}" srcOrd="0" destOrd="0" parTransId="{33FA8442-F9E2-4CC4-9798-BE46D3B47AE7}" sibTransId="{84AD7FFA-EEFC-4EAF-B476-F2B3C8FD54D2}"/>
    <dgm:cxn modelId="{B1CCE259-A57B-467B-95FF-0CFBB2B0D5B7}" type="presOf" srcId="{19BD82BC-335D-41A6-9060-5C8317C45299}" destId="{34C15317-8854-4AB0-AC5E-7D0ECDE089BD}" srcOrd="0" destOrd="2" presId="urn:microsoft.com/office/officeart/2018/5/layout/CenteredIconLabelDescriptionList"/>
    <dgm:cxn modelId="{9D752380-4CBB-49F5-B615-EEA9BB870058}" type="presOf" srcId="{F3D68033-6CBC-499A-B180-70A59552B80A}" destId="{EC8E8936-D2E9-454F-ABB3-6890BDD917B8}" srcOrd="0" destOrd="1" presId="urn:microsoft.com/office/officeart/2018/5/layout/CenteredIconLabelDescriptionList"/>
    <dgm:cxn modelId="{5CFA1F88-4D03-4CC3-8208-06FE7990BCD7}" type="presOf" srcId="{37ECBC95-B7F0-4A8A-99EF-E3574B4B2931}" destId="{34C15317-8854-4AB0-AC5E-7D0ECDE089BD}" srcOrd="0" destOrd="1" presId="urn:microsoft.com/office/officeart/2018/5/layout/CenteredIconLabelDescriptionList"/>
    <dgm:cxn modelId="{8AC7D49F-A8F8-4CA0-BBAF-FFE20896F0EF}" type="presOf" srcId="{13E769D1-77A6-4004-BC08-8DBA700A4BCE}" destId="{3287DE7C-8600-4796-B004-FD92A692AFE1}" srcOrd="0" destOrd="0" presId="urn:microsoft.com/office/officeart/2018/5/layout/CenteredIconLabelDescriptionList"/>
    <dgm:cxn modelId="{8151B7D1-8858-4BC3-8D6F-89445F118CB6}" type="presOf" srcId="{77DEA33C-6DF8-4A7B-B1D8-13E84EAD40B4}" destId="{1B7A4F8E-3670-4F2C-8A3F-96B4498769AD}" srcOrd="0" destOrd="0" presId="urn:microsoft.com/office/officeart/2018/5/layout/CenteredIconLabelDescriptionList"/>
    <dgm:cxn modelId="{376EAAE0-153E-4EA3-9A12-B812BBEF7FC9}" srcId="{77DEA33C-6DF8-4A7B-B1D8-13E84EAD40B4}" destId="{AFEDFB52-0716-44E8-985D-1195812E89A9}" srcOrd="2" destOrd="0" parTransId="{EEAC4DB7-9EF6-4178-9BB9-16925CD433BC}" sibTransId="{AA6070EB-0357-4B67-BB9D-F88619175479}"/>
    <dgm:cxn modelId="{382BB6E8-D5A2-494D-ACAE-CF12586530F7}" srcId="{77DEA33C-6DF8-4A7B-B1D8-13E84EAD40B4}" destId="{F3D68033-6CBC-499A-B180-70A59552B80A}" srcOrd="1" destOrd="0" parTransId="{8BBB70B7-B4CF-482E-A889-F0BCB6500046}" sibTransId="{92EC1FD2-67C2-41C7-87DB-43039E2B37B7}"/>
    <dgm:cxn modelId="{41DA4BEF-794D-41C5-8FFE-589A7A37D58C}" srcId="{D015F02A-571D-48A7-9BF7-5CE10CC089BB}" destId="{19BD82BC-335D-41A6-9060-5C8317C45299}" srcOrd="2" destOrd="0" parTransId="{90B621A4-33DD-4988-B798-6ADC6D1CBB59}" sibTransId="{4E749618-FE45-47E9-A4D5-8FC25BE20F19}"/>
    <dgm:cxn modelId="{D1E3DD9A-BAC3-4985-863E-657A00D718FC}" type="presParOf" srcId="{3287DE7C-8600-4796-B004-FD92A692AFE1}" destId="{EC54B086-640C-420F-B5AB-D6A4C5B2DE37}" srcOrd="0" destOrd="0" presId="urn:microsoft.com/office/officeart/2018/5/layout/CenteredIconLabelDescriptionList"/>
    <dgm:cxn modelId="{F8D7C2E9-141F-4B98-951A-5F91222DA9A1}" type="presParOf" srcId="{EC54B086-640C-420F-B5AB-D6A4C5B2DE37}" destId="{20EC49FA-98FE-417B-A8E2-6C083D439DEF}" srcOrd="0" destOrd="0" presId="urn:microsoft.com/office/officeart/2018/5/layout/CenteredIconLabelDescriptionList"/>
    <dgm:cxn modelId="{95322B18-770A-4D3B-BC42-B7A9E6C1E965}" type="presParOf" srcId="{EC54B086-640C-420F-B5AB-D6A4C5B2DE37}" destId="{466B4061-D482-429D-A304-DEEA3F6F12E2}" srcOrd="1" destOrd="0" presId="urn:microsoft.com/office/officeart/2018/5/layout/CenteredIconLabelDescriptionList"/>
    <dgm:cxn modelId="{10A64A36-3799-4660-BB90-B656FCDEDEA3}" type="presParOf" srcId="{EC54B086-640C-420F-B5AB-D6A4C5B2DE37}" destId="{1B7A4F8E-3670-4F2C-8A3F-96B4498769AD}" srcOrd="2" destOrd="0" presId="urn:microsoft.com/office/officeart/2018/5/layout/CenteredIconLabelDescriptionList"/>
    <dgm:cxn modelId="{886C230B-EB64-495E-B716-7F3D099AAE36}" type="presParOf" srcId="{EC54B086-640C-420F-B5AB-D6A4C5B2DE37}" destId="{25EA9CB4-F5C2-4FF4-BEF4-D15DC8C4FA99}" srcOrd="3" destOrd="0" presId="urn:microsoft.com/office/officeart/2018/5/layout/CenteredIconLabelDescriptionList"/>
    <dgm:cxn modelId="{055FB805-6F22-4E78-AEF3-7B5F49D026DF}" type="presParOf" srcId="{EC54B086-640C-420F-B5AB-D6A4C5B2DE37}" destId="{EC8E8936-D2E9-454F-ABB3-6890BDD917B8}" srcOrd="4" destOrd="0" presId="urn:microsoft.com/office/officeart/2018/5/layout/CenteredIconLabelDescriptionList"/>
    <dgm:cxn modelId="{DEEF5848-5FF9-4760-9E6F-E25EEFFCFA7A}" type="presParOf" srcId="{3287DE7C-8600-4796-B004-FD92A692AFE1}" destId="{A7B962A1-8016-4072-BFB7-4C1EB5C123BF}" srcOrd="1" destOrd="0" presId="urn:microsoft.com/office/officeart/2018/5/layout/CenteredIconLabelDescriptionList"/>
    <dgm:cxn modelId="{B4C5D861-9290-4FEA-BF06-123139B16A72}" type="presParOf" srcId="{3287DE7C-8600-4796-B004-FD92A692AFE1}" destId="{1FABDA7E-C071-46F4-A708-9543F0B5DDF1}" srcOrd="2" destOrd="0" presId="urn:microsoft.com/office/officeart/2018/5/layout/CenteredIconLabelDescriptionList"/>
    <dgm:cxn modelId="{EFF794B3-1C13-47A9-8BFA-C678BE1216F2}" type="presParOf" srcId="{1FABDA7E-C071-46F4-A708-9543F0B5DDF1}" destId="{BB43CD8D-B2A5-48DF-B2DA-E4BD83562D52}" srcOrd="0" destOrd="0" presId="urn:microsoft.com/office/officeart/2018/5/layout/CenteredIconLabelDescriptionList"/>
    <dgm:cxn modelId="{F4665BB3-2207-4422-BC0E-273D222A02E6}" type="presParOf" srcId="{1FABDA7E-C071-46F4-A708-9543F0B5DDF1}" destId="{6C3B803B-5B91-4DE0-931B-F0B885273D24}" srcOrd="1" destOrd="0" presId="urn:microsoft.com/office/officeart/2018/5/layout/CenteredIconLabelDescriptionList"/>
    <dgm:cxn modelId="{7E95C3D2-9B6E-4BB5-985D-755F65876191}" type="presParOf" srcId="{1FABDA7E-C071-46F4-A708-9543F0B5DDF1}" destId="{BACEFAF6-C9D4-49AE-8946-1131939A9892}" srcOrd="2" destOrd="0" presId="urn:microsoft.com/office/officeart/2018/5/layout/CenteredIconLabelDescriptionList"/>
    <dgm:cxn modelId="{0ECAE402-3283-452F-898D-6F37D860AB84}" type="presParOf" srcId="{1FABDA7E-C071-46F4-A708-9543F0B5DDF1}" destId="{9E286991-DC32-4DB3-8F75-F2D186B7C966}" srcOrd="3" destOrd="0" presId="urn:microsoft.com/office/officeart/2018/5/layout/CenteredIconLabelDescriptionList"/>
    <dgm:cxn modelId="{AE60F928-C016-423E-93A7-2CE31C92AB27}" type="presParOf" srcId="{1FABDA7E-C071-46F4-A708-9543F0B5DDF1}" destId="{34C15317-8854-4AB0-AC5E-7D0ECDE08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0BD2D-FA5F-42ED-A9F2-721FFB894A2F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73052-31D1-46F8-82B0-7CB6E48F88D3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C04BF-8D51-46AE-B786-969BF1D517FE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strange binary file your measurement machine spits out</a:t>
          </a:r>
          <a:endParaRPr lang="en-US" sz="2000" kern="1200"/>
        </a:p>
      </dsp:txBody>
      <dsp:txXfrm>
        <a:off x="1274714" y="2177"/>
        <a:ext cx="5116560" cy="1103648"/>
      </dsp:txXfrm>
    </dsp:sp>
    <dsp:sp modelId="{CA73D0C1-E989-43A3-B2D9-F50BFC2ABFD7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4CE52-13D2-4DF8-9B8D-B8A34239FB70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009F-D1C6-4686-BB2C-D31B1C2D1BFF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unformatted Excel file with 10 worksheets the company you contracted with sent you</a:t>
          </a:r>
          <a:endParaRPr lang="en-US" sz="2000" kern="1200"/>
        </a:p>
      </dsp:txBody>
      <dsp:txXfrm>
        <a:off x="1274714" y="1381738"/>
        <a:ext cx="5116560" cy="1103648"/>
      </dsp:txXfrm>
    </dsp:sp>
    <dsp:sp modelId="{F1E9AF2E-BBEC-4D45-B61B-6F12F228823E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78FA-EA9F-4CCC-9B0B-1D364BEBD3EE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81F74-5A3D-450F-B005-DE8AA03767DE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complicated JSON data you got from scraping the Twitter API</a:t>
          </a:r>
          <a:endParaRPr lang="en-US" sz="2000" kern="1200"/>
        </a:p>
      </dsp:txBody>
      <dsp:txXfrm>
        <a:off x="1274714" y="2761299"/>
        <a:ext cx="5116560" cy="1103648"/>
      </dsp:txXfrm>
    </dsp:sp>
    <dsp:sp modelId="{2A22487C-79D5-4D61-9B74-86FF0FE43F2A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1A2FB-DB8A-4D3B-9D69-3C1E2D639550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EECF-A260-45C5-A2C9-BA485DB26345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hand-entered numbers you collected looking through a microscope</a:t>
          </a:r>
          <a:endParaRPr lang="en-US" sz="2000" kern="1200"/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134BB-918D-403E-98B6-86191D282A37}">
      <dsp:nvSpPr>
        <dsp:cNvPr id="0" name=""/>
        <dsp:cNvSpPr/>
      </dsp:nvSpPr>
      <dsp:spPr>
        <a:xfrm>
          <a:off x="-841403" y="11765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77C7F-0355-4ADD-8AC9-CF960B52DBE6}">
      <dsp:nvSpPr>
        <dsp:cNvPr id="0" name=""/>
        <dsp:cNvSpPr/>
      </dsp:nvSpPr>
      <dsp:spPr>
        <a:xfrm>
          <a:off x="-578069" y="207633"/>
          <a:ext cx="478789" cy="47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C6B23-B4DA-4349-B122-2EB16F62D9FA}">
      <dsp:nvSpPr>
        <dsp:cNvPr id="0" name=""/>
        <dsp:cNvSpPr/>
      </dsp:nvSpPr>
      <dsp:spPr>
        <a:xfrm>
          <a:off x="164053" y="11765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variable you measure should be in one column</a:t>
          </a:r>
        </a:p>
      </dsp:txBody>
      <dsp:txXfrm>
        <a:off x="164053" y="11765"/>
        <a:ext cx="5383850" cy="870526"/>
      </dsp:txXfrm>
    </dsp:sp>
    <dsp:sp modelId="{74653A63-490E-4D8F-BFCA-A3D71514B451}">
      <dsp:nvSpPr>
        <dsp:cNvPr id="0" name=""/>
        <dsp:cNvSpPr/>
      </dsp:nvSpPr>
      <dsp:spPr>
        <a:xfrm>
          <a:off x="-841403" y="1099922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229B0-28ED-4157-89C2-3E48E235042C}">
      <dsp:nvSpPr>
        <dsp:cNvPr id="0" name=""/>
        <dsp:cNvSpPr/>
      </dsp:nvSpPr>
      <dsp:spPr>
        <a:xfrm>
          <a:off x="-578069" y="1295791"/>
          <a:ext cx="478789" cy="47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A37A-5073-41A9-A9B2-47C1E6C3B15C}">
      <dsp:nvSpPr>
        <dsp:cNvPr id="0" name=""/>
        <dsp:cNvSpPr/>
      </dsp:nvSpPr>
      <dsp:spPr>
        <a:xfrm>
          <a:off x="164053" y="1099922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different observation of that variable should be in a different row</a:t>
          </a:r>
        </a:p>
      </dsp:txBody>
      <dsp:txXfrm>
        <a:off x="164053" y="1099922"/>
        <a:ext cx="5383850" cy="870526"/>
      </dsp:txXfrm>
    </dsp:sp>
    <dsp:sp modelId="{1F665989-796C-4151-8CDA-94593AB91DF1}">
      <dsp:nvSpPr>
        <dsp:cNvPr id="0" name=""/>
        <dsp:cNvSpPr/>
      </dsp:nvSpPr>
      <dsp:spPr>
        <a:xfrm>
          <a:off x="-841403" y="2188080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5C397-E19B-4C98-ACCB-F7FF758C4022}">
      <dsp:nvSpPr>
        <dsp:cNvPr id="0" name=""/>
        <dsp:cNvSpPr/>
      </dsp:nvSpPr>
      <dsp:spPr>
        <a:xfrm>
          <a:off x="-578069" y="2383948"/>
          <a:ext cx="478789" cy="47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60F6E-50EA-4D9D-9309-D6D256203987}">
      <dsp:nvSpPr>
        <dsp:cNvPr id="0" name=""/>
        <dsp:cNvSpPr/>
      </dsp:nvSpPr>
      <dsp:spPr>
        <a:xfrm>
          <a:off x="164053" y="2188080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should be one table for each "kind" of variable</a:t>
          </a:r>
        </a:p>
      </dsp:txBody>
      <dsp:txXfrm>
        <a:off x="164053" y="2188080"/>
        <a:ext cx="5383850" cy="870526"/>
      </dsp:txXfrm>
    </dsp:sp>
    <dsp:sp modelId="{0D84979F-7F5F-4D5F-9D75-2512B5EBC2BA}">
      <dsp:nvSpPr>
        <dsp:cNvPr id="0" name=""/>
        <dsp:cNvSpPr/>
      </dsp:nvSpPr>
      <dsp:spPr>
        <a:xfrm>
          <a:off x="-841403" y="3276238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A73AD-F94A-4B29-A61B-C12363EFE613}">
      <dsp:nvSpPr>
        <dsp:cNvPr id="0" name=""/>
        <dsp:cNvSpPr/>
      </dsp:nvSpPr>
      <dsp:spPr>
        <a:xfrm>
          <a:off x="-578069" y="3472106"/>
          <a:ext cx="478789" cy="47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02E8-D86A-4F38-A09D-3F739ABAE393}">
      <dsp:nvSpPr>
        <dsp:cNvPr id="0" name=""/>
        <dsp:cNvSpPr/>
      </dsp:nvSpPr>
      <dsp:spPr>
        <a:xfrm>
          <a:off x="164053" y="3276238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you have multiple tables, they should include a column in the table that allows them to be linked</a:t>
          </a:r>
        </a:p>
      </dsp:txBody>
      <dsp:txXfrm>
        <a:off x="164053" y="3276238"/>
        <a:ext cx="5383850" cy="870526"/>
      </dsp:txXfrm>
    </dsp:sp>
    <dsp:sp modelId="{8269B031-8487-4238-9A9D-53963FADC8BF}">
      <dsp:nvSpPr>
        <dsp:cNvPr id="0" name=""/>
        <dsp:cNvSpPr/>
      </dsp:nvSpPr>
      <dsp:spPr>
        <a:xfrm>
          <a:off x="-841403" y="4364395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F569-BD61-4230-9E87-4862996794DF}">
      <dsp:nvSpPr>
        <dsp:cNvPr id="0" name=""/>
        <dsp:cNvSpPr/>
      </dsp:nvSpPr>
      <dsp:spPr>
        <a:xfrm>
          <a:off x="-578069" y="4560264"/>
          <a:ext cx="478789" cy="4787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B8494-A866-4DAC-83A2-9AF85F9F7238}">
      <dsp:nvSpPr>
        <dsp:cNvPr id="0" name=""/>
        <dsp:cNvSpPr/>
      </dsp:nvSpPr>
      <dsp:spPr>
        <a:xfrm>
          <a:off x="164053" y="4364395"/>
          <a:ext cx="2876073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64053" y="4364395"/>
        <a:ext cx="2876073" cy="870526"/>
      </dsp:txXfrm>
    </dsp:sp>
    <dsp:sp modelId="{7D91109F-68BF-42C8-9346-56986FB9858D}">
      <dsp:nvSpPr>
        <dsp:cNvPr id="0" name=""/>
        <dsp:cNvSpPr/>
      </dsp:nvSpPr>
      <dsp:spPr>
        <a:xfrm>
          <a:off x="95771" y="4376160"/>
          <a:ext cx="5877326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Include a row at the top of each file with variable names.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Make variable names human readable </a:t>
          </a:r>
          <a:r>
            <a:rPr lang="en-US" sz="1100" kern="1200" dirty="0" err="1"/>
            <a:t>AgeAtDiagnosis</a:t>
          </a:r>
          <a:r>
            <a:rPr lang="en-US" sz="1100" kern="1200" dirty="0"/>
            <a:t> instead of </a:t>
          </a:r>
          <a:r>
            <a:rPr lang="en-US" sz="1100" kern="1200" dirty="0" err="1"/>
            <a:t>AgeDx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general data should be saved in one file per table.</a:t>
          </a:r>
        </a:p>
      </dsp:txBody>
      <dsp:txXfrm>
        <a:off x="95771" y="4376160"/>
        <a:ext cx="5877326" cy="870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C49FA-98FE-417B-A8E2-6C083D439DEF}">
      <dsp:nvSpPr>
        <dsp:cNvPr id="0" name=""/>
        <dsp:cNvSpPr/>
      </dsp:nvSpPr>
      <dsp:spPr>
        <a:xfrm>
          <a:off x="1525121" y="0"/>
          <a:ext cx="1509048" cy="14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A4F8E-3670-4F2C-8A3F-96B4498769AD}">
      <dsp:nvSpPr>
        <dsp:cNvPr id="0" name=""/>
        <dsp:cNvSpPr/>
      </dsp:nvSpPr>
      <dsp:spPr>
        <a:xfrm>
          <a:off x="123862" y="1567601"/>
          <a:ext cx="4311566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Raw data</a:t>
          </a:r>
        </a:p>
      </dsp:txBody>
      <dsp:txXfrm>
        <a:off x="123862" y="1567601"/>
        <a:ext cx="4311566" cy="612182"/>
      </dsp:txXfrm>
    </dsp:sp>
    <dsp:sp modelId="{EC8E8936-D2E9-454F-ABB3-6890BDD917B8}">
      <dsp:nvSpPr>
        <dsp:cNvPr id="0" name=""/>
        <dsp:cNvSpPr/>
      </dsp:nvSpPr>
      <dsp:spPr>
        <a:xfrm>
          <a:off x="123862" y="2244516"/>
          <a:ext cx="4311566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original source of the data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hard to use for data analyses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 may only need to be processed once</a:t>
          </a:r>
        </a:p>
      </dsp:txBody>
      <dsp:txXfrm>
        <a:off x="123862" y="2244516"/>
        <a:ext cx="4311566" cy="1178166"/>
      </dsp:txXfrm>
    </dsp:sp>
    <dsp:sp modelId="{BB43CD8D-B2A5-48DF-B2DA-E4BD83562D52}">
      <dsp:nvSpPr>
        <dsp:cNvPr id="0" name=""/>
        <dsp:cNvSpPr/>
      </dsp:nvSpPr>
      <dsp:spPr>
        <a:xfrm>
          <a:off x="6591212" y="0"/>
          <a:ext cx="1509048" cy="14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EFAF6-C9D4-49AE-8946-1131939A9892}">
      <dsp:nvSpPr>
        <dsp:cNvPr id="0" name=""/>
        <dsp:cNvSpPr/>
      </dsp:nvSpPr>
      <dsp:spPr>
        <a:xfrm>
          <a:off x="5189953" y="1567601"/>
          <a:ext cx="4311566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Processed data</a:t>
          </a:r>
        </a:p>
      </dsp:txBody>
      <dsp:txXfrm>
        <a:off x="5189953" y="1567601"/>
        <a:ext cx="4311566" cy="612182"/>
      </dsp:txXfrm>
    </dsp:sp>
    <dsp:sp modelId="{34C15317-8854-4AB0-AC5E-7D0ECDE089BD}">
      <dsp:nvSpPr>
        <dsp:cNvPr id="0" name=""/>
        <dsp:cNvSpPr/>
      </dsp:nvSpPr>
      <dsp:spPr>
        <a:xfrm>
          <a:off x="5189953" y="2244516"/>
          <a:ext cx="4311566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that are ready for analysis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Merging, </a:t>
          </a:r>
          <a:r>
            <a:rPr lang="en-US" sz="1700" kern="1200" dirty="0" err="1"/>
            <a:t>subsetting</a:t>
          </a:r>
          <a:r>
            <a:rPr lang="en-US" sz="1700" kern="1200" dirty="0"/>
            <a:t>, transforming, etc.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may be standards for processing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steps should be recorded</a:t>
          </a:r>
        </a:p>
      </dsp:txBody>
      <dsp:txXfrm>
        <a:off x="5189953" y="2244516"/>
        <a:ext cx="4311566" cy="117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9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45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9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5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6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com/video-clips/dcyvro/the-colbert-report-austerity-s-spreadsheet-erro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baltimorecity.gov/Transportation/Baltimore-Fixed-Speed-Cameras/dz54-2ar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learn/primer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r="-1" b="1990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Data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Matthew J Martinez, PhD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34683443-FE49-41EE-B218-ABBB4B47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663"/>
          <a:stretch/>
        </p:blipFill>
        <p:spPr>
          <a:xfrm>
            <a:off x="461176" y="421419"/>
            <a:ext cx="11251095" cy="5970419"/>
          </a:xfrm>
          <a:prstGeom prst="rect">
            <a:avLst/>
          </a:prstGeom>
        </p:spPr>
      </p:pic>
      <p:sp>
        <p:nvSpPr>
          <p:cNvPr id="59" name="Freeform 5">
            <a:extLst>
              <a:ext uri="{FF2B5EF4-FFF2-40B4-BE49-F238E27FC236}">
                <a16:creationId xmlns:a16="http://schemas.microsoft.com/office/drawing/2014/main" id="{199BDFFF-0566-4CB2-8954-44CB1A3C4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hlinkClick r:id="rId3"/>
              </a:rPr>
              <a:t>Agenda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5B10C-A2C1-4814-9C7D-E9DDA68D7045}"/>
              </a:ext>
            </a:extLst>
          </p:cNvPr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Script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Tidy Data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Table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9C18-DB67-4B98-A5D1-817BC47B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Ideal Data</a:t>
            </a:r>
          </a:p>
        </p:txBody>
      </p:sp>
      <p:pic>
        <p:nvPicPr>
          <p:cNvPr id="1026" name="Picture 2" descr="https://raw.githubusercontent.com/bcaffo/courses/master/assets/img/03_ObtainingData/excel.png">
            <a:extLst>
              <a:ext uri="{FF2B5EF4-FFF2-40B4-BE49-F238E27FC236}">
                <a16:creationId xmlns:a16="http://schemas.microsoft.com/office/drawing/2014/main" id="{E7C42A58-CBDC-43E1-B032-AFAB9A85A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5"/>
          <a:stretch/>
        </p:blipFill>
        <p:spPr bwMode="auto">
          <a:xfrm>
            <a:off x="1309227" y="812216"/>
            <a:ext cx="5542319" cy="523356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2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raw.githubusercontent.com/bcaffo/courses/master/assets/img/03_ObtainingData/databases.png">
            <a:extLst>
              <a:ext uri="{FF2B5EF4-FFF2-40B4-BE49-F238E27FC236}">
                <a16:creationId xmlns:a16="http://schemas.microsoft.com/office/drawing/2014/main" id="{D187998C-04FD-4C47-9335-9551C68A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10" y="788700"/>
            <a:ext cx="3557016" cy="281048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9224D-85A2-4758-9883-AD9BDD71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94" y="1192736"/>
            <a:ext cx="3557016" cy="200082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2" descr="https://raw.githubusercontent.com/bcaffo/courses/master/assets/img/03_ObtainingData/medicalrecord.png">
            <a:extLst>
              <a:ext uri="{FF2B5EF4-FFF2-40B4-BE49-F238E27FC236}">
                <a16:creationId xmlns:a16="http://schemas.microsoft.com/office/drawing/2014/main" id="{196A2AFE-3F08-493E-B8E9-44BF3D18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825" y="1459512"/>
            <a:ext cx="3557016" cy="146726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4C518-A498-407E-9A65-CFBA022F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Real Data</a:t>
            </a:r>
          </a:p>
        </p:txBody>
      </p:sp>
    </p:spTree>
    <p:extLst>
      <p:ext uri="{BB962C8B-B14F-4D97-AF65-F5344CB8AC3E}">
        <p14:creationId xmlns:p14="http://schemas.microsoft.com/office/powerpoint/2010/main" val="20801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152971-2390-40FD-B9C1-FD749852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Raw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90773A-FC74-4DBD-A9BA-D6ACF4D0C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97539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6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556D8F-98C2-4E13-B766-758A2F44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tidy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C94E-1D39-46BF-90DD-D8CCD85FF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9578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36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1514AD-6217-46F6-9A04-6DC9EDC0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Raw versus processed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33C1B-D67B-41D6-9DA3-B8AF7F6C8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5862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24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97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raw.githubusercontent.com/bcaffo/courses/master/assets/img/03_ObtainingData/cameras.png">
            <a:extLst>
              <a:ext uri="{FF2B5EF4-FFF2-40B4-BE49-F238E27FC236}">
                <a16:creationId xmlns:a16="http://schemas.microsoft.com/office/drawing/2014/main" id="{25C98EC2-63F8-443D-B935-A7E06430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9" r="-1" b="16295"/>
          <a:stretch/>
        </p:blipFill>
        <p:spPr bwMode="auto"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Freeform: Shape 7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5603-3CD7-4ECA-96FD-5C0A1A89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From Raw Data to Processed Data Example</a:t>
            </a:r>
            <a:br>
              <a:rPr lang="en-US" sz="2800" dirty="0">
                <a:solidFill>
                  <a:srgbClr val="EBEBEB"/>
                </a:solidFill>
              </a:rPr>
            </a:br>
            <a:r>
              <a:rPr lang="en-US" sz="2800" dirty="0">
                <a:solidFill>
                  <a:srgbClr val="EBEBEB"/>
                </a:solidFill>
                <a:hlinkClick r:id="rId4"/>
              </a:rPr>
              <a:t>Baltimore camera data</a:t>
            </a:r>
            <a:endParaRPr lang="en-US" sz="2800" dirty="0">
              <a:solidFill>
                <a:srgbClr val="EBEBEB"/>
              </a:solidFill>
            </a:endParaRPr>
          </a:p>
        </p:txBody>
      </p:sp>
      <p:sp>
        <p:nvSpPr>
          <p:cNvPr id="820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6122-BFE2-4193-BD4B-59DE14FF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1136-B551-4138-B784-5B6964DB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‘Work with Data’ module on </a:t>
            </a:r>
            <a:r>
              <a:rPr lang="en-US" dirty="0" err="1"/>
              <a:t>rstudio.cloud</a:t>
            </a:r>
            <a:endParaRPr lang="en-US" dirty="0"/>
          </a:p>
          <a:p>
            <a:r>
              <a:rPr lang="en-US" dirty="0">
                <a:hlinkClick r:id="rId2"/>
              </a:rPr>
              <a:t>https://rstudio.cloud/learn/primers/2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Data Manipulation</vt:lpstr>
      <vt:lpstr>Agenda</vt:lpstr>
      <vt:lpstr>Ideal Data</vt:lpstr>
      <vt:lpstr>Real Data</vt:lpstr>
      <vt:lpstr>Raw Data</vt:lpstr>
      <vt:lpstr>The tidy data</vt:lpstr>
      <vt:lpstr>Raw versus processed data</vt:lpstr>
      <vt:lpstr>From Raw Data to Processed Data Example Baltimore camera data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2020-01-29T06:20:52Z</dcterms:created>
  <dcterms:modified xsi:type="dcterms:W3CDTF">2020-01-31T07:30:00Z</dcterms:modified>
</cp:coreProperties>
</file>