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github.com/mattdemography/STA_6233/blob/master/03_Web_Document_Scraping/PAA2019_Poster_example.pptx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hyperlink" Target="https://www.populationassociation.org/examples-of-award-winning-posters/" TargetMode="External"/><Relationship Id="rId1" Type="http://schemas.openxmlformats.org/officeDocument/2006/relationships/hyperlink" Target="https://viz.wtf/image/187603140823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://www.populationassociation.org/guidelines-for-poster-presenter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populationassociation.org/sidebar/annual-meeting/poster-winners/" TargetMode="External"/><Relationship Id="rId9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hyperlink" Target="https://selectorgadget.com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populationassociation.org/guidelines-for-poster-presenters/" TargetMode="External"/><Relationship Id="rId3" Type="http://schemas.openxmlformats.org/officeDocument/2006/relationships/hyperlink" Target="https://viz.wtf/image/187603140823" TargetMode="External"/><Relationship Id="rId7" Type="http://schemas.openxmlformats.org/officeDocument/2006/relationships/hyperlink" Target="https://github.com/mattdemography/STA_6233/blob/master/03_Web_Document_Scraping/PAA2019_Poster_example.pptx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populationassociation.org/examples-of-award-winning-posters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0" Type="http://schemas.openxmlformats.org/officeDocument/2006/relationships/hyperlink" Target="http://www.populationassociation.org/sidebar/annual-meeting/poster-winners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hyperlink" Target="https://selectorgadget.com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383DA-3962-4553-8532-BA75AD0C33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32B2DD-C40F-4DF5-AB6D-A675895A21AB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1"/>
            </a:rPr>
            <a:t>Bad Poster</a:t>
          </a:r>
          <a:endParaRPr lang="en-US"/>
        </a:p>
      </dgm:t>
    </dgm:pt>
    <dgm:pt modelId="{2D939D74-BBD4-4416-9EC1-9D3E964C68E0}" type="parTrans" cxnId="{FF50BC41-4AD9-4B63-B8A9-4FEA38CC9A3F}">
      <dgm:prSet/>
      <dgm:spPr/>
      <dgm:t>
        <a:bodyPr/>
        <a:lstStyle/>
        <a:p>
          <a:endParaRPr lang="en-US"/>
        </a:p>
      </dgm:t>
    </dgm:pt>
    <dgm:pt modelId="{603B7928-E4AE-4815-B34F-64A25FAD0CDC}" type="sibTrans" cxnId="{FF50BC41-4AD9-4B63-B8A9-4FEA38CC9A3F}">
      <dgm:prSet/>
      <dgm:spPr/>
      <dgm:t>
        <a:bodyPr/>
        <a:lstStyle/>
        <a:p>
          <a:endParaRPr lang="en-US"/>
        </a:p>
      </dgm:t>
    </dgm:pt>
    <dgm:pt modelId="{F2D4787D-91A3-4425-B68E-8ABB8770525E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2"/>
            </a:rPr>
            <a:t>Examples of posters</a:t>
          </a:r>
          <a:endParaRPr lang="en-US"/>
        </a:p>
      </dgm:t>
    </dgm:pt>
    <dgm:pt modelId="{1F27EA38-1979-4E21-904C-51688A55AD5A}" type="parTrans" cxnId="{45976B2D-C381-440D-A397-2BCB5D0BC81C}">
      <dgm:prSet/>
      <dgm:spPr/>
      <dgm:t>
        <a:bodyPr/>
        <a:lstStyle/>
        <a:p>
          <a:endParaRPr lang="en-US"/>
        </a:p>
      </dgm:t>
    </dgm:pt>
    <dgm:pt modelId="{69EE9345-D316-4150-94C3-8C9A71CE0D07}" type="sibTrans" cxnId="{45976B2D-C381-440D-A397-2BCB5D0BC81C}">
      <dgm:prSet/>
      <dgm:spPr/>
      <dgm:t>
        <a:bodyPr/>
        <a:lstStyle/>
        <a:p>
          <a:endParaRPr lang="en-US"/>
        </a:p>
      </dgm:t>
    </dgm:pt>
    <dgm:pt modelId="{34F80AF7-0330-47B1-B0A3-0FADEF2DF77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Personal Example</a:t>
          </a:r>
          <a:endParaRPr lang="en-US"/>
        </a:p>
      </dgm:t>
    </dgm:pt>
    <dgm:pt modelId="{F9064747-2B7D-47A1-AD39-A1E9D3F78B72}" type="parTrans" cxnId="{95EA2C44-7B24-413C-B811-9D1D1A2F57F9}">
      <dgm:prSet/>
      <dgm:spPr/>
      <dgm:t>
        <a:bodyPr/>
        <a:lstStyle/>
        <a:p>
          <a:endParaRPr lang="en-US"/>
        </a:p>
      </dgm:t>
    </dgm:pt>
    <dgm:pt modelId="{8D4AF220-4530-422F-B1EE-6161DED15CBF}" type="sibTrans" cxnId="{95EA2C44-7B24-413C-B811-9D1D1A2F57F9}">
      <dgm:prSet/>
      <dgm:spPr/>
      <dgm:t>
        <a:bodyPr/>
        <a:lstStyle/>
        <a:p>
          <a:endParaRPr lang="en-US"/>
        </a:p>
      </dgm:t>
    </dgm:pt>
    <dgm:pt modelId="{0BDEEEA2-F4E4-40F9-8B19-A3F307BD80EC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4"/>
            </a:rPr>
            <a:t>Past Winners</a:t>
          </a:r>
          <a:endParaRPr lang="en-US"/>
        </a:p>
      </dgm:t>
    </dgm:pt>
    <dgm:pt modelId="{00079A4D-58E5-4E44-8683-20AAB781B29F}" type="parTrans" cxnId="{FE74AF5A-616E-497F-9538-C68F2A4112A9}">
      <dgm:prSet/>
      <dgm:spPr/>
      <dgm:t>
        <a:bodyPr/>
        <a:lstStyle/>
        <a:p>
          <a:endParaRPr lang="en-US"/>
        </a:p>
      </dgm:t>
    </dgm:pt>
    <dgm:pt modelId="{7AF53A6A-527F-4AFC-8266-1A6FEF146CCC}" type="sibTrans" cxnId="{FE74AF5A-616E-497F-9538-C68F2A4112A9}">
      <dgm:prSet/>
      <dgm:spPr/>
      <dgm:t>
        <a:bodyPr/>
        <a:lstStyle/>
        <a:p>
          <a:endParaRPr lang="en-US"/>
        </a:p>
      </dgm:t>
    </dgm:pt>
    <dgm:pt modelId="{1B012D95-80A3-4E87-860B-A8B6DAC90B28}">
      <dgm:prSet/>
      <dgm:spPr/>
      <dgm:t>
        <a:bodyPr/>
        <a:lstStyle/>
        <a:p>
          <a:pPr>
            <a:defRPr b="1"/>
          </a:pPr>
          <a:r>
            <a:rPr lang="en-US">
              <a:hlinkClick xmlns:r="http://schemas.openxmlformats.org/officeDocument/2006/relationships" r:id="rId5"/>
            </a:rPr>
            <a:t>Guidelines</a:t>
          </a:r>
          <a:endParaRPr lang="en-US"/>
        </a:p>
      </dgm:t>
    </dgm:pt>
    <dgm:pt modelId="{E7CA9F15-E1A4-4D09-8EAE-2487D65C58E9}" type="parTrans" cxnId="{A88919A4-8220-4816-BBFA-24D54533B8B5}">
      <dgm:prSet/>
      <dgm:spPr/>
      <dgm:t>
        <a:bodyPr/>
        <a:lstStyle/>
        <a:p>
          <a:endParaRPr lang="en-US"/>
        </a:p>
      </dgm:t>
    </dgm:pt>
    <dgm:pt modelId="{79EF1FF5-E4A5-4ED1-8C8E-3BC1EC1B48A8}" type="sibTrans" cxnId="{A88919A4-8220-4816-BBFA-24D54533B8B5}">
      <dgm:prSet/>
      <dgm:spPr/>
      <dgm:t>
        <a:bodyPr/>
        <a:lstStyle/>
        <a:p>
          <a:endParaRPr lang="en-US"/>
        </a:p>
      </dgm:t>
    </dgm:pt>
    <dgm:pt modelId="{015BDA92-9849-4317-A88B-1A7C1B38BFF6}" type="pres">
      <dgm:prSet presAssocID="{563383DA-3962-4553-8532-BA75AD0C3343}" presName="root" presStyleCnt="0">
        <dgm:presLayoutVars>
          <dgm:dir/>
          <dgm:resizeHandles val="exact"/>
        </dgm:presLayoutVars>
      </dgm:prSet>
      <dgm:spPr/>
    </dgm:pt>
    <dgm:pt modelId="{0820DAB5-26D1-41A0-8A7D-A4359599F35C}" type="pres">
      <dgm:prSet presAssocID="{2232B2DD-C40F-4DF5-AB6D-A675895A21AB}" presName="compNode" presStyleCnt="0"/>
      <dgm:spPr/>
    </dgm:pt>
    <dgm:pt modelId="{5ED4EC09-B138-4BA3-A13C-00F897363157}" type="pres">
      <dgm:prSet presAssocID="{2232B2DD-C40F-4DF5-AB6D-A675895A21AB}" presName="iconRect" presStyleLbl="node1" presStyleIdx="0" presStyleCnt="4" custAng="1080000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32C74DD-22ED-464E-AE3D-470A693EDF64}" type="pres">
      <dgm:prSet presAssocID="{2232B2DD-C40F-4DF5-AB6D-A675895A21AB}" presName="iconSpace" presStyleCnt="0"/>
      <dgm:spPr/>
    </dgm:pt>
    <dgm:pt modelId="{BA342190-DC4A-4309-ABC3-ACDB2236643B}" type="pres">
      <dgm:prSet presAssocID="{2232B2DD-C40F-4DF5-AB6D-A675895A21AB}" presName="parTx" presStyleLbl="revTx" presStyleIdx="0" presStyleCnt="8">
        <dgm:presLayoutVars>
          <dgm:chMax val="0"/>
          <dgm:chPref val="0"/>
        </dgm:presLayoutVars>
      </dgm:prSet>
      <dgm:spPr/>
    </dgm:pt>
    <dgm:pt modelId="{E1F341F2-869F-4210-B21C-29607737AA57}" type="pres">
      <dgm:prSet presAssocID="{2232B2DD-C40F-4DF5-AB6D-A675895A21AB}" presName="txSpace" presStyleCnt="0"/>
      <dgm:spPr/>
    </dgm:pt>
    <dgm:pt modelId="{480B5520-EEC8-48E7-BD77-57BE668B6DFE}" type="pres">
      <dgm:prSet presAssocID="{2232B2DD-C40F-4DF5-AB6D-A675895A21AB}" presName="desTx" presStyleLbl="revTx" presStyleIdx="1" presStyleCnt="8">
        <dgm:presLayoutVars/>
      </dgm:prSet>
      <dgm:spPr/>
    </dgm:pt>
    <dgm:pt modelId="{C4D2F7DF-B8A7-4E45-B5B0-36564FC50EE7}" type="pres">
      <dgm:prSet presAssocID="{603B7928-E4AE-4815-B34F-64A25FAD0CDC}" presName="sibTrans" presStyleCnt="0"/>
      <dgm:spPr/>
    </dgm:pt>
    <dgm:pt modelId="{A1144FFD-B899-4B12-9C48-83F5153B1538}" type="pres">
      <dgm:prSet presAssocID="{F2D4787D-91A3-4425-B68E-8ABB8770525E}" presName="compNode" presStyleCnt="0"/>
      <dgm:spPr/>
    </dgm:pt>
    <dgm:pt modelId="{5CC4E9B8-68DF-48C2-A2C3-760E4587AE67}" type="pres">
      <dgm:prSet presAssocID="{F2D4787D-91A3-4425-B68E-8ABB8770525E}" presName="iconRect" presStyleLbl="node1" presStyleIdx="1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20F500-55BD-45B7-9F9D-14802E175FA3}" type="pres">
      <dgm:prSet presAssocID="{F2D4787D-91A3-4425-B68E-8ABB8770525E}" presName="iconSpace" presStyleCnt="0"/>
      <dgm:spPr/>
    </dgm:pt>
    <dgm:pt modelId="{1027C231-47C3-434A-AFF4-C7E63C9832C6}" type="pres">
      <dgm:prSet presAssocID="{F2D4787D-91A3-4425-B68E-8ABB8770525E}" presName="parTx" presStyleLbl="revTx" presStyleIdx="2" presStyleCnt="8">
        <dgm:presLayoutVars>
          <dgm:chMax val="0"/>
          <dgm:chPref val="0"/>
        </dgm:presLayoutVars>
      </dgm:prSet>
      <dgm:spPr/>
    </dgm:pt>
    <dgm:pt modelId="{885C0690-F8B1-4478-8E2E-537266920141}" type="pres">
      <dgm:prSet presAssocID="{F2D4787D-91A3-4425-B68E-8ABB8770525E}" presName="txSpace" presStyleCnt="0"/>
      <dgm:spPr/>
    </dgm:pt>
    <dgm:pt modelId="{1F5FEEC1-BC25-43C8-8648-918BAB39346C}" type="pres">
      <dgm:prSet presAssocID="{F2D4787D-91A3-4425-B68E-8ABB8770525E}" presName="desTx" presStyleLbl="revTx" presStyleIdx="3" presStyleCnt="8">
        <dgm:presLayoutVars/>
      </dgm:prSet>
      <dgm:spPr/>
    </dgm:pt>
    <dgm:pt modelId="{8E9802DC-774D-477F-B6A5-F663A0C96DCE}" type="pres">
      <dgm:prSet presAssocID="{69EE9345-D316-4150-94C3-8C9A71CE0D07}" presName="sibTrans" presStyleCnt="0"/>
      <dgm:spPr/>
    </dgm:pt>
    <dgm:pt modelId="{8062CFDB-ED14-44F1-9821-47523715D996}" type="pres">
      <dgm:prSet presAssocID="{0BDEEEA2-F4E4-40F9-8B19-A3F307BD80EC}" presName="compNode" presStyleCnt="0"/>
      <dgm:spPr/>
    </dgm:pt>
    <dgm:pt modelId="{07C6EA23-A04D-4D30-B550-9E4BDA7B5CA5}" type="pres">
      <dgm:prSet presAssocID="{0BDEEEA2-F4E4-40F9-8B19-A3F307BD80EC}" presName="iconRect" presStyleLbl="node1" presStyleIdx="2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5DBA170-6327-41D6-8A70-37426082F2D2}" type="pres">
      <dgm:prSet presAssocID="{0BDEEEA2-F4E4-40F9-8B19-A3F307BD80EC}" presName="iconSpace" presStyleCnt="0"/>
      <dgm:spPr/>
    </dgm:pt>
    <dgm:pt modelId="{E2DEB9DE-593E-452C-8B15-78C4EB3DCC87}" type="pres">
      <dgm:prSet presAssocID="{0BDEEEA2-F4E4-40F9-8B19-A3F307BD80EC}" presName="parTx" presStyleLbl="revTx" presStyleIdx="4" presStyleCnt="8">
        <dgm:presLayoutVars>
          <dgm:chMax val="0"/>
          <dgm:chPref val="0"/>
        </dgm:presLayoutVars>
      </dgm:prSet>
      <dgm:spPr/>
    </dgm:pt>
    <dgm:pt modelId="{58570D62-E74D-491E-8B08-D80744F69FF5}" type="pres">
      <dgm:prSet presAssocID="{0BDEEEA2-F4E4-40F9-8B19-A3F307BD80EC}" presName="txSpace" presStyleCnt="0"/>
      <dgm:spPr/>
    </dgm:pt>
    <dgm:pt modelId="{9F141C54-8FE8-482C-922A-1E1995BA0E5F}" type="pres">
      <dgm:prSet presAssocID="{0BDEEEA2-F4E4-40F9-8B19-A3F307BD80EC}" presName="desTx" presStyleLbl="revTx" presStyleIdx="5" presStyleCnt="8">
        <dgm:presLayoutVars/>
      </dgm:prSet>
      <dgm:spPr/>
    </dgm:pt>
    <dgm:pt modelId="{48B7122C-ADAA-4CF3-8AD9-E46C11B66B8B}" type="pres">
      <dgm:prSet presAssocID="{7AF53A6A-527F-4AFC-8266-1A6FEF146CCC}" presName="sibTrans" presStyleCnt="0"/>
      <dgm:spPr/>
    </dgm:pt>
    <dgm:pt modelId="{150883F5-DDBF-4FD3-955A-1AA6655A3B03}" type="pres">
      <dgm:prSet presAssocID="{1B012D95-80A3-4E87-860B-A8B6DAC90B28}" presName="compNode" presStyleCnt="0"/>
      <dgm:spPr/>
    </dgm:pt>
    <dgm:pt modelId="{8DA9E674-A1BF-4A11-8D72-0E41C979899E}" type="pres">
      <dgm:prSet presAssocID="{1B012D95-80A3-4E87-860B-A8B6DAC90B28}" presName="iconRect" presStyleLbl="node1" presStyleIdx="3" presStyleCnt="4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EC909E-E3A4-4BD8-A476-4277F245CF83}" type="pres">
      <dgm:prSet presAssocID="{1B012D95-80A3-4E87-860B-A8B6DAC90B28}" presName="iconSpace" presStyleCnt="0"/>
      <dgm:spPr/>
    </dgm:pt>
    <dgm:pt modelId="{5F2231D0-5A28-49DA-8BF2-71086FB6246B}" type="pres">
      <dgm:prSet presAssocID="{1B012D95-80A3-4E87-860B-A8B6DAC90B28}" presName="parTx" presStyleLbl="revTx" presStyleIdx="6" presStyleCnt="8">
        <dgm:presLayoutVars>
          <dgm:chMax val="0"/>
          <dgm:chPref val="0"/>
        </dgm:presLayoutVars>
      </dgm:prSet>
      <dgm:spPr/>
    </dgm:pt>
    <dgm:pt modelId="{2AE371F9-AF48-47AD-933C-ED47CF458FDE}" type="pres">
      <dgm:prSet presAssocID="{1B012D95-80A3-4E87-860B-A8B6DAC90B28}" presName="txSpace" presStyleCnt="0"/>
      <dgm:spPr/>
    </dgm:pt>
    <dgm:pt modelId="{66B5A2B8-AC87-4F63-98FD-8B4D1B981C1E}" type="pres">
      <dgm:prSet presAssocID="{1B012D95-80A3-4E87-860B-A8B6DAC90B28}" presName="desTx" presStyleLbl="revTx" presStyleIdx="7" presStyleCnt="8">
        <dgm:presLayoutVars/>
      </dgm:prSet>
      <dgm:spPr/>
    </dgm:pt>
  </dgm:ptLst>
  <dgm:cxnLst>
    <dgm:cxn modelId="{DC266F1B-D57E-49AE-8108-ADCC304E5DEB}" type="presOf" srcId="{1B012D95-80A3-4E87-860B-A8B6DAC90B28}" destId="{5F2231D0-5A28-49DA-8BF2-71086FB6246B}" srcOrd="0" destOrd="0" presId="urn:microsoft.com/office/officeart/2018/5/layout/CenteredIconLabelDescriptionList"/>
    <dgm:cxn modelId="{45976B2D-C381-440D-A397-2BCB5D0BC81C}" srcId="{563383DA-3962-4553-8532-BA75AD0C3343}" destId="{F2D4787D-91A3-4425-B68E-8ABB8770525E}" srcOrd="1" destOrd="0" parTransId="{1F27EA38-1979-4E21-904C-51688A55AD5A}" sibTransId="{69EE9345-D316-4150-94C3-8C9A71CE0D07}"/>
    <dgm:cxn modelId="{FF50BC41-4AD9-4B63-B8A9-4FEA38CC9A3F}" srcId="{563383DA-3962-4553-8532-BA75AD0C3343}" destId="{2232B2DD-C40F-4DF5-AB6D-A675895A21AB}" srcOrd="0" destOrd="0" parTransId="{2D939D74-BBD4-4416-9EC1-9D3E964C68E0}" sibTransId="{603B7928-E4AE-4815-B34F-64A25FAD0CDC}"/>
    <dgm:cxn modelId="{95EA2C44-7B24-413C-B811-9D1D1A2F57F9}" srcId="{F2D4787D-91A3-4425-B68E-8ABB8770525E}" destId="{34F80AF7-0330-47B1-B0A3-0FADEF2DF776}" srcOrd="0" destOrd="0" parTransId="{F9064747-2B7D-47A1-AD39-A1E9D3F78B72}" sibTransId="{8D4AF220-4530-422F-B1EE-6161DED15CBF}"/>
    <dgm:cxn modelId="{B56DEF72-E5D4-42D7-ADF3-951E521E3145}" type="presOf" srcId="{563383DA-3962-4553-8532-BA75AD0C3343}" destId="{015BDA92-9849-4317-A88B-1A7C1B38BFF6}" srcOrd="0" destOrd="0" presId="urn:microsoft.com/office/officeart/2018/5/layout/CenteredIconLabelDescriptionList"/>
    <dgm:cxn modelId="{FE74AF5A-616E-497F-9538-C68F2A4112A9}" srcId="{563383DA-3962-4553-8532-BA75AD0C3343}" destId="{0BDEEEA2-F4E4-40F9-8B19-A3F307BD80EC}" srcOrd="2" destOrd="0" parTransId="{00079A4D-58E5-4E44-8683-20AAB781B29F}" sibTransId="{7AF53A6A-527F-4AFC-8266-1A6FEF146CCC}"/>
    <dgm:cxn modelId="{4E95F099-6076-4B31-B1B2-73E609319B51}" type="presOf" srcId="{34F80AF7-0330-47B1-B0A3-0FADEF2DF776}" destId="{1F5FEEC1-BC25-43C8-8648-918BAB39346C}" srcOrd="0" destOrd="0" presId="urn:microsoft.com/office/officeart/2018/5/layout/CenteredIconLabelDescriptionList"/>
    <dgm:cxn modelId="{8D96609C-37E0-4059-B87D-5BE2F3C00513}" type="presOf" srcId="{F2D4787D-91A3-4425-B68E-8ABB8770525E}" destId="{1027C231-47C3-434A-AFF4-C7E63C9832C6}" srcOrd="0" destOrd="0" presId="urn:microsoft.com/office/officeart/2018/5/layout/CenteredIconLabelDescriptionList"/>
    <dgm:cxn modelId="{A88919A4-8220-4816-BBFA-24D54533B8B5}" srcId="{563383DA-3962-4553-8532-BA75AD0C3343}" destId="{1B012D95-80A3-4E87-860B-A8B6DAC90B28}" srcOrd="3" destOrd="0" parTransId="{E7CA9F15-E1A4-4D09-8EAE-2487D65C58E9}" sibTransId="{79EF1FF5-E4A5-4ED1-8C8E-3BC1EC1B48A8}"/>
    <dgm:cxn modelId="{E023FBBA-A55C-42FE-BC8A-166E7CBF5A83}" type="presOf" srcId="{2232B2DD-C40F-4DF5-AB6D-A675895A21AB}" destId="{BA342190-DC4A-4309-ABC3-ACDB2236643B}" srcOrd="0" destOrd="0" presId="urn:microsoft.com/office/officeart/2018/5/layout/CenteredIconLabelDescriptionList"/>
    <dgm:cxn modelId="{F5C9F9F6-E9C1-4874-997C-E5C10FCA8BF0}" type="presOf" srcId="{0BDEEEA2-F4E4-40F9-8B19-A3F307BD80EC}" destId="{E2DEB9DE-593E-452C-8B15-78C4EB3DCC87}" srcOrd="0" destOrd="0" presId="urn:microsoft.com/office/officeart/2018/5/layout/CenteredIconLabelDescriptionList"/>
    <dgm:cxn modelId="{9CA22C8B-8A67-4585-8A2E-1389BDA3720E}" type="presParOf" srcId="{015BDA92-9849-4317-A88B-1A7C1B38BFF6}" destId="{0820DAB5-26D1-41A0-8A7D-A4359599F35C}" srcOrd="0" destOrd="0" presId="urn:microsoft.com/office/officeart/2018/5/layout/CenteredIconLabelDescriptionList"/>
    <dgm:cxn modelId="{61802018-EBBC-4806-9B90-603216081A68}" type="presParOf" srcId="{0820DAB5-26D1-41A0-8A7D-A4359599F35C}" destId="{5ED4EC09-B138-4BA3-A13C-00F897363157}" srcOrd="0" destOrd="0" presId="urn:microsoft.com/office/officeart/2018/5/layout/CenteredIconLabelDescriptionList"/>
    <dgm:cxn modelId="{B648513D-AF21-4B1E-8DD2-795BBC530442}" type="presParOf" srcId="{0820DAB5-26D1-41A0-8A7D-A4359599F35C}" destId="{A32C74DD-22ED-464E-AE3D-470A693EDF64}" srcOrd="1" destOrd="0" presId="urn:microsoft.com/office/officeart/2018/5/layout/CenteredIconLabelDescriptionList"/>
    <dgm:cxn modelId="{FE9C881F-6A62-4A72-9C97-0C8D982F3C58}" type="presParOf" srcId="{0820DAB5-26D1-41A0-8A7D-A4359599F35C}" destId="{BA342190-DC4A-4309-ABC3-ACDB2236643B}" srcOrd="2" destOrd="0" presId="urn:microsoft.com/office/officeart/2018/5/layout/CenteredIconLabelDescriptionList"/>
    <dgm:cxn modelId="{7CE6A567-2CAA-43A1-A0E1-A97F60C8088A}" type="presParOf" srcId="{0820DAB5-26D1-41A0-8A7D-A4359599F35C}" destId="{E1F341F2-869F-4210-B21C-29607737AA57}" srcOrd="3" destOrd="0" presId="urn:microsoft.com/office/officeart/2018/5/layout/CenteredIconLabelDescriptionList"/>
    <dgm:cxn modelId="{D056A70D-AE5F-4030-9010-69C7F90CC239}" type="presParOf" srcId="{0820DAB5-26D1-41A0-8A7D-A4359599F35C}" destId="{480B5520-EEC8-48E7-BD77-57BE668B6DFE}" srcOrd="4" destOrd="0" presId="urn:microsoft.com/office/officeart/2018/5/layout/CenteredIconLabelDescriptionList"/>
    <dgm:cxn modelId="{87889129-0209-4F06-80DF-E8463D892A7B}" type="presParOf" srcId="{015BDA92-9849-4317-A88B-1A7C1B38BFF6}" destId="{C4D2F7DF-B8A7-4E45-B5B0-36564FC50EE7}" srcOrd="1" destOrd="0" presId="urn:microsoft.com/office/officeart/2018/5/layout/CenteredIconLabelDescriptionList"/>
    <dgm:cxn modelId="{4E19CF47-539C-4946-8BAA-EFF7DA6F2793}" type="presParOf" srcId="{015BDA92-9849-4317-A88B-1A7C1B38BFF6}" destId="{A1144FFD-B899-4B12-9C48-83F5153B1538}" srcOrd="2" destOrd="0" presId="urn:microsoft.com/office/officeart/2018/5/layout/CenteredIconLabelDescriptionList"/>
    <dgm:cxn modelId="{94BF95B6-082E-4223-8FED-99FA64BD6F40}" type="presParOf" srcId="{A1144FFD-B899-4B12-9C48-83F5153B1538}" destId="{5CC4E9B8-68DF-48C2-A2C3-760E4587AE67}" srcOrd="0" destOrd="0" presId="urn:microsoft.com/office/officeart/2018/5/layout/CenteredIconLabelDescriptionList"/>
    <dgm:cxn modelId="{7E8CE07A-2C2C-413B-86CD-C8BEFEE1165B}" type="presParOf" srcId="{A1144FFD-B899-4B12-9C48-83F5153B1538}" destId="{EA20F500-55BD-45B7-9F9D-14802E175FA3}" srcOrd="1" destOrd="0" presId="urn:microsoft.com/office/officeart/2018/5/layout/CenteredIconLabelDescriptionList"/>
    <dgm:cxn modelId="{2C6B79C4-80F0-4BA6-B9D2-5602BA14B9A4}" type="presParOf" srcId="{A1144FFD-B899-4B12-9C48-83F5153B1538}" destId="{1027C231-47C3-434A-AFF4-C7E63C9832C6}" srcOrd="2" destOrd="0" presId="urn:microsoft.com/office/officeart/2018/5/layout/CenteredIconLabelDescriptionList"/>
    <dgm:cxn modelId="{FF8F7AE7-90C8-4149-90D0-996CCDA94895}" type="presParOf" srcId="{A1144FFD-B899-4B12-9C48-83F5153B1538}" destId="{885C0690-F8B1-4478-8E2E-537266920141}" srcOrd="3" destOrd="0" presId="urn:microsoft.com/office/officeart/2018/5/layout/CenteredIconLabelDescriptionList"/>
    <dgm:cxn modelId="{6817FABA-9245-41D2-8B5B-708D1A60F0A4}" type="presParOf" srcId="{A1144FFD-B899-4B12-9C48-83F5153B1538}" destId="{1F5FEEC1-BC25-43C8-8648-918BAB39346C}" srcOrd="4" destOrd="0" presId="urn:microsoft.com/office/officeart/2018/5/layout/CenteredIconLabelDescriptionList"/>
    <dgm:cxn modelId="{CAED293B-1149-4E1F-B86C-57674F4A6894}" type="presParOf" srcId="{015BDA92-9849-4317-A88B-1A7C1B38BFF6}" destId="{8E9802DC-774D-477F-B6A5-F663A0C96DCE}" srcOrd="3" destOrd="0" presId="urn:microsoft.com/office/officeart/2018/5/layout/CenteredIconLabelDescriptionList"/>
    <dgm:cxn modelId="{5B7386C9-8B99-486B-8F4D-DDDF2E52CC60}" type="presParOf" srcId="{015BDA92-9849-4317-A88B-1A7C1B38BFF6}" destId="{8062CFDB-ED14-44F1-9821-47523715D996}" srcOrd="4" destOrd="0" presId="urn:microsoft.com/office/officeart/2018/5/layout/CenteredIconLabelDescriptionList"/>
    <dgm:cxn modelId="{8D1FBFC9-DABD-4DEB-B7EE-C75606DF8812}" type="presParOf" srcId="{8062CFDB-ED14-44F1-9821-47523715D996}" destId="{07C6EA23-A04D-4D30-B550-9E4BDA7B5CA5}" srcOrd="0" destOrd="0" presId="urn:microsoft.com/office/officeart/2018/5/layout/CenteredIconLabelDescriptionList"/>
    <dgm:cxn modelId="{F258ED72-2B53-4516-95DF-25A4480C96FF}" type="presParOf" srcId="{8062CFDB-ED14-44F1-9821-47523715D996}" destId="{85DBA170-6327-41D6-8A70-37426082F2D2}" srcOrd="1" destOrd="0" presId="urn:microsoft.com/office/officeart/2018/5/layout/CenteredIconLabelDescriptionList"/>
    <dgm:cxn modelId="{7D18D5B5-F0C4-4E52-819F-B6CAE510E98A}" type="presParOf" srcId="{8062CFDB-ED14-44F1-9821-47523715D996}" destId="{E2DEB9DE-593E-452C-8B15-78C4EB3DCC87}" srcOrd="2" destOrd="0" presId="urn:microsoft.com/office/officeart/2018/5/layout/CenteredIconLabelDescriptionList"/>
    <dgm:cxn modelId="{8A5BD464-5FA9-4ABB-BEDB-045CC2044E2C}" type="presParOf" srcId="{8062CFDB-ED14-44F1-9821-47523715D996}" destId="{58570D62-E74D-491E-8B08-D80744F69FF5}" srcOrd="3" destOrd="0" presId="urn:microsoft.com/office/officeart/2018/5/layout/CenteredIconLabelDescriptionList"/>
    <dgm:cxn modelId="{F88A8DA2-FA61-452D-B626-889BAB7736F6}" type="presParOf" srcId="{8062CFDB-ED14-44F1-9821-47523715D996}" destId="{9F141C54-8FE8-482C-922A-1E1995BA0E5F}" srcOrd="4" destOrd="0" presId="urn:microsoft.com/office/officeart/2018/5/layout/CenteredIconLabelDescriptionList"/>
    <dgm:cxn modelId="{7E00259A-7394-47F6-AE25-C051B6C3F131}" type="presParOf" srcId="{015BDA92-9849-4317-A88B-1A7C1B38BFF6}" destId="{48B7122C-ADAA-4CF3-8AD9-E46C11B66B8B}" srcOrd="5" destOrd="0" presId="urn:microsoft.com/office/officeart/2018/5/layout/CenteredIconLabelDescriptionList"/>
    <dgm:cxn modelId="{615C50A8-DF3C-47AA-A3EE-680A172C5734}" type="presParOf" srcId="{015BDA92-9849-4317-A88B-1A7C1B38BFF6}" destId="{150883F5-DDBF-4FD3-955A-1AA6655A3B03}" srcOrd="6" destOrd="0" presId="urn:microsoft.com/office/officeart/2018/5/layout/CenteredIconLabelDescriptionList"/>
    <dgm:cxn modelId="{85BBD5C3-22DF-4B58-8AC1-4A9D9B779AB0}" type="presParOf" srcId="{150883F5-DDBF-4FD3-955A-1AA6655A3B03}" destId="{8DA9E674-A1BF-4A11-8D72-0E41C979899E}" srcOrd="0" destOrd="0" presId="urn:microsoft.com/office/officeart/2018/5/layout/CenteredIconLabelDescriptionList"/>
    <dgm:cxn modelId="{9B330377-2A3F-4E5A-8A7C-4C71FA2D504C}" type="presParOf" srcId="{150883F5-DDBF-4FD3-955A-1AA6655A3B03}" destId="{A6EC909E-E3A4-4BD8-A476-4277F245CF83}" srcOrd="1" destOrd="0" presId="urn:microsoft.com/office/officeart/2018/5/layout/CenteredIconLabelDescriptionList"/>
    <dgm:cxn modelId="{4AF3D2B5-482C-43ED-BAAE-787CF9939562}" type="presParOf" srcId="{150883F5-DDBF-4FD3-955A-1AA6655A3B03}" destId="{5F2231D0-5A28-49DA-8BF2-71086FB6246B}" srcOrd="2" destOrd="0" presId="urn:microsoft.com/office/officeart/2018/5/layout/CenteredIconLabelDescriptionList"/>
    <dgm:cxn modelId="{D59123B9-C4A0-4A1F-9460-155A0A1DE1B4}" type="presParOf" srcId="{150883F5-DDBF-4FD3-955A-1AA6655A3B03}" destId="{2AE371F9-AF48-47AD-933C-ED47CF458FDE}" srcOrd="3" destOrd="0" presId="urn:microsoft.com/office/officeart/2018/5/layout/CenteredIconLabelDescriptionList"/>
    <dgm:cxn modelId="{C9495729-C131-4909-9372-B25835ABA220}" type="presParOf" srcId="{150883F5-DDBF-4FD3-955A-1AA6655A3B03}" destId="{66B5A2B8-AC87-4F63-98FD-8B4D1B981C1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48740-B447-45E3-8144-EC931C81496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FACF60-C1E9-4E88-83E0-CBE5AB6BFB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Rvest</a:t>
          </a:r>
        </a:p>
      </dgm:t>
    </dgm:pt>
    <dgm:pt modelId="{B47F3E2D-FC3C-46D6-BA4C-094D956E2253}" type="parTrans" cxnId="{39B99CBF-6829-4EF7-9800-AF6E17285C6E}">
      <dgm:prSet/>
      <dgm:spPr/>
      <dgm:t>
        <a:bodyPr/>
        <a:lstStyle/>
        <a:p>
          <a:endParaRPr lang="en-US"/>
        </a:p>
      </dgm:t>
    </dgm:pt>
    <dgm:pt modelId="{61ABE67A-991D-4CF8-9773-4F7D12139397}" type="sibTrans" cxnId="{39B99CBF-6829-4EF7-9800-AF6E17285C6E}">
      <dgm:prSet/>
      <dgm:spPr/>
      <dgm:t>
        <a:bodyPr/>
        <a:lstStyle/>
        <a:p>
          <a:endParaRPr lang="en-US"/>
        </a:p>
      </dgm:t>
    </dgm:pt>
    <dgm:pt modelId="{2F2E4229-530D-4FEE-A1A2-20B5E46E01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RSelenium</a:t>
          </a:r>
          <a:endParaRPr lang="en-US" dirty="0"/>
        </a:p>
      </dgm:t>
    </dgm:pt>
    <dgm:pt modelId="{788DB88F-139E-498C-BD54-6B10A2189BD5}" type="parTrans" cxnId="{6DE23ED7-00E3-4CAE-82D1-1FD763FB5CBB}">
      <dgm:prSet/>
      <dgm:spPr/>
      <dgm:t>
        <a:bodyPr/>
        <a:lstStyle/>
        <a:p>
          <a:endParaRPr lang="en-US"/>
        </a:p>
      </dgm:t>
    </dgm:pt>
    <dgm:pt modelId="{10E33510-23FF-4E83-9590-A0B539B97056}" type="sibTrans" cxnId="{6DE23ED7-00E3-4CAE-82D1-1FD763FB5CBB}">
      <dgm:prSet/>
      <dgm:spPr/>
      <dgm:t>
        <a:bodyPr/>
        <a:lstStyle/>
        <a:p>
          <a:endParaRPr lang="en-US"/>
        </a:p>
      </dgm:t>
    </dgm:pt>
    <dgm:pt modelId="{3AD7904F-1302-477A-BAF2-3523E1AA27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CSS Selector</a:t>
          </a:r>
        </a:p>
      </dgm:t>
    </dgm:pt>
    <dgm:pt modelId="{77D1C284-B2AA-4CDA-BFBB-EA293FC6E37A}" type="parTrans" cxnId="{EDE021F3-C48A-41EB-9228-7ED665CCF53A}">
      <dgm:prSet/>
      <dgm:spPr/>
      <dgm:t>
        <a:bodyPr/>
        <a:lstStyle/>
        <a:p>
          <a:endParaRPr lang="en-US"/>
        </a:p>
      </dgm:t>
    </dgm:pt>
    <dgm:pt modelId="{363A54F1-C5F8-42DF-A60D-4DD38E5F16BD}" type="sibTrans" cxnId="{EDE021F3-C48A-41EB-9228-7ED665CCF53A}">
      <dgm:prSet/>
      <dgm:spPr/>
      <dgm:t>
        <a:bodyPr/>
        <a:lstStyle/>
        <a:p>
          <a:endParaRPr lang="en-US"/>
        </a:p>
      </dgm:t>
    </dgm:pt>
    <dgm:pt modelId="{513D1A5A-6D50-4FE9-A610-6C02B5771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Selector Gadget</a:t>
          </a:r>
          <a:endParaRPr lang="en-US" dirty="0"/>
        </a:p>
      </dgm:t>
    </dgm:pt>
    <dgm:pt modelId="{F67ABDC6-FC80-448C-B2FD-1D7758AD89B3}" type="parTrans" cxnId="{1E99A23F-74DD-47A5-8FBA-2223D193FA3C}">
      <dgm:prSet/>
      <dgm:spPr/>
      <dgm:t>
        <a:bodyPr/>
        <a:lstStyle/>
        <a:p>
          <a:endParaRPr lang="en-US"/>
        </a:p>
      </dgm:t>
    </dgm:pt>
    <dgm:pt modelId="{B1FAE7B4-B5BD-4635-815A-D591459CBCBA}" type="sibTrans" cxnId="{1E99A23F-74DD-47A5-8FBA-2223D193FA3C}">
      <dgm:prSet/>
      <dgm:spPr/>
      <dgm:t>
        <a:bodyPr/>
        <a:lstStyle/>
        <a:p>
          <a:endParaRPr lang="en-US"/>
        </a:p>
      </dgm:t>
    </dgm:pt>
    <dgm:pt modelId="{08FB862C-7E17-4127-9812-793883115B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PDF Tools</a:t>
          </a:r>
        </a:p>
      </dgm:t>
    </dgm:pt>
    <dgm:pt modelId="{C4203CB4-EF2D-4918-81FC-BF9414C6D16F}" type="parTrans" cxnId="{30AFB809-041C-4207-87FE-3489405D77B6}">
      <dgm:prSet/>
      <dgm:spPr/>
      <dgm:t>
        <a:bodyPr/>
        <a:lstStyle/>
        <a:p>
          <a:endParaRPr lang="en-US"/>
        </a:p>
      </dgm:t>
    </dgm:pt>
    <dgm:pt modelId="{A7FDDDE6-8956-40FF-AE14-716E85E3883D}" type="sibTrans" cxnId="{30AFB809-041C-4207-87FE-3489405D77B6}">
      <dgm:prSet/>
      <dgm:spPr/>
      <dgm:t>
        <a:bodyPr/>
        <a:lstStyle/>
        <a:p>
          <a:endParaRPr lang="en-US"/>
        </a:p>
      </dgm:t>
    </dgm:pt>
    <dgm:pt modelId="{85B606B9-A33B-4FB8-9567-15910C02DEEE}" type="pres">
      <dgm:prSet presAssocID="{A1748740-B447-45E3-8144-EC931C814965}" presName="root" presStyleCnt="0">
        <dgm:presLayoutVars>
          <dgm:dir/>
          <dgm:resizeHandles val="exact"/>
        </dgm:presLayoutVars>
      </dgm:prSet>
      <dgm:spPr/>
    </dgm:pt>
    <dgm:pt modelId="{4B4F0E78-E433-4F45-BBED-52AE391631A5}" type="pres">
      <dgm:prSet presAssocID="{71FACF60-C1E9-4E88-83E0-CBE5AB6BFBA3}" presName="compNode" presStyleCnt="0"/>
      <dgm:spPr/>
    </dgm:pt>
    <dgm:pt modelId="{F4C804B4-6F85-46AE-A9C9-89AF9EB325CB}" type="pres">
      <dgm:prSet presAssocID="{71FACF60-C1E9-4E88-83E0-CBE5AB6BFBA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99F1B76-A872-4203-AA8E-76E3C0C64717}" type="pres">
      <dgm:prSet presAssocID="{71FACF60-C1E9-4E88-83E0-CBE5AB6BFBA3}" presName="iconSpace" presStyleCnt="0"/>
      <dgm:spPr/>
    </dgm:pt>
    <dgm:pt modelId="{27F6D9BC-CA52-4AE3-8ABC-F27B37C044D1}" type="pres">
      <dgm:prSet presAssocID="{71FACF60-C1E9-4E88-83E0-CBE5AB6BFBA3}" presName="parTx" presStyleLbl="revTx" presStyleIdx="0" presStyleCnt="8">
        <dgm:presLayoutVars>
          <dgm:chMax val="0"/>
          <dgm:chPref val="0"/>
        </dgm:presLayoutVars>
      </dgm:prSet>
      <dgm:spPr/>
    </dgm:pt>
    <dgm:pt modelId="{8EAA1D2E-D880-4EB4-8BDF-F0536A791B16}" type="pres">
      <dgm:prSet presAssocID="{71FACF60-C1E9-4E88-83E0-CBE5AB6BFBA3}" presName="txSpace" presStyleCnt="0"/>
      <dgm:spPr/>
    </dgm:pt>
    <dgm:pt modelId="{736E940F-9839-4F9D-86D3-3D1F2263CEF3}" type="pres">
      <dgm:prSet presAssocID="{71FACF60-C1E9-4E88-83E0-CBE5AB6BFBA3}" presName="desTx" presStyleLbl="revTx" presStyleIdx="1" presStyleCnt="8">
        <dgm:presLayoutVars/>
      </dgm:prSet>
      <dgm:spPr/>
    </dgm:pt>
    <dgm:pt modelId="{0296E5DA-EE9F-4453-B2E2-D98AC8ECD339}" type="pres">
      <dgm:prSet presAssocID="{61ABE67A-991D-4CF8-9773-4F7D12139397}" presName="sibTrans" presStyleCnt="0"/>
      <dgm:spPr/>
    </dgm:pt>
    <dgm:pt modelId="{9FC8C24B-457F-413E-851C-C10C615A2322}" type="pres">
      <dgm:prSet presAssocID="{2F2E4229-530D-4FEE-A1A2-20B5E46E01EA}" presName="compNode" presStyleCnt="0"/>
      <dgm:spPr/>
    </dgm:pt>
    <dgm:pt modelId="{E2433670-8A5C-4D57-8604-392034242F95}" type="pres">
      <dgm:prSet presAssocID="{2F2E4229-530D-4FEE-A1A2-20B5E46E01E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BAA8304-225B-4896-B8AF-0F6770E9E5C1}" type="pres">
      <dgm:prSet presAssocID="{2F2E4229-530D-4FEE-A1A2-20B5E46E01EA}" presName="iconSpace" presStyleCnt="0"/>
      <dgm:spPr/>
    </dgm:pt>
    <dgm:pt modelId="{66F3E46B-D4BA-4E3C-984A-0AA5225A318E}" type="pres">
      <dgm:prSet presAssocID="{2F2E4229-530D-4FEE-A1A2-20B5E46E01EA}" presName="parTx" presStyleLbl="revTx" presStyleIdx="2" presStyleCnt="8">
        <dgm:presLayoutVars>
          <dgm:chMax val="0"/>
          <dgm:chPref val="0"/>
        </dgm:presLayoutVars>
      </dgm:prSet>
      <dgm:spPr/>
    </dgm:pt>
    <dgm:pt modelId="{86A1578F-BF49-4FEE-99EF-1A29E64AACB1}" type="pres">
      <dgm:prSet presAssocID="{2F2E4229-530D-4FEE-A1A2-20B5E46E01EA}" presName="txSpace" presStyleCnt="0"/>
      <dgm:spPr/>
    </dgm:pt>
    <dgm:pt modelId="{47E19D33-BC81-4507-A659-8960EBC1CAAC}" type="pres">
      <dgm:prSet presAssocID="{2F2E4229-530D-4FEE-A1A2-20B5E46E01EA}" presName="desTx" presStyleLbl="revTx" presStyleIdx="3" presStyleCnt="8">
        <dgm:presLayoutVars/>
      </dgm:prSet>
      <dgm:spPr/>
    </dgm:pt>
    <dgm:pt modelId="{2609B9BE-59CC-432C-882D-61C356C9338D}" type="pres">
      <dgm:prSet presAssocID="{10E33510-23FF-4E83-9590-A0B539B97056}" presName="sibTrans" presStyleCnt="0"/>
      <dgm:spPr/>
    </dgm:pt>
    <dgm:pt modelId="{59246D81-4829-460A-B8FC-03A2A1991E76}" type="pres">
      <dgm:prSet presAssocID="{3AD7904F-1302-477A-BAF2-3523E1AA27A4}" presName="compNode" presStyleCnt="0"/>
      <dgm:spPr/>
    </dgm:pt>
    <dgm:pt modelId="{5B7472A6-4AD1-44D4-96C3-048C9E78414A}" type="pres">
      <dgm:prSet presAssocID="{3AD7904F-1302-477A-BAF2-3523E1AA27A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7D2DAB9-B345-4974-BA6A-E9DE43BAECD2}" type="pres">
      <dgm:prSet presAssocID="{3AD7904F-1302-477A-BAF2-3523E1AA27A4}" presName="iconSpace" presStyleCnt="0"/>
      <dgm:spPr/>
    </dgm:pt>
    <dgm:pt modelId="{1C1A9ECA-2028-4244-A626-458ADA0C93D9}" type="pres">
      <dgm:prSet presAssocID="{3AD7904F-1302-477A-BAF2-3523E1AA27A4}" presName="parTx" presStyleLbl="revTx" presStyleIdx="4" presStyleCnt="8">
        <dgm:presLayoutVars>
          <dgm:chMax val="0"/>
          <dgm:chPref val="0"/>
        </dgm:presLayoutVars>
      </dgm:prSet>
      <dgm:spPr/>
    </dgm:pt>
    <dgm:pt modelId="{889AC2A1-D7BD-4FEC-AA5A-73FC88159298}" type="pres">
      <dgm:prSet presAssocID="{3AD7904F-1302-477A-BAF2-3523E1AA27A4}" presName="txSpace" presStyleCnt="0"/>
      <dgm:spPr/>
    </dgm:pt>
    <dgm:pt modelId="{C26F44B4-483B-43AF-B560-3A117619AAC8}" type="pres">
      <dgm:prSet presAssocID="{3AD7904F-1302-477A-BAF2-3523E1AA27A4}" presName="desTx" presStyleLbl="revTx" presStyleIdx="5" presStyleCnt="8">
        <dgm:presLayoutVars/>
      </dgm:prSet>
      <dgm:spPr/>
    </dgm:pt>
    <dgm:pt modelId="{150FC1DE-688E-4A3F-AB89-A43129D6D724}" type="pres">
      <dgm:prSet presAssocID="{363A54F1-C5F8-42DF-A60D-4DD38E5F16BD}" presName="sibTrans" presStyleCnt="0"/>
      <dgm:spPr/>
    </dgm:pt>
    <dgm:pt modelId="{E3E7A5AF-BB27-4BA6-A46E-ABB4EFE6EECC}" type="pres">
      <dgm:prSet presAssocID="{08FB862C-7E17-4127-9812-793883115BD6}" presName="compNode" presStyleCnt="0"/>
      <dgm:spPr/>
    </dgm:pt>
    <dgm:pt modelId="{C93207BD-F3F3-4E85-BCAE-E51AF0B96308}" type="pres">
      <dgm:prSet presAssocID="{08FB862C-7E17-4127-9812-793883115BD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RTL"/>
        </a:ext>
      </dgm:extLst>
    </dgm:pt>
    <dgm:pt modelId="{51FEAA55-9C0A-4011-A676-9897CFA834C9}" type="pres">
      <dgm:prSet presAssocID="{08FB862C-7E17-4127-9812-793883115BD6}" presName="iconSpace" presStyleCnt="0"/>
      <dgm:spPr/>
    </dgm:pt>
    <dgm:pt modelId="{2929BCE8-438E-413B-B9DB-C9DFB25B4670}" type="pres">
      <dgm:prSet presAssocID="{08FB862C-7E17-4127-9812-793883115BD6}" presName="parTx" presStyleLbl="revTx" presStyleIdx="6" presStyleCnt="8">
        <dgm:presLayoutVars>
          <dgm:chMax val="0"/>
          <dgm:chPref val="0"/>
        </dgm:presLayoutVars>
      </dgm:prSet>
      <dgm:spPr/>
    </dgm:pt>
    <dgm:pt modelId="{4228C6AD-6F68-421B-BFEC-C3F4229B6B2E}" type="pres">
      <dgm:prSet presAssocID="{08FB862C-7E17-4127-9812-793883115BD6}" presName="txSpace" presStyleCnt="0"/>
      <dgm:spPr/>
    </dgm:pt>
    <dgm:pt modelId="{BE71A3DF-2A80-4293-A1AD-0E39F14FEC96}" type="pres">
      <dgm:prSet presAssocID="{08FB862C-7E17-4127-9812-793883115BD6}" presName="desTx" presStyleLbl="revTx" presStyleIdx="7" presStyleCnt="8">
        <dgm:presLayoutVars/>
      </dgm:prSet>
      <dgm:spPr/>
    </dgm:pt>
  </dgm:ptLst>
  <dgm:cxnLst>
    <dgm:cxn modelId="{30AFB809-041C-4207-87FE-3489405D77B6}" srcId="{A1748740-B447-45E3-8144-EC931C814965}" destId="{08FB862C-7E17-4127-9812-793883115BD6}" srcOrd="3" destOrd="0" parTransId="{C4203CB4-EF2D-4918-81FC-BF9414C6D16F}" sibTransId="{A7FDDDE6-8956-40FF-AE14-716E85E3883D}"/>
    <dgm:cxn modelId="{364A750E-392D-42D0-8088-2360097A3B39}" type="presOf" srcId="{513D1A5A-6D50-4FE9-A610-6C02B5771EC2}" destId="{C26F44B4-483B-43AF-B560-3A117619AAC8}" srcOrd="0" destOrd="0" presId="urn:microsoft.com/office/officeart/2018/5/layout/CenteredIconLabelDescriptionList"/>
    <dgm:cxn modelId="{1E99A23F-74DD-47A5-8FBA-2223D193FA3C}" srcId="{3AD7904F-1302-477A-BAF2-3523E1AA27A4}" destId="{513D1A5A-6D50-4FE9-A610-6C02B5771EC2}" srcOrd="0" destOrd="0" parTransId="{F67ABDC6-FC80-448C-B2FD-1D7758AD89B3}" sibTransId="{B1FAE7B4-B5BD-4635-815A-D591459CBCBA}"/>
    <dgm:cxn modelId="{D1B9D26B-5D8D-4FC4-AA27-0957A80FA02D}" type="presOf" srcId="{2F2E4229-530D-4FEE-A1A2-20B5E46E01EA}" destId="{66F3E46B-D4BA-4E3C-984A-0AA5225A318E}" srcOrd="0" destOrd="0" presId="urn:microsoft.com/office/officeart/2018/5/layout/CenteredIconLabelDescriptionList"/>
    <dgm:cxn modelId="{28A9B854-ED6A-4A99-BC31-360EA0E5A3E3}" type="presOf" srcId="{08FB862C-7E17-4127-9812-793883115BD6}" destId="{2929BCE8-438E-413B-B9DB-C9DFB25B4670}" srcOrd="0" destOrd="0" presId="urn:microsoft.com/office/officeart/2018/5/layout/CenteredIconLabelDescriptionList"/>
    <dgm:cxn modelId="{9F746DB2-33C7-435D-A4CB-34AB8896B575}" type="presOf" srcId="{3AD7904F-1302-477A-BAF2-3523E1AA27A4}" destId="{1C1A9ECA-2028-4244-A626-458ADA0C93D9}" srcOrd="0" destOrd="0" presId="urn:microsoft.com/office/officeart/2018/5/layout/CenteredIconLabelDescriptionList"/>
    <dgm:cxn modelId="{39B99CBF-6829-4EF7-9800-AF6E17285C6E}" srcId="{A1748740-B447-45E3-8144-EC931C814965}" destId="{71FACF60-C1E9-4E88-83E0-CBE5AB6BFBA3}" srcOrd="0" destOrd="0" parTransId="{B47F3E2D-FC3C-46D6-BA4C-094D956E2253}" sibTransId="{61ABE67A-991D-4CF8-9773-4F7D12139397}"/>
    <dgm:cxn modelId="{6DE23ED7-00E3-4CAE-82D1-1FD763FB5CBB}" srcId="{A1748740-B447-45E3-8144-EC931C814965}" destId="{2F2E4229-530D-4FEE-A1A2-20B5E46E01EA}" srcOrd="1" destOrd="0" parTransId="{788DB88F-139E-498C-BD54-6B10A2189BD5}" sibTransId="{10E33510-23FF-4E83-9590-A0B539B97056}"/>
    <dgm:cxn modelId="{B7655ADE-9AF1-456D-BBFE-5BF166A9C5A5}" type="presOf" srcId="{71FACF60-C1E9-4E88-83E0-CBE5AB6BFBA3}" destId="{27F6D9BC-CA52-4AE3-8ABC-F27B37C044D1}" srcOrd="0" destOrd="0" presId="urn:microsoft.com/office/officeart/2018/5/layout/CenteredIconLabelDescriptionList"/>
    <dgm:cxn modelId="{EDE021F3-C48A-41EB-9228-7ED665CCF53A}" srcId="{A1748740-B447-45E3-8144-EC931C814965}" destId="{3AD7904F-1302-477A-BAF2-3523E1AA27A4}" srcOrd="2" destOrd="0" parTransId="{77D1C284-B2AA-4CDA-BFBB-EA293FC6E37A}" sibTransId="{363A54F1-C5F8-42DF-A60D-4DD38E5F16BD}"/>
    <dgm:cxn modelId="{6B6C47F4-DBB5-40F0-8C48-2F4B3C48CEB0}" type="presOf" srcId="{A1748740-B447-45E3-8144-EC931C814965}" destId="{85B606B9-A33B-4FB8-9567-15910C02DEEE}" srcOrd="0" destOrd="0" presId="urn:microsoft.com/office/officeart/2018/5/layout/CenteredIconLabelDescriptionList"/>
    <dgm:cxn modelId="{6F648827-CD1B-456B-84CD-8BE87C7F5DFF}" type="presParOf" srcId="{85B606B9-A33B-4FB8-9567-15910C02DEEE}" destId="{4B4F0E78-E433-4F45-BBED-52AE391631A5}" srcOrd="0" destOrd="0" presId="urn:microsoft.com/office/officeart/2018/5/layout/CenteredIconLabelDescriptionList"/>
    <dgm:cxn modelId="{1EACA447-9CE0-428A-A3DB-71BB73482A59}" type="presParOf" srcId="{4B4F0E78-E433-4F45-BBED-52AE391631A5}" destId="{F4C804B4-6F85-46AE-A9C9-89AF9EB325CB}" srcOrd="0" destOrd="0" presId="urn:microsoft.com/office/officeart/2018/5/layout/CenteredIconLabelDescriptionList"/>
    <dgm:cxn modelId="{9084094B-9F7E-4F5D-B6E9-9BD97930151C}" type="presParOf" srcId="{4B4F0E78-E433-4F45-BBED-52AE391631A5}" destId="{899F1B76-A872-4203-AA8E-76E3C0C64717}" srcOrd="1" destOrd="0" presId="urn:microsoft.com/office/officeart/2018/5/layout/CenteredIconLabelDescriptionList"/>
    <dgm:cxn modelId="{892DB6D8-A93C-4BCD-A0CC-2F8982F2DB8C}" type="presParOf" srcId="{4B4F0E78-E433-4F45-BBED-52AE391631A5}" destId="{27F6D9BC-CA52-4AE3-8ABC-F27B37C044D1}" srcOrd="2" destOrd="0" presId="urn:microsoft.com/office/officeart/2018/5/layout/CenteredIconLabelDescriptionList"/>
    <dgm:cxn modelId="{479E85F9-DA53-4E99-B6AF-07257FDD1076}" type="presParOf" srcId="{4B4F0E78-E433-4F45-BBED-52AE391631A5}" destId="{8EAA1D2E-D880-4EB4-8BDF-F0536A791B16}" srcOrd="3" destOrd="0" presId="urn:microsoft.com/office/officeart/2018/5/layout/CenteredIconLabelDescriptionList"/>
    <dgm:cxn modelId="{7FE2166C-204A-436D-9C89-C7A37F255274}" type="presParOf" srcId="{4B4F0E78-E433-4F45-BBED-52AE391631A5}" destId="{736E940F-9839-4F9D-86D3-3D1F2263CEF3}" srcOrd="4" destOrd="0" presId="urn:microsoft.com/office/officeart/2018/5/layout/CenteredIconLabelDescriptionList"/>
    <dgm:cxn modelId="{C6C5037F-32CF-45A8-9E93-103276774FA9}" type="presParOf" srcId="{85B606B9-A33B-4FB8-9567-15910C02DEEE}" destId="{0296E5DA-EE9F-4453-B2E2-D98AC8ECD339}" srcOrd="1" destOrd="0" presId="urn:microsoft.com/office/officeart/2018/5/layout/CenteredIconLabelDescriptionList"/>
    <dgm:cxn modelId="{2651B486-A4F7-44F1-B7FE-23B81A096FD0}" type="presParOf" srcId="{85B606B9-A33B-4FB8-9567-15910C02DEEE}" destId="{9FC8C24B-457F-413E-851C-C10C615A2322}" srcOrd="2" destOrd="0" presId="urn:microsoft.com/office/officeart/2018/5/layout/CenteredIconLabelDescriptionList"/>
    <dgm:cxn modelId="{B7A31A5B-DE97-4728-8EF2-27E0BF7BE14F}" type="presParOf" srcId="{9FC8C24B-457F-413E-851C-C10C615A2322}" destId="{E2433670-8A5C-4D57-8604-392034242F95}" srcOrd="0" destOrd="0" presId="urn:microsoft.com/office/officeart/2018/5/layout/CenteredIconLabelDescriptionList"/>
    <dgm:cxn modelId="{05991E23-445F-4269-9B39-2AC6C726D94E}" type="presParOf" srcId="{9FC8C24B-457F-413E-851C-C10C615A2322}" destId="{DBAA8304-225B-4896-B8AF-0F6770E9E5C1}" srcOrd="1" destOrd="0" presId="urn:microsoft.com/office/officeart/2018/5/layout/CenteredIconLabelDescriptionList"/>
    <dgm:cxn modelId="{26E6932E-30F9-466F-A2C0-EAF9881D21A1}" type="presParOf" srcId="{9FC8C24B-457F-413E-851C-C10C615A2322}" destId="{66F3E46B-D4BA-4E3C-984A-0AA5225A318E}" srcOrd="2" destOrd="0" presId="urn:microsoft.com/office/officeart/2018/5/layout/CenteredIconLabelDescriptionList"/>
    <dgm:cxn modelId="{C9093427-AD47-4F22-9413-200D9B6F3CA7}" type="presParOf" srcId="{9FC8C24B-457F-413E-851C-C10C615A2322}" destId="{86A1578F-BF49-4FEE-99EF-1A29E64AACB1}" srcOrd="3" destOrd="0" presId="urn:microsoft.com/office/officeart/2018/5/layout/CenteredIconLabelDescriptionList"/>
    <dgm:cxn modelId="{14A23EBE-18F3-48E7-B6FD-88DA52636834}" type="presParOf" srcId="{9FC8C24B-457F-413E-851C-C10C615A2322}" destId="{47E19D33-BC81-4507-A659-8960EBC1CAAC}" srcOrd="4" destOrd="0" presId="urn:microsoft.com/office/officeart/2018/5/layout/CenteredIconLabelDescriptionList"/>
    <dgm:cxn modelId="{6BB827CD-A487-491C-BE63-2C29F00526AC}" type="presParOf" srcId="{85B606B9-A33B-4FB8-9567-15910C02DEEE}" destId="{2609B9BE-59CC-432C-882D-61C356C9338D}" srcOrd="3" destOrd="0" presId="urn:microsoft.com/office/officeart/2018/5/layout/CenteredIconLabelDescriptionList"/>
    <dgm:cxn modelId="{9EE70BE2-BBDB-45C9-96E1-36FB3AE526A3}" type="presParOf" srcId="{85B606B9-A33B-4FB8-9567-15910C02DEEE}" destId="{59246D81-4829-460A-B8FC-03A2A1991E76}" srcOrd="4" destOrd="0" presId="urn:microsoft.com/office/officeart/2018/5/layout/CenteredIconLabelDescriptionList"/>
    <dgm:cxn modelId="{EE362DDB-9F73-41EF-8377-991D97308BC3}" type="presParOf" srcId="{59246D81-4829-460A-B8FC-03A2A1991E76}" destId="{5B7472A6-4AD1-44D4-96C3-048C9E78414A}" srcOrd="0" destOrd="0" presId="urn:microsoft.com/office/officeart/2018/5/layout/CenteredIconLabelDescriptionList"/>
    <dgm:cxn modelId="{29272021-8F8F-40F4-A6BC-46172473513A}" type="presParOf" srcId="{59246D81-4829-460A-B8FC-03A2A1991E76}" destId="{77D2DAB9-B345-4974-BA6A-E9DE43BAECD2}" srcOrd="1" destOrd="0" presId="urn:microsoft.com/office/officeart/2018/5/layout/CenteredIconLabelDescriptionList"/>
    <dgm:cxn modelId="{F5BF35D0-81C3-48E8-B43A-D03FA59BC3AC}" type="presParOf" srcId="{59246D81-4829-460A-B8FC-03A2A1991E76}" destId="{1C1A9ECA-2028-4244-A626-458ADA0C93D9}" srcOrd="2" destOrd="0" presId="urn:microsoft.com/office/officeart/2018/5/layout/CenteredIconLabelDescriptionList"/>
    <dgm:cxn modelId="{2CCB42E8-CB60-4C56-97D3-FD9DFFD44178}" type="presParOf" srcId="{59246D81-4829-460A-B8FC-03A2A1991E76}" destId="{889AC2A1-D7BD-4FEC-AA5A-73FC88159298}" srcOrd="3" destOrd="0" presId="urn:microsoft.com/office/officeart/2018/5/layout/CenteredIconLabelDescriptionList"/>
    <dgm:cxn modelId="{6B7DFD87-9AA8-4705-9B7B-B515F01D91EA}" type="presParOf" srcId="{59246D81-4829-460A-B8FC-03A2A1991E76}" destId="{C26F44B4-483B-43AF-B560-3A117619AAC8}" srcOrd="4" destOrd="0" presId="urn:microsoft.com/office/officeart/2018/5/layout/CenteredIconLabelDescriptionList"/>
    <dgm:cxn modelId="{1B8A71CA-34A4-4822-B30F-795AD43A3F2D}" type="presParOf" srcId="{85B606B9-A33B-4FB8-9567-15910C02DEEE}" destId="{150FC1DE-688E-4A3F-AB89-A43129D6D724}" srcOrd="5" destOrd="0" presId="urn:microsoft.com/office/officeart/2018/5/layout/CenteredIconLabelDescriptionList"/>
    <dgm:cxn modelId="{F019DFE9-AC74-4BC7-91B9-E58C8EB83098}" type="presParOf" srcId="{85B606B9-A33B-4FB8-9567-15910C02DEEE}" destId="{E3E7A5AF-BB27-4BA6-A46E-ABB4EFE6EECC}" srcOrd="6" destOrd="0" presId="urn:microsoft.com/office/officeart/2018/5/layout/CenteredIconLabelDescriptionList"/>
    <dgm:cxn modelId="{6548BDBE-84CF-4864-BE1D-6DECA9405DB1}" type="presParOf" srcId="{E3E7A5AF-BB27-4BA6-A46E-ABB4EFE6EECC}" destId="{C93207BD-F3F3-4E85-BCAE-E51AF0B96308}" srcOrd="0" destOrd="0" presId="urn:microsoft.com/office/officeart/2018/5/layout/CenteredIconLabelDescriptionList"/>
    <dgm:cxn modelId="{B3696483-D746-484E-8346-FB6FA1CBE018}" type="presParOf" srcId="{E3E7A5AF-BB27-4BA6-A46E-ABB4EFE6EECC}" destId="{51FEAA55-9C0A-4011-A676-9897CFA834C9}" srcOrd="1" destOrd="0" presId="urn:microsoft.com/office/officeart/2018/5/layout/CenteredIconLabelDescriptionList"/>
    <dgm:cxn modelId="{B3458BBF-0A5D-4C2B-8688-2868BC690970}" type="presParOf" srcId="{E3E7A5AF-BB27-4BA6-A46E-ABB4EFE6EECC}" destId="{2929BCE8-438E-413B-B9DB-C9DFB25B4670}" srcOrd="2" destOrd="0" presId="urn:microsoft.com/office/officeart/2018/5/layout/CenteredIconLabelDescriptionList"/>
    <dgm:cxn modelId="{68E65551-7454-470D-8D11-2AFEB302726E}" type="presParOf" srcId="{E3E7A5AF-BB27-4BA6-A46E-ABB4EFE6EECC}" destId="{4228C6AD-6F68-421B-BFEC-C3F4229B6B2E}" srcOrd="3" destOrd="0" presId="urn:microsoft.com/office/officeart/2018/5/layout/CenteredIconLabelDescriptionList"/>
    <dgm:cxn modelId="{5527183A-7E17-4334-9D65-BA4147EBA4A0}" type="presParOf" srcId="{E3E7A5AF-BB27-4BA6-A46E-ABB4EFE6EECC}" destId="{BE71A3DF-2A80-4293-A1AD-0E39F14FEC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A9B82-D392-419E-8AD8-E5FEEEE4C0E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B8808A-43E1-4764-A118-E983B0C5E358}">
      <dgm:prSet/>
      <dgm:spPr/>
      <dgm:t>
        <a:bodyPr/>
        <a:lstStyle/>
        <a:p>
          <a:r>
            <a:rPr lang="en-US"/>
            <a:t>Simple Web Scraping using Rvest &amp; Selector Gadget</a:t>
          </a:r>
        </a:p>
      </dgm:t>
    </dgm:pt>
    <dgm:pt modelId="{9D0A6F6E-63DD-4EA4-AF73-5266EE298193}" type="parTrans" cxnId="{15406745-D402-498F-B13E-8507FB0E3A59}">
      <dgm:prSet/>
      <dgm:spPr/>
      <dgm:t>
        <a:bodyPr/>
        <a:lstStyle/>
        <a:p>
          <a:endParaRPr lang="en-US"/>
        </a:p>
      </dgm:t>
    </dgm:pt>
    <dgm:pt modelId="{58C1CE50-8CCF-4DDD-A38E-F92F660A2AE6}" type="sibTrans" cxnId="{15406745-D402-498F-B13E-8507FB0E3A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1968A3E-F846-41E9-86E5-65941E9B411F}">
      <dgm:prSet/>
      <dgm:spPr/>
      <dgm:t>
        <a:bodyPr/>
        <a:lstStyle/>
        <a:p>
          <a:r>
            <a:rPr lang="en-US"/>
            <a:t>Complex Web Scraping using Rselenium</a:t>
          </a:r>
        </a:p>
      </dgm:t>
    </dgm:pt>
    <dgm:pt modelId="{E6BCDC20-C2D7-46FD-AE13-376AB7AAC9DA}" type="parTrans" cxnId="{0BFF1246-A742-4B6D-92B6-AB4D9F9198C2}">
      <dgm:prSet/>
      <dgm:spPr/>
      <dgm:t>
        <a:bodyPr/>
        <a:lstStyle/>
        <a:p>
          <a:endParaRPr lang="en-US"/>
        </a:p>
      </dgm:t>
    </dgm:pt>
    <dgm:pt modelId="{FAC13FE8-E9CD-4F83-B8BF-E3279E3E8734}" type="sibTrans" cxnId="{0BFF1246-A742-4B6D-92B6-AB4D9F9198C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2F7BF5B-B788-433F-874F-113FBE58A855}">
      <dgm:prSet/>
      <dgm:spPr/>
      <dgm:t>
        <a:bodyPr/>
        <a:lstStyle/>
        <a:p>
          <a:r>
            <a:rPr lang="en-US"/>
            <a:t>Simple Document Scraping</a:t>
          </a:r>
        </a:p>
      </dgm:t>
    </dgm:pt>
    <dgm:pt modelId="{4F9EBB97-5F3D-4714-887E-4FD34E074AF0}" type="parTrans" cxnId="{46BCB01F-8398-4AEA-86FF-778A23688D57}">
      <dgm:prSet/>
      <dgm:spPr/>
      <dgm:t>
        <a:bodyPr/>
        <a:lstStyle/>
        <a:p>
          <a:endParaRPr lang="en-US"/>
        </a:p>
      </dgm:t>
    </dgm:pt>
    <dgm:pt modelId="{7B5313FB-CF55-41D1-A5D7-D75678319290}" type="sibTrans" cxnId="{46BCB01F-8398-4AEA-86FF-778A23688D5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356C552-1936-4379-B4AB-861EB0731771}" type="pres">
      <dgm:prSet presAssocID="{6D5A9B82-D392-419E-8AD8-E5FEEEE4C0E6}" presName="Name0" presStyleCnt="0">
        <dgm:presLayoutVars>
          <dgm:animLvl val="lvl"/>
          <dgm:resizeHandles val="exact"/>
        </dgm:presLayoutVars>
      </dgm:prSet>
      <dgm:spPr/>
    </dgm:pt>
    <dgm:pt modelId="{B99B91D7-FDA6-4FE2-97F6-8B769CD7D06B}" type="pres">
      <dgm:prSet presAssocID="{7CB8808A-43E1-4764-A118-E983B0C5E358}" presName="compositeNode" presStyleCnt="0">
        <dgm:presLayoutVars>
          <dgm:bulletEnabled val="1"/>
        </dgm:presLayoutVars>
      </dgm:prSet>
      <dgm:spPr/>
    </dgm:pt>
    <dgm:pt modelId="{74C11D44-1CB4-476E-88D3-59E4BB3576EF}" type="pres">
      <dgm:prSet presAssocID="{7CB8808A-43E1-4764-A118-E983B0C5E358}" presName="bgRect" presStyleLbl="alignNode1" presStyleIdx="0" presStyleCnt="3"/>
      <dgm:spPr/>
    </dgm:pt>
    <dgm:pt modelId="{4D9F0094-429C-40B8-958D-1588BB3C34EE}" type="pres">
      <dgm:prSet presAssocID="{58C1CE50-8CCF-4DDD-A38E-F92F660A2AE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81FB59E-9B49-40AC-87E1-56B040311565}" type="pres">
      <dgm:prSet presAssocID="{7CB8808A-43E1-4764-A118-E983B0C5E358}" presName="nodeRect" presStyleLbl="alignNode1" presStyleIdx="0" presStyleCnt="3">
        <dgm:presLayoutVars>
          <dgm:bulletEnabled val="1"/>
        </dgm:presLayoutVars>
      </dgm:prSet>
      <dgm:spPr/>
    </dgm:pt>
    <dgm:pt modelId="{D7B51BB7-F91A-4672-9B99-E8B2E458292F}" type="pres">
      <dgm:prSet presAssocID="{58C1CE50-8CCF-4DDD-A38E-F92F660A2AE6}" presName="sibTrans" presStyleCnt="0"/>
      <dgm:spPr/>
    </dgm:pt>
    <dgm:pt modelId="{89E58026-6F4D-42C9-B38B-FEC07BFB4DCC}" type="pres">
      <dgm:prSet presAssocID="{41968A3E-F846-41E9-86E5-65941E9B411F}" presName="compositeNode" presStyleCnt="0">
        <dgm:presLayoutVars>
          <dgm:bulletEnabled val="1"/>
        </dgm:presLayoutVars>
      </dgm:prSet>
      <dgm:spPr/>
    </dgm:pt>
    <dgm:pt modelId="{481F1799-AAF9-4C8F-BDB8-8F4CFF12CE39}" type="pres">
      <dgm:prSet presAssocID="{41968A3E-F846-41E9-86E5-65941E9B411F}" presName="bgRect" presStyleLbl="alignNode1" presStyleIdx="1" presStyleCnt="3"/>
      <dgm:spPr/>
    </dgm:pt>
    <dgm:pt modelId="{7378EC59-80F6-447F-8A3D-D490C4BE776A}" type="pres">
      <dgm:prSet presAssocID="{FAC13FE8-E9CD-4F83-B8BF-E3279E3E873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C4DE45E-C040-4940-936B-0B9FBD9CB29C}" type="pres">
      <dgm:prSet presAssocID="{41968A3E-F846-41E9-86E5-65941E9B411F}" presName="nodeRect" presStyleLbl="alignNode1" presStyleIdx="1" presStyleCnt="3">
        <dgm:presLayoutVars>
          <dgm:bulletEnabled val="1"/>
        </dgm:presLayoutVars>
      </dgm:prSet>
      <dgm:spPr/>
    </dgm:pt>
    <dgm:pt modelId="{85C6B618-0E15-42E1-AA2E-C35E3E9A7591}" type="pres">
      <dgm:prSet presAssocID="{FAC13FE8-E9CD-4F83-B8BF-E3279E3E8734}" presName="sibTrans" presStyleCnt="0"/>
      <dgm:spPr/>
    </dgm:pt>
    <dgm:pt modelId="{25C2AF4F-E358-4889-A8CD-66BA57F8CD2B}" type="pres">
      <dgm:prSet presAssocID="{B2F7BF5B-B788-433F-874F-113FBE58A855}" presName="compositeNode" presStyleCnt="0">
        <dgm:presLayoutVars>
          <dgm:bulletEnabled val="1"/>
        </dgm:presLayoutVars>
      </dgm:prSet>
      <dgm:spPr/>
    </dgm:pt>
    <dgm:pt modelId="{679CA10C-5D17-4FF2-921F-31784026FD54}" type="pres">
      <dgm:prSet presAssocID="{B2F7BF5B-B788-433F-874F-113FBE58A855}" presName="bgRect" presStyleLbl="alignNode1" presStyleIdx="2" presStyleCnt="3"/>
      <dgm:spPr/>
    </dgm:pt>
    <dgm:pt modelId="{ADB145DA-69FE-4F14-ADA4-A0ACB12F164D}" type="pres">
      <dgm:prSet presAssocID="{7B5313FB-CF55-41D1-A5D7-D7567831929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BE91296-023F-4C88-A790-C7B8ECFEB882}" type="pres">
      <dgm:prSet presAssocID="{B2F7BF5B-B788-433F-874F-113FBE58A85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4628D18-34CC-4629-8439-BBAC884511AF}" type="presOf" srcId="{6D5A9B82-D392-419E-8AD8-E5FEEEE4C0E6}" destId="{9356C552-1936-4379-B4AB-861EB0731771}" srcOrd="0" destOrd="0" presId="urn:microsoft.com/office/officeart/2016/7/layout/LinearBlockProcessNumbered"/>
    <dgm:cxn modelId="{46BCB01F-8398-4AEA-86FF-778A23688D57}" srcId="{6D5A9B82-D392-419E-8AD8-E5FEEEE4C0E6}" destId="{B2F7BF5B-B788-433F-874F-113FBE58A855}" srcOrd="2" destOrd="0" parTransId="{4F9EBB97-5F3D-4714-887E-4FD34E074AF0}" sibTransId="{7B5313FB-CF55-41D1-A5D7-D75678319290}"/>
    <dgm:cxn modelId="{8F3E3439-5BE8-48B2-A713-6C3B4D608169}" type="presOf" srcId="{7CB8808A-43E1-4764-A118-E983B0C5E358}" destId="{74C11D44-1CB4-476E-88D3-59E4BB3576EF}" srcOrd="0" destOrd="0" presId="urn:microsoft.com/office/officeart/2016/7/layout/LinearBlockProcessNumbered"/>
    <dgm:cxn modelId="{9E22615F-E4B1-4113-AEE6-4F7FDE8E2A01}" type="presOf" srcId="{58C1CE50-8CCF-4DDD-A38E-F92F660A2AE6}" destId="{4D9F0094-429C-40B8-958D-1588BB3C34EE}" srcOrd="0" destOrd="0" presId="urn:microsoft.com/office/officeart/2016/7/layout/LinearBlockProcessNumbered"/>
    <dgm:cxn modelId="{15406745-D402-498F-B13E-8507FB0E3A59}" srcId="{6D5A9B82-D392-419E-8AD8-E5FEEEE4C0E6}" destId="{7CB8808A-43E1-4764-A118-E983B0C5E358}" srcOrd="0" destOrd="0" parTransId="{9D0A6F6E-63DD-4EA4-AF73-5266EE298193}" sibTransId="{58C1CE50-8CCF-4DDD-A38E-F92F660A2AE6}"/>
    <dgm:cxn modelId="{0BFF1246-A742-4B6D-92B6-AB4D9F9198C2}" srcId="{6D5A9B82-D392-419E-8AD8-E5FEEEE4C0E6}" destId="{41968A3E-F846-41E9-86E5-65941E9B411F}" srcOrd="1" destOrd="0" parTransId="{E6BCDC20-C2D7-46FD-AE13-376AB7AAC9DA}" sibTransId="{FAC13FE8-E9CD-4F83-B8BF-E3279E3E8734}"/>
    <dgm:cxn modelId="{40AEAB49-35E3-47F2-9A99-52DC3A8ED742}" type="presOf" srcId="{FAC13FE8-E9CD-4F83-B8BF-E3279E3E8734}" destId="{7378EC59-80F6-447F-8A3D-D490C4BE776A}" srcOrd="0" destOrd="0" presId="urn:microsoft.com/office/officeart/2016/7/layout/LinearBlockProcessNumbered"/>
    <dgm:cxn modelId="{493F2071-B223-4175-A5DC-44459CD888AD}" type="presOf" srcId="{41968A3E-F846-41E9-86E5-65941E9B411F}" destId="{481F1799-AAF9-4C8F-BDB8-8F4CFF12CE39}" srcOrd="0" destOrd="0" presId="urn:microsoft.com/office/officeart/2016/7/layout/LinearBlockProcessNumbered"/>
    <dgm:cxn modelId="{76D6A48A-028A-45AB-8A96-43CF1F3439F1}" type="presOf" srcId="{B2F7BF5B-B788-433F-874F-113FBE58A855}" destId="{1BE91296-023F-4C88-A790-C7B8ECFEB882}" srcOrd="1" destOrd="0" presId="urn:microsoft.com/office/officeart/2016/7/layout/LinearBlockProcessNumbered"/>
    <dgm:cxn modelId="{356DE1D0-BBDB-4EE2-8E0E-269341A1F359}" type="presOf" srcId="{41968A3E-F846-41E9-86E5-65941E9B411F}" destId="{4C4DE45E-C040-4940-936B-0B9FBD9CB29C}" srcOrd="1" destOrd="0" presId="urn:microsoft.com/office/officeart/2016/7/layout/LinearBlockProcessNumbered"/>
    <dgm:cxn modelId="{D92F00DF-D58B-4499-807E-1C1772F5E554}" type="presOf" srcId="{7CB8808A-43E1-4764-A118-E983B0C5E358}" destId="{A81FB59E-9B49-40AC-87E1-56B040311565}" srcOrd="1" destOrd="0" presId="urn:microsoft.com/office/officeart/2016/7/layout/LinearBlockProcessNumbered"/>
    <dgm:cxn modelId="{7B9627E1-6D51-4CE8-A6F9-3269A4E190CD}" type="presOf" srcId="{B2F7BF5B-B788-433F-874F-113FBE58A855}" destId="{679CA10C-5D17-4FF2-921F-31784026FD54}" srcOrd="0" destOrd="0" presId="urn:microsoft.com/office/officeart/2016/7/layout/LinearBlockProcessNumbered"/>
    <dgm:cxn modelId="{E45D90F3-583D-4F7B-B074-AB07E94C89AB}" type="presOf" srcId="{7B5313FB-CF55-41D1-A5D7-D75678319290}" destId="{ADB145DA-69FE-4F14-ADA4-A0ACB12F164D}" srcOrd="0" destOrd="0" presId="urn:microsoft.com/office/officeart/2016/7/layout/LinearBlockProcessNumbered"/>
    <dgm:cxn modelId="{64F92551-22D6-4155-B81F-8659F1EA3737}" type="presParOf" srcId="{9356C552-1936-4379-B4AB-861EB0731771}" destId="{B99B91D7-FDA6-4FE2-97F6-8B769CD7D06B}" srcOrd="0" destOrd="0" presId="urn:microsoft.com/office/officeart/2016/7/layout/LinearBlockProcessNumbered"/>
    <dgm:cxn modelId="{CB2804B3-E18B-492E-96FD-2ECD6AB6760E}" type="presParOf" srcId="{B99B91D7-FDA6-4FE2-97F6-8B769CD7D06B}" destId="{74C11D44-1CB4-476E-88D3-59E4BB3576EF}" srcOrd="0" destOrd="0" presId="urn:microsoft.com/office/officeart/2016/7/layout/LinearBlockProcessNumbered"/>
    <dgm:cxn modelId="{699556E3-2212-4ED6-AE20-E0AC2024502F}" type="presParOf" srcId="{B99B91D7-FDA6-4FE2-97F6-8B769CD7D06B}" destId="{4D9F0094-429C-40B8-958D-1588BB3C34EE}" srcOrd="1" destOrd="0" presId="urn:microsoft.com/office/officeart/2016/7/layout/LinearBlockProcessNumbered"/>
    <dgm:cxn modelId="{D84875E7-86BE-47D9-85F2-3BF11F9BB73F}" type="presParOf" srcId="{B99B91D7-FDA6-4FE2-97F6-8B769CD7D06B}" destId="{A81FB59E-9B49-40AC-87E1-56B040311565}" srcOrd="2" destOrd="0" presId="urn:microsoft.com/office/officeart/2016/7/layout/LinearBlockProcessNumbered"/>
    <dgm:cxn modelId="{D00FEB14-6C39-4334-BEA5-41431C9B743B}" type="presParOf" srcId="{9356C552-1936-4379-B4AB-861EB0731771}" destId="{D7B51BB7-F91A-4672-9B99-E8B2E458292F}" srcOrd="1" destOrd="0" presId="urn:microsoft.com/office/officeart/2016/7/layout/LinearBlockProcessNumbered"/>
    <dgm:cxn modelId="{73643D29-6849-46F3-8653-41A4B1DE97A8}" type="presParOf" srcId="{9356C552-1936-4379-B4AB-861EB0731771}" destId="{89E58026-6F4D-42C9-B38B-FEC07BFB4DCC}" srcOrd="2" destOrd="0" presId="urn:microsoft.com/office/officeart/2016/7/layout/LinearBlockProcessNumbered"/>
    <dgm:cxn modelId="{F9BA9AF3-82C4-434F-B443-1C0C2D3230C7}" type="presParOf" srcId="{89E58026-6F4D-42C9-B38B-FEC07BFB4DCC}" destId="{481F1799-AAF9-4C8F-BDB8-8F4CFF12CE39}" srcOrd="0" destOrd="0" presId="urn:microsoft.com/office/officeart/2016/7/layout/LinearBlockProcessNumbered"/>
    <dgm:cxn modelId="{95BE180B-5C69-45C5-ABA9-1BB305770031}" type="presParOf" srcId="{89E58026-6F4D-42C9-B38B-FEC07BFB4DCC}" destId="{7378EC59-80F6-447F-8A3D-D490C4BE776A}" srcOrd="1" destOrd="0" presId="urn:microsoft.com/office/officeart/2016/7/layout/LinearBlockProcessNumbered"/>
    <dgm:cxn modelId="{090574A2-4C1D-456C-B67F-C44777D27AE5}" type="presParOf" srcId="{89E58026-6F4D-42C9-B38B-FEC07BFB4DCC}" destId="{4C4DE45E-C040-4940-936B-0B9FBD9CB29C}" srcOrd="2" destOrd="0" presId="urn:microsoft.com/office/officeart/2016/7/layout/LinearBlockProcessNumbered"/>
    <dgm:cxn modelId="{1F4AE72D-0C9F-4DFD-8E1C-1886FF3B7D69}" type="presParOf" srcId="{9356C552-1936-4379-B4AB-861EB0731771}" destId="{85C6B618-0E15-42E1-AA2E-C35E3E9A7591}" srcOrd="3" destOrd="0" presId="urn:microsoft.com/office/officeart/2016/7/layout/LinearBlockProcessNumbered"/>
    <dgm:cxn modelId="{65D8A2B5-E007-4574-94DB-2F8B5220B23A}" type="presParOf" srcId="{9356C552-1936-4379-B4AB-861EB0731771}" destId="{25C2AF4F-E358-4889-A8CD-66BA57F8CD2B}" srcOrd="4" destOrd="0" presId="urn:microsoft.com/office/officeart/2016/7/layout/LinearBlockProcessNumbered"/>
    <dgm:cxn modelId="{69C2ADA8-8CA6-40B7-82A9-1C22F7A12D5A}" type="presParOf" srcId="{25C2AF4F-E358-4889-A8CD-66BA57F8CD2B}" destId="{679CA10C-5D17-4FF2-921F-31784026FD54}" srcOrd="0" destOrd="0" presId="urn:microsoft.com/office/officeart/2016/7/layout/LinearBlockProcessNumbered"/>
    <dgm:cxn modelId="{77ECFC90-11F1-41AC-9202-0C7605D6E34C}" type="presParOf" srcId="{25C2AF4F-E358-4889-A8CD-66BA57F8CD2B}" destId="{ADB145DA-69FE-4F14-ADA4-A0ACB12F164D}" srcOrd="1" destOrd="0" presId="urn:microsoft.com/office/officeart/2016/7/layout/LinearBlockProcessNumbered"/>
    <dgm:cxn modelId="{E5CF3612-55A1-4CA5-A29A-877BF8CB1012}" type="presParOf" srcId="{25C2AF4F-E358-4889-A8CD-66BA57F8CD2B}" destId="{1BE91296-023F-4C88-A790-C7B8ECFEB88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4EC09-B138-4BA3-A13C-00F897363157}">
      <dsp:nvSpPr>
        <dsp:cNvPr id="0" name=""/>
        <dsp:cNvSpPr/>
      </dsp:nvSpPr>
      <dsp:spPr>
        <a:xfrm rot="10800000">
          <a:off x="757622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42190-DC4A-4309-ABC3-ACDB2236643B}">
      <dsp:nvSpPr>
        <dsp:cNvPr id="0" name=""/>
        <dsp:cNvSpPr/>
      </dsp:nvSpPr>
      <dsp:spPr>
        <a:xfrm>
          <a:off x="3520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hlinkClick xmlns:r="http://schemas.openxmlformats.org/officeDocument/2006/relationships" r:id="rId3"/>
            </a:rPr>
            <a:t>Bad Poster</a:t>
          </a:r>
          <a:endParaRPr lang="en-US" sz="1800" kern="1200"/>
        </a:p>
      </dsp:txBody>
      <dsp:txXfrm>
        <a:off x="3520" y="1953289"/>
        <a:ext cx="2320312" cy="348046"/>
      </dsp:txXfrm>
    </dsp:sp>
    <dsp:sp modelId="{480B5520-EEC8-48E7-BD77-57BE668B6DFE}">
      <dsp:nvSpPr>
        <dsp:cNvPr id="0" name=""/>
        <dsp:cNvSpPr/>
      </dsp:nvSpPr>
      <dsp:spPr>
        <a:xfrm>
          <a:off x="3520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4E9B8-68DF-48C2-A2C3-760E4587AE67}">
      <dsp:nvSpPr>
        <dsp:cNvPr id="0" name=""/>
        <dsp:cNvSpPr/>
      </dsp:nvSpPr>
      <dsp:spPr>
        <a:xfrm>
          <a:off x="3483989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7C231-47C3-434A-AFF4-C7E63C9832C6}">
      <dsp:nvSpPr>
        <dsp:cNvPr id="0" name=""/>
        <dsp:cNvSpPr/>
      </dsp:nvSpPr>
      <dsp:spPr>
        <a:xfrm>
          <a:off x="2729888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hlinkClick xmlns:r="http://schemas.openxmlformats.org/officeDocument/2006/relationships" r:id="rId6"/>
            </a:rPr>
            <a:t>Examples of posters</a:t>
          </a:r>
          <a:endParaRPr lang="en-US" sz="1800" kern="1200"/>
        </a:p>
      </dsp:txBody>
      <dsp:txXfrm>
        <a:off x="2729888" y="1953289"/>
        <a:ext cx="2320312" cy="348046"/>
      </dsp:txXfrm>
    </dsp:sp>
    <dsp:sp modelId="{1F5FEEC1-BC25-43C8-8648-918BAB39346C}">
      <dsp:nvSpPr>
        <dsp:cNvPr id="0" name=""/>
        <dsp:cNvSpPr/>
      </dsp:nvSpPr>
      <dsp:spPr>
        <a:xfrm>
          <a:off x="2729888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7"/>
            </a:rPr>
            <a:t>Personal Example</a:t>
          </a:r>
          <a:endParaRPr lang="en-US" sz="1400" kern="1200"/>
        </a:p>
      </dsp:txBody>
      <dsp:txXfrm>
        <a:off x="2729888" y="2336228"/>
        <a:ext cx="2320312" cy="474558"/>
      </dsp:txXfrm>
    </dsp:sp>
    <dsp:sp modelId="{07C6EA23-A04D-4D30-B550-9E4BDA7B5CA5}">
      <dsp:nvSpPr>
        <dsp:cNvPr id="0" name=""/>
        <dsp:cNvSpPr/>
      </dsp:nvSpPr>
      <dsp:spPr>
        <a:xfrm>
          <a:off x="6210356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EB9DE-593E-452C-8B15-78C4EB3DCC87}">
      <dsp:nvSpPr>
        <dsp:cNvPr id="0" name=""/>
        <dsp:cNvSpPr/>
      </dsp:nvSpPr>
      <dsp:spPr>
        <a:xfrm>
          <a:off x="5456255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hlinkClick xmlns:r="http://schemas.openxmlformats.org/officeDocument/2006/relationships" r:id="rId10"/>
            </a:rPr>
            <a:t>Past Winners</a:t>
          </a:r>
          <a:endParaRPr lang="en-US" sz="1800" kern="1200"/>
        </a:p>
      </dsp:txBody>
      <dsp:txXfrm>
        <a:off x="5456255" y="1953289"/>
        <a:ext cx="2320312" cy="348046"/>
      </dsp:txXfrm>
    </dsp:sp>
    <dsp:sp modelId="{9F141C54-8FE8-482C-922A-1E1995BA0E5F}">
      <dsp:nvSpPr>
        <dsp:cNvPr id="0" name=""/>
        <dsp:cNvSpPr/>
      </dsp:nvSpPr>
      <dsp:spPr>
        <a:xfrm>
          <a:off x="5456255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9E674-A1BF-4A11-8D72-0E41C979899E}">
      <dsp:nvSpPr>
        <dsp:cNvPr id="0" name=""/>
        <dsp:cNvSpPr/>
      </dsp:nvSpPr>
      <dsp:spPr>
        <a:xfrm>
          <a:off x="8936724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231D0-5A28-49DA-8BF2-71086FB6246B}">
      <dsp:nvSpPr>
        <dsp:cNvPr id="0" name=""/>
        <dsp:cNvSpPr/>
      </dsp:nvSpPr>
      <dsp:spPr>
        <a:xfrm>
          <a:off x="8182622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hlinkClick xmlns:r="http://schemas.openxmlformats.org/officeDocument/2006/relationships" r:id="rId13"/>
            </a:rPr>
            <a:t>Guidelines</a:t>
          </a:r>
          <a:endParaRPr lang="en-US" sz="1800" kern="1200"/>
        </a:p>
      </dsp:txBody>
      <dsp:txXfrm>
        <a:off x="8182622" y="1953289"/>
        <a:ext cx="2320312" cy="348046"/>
      </dsp:txXfrm>
    </dsp:sp>
    <dsp:sp modelId="{66B5A2B8-AC87-4F63-98FD-8B4D1B981C1E}">
      <dsp:nvSpPr>
        <dsp:cNvPr id="0" name=""/>
        <dsp:cNvSpPr/>
      </dsp:nvSpPr>
      <dsp:spPr>
        <a:xfrm>
          <a:off x="8182622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804B4-6F85-46AE-A9C9-89AF9EB325CB}">
      <dsp:nvSpPr>
        <dsp:cNvPr id="0" name=""/>
        <dsp:cNvSpPr/>
      </dsp:nvSpPr>
      <dsp:spPr>
        <a:xfrm>
          <a:off x="757622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6D9BC-CA52-4AE3-8ABC-F27B37C044D1}">
      <dsp:nvSpPr>
        <dsp:cNvPr id="0" name=""/>
        <dsp:cNvSpPr/>
      </dsp:nvSpPr>
      <dsp:spPr>
        <a:xfrm>
          <a:off x="3520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Rvest</a:t>
          </a:r>
        </a:p>
      </dsp:txBody>
      <dsp:txXfrm>
        <a:off x="3520" y="1953289"/>
        <a:ext cx="2320312" cy="348046"/>
      </dsp:txXfrm>
    </dsp:sp>
    <dsp:sp modelId="{736E940F-9839-4F9D-86D3-3D1F2263CEF3}">
      <dsp:nvSpPr>
        <dsp:cNvPr id="0" name=""/>
        <dsp:cNvSpPr/>
      </dsp:nvSpPr>
      <dsp:spPr>
        <a:xfrm>
          <a:off x="3520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33670-8A5C-4D57-8604-392034242F95}">
      <dsp:nvSpPr>
        <dsp:cNvPr id="0" name=""/>
        <dsp:cNvSpPr/>
      </dsp:nvSpPr>
      <dsp:spPr>
        <a:xfrm>
          <a:off x="3483989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E46B-D4BA-4E3C-984A-0AA5225A318E}">
      <dsp:nvSpPr>
        <dsp:cNvPr id="0" name=""/>
        <dsp:cNvSpPr/>
      </dsp:nvSpPr>
      <dsp:spPr>
        <a:xfrm>
          <a:off x="2729888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 err="1"/>
            <a:t>RSelenium</a:t>
          </a:r>
          <a:endParaRPr lang="en-US" sz="2200" kern="1200" dirty="0"/>
        </a:p>
      </dsp:txBody>
      <dsp:txXfrm>
        <a:off x="2729888" y="1953289"/>
        <a:ext cx="2320312" cy="348046"/>
      </dsp:txXfrm>
    </dsp:sp>
    <dsp:sp modelId="{47E19D33-BC81-4507-A659-8960EBC1CAAC}">
      <dsp:nvSpPr>
        <dsp:cNvPr id="0" name=""/>
        <dsp:cNvSpPr/>
      </dsp:nvSpPr>
      <dsp:spPr>
        <a:xfrm>
          <a:off x="2729888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472A6-4AD1-44D4-96C3-048C9E78414A}">
      <dsp:nvSpPr>
        <dsp:cNvPr id="0" name=""/>
        <dsp:cNvSpPr/>
      </dsp:nvSpPr>
      <dsp:spPr>
        <a:xfrm>
          <a:off x="6210356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A9ECA-2028-4244-A626-458ADA0C93D9}">
      <dsp:nvSpPr>
        <dsp:cNvPr id="0" name=""/>
        <dsp:cNvSpPr/>
      </dsp:nvSpPr>
      <dsp:spPr>
        <a:xfrm>
          <a:off x="5456255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CSS Selector</a:t>
          </a:r>
        </a:p>
      </dsp:txBody>
      <dsp:txXfrm>
        <a:off x="5456255" y="1953289"/>
        <a:ext cx="2320312" cy="348046"/>
      </dsp:txXfrm>
    </dsp:sp>
    <dsp:sp modelId="{C26F44B4-483B-43AF-B560-3A117619AAC8}">
      <dsp:nvSpPr>
        <dsp:cNvPr id="0" name=""/>
        <dsp:cNvSpPr/>
      </dsp:nvSpPr>
      <dsp:spPr>
        <a:xfrm>
          <a:off x="5456255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7"/>
            </a:rPr>
            <a:t>Selector Gadget</a:t>
          </a:r>
          <a:endParaRPr lang="en-US" sz="1600" kern="1200" dirty="0"/>
        </a:p>
      </dsp:txBody>
      <dsp:txXfrm>
        <a:off x="5456255" y="2336228"/>
        <a:ext cx="2320312" cy="474558"/>
      </dsp:txXfrm>
    </dsp:sp>
    <dsp:sp modelId="{C93207BD-F3F3-4E85-BCAE-E51AF0B96308}">
      <dsp:nvSpPr>
        <dsp:cNvPr id="0" name=""/>
        <dsp:cNvSpPr/>
      </dsp:nvSpPr>
      <dsp:spPr>
        <a:xfrm>
          <a:off x="8936724" y="1066160"/>
          <a:ext cx="812109" cy="81210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BCE8-438E-413B-B9DB-C9DFB25B4670}">
      <dsp:nvSpPr>
        <dsp:cNvPr id="0" name=""/>
        <dsp:cNvSpPr/>
      </dsp:nvSpPr>
      <dsp:spPr>
        <a:xfrm>
          <a:off x="8182622" y="1953289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PDF Tools</a:t>
          </a:r>
        </a:p>
      </dsp:txBody>
      <dsp:txXfrm>
        <a:off x="8182622" y="1953289"/>
        <a:ext cx="2320312" cy="348046"/>
      </dsp:txXfrm>
    </dsp:sp>
    <dsp:sp modelId="{BE71A3DF-2A80-4293-A1AD-0E39F14FEC96}">
      <dsp:nvSpPr>
        <dsp:cNvPr id="0" name=""/>
        <dsp:cNvSpPr/>
      </dsp:nvSpPr>
      <dsp:spPr>
        <a:xfrm>
          <a:off x="8182622" y="2336228"/>
          <a:ext cx="2320312" cy="47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11D44-1CB4-476E-88D3-59E4BB3576EF}">
      <dsp:nvSpPr>
        <dsp:cNvPr id="0" name=""/>
        <dsp:cNvSpPr/>
      </dsp:nvSpPr>
      <dsp:spPr>
        <a:xfrm>
          <a:off x="820" y="297887"/>
          <a:ext cx="3324308" cy="3989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Web Scraping using Rvest &amp; Selector Gadget</a:t>
          </a:r>
        </a:p>
      </dsp:txBody>
      <dsp:txXfrm>
        <a:off x="820" y="1893555"/>
        <a:ext cx="3324308" cy="2393502"/>
      </dsp:txXfrm>
    </dsp:sp>
    <dsp:sp modelId="{4D9F0094-429C-40B8-958D-1588BB3C34EE}">
      <dsp:nvSpPr>
        <dsp:cNvPr id="0" name=""/>
        <dsp:cNvSpPr/>
      </dsp:nvSpPr>
      <dsp:spPr>
        <a:xfrm>
          <a:off x="820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0" y="297887"/>
        <a:ext cx="3324308" cy="1595668"/>
      </dsp:txXfrm>
    </dsp:sp>
    <dsp:sp modelId="{481F1799-AAF9-4C8F-BDB8-8F4CFF12CE39}">
      <dsp:nvSpPr>
        <dsp:cNvPr id="0" name=""/>
        <dsp:cNvSpPr/>
      </dsp:nvSpPr>
      <dsp:spPr>
        <a:xfrm>
          <a:off x="3591073" y="297887"/>
          <a:ext cx="3324308" cy="3989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Complex Web Scraping using Rselenium</a:t>
          </a:r>
        </a:p>
      </dsp:txBody>
      <dsp:txXfrm>
        <a:off x="3591073" y="1893555"/>
        <a:ext cx="3324308" cy="2393502"/>
      </dsp:txXfrm>
    </dsp:sp>
    <dsp:sp modelId="{7378EC59-80F6-447F-8A3D-D490C4BE776A}">
      <dsp:nvSpPr>
        <dsp:cNvPr id="0" name=""/>
        <dsp:cNvSpPr/>
      </dsp:nvSpPr>
      <dsp:spPr>
        <a:xfrm>
          <a:off x="3591073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1073" y="297887"/>
        <a:ext cx="3324308" cy="1595668"/>
      </dsp:txXfrm>
    </dsp:sp>
    <dsp:sp modelId="{679CA10C-5D17-4FF2-921F-31784026FD54}">
      <dsp:nvSpPr>
        <dsp:cNvPr id="0" name=""/>
        <dsp:cNvSpPr/>
      </dsp:nvSpPr>
      <dsp:spPr>
        <a:xfrm>
          <a:off x="7181326" y="297887"/>
          <a:ext cx="3324308" cy="3989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Document Scraping</a:t>
          </a:r>
        </a:p>
      </dsp:txBody>
      <dsp:txXfrm>
        <a:off x="7181326" y="1893555"/>
        <a:ext cx="3324308" cy="2393502"/>
      </dsp:txXfrm>
    </dsp:sp>
    <dsp:sp modelId="{ADB145DA-69FE-4F14-ADA4-A0ACB12F164D}">
      <dsp:nvSpPr>
        <dsp:cNvPr id="0" name=""/>
        <dsp:cNvSpPr/>
      </dsp:nvSpPr>
      <dsp:spPr>
        <a:xfrm>
          <a:off x="7181326" y="297887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1326" y="297887"/>
        <a:ext cx="3324308" cy="159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71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3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6" r:id="rId6"/>
    <p:sldLayoutId id="2147483761" r:id="rId7"/>
    <p:sldLayoutId id="2147483762" r:id="rId8"/>
    <p:sldLayoutId id="2147483763" r:id="rId9"/>
    <p:sldLayoutId id="2147483765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526D177-9CA5-4DF8-90E5-F682EE495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73A89-8C26-4D39-865D-D842A563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Web &amp; Document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B6EF-AA64-4809-BE09-B34762AA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3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F4102-531A-4D86-B5D7-D29F30FB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Poster Presentations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77E6F-0ACF-4AB7-A499-9FC2B21D6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0599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8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06EF7-16A4-4365-8B22-37C3C82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Web Scraping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518AE-E924-47E4-BC10-3CB9BB6D9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67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1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EB5D-536E-486F-8639-6E3F23C3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What We Will Learn Today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45D71-7741-4C8F-99BE-E1CCE4186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5844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4502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Web &amp; Document Scraping</vt:lpstr>
      <vt:lpstr>Poster Presentations</vt:lpstr>
      <vt:lpstr>Web Scraping Tools</vt:lpstr>
      <vt:lpstr>What We Will Learn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Document Scraping</dc:title>
  <dc:creator>Matthew Martinez</dc:creator>
  <cp:lastModifiedBy>Matthew Martinez</cp:lastModifiedBy>
  <cp:revision>2</cp:revision>
  <dcterms:created xsi:type="dcterms:W3CDTF">2020-02-14T06:16:41Z</dcterms:created>
  <dcterms:modified xsi:type="dcterms:W3CDTF">2020-02-14T06:39:23Z</dcterms:modified>
</cp:coreProperties>
</file>