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c689ce8763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c689ce8763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689ce8763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689ce8763_0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c689ce876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c689ce876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c689ce8763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c689ce8763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c689ce8763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c689ce8763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c689ce8763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c689ce8763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689ce8763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689ce8763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c689ce8763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c689ce8763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apore_Changi_Airpo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Sydney_Airpor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EU Air Traffic Analysis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Nunito"/>
                <a:ea typeface="Nunito"/>
                <a:cs typeface="Nunito"/>
                <a:sym typeface="Nunito"/>
              </a:rPr>
              <a:t>Ironhack</a:t>
            </a:r>
            <a:r>
              <a:rPr lang="en-GB" sz="1600" dirty="0">
                <a:latin typeface="Nunito"/>
                <a:ea typeface="Nunito"/>
                <a:cs typeface="Nunito"/>
                <a:sym typeface="Nunito"/>
              </a:rPr>
              <a:t> data analytics mid-bootcamp project</a:t>
            </a:r>
            <a:br>
              <a:rPr lang="en-GB" sz="1600" dirty="0">
                <a:latin typeface="Nunito"/>
                <a:ea typeface="Nunito"/>
                <a:cs typeface="Nunito"/>
                <a:sym typeface="Nunito"/>
              </a:rPr>
            </a:br>
            <a:endParaRPr sz="1600" b="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8339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Presented By: Asli Veenstra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Last updated: January 5th,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Nunito"/>
                <a:ea typeface="Nunito"/>
                <a:cs typeface="Nunito"/>
                <a:sym typeface="Nunito"/>
              </a:rPr>
              <a:t>https://github.com/aslivns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21"/>
          <p:cNvSpPr txBox="1">
            <a:spLocks noGrp="1"/>
          </p:cNvSpPr>
          <p:nvPr>
            <p:ph type="body" idx="1"/>
          </p:nvPr>
        </p:nvSpPr>
        <p:spPr>
          <a:xfrm>
            <a:off x="728673" y="1773651"/>
            <a:ext cx="3733800" cy="25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Double deck</a:t>
            </a: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525 passengers, with a maximum certified capacity for 853 passengers</a:t>
            </a:r>
            <a:endParaRPr sz="1050" dirty="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 started in mid-1988, Airbus engineers led by Jean Roeder </a:t>
            </a:r>
            <a:endParaRPr sz="1050" dirty="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25 Oct 2007 with flight number SQ380 between </a:t>
            </a:r>
            <a:r>
              <a:rPr lang="en-GB" sz="1050" dirty="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Singapore</a:t>
            </a: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050" dirty="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Sydney</a:t>
            </a:r>
            <a:r>
              <a:rPr lang="en-GB" dirty="0"/>
              <a:t> by Singapore Airlines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16 Dec 2021, Emirates received its 123rd A380, which was the 251st and last delivered by Airbus. Retirement of its A380s is planned to be started after 2035</a:t>
            </a:r>
            <a:endParaRPr sz="1050" dirty="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522" y="1773651"/>
            <a:ext cx="4405450" cy="294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9248" y="689404"/>
            <a:ext cx="5746451" cy="7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analysis is about EU air traffic recovery after Covid-19 pandemic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Dataset includes records of airports in 27 EU countries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Measurement is arrival-departure flights by each airport, which causes duplications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Ex: Passengers flying from Amsterdam to Athens are counted in AMS airport as ‘departure’ and after their landing they are counted in ATH airport as ‘arrival’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l="2524"/>
          <a:stretch/>
        </p:blipFill>
        <p:spPr>
          <a:xfrm>
            <a:off x="2132400" y="3088550"/>
            <a:ext cx="4136249" cy="19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00" y="1106376"/>
            <a:ext cx="7030500" cy="392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075" y="941175"/>
            <a:ext cx="5164951" cy="420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546500"/>
            <a:ext cx="6256625" cy="45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97" y="0"/>
            <a:ext cx="822460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In 2021 air transportation immediately started to recover, by %34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Despite the recovery in 2021, when we compared with 2019 it was still below %60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First half of 2022 (338 million) is almost same as entire 2021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When we look at the trends between Q2 and Q3, we might expect significant recovery in 2022</a:t>
            </a: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226</Words>
  <Application>Microsoft Office PowerPoint</Application>
  <PresentationFormat>On-screen Show (16:9)</PresentationFormat>
  <Paragraphs>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Nunito</vt:lpstr>
      <vt:lpstr>Arial</vt:lpstr>
      <vt:lpstr>Maven Pro</vt:lpstr>
      <vt:lpstr>Momentum</vt:lpstr>
      <vt:lpstr>EU Air Traffic Analysis  Ironhack data analytics mid-bootcamp project </vt:lpstr>
      <vt:lpstr> </vt:lpstr>
      <vt:lpstr>This analysis is about EU air traffic recovery after Covid-19 pandemic</vt:lpstr>
      <vt:lpstr>PowerPoint Presentation</vt:lpstr>
      <vt:lpstr>PowerPoint Presentation</vt:lpstr>
      <vt:lpstr>PowerPoint Presentation</vt:lpstr>
      <vt:lpstr>PowerPoint Presentation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Air Traffic Analysis  Ironhack data analytics mid-bootcamp project </dc:title>
  <cp:lastModifiedBy>Asli Veenstra</cp:lastModifiedBy>
  <cp:revision>4</cp:revision>
  <dcterms:modified xsi:type="dcterms:W3CDTF">2023-01-05T14:37:05Z</dcterms:modified>
</cp:coreProperties>
</file>