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3"/>
    <p:restoredTop sz="96327"/>
  </p:normalViewPr>
  <p:slideViewPr>
    <p:cSldViewPr snapToGrid="0">
      <p:cViewPr varScale="1">
        <p:scale>
          <a:sx n="107" d="100"/>
          <a:sy n="107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E3213-0D50-5648-8694-87BC53685D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40736D3A-FAD2-0A48-98D2-1BA95ED46137}">
      <dgm:prSet phldrT="[Text]" custT="1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 vert="vert"/>
        <a:lstStyle/>
        <a:p>
          <a:r>
            <a: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How can Edu X increase its market share by 10% in the next 6 months in alignment with the strategic goal to become the market leader?</a:t>
          </a:r>
        </a:p>
      </dgm:t>
    </dgm:pt>
    <dgm:pt modelId="{D74FC746-026E-4548-92F4-AD691E1B66B9}" type="par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478CF4-8813-EF49-B640-0B538DE5FEE8}" type="sib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8E19F-46AA-AC43-B2E9-D4F479C69B20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Horizontal strategy</a:t>
          </a:r>
        </a:p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(more content)</a:t>
          </a:r>
        </a:p>
      </dgm:t>
    </dgm:pt>
    <dgm:pt modelId="{633C55DA-5582-CC4E-A708-F54A1F2C2623}" type="parTrans" cxnId="{717D669F-82B6-3D4B-9B04-A37F2C44EBE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E5B7CF-2CA0-9B41-A0A3-D52004AB55DE}" type="sibTrans" cxnId="{717D669F-82B6-3D4B-9B04-A37F2C44EBE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C3BF33-6815-8248-99CB-EDE8F9716577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Create a new platform</a:t>
          </a:r>
        </a:p>
      </dgm:t>
    </dgm:pt>
    <dgm:pt modelId="{DBB615BD-24A1-4E48-9122-BA7714F33A97}" type="sibTrans" cxnId="{6053988B-BF87-EF46-B273-2AF929346951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3C7FA-DF98-BE40-AC19-54C904956CE2}" type="parTrans" cxnId="{6053988B-BF87-EF46-B273-2AF929346951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157C4F-3756-2741-94D9-428DA405F8FD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Build more content</a:t>
          </a:r>
        </a:p>
      </dgm:t>
    </dgm:pt>
    <dgm:pt modelId="{8B6A7D98-420C-0A48-ABD3-A3B0BC097F28}" type="sibTrans" cxnId="{97748788-4834-0143-8DD8-2D17AAED9B32}">
      <dgm:prSet/>
      <dgm:spPr/>
      <dgm:t>
        <a:bodyPr/>
        <a:lstStyle/>
        <a:p>
          <a:endParaRPr lang="en-GB"/>
        </a:p>
      </dgm:t>
    </dgm:pt>
    <dgm:pt modelId="{6B7DB5AA-FBF1-D844-9AFD-B42317BEC1DE}" type="parTrans" cxnId="{97748788-4834-0143-8DD8-2D17AAED9B32}">
      <dgm:prSet/>
      <dgm:spPr/>
      <dgm:t>
        <a:bodyPr/>
        <a:lstStyle/>
        <a:p>
          <a:endParaRPr lang="en-GB"/>
        </a:p>
      </dgm:t>
    </dgm:pt>
    <dgm:pt modelId="{75151550-74DE-744B-94E3-57C7AE16D459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Acquire more content</a:t>
          </a:r>
        </a:p>
      </dgm:t>
    </dgm:pt>
    <dgm:pt modelId="{8D0C3433-7E89-E642-8F10-60CC35F93E84}" type="sibTrans" cxnId="{B4682E80-2314-FF42-B3D3-31F16D0F6224}">
      <dgm:prSet/>
      <dgm:spPr/>
      <dgm:t>
        <a:bodyPr/>
        <a:lstStyle/>
        <a:p>
          <a:endParaRPr lang="en-GB"/>
        </a:p>
      </dgm:t>
    </dgm:pt>
    <dgm:pt modelId="{DF7BDAB3-F507-6D48-A0C4-D1C094BB3C7B}" type="parTrans" cxnId="{B4682E80-2314-FF42-B3D3-31F16D0F6224}">
      <dgm:prSet/>
      <dgm:spPr/>
      <dgm:t>
        <a:bodyPr/>
        <a:lstStyle/>
        <a:p>
          <a:endParaRPr lang="en-GB"/>
        </a:p>
      </dgm:t>
    </dgm:pt>
    <dgm:pt modelId="{2893161E-F4D0-A447-AD90-D6DFBE6FD9F8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Vertical strategy</a:t>
          </a:r>
        </a:p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(more distribution channels)</a:t>
          </a:r>
        </a:p>
      </dgm:t>
    </dgm:pt>
    <dgm:pt modelId="{3718E6B5-98E6-5142-955D-B0BC9722FAE6}" type="sibTrans" cxnId="{CAA988E6-5335-4C4A-892B-5C7A7ED7F1A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A5F201-5ADC-A342-93EC-943870F37DA1}" type="parTrans" cxnId="{CAA988E6-5335-4C4A-892B-5C7A7ED7F1A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A5F202-EBBE-214C-9775-645F3B5E3FCE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Build partnerships</a:t>
          </a:r>
        </a:p>
      </dgm:t>
    </dgm:pt>
    <dgm:pt modelId="{57C48CC1-621A-184A-9E8C-E5A9B126762C}" type="sibTrans" cxnId="{C51C37A3-F218-B546-BA64-4F9133E35F4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B66379-08DC-3541-9A28-5CDF45370327}" type="parTrans" cxnId="{C51C37A3-F218-B546-BA64-4F9133E35F4C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2DAA96-E108-1141-898F-1F60B58A6E78}" type="pres">
      <dgm:prSet presAssocID="{734E3213-0D50-5648-8694-87BC53685D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316D60-3BF4-E149-BD12-B391DE0CA748}" type="pres">
      <dgm:prSet presAssocID="{40736D3A-FAD2-0A48-98D2-1BA95ED46137}" presName="root1" presStyleCnt="0"/>
      <dgm:spPr/>
    </dgm:pt>
    <dgm:pt modelId="{B0FD742A-F64C-5646-9F60-9C1AAB6188BD}" type="pres">
      <dgm:prSet presAssocID="{40736D3A-FAD2-0A48-98D2-1BA95ED46137}" presName="LevelOneTextNode" presStyleLbl="node0" presStyleIdx="0" presStyleCnt="1" custScaleX="588676" custScaleY="29641">
        <dgm:presLayoutVars>
          <dgm:chPref val="3"/>
        </dgm:presLayoutVars>
      </dgm:prSet>
      <dgm:spPr/>
    </dgm:pt>
    <dgm:pt modelId="{995F1D4C-38B3-9644-8A88-5244EA661B22}" type="pres">
      <dgm:prSet presAssocID="{40736D3A-FAD2-0A48-98D2-1BA95ED46137}" presName="level2hierChild" presStyleCnt="0"/>
      <dgm:spPr/>
    </dgm:pt>
    <dgm:pt modelId="{372855A5-E7ED-754E-AA57-7209294685CC}" type="pres">
      <dgm:prSet presAssocID="{633C55DA-5582-CC4E-A708-F54A1F2C2623}" presName="conn2-1" presStyleLbl="parChTrans1D2" presStyleIdx="0" presStyleCnt="2"/>
      <dgm:spPr/>
    </dgm:pt>
    <dgm:pt modelId="{96DA86AA-A97B-FB41-81B3-2AFA0F6560EE}" type="pres">
      <dgm:prSet presAssocID="{633C55DA-5582-CC4E-A708-F54A1F2C2623}" presName="connTx" presStyleLbl="parChTrans1D2" presStyleIdx="0" presStyleCnt="2"/>
      <dgm:spPr/>
    </dgm:pt>
    <dgm:pt modelId="{E4E5C987-F532-B74B-AC97-C6E4430421FE}" type="pres">
      <dgm:prSet presAssocID="{71B8E19F-46AA-AC43-B2E9-D4F479C69B20}" presName="root2" presStyleCnt="0"/>
      <dgm:spPr/>
    </dgm:pt>
    <dgm:pt modelId="{80B6AA5F-DE61-C54A-8755-5953BCBC295C}" type="pres">
      <dgm:prSet presAssocID="{71B8E19F-46AA-AC43-B2E9-D4F479C69B20}" presName="LevelTwoTextNode" presStyleLbl="node2" presStyleIdx="0" presStyleCnt="2">
        <dgm:presLayoutVars>
          <dgm:chPref val="3"/>
        </dgm:presLayoutVars>
      </dgm:prSet>
      <dgm:spPr/>
    </dgm:pt>
    <dgm:pt modelId="{6616772C-49EB-3B4F-A18C-1AE72AADEAF2}" type="pres">
      <dgm:prSet presAssocID="{71B8E19F-46AA-AC43-B2E9-D4F479C69B20}" presName="level3hierChild" presStyleCnt="0"/>
      <dgm:spPr/>
    </dgm:pt>
    <dgm:pt modelId="{E62DB4F5-4DDB-EB49-BDB4-0AF069FC6827}" type="pres">
      <dgm:prSet presAssocID="{6B7DB5AA-FBF1-D844-9AFD-B42317BEC1DE}" presName="conn2-1" presStyleLbl="parChTrans1D3" presStyleIdx="0" presStyleCnt="4"/>
      <dgm:spPr/>
    </dgm:pt>
    <dgm:pt modelId="{6370EAF5-728B-DC41-B752-A8E5B526B81B}" type="pres">
      <dgm:prSet presAssocID="{6B7DB5AA-FBF1-D844-9AFD-B42317BEC1DE}" presName="connTx" presStyleLbl="parChTrans1D3" presStyleIdx="0" presStyleCnt="4"/>
      <dgm:spPr/>
    </dgm:pt>
    <dgm:pt modelId="{C781811A-0D94-7A48-A177-4E2B68430AD4}" type="pres">
      <dgm:prSet presAssocID="{2D157C4F-3756-2741-94D9-428DA405F8FD}" presName="root2" presStyleCnt="0"/>
      <dgm:spPr/>
    </dgm:pt>
    <dgm:pt modelId="{229B9CC6-24B6-6D45-B33D-AC5DC81F8635}" type="pres">
      <dgm:prSet presAssocID="{2D157C4F-3756-2741-94D9-428DA405F8FD}" presName="LevelTwoTextNode" presStyleLbl="node3" presStyleIdx="0" presStyleCnt="4">
        <dgm:presLayoutVars>
          <dgm:chPref val="3"/>
        </dgm:presLayoutVars>
      </dgm:prSet>
      <dgm:spPr/>
    </dgm:pt>
    <dgm:pt modelId="{26417E79-2FC1-8744-BF65-761E63803C4C}" type="pres">
      <dgm:prSet presAssocID="{2D157C4F-3756-2741-94D9-428DA405F8FD}" presName="level3hierChild" presStyleCnt="0"/>
      <dgm:spPr/>
    </dgm:pt>
    <dgm:pt modelId="{FAD81769-898B-0E45-825F-35D772526D47}" type="pres">
      <dgm:prSet presAssocID="{DF7BDAB3-F507-6D48-A0C4-D1C094BB3C7B}" presName="conn2-1" presStyleLbl="parChTrans1D3" presStyleIdx="1" presStyleCnt="4"/>
      <dgm:spPr/>
    </dgm:pt>
    <dgm:pt modelId="{5ED9A5E6-5D1D-5240-8FFB-12C56695C3C7}" type="pres">
      <dgm:prSet presAssocID="{DF7BDAB3-F507-6D48-A0C4-D1C094BB3C7B}" presName="connTx" presStyleLbl="parChTrans1D3" presStyleIdx="1" presStyleCnt="4"/>
      <dgm:spPr/>
    </dgm:pt>
    <dgm:pt modelId="{E82F4942-C514-6246-854E-53C68B66B8D4}" type="pres">
      <dgm:prSet presAssocID="{75151550-74DE-744B-94E3-57C7AE16D459}" presName="root2" presStyleCnt="0"/>
      <dgm:spPr/>
    </dgm:pt>
    <dgm:pt modelId="{6C697AB8-E839-1940-A4A2-9D4BB736FE13}" type="pres">
      <dgm:prSet presAssocID="{75151550-74DE-744B-94E3-57C7AE16D459}" presName="LevelTwoTextNode" presStyleLbl="node3" presStyleIdx="1" presStyleCnt="4">
        <dgm:presLayoutVars>
          <dgm:chPref val="3"/>
        </dgm:presLayoutVars>
      </dgm:prSet>
      <dgm:spPr/>
    </dgm:pt>
    <dgm:pt modelId="{4F385FEB-2BA9-FE4B-9F41-BD8A8BF9C391}" type="pres">
      <dgm:prSet presAssocID="{75151550-74DE-744B-94E3-57C7AE16D459}" presName="level3hierChild" presStyleCnt="0"/>
      <dgm:spPr/>
    </dgm:pt>
    <dgm:pt modelId="{40454C2E-0DF2-FF4D-9E10-BF593C02BA80}" type="pres">
      <dgm:prSet presAssocID="{8FA5F201-5ADC-A342-93EC-943870F37DA1}" presName="conn2-1" presStyleLbl="parChTrans1D2" presStyleIdx="1" presStyleCnt="2"/>
      <dgm:spPr/>
    </dgm:pt>
    <dgm:pt modelId="{CD3DF825-D917-3746-AE56-A71CDF6FA9D3}" type="pres">
      <dgm:prSet presAssocID="{8FA5F201-5ADC-A342-93EC-943870F37DA1}" presName="connTx" presStyleLbl="parChTrans1D2" presStyleIdx="1" presStyleCnt="2"/>
      <dgm:spPr/>
    </dgm:pt>
    <dgm:pt modelId="{A608DA9D-A277-1649-BEC6-9212F7211164}" type="pres">
      <dgm:prSet presAssocID="{2893161E-F4D0-A447-AD90-D6DFBE6FD9F8}" presName="root2" presStyleCnt="0"/>
      <dgm:spPr/>
    </dgm:pt>
    <dgm:pt modelId="{8D2877EA-8018-7D42-A2AB-78B6A68A35F4}" type="pres">
      <dgm:prSet presAssocID="{2893161E-F4D0-A447-AD90-D6DFBE6FD9F8}" presName="LevelTwoTextNode" presStyleLbl="node2" presStyleIdx="1" presStyleCnt="2">
        <dgm:presLayoutVars>
          <dgm:chPref val="3"/>
        </dgm:presLayoutVars>
      </dgm:prSet>
      <dgm:spPr/>
    </dgm:pt>
    <dgm:pt modelId="{8CA67C3D-35D1-444A-BE30-AD01CB1EF6CF}" type="pres">
      <dgm:prSet presAssocID="{2893161E-F4D0-A447-AD90-D6DFBE6FD9F8}" presName="level3hierChild" presStyleCnt="0"/>
      <dgm:spPr/>
    </dgm:pt>
    <dgm:pt modelId="{172CA4E7-A9DD-8D44-9F8D-DB0D6B616AF8}" type="pres">
      <dgm:prSet presAssocID="{34B66379-08DC-3541-9A28-5CDF45370327}" presName="conn2-1" presStyleLbl="parChTrans1D3" presStyleIdx="2" presStyleCnt="4"/>
      <dgm:spPr/>
    </dgm:pt>
    <dgm:pt modelId="{ECB75C1A-6E51-CA48-B364-199E31B03644}" type="pres">
      <dgm:prSet presAssocID="{34B66379-08DC-3541-9A28-5CDF45370327}" presName="connTx" presStyleLbl="parChTrans1D3" presStyleIdx="2" presStyleCnt="4"/>
      <dgm:spPr/>
    </dgm:pt>
    <dgm:pt modelId="{FB1334E7-5CBD-094B-AE32-0A4CB3AD5649}" type="pres">
      <dgm:prSet presAssocID="{11A5F202-EBBE-214C-9775-645F3B5E3FCE}" presName="root2" presStyleCnt="0"/>
      <dgm:spPr/>
    </dgm:pt>
    <dgm:pt modelId="{7C9231CE-8462-C04D-A7A8-7711C2DE5511}" type="pres">
      <dgm:prSet presAssocID="{11A5F202-EBBE-214C-9775-645F3B5E3FCE}" presName="LevelTwoTextNode" presStyleLbl="node3" presStyleIdx="2" presStyleCnt="4">
        <dgm:presLayoutVars>
          <dgm:chPref val="3"/>
        </dgm:presLayoutVars>
      </dgm:prSet>
      <dgm:spPr/>
    </dgm:pt>
    <dgm:pt modelId="{4F871ABC-8519-E144-8F13-FCABF2AF3310}" type="pres">
      <dgm:prSet presAssocID="{11A5F202-EBBE-214C-9775-645F3B5E3FCE}" presName="level3hierChild" presStyleCnt="0"/>
      <dgm:spPr/>
    </dgm:pt>
    <dgm:pt modelId="{9AD94465-9CCB-1343-9884-C7D6DC31D7A9}" type="pres">
      <dgm:prSet presAssocID="{8053C7FA-DF98-BE40-AC19-54C904956CE2}" presName="conn2-1" presStyleLbl="parChTrans1D3" presStyleIdx="3" presStyleCnt="4"/>
      <dgm:spPr/>
    </dgm:pt>
    <dgm:pt modelId="{1DB78A25-8A70-2E4E-93A0-DEFB4AA38664}" type="pres">
      <dgm:prSet presAssocID="{8053C7FA-DF98-BE40-AC19-54C904956CE2}" presName="connTx" presStyleLbl="parChTrans1D3" presStyleIdx="3" presStyleCnt="4"/>
      <dgm:spPr/>
    </dgm:pt>
    <dgm:pt modelId="{53025B7A-9DDF-0845-91EF-2A57727AF8E3}" type="pres">
      <dgm:prSet presAssocID="{B5C3BF33-6815-8248-99CB-EDE8F9716577}" presName="root2" presStyleCnt="0"/>
      <dgm:spPr/>
    </dgm:pt>
    <dgm:pt modelId="{F8012E5E-0D4D-8743-AC81-F602FBD12B2F}" type="pres">
      <dgm:prSet presAssocID="{B5C3BF33-6815-8248-99CB-EDE8F9716577}" presName="LevelTwoTextNode" presStyleLbl="node3" presStyleIdx="3" presStyleCnt="4">
        <dgm:presLayoutVars>
          <dgm:chPref val="3"/>
        </dgm:presLayoutVars>
      </dgm:prSet>
      <dgm:spPr/>
    </dgm:pt>
    <dgm:pt modelId="{4541649A-EAD3-7C4E-B167-4918616676C8}" type="pres">
      <dgm:prSet presAssocID="{B5C3BF33-6815-8248-99CB-EDE8F9716577}" presName="level3hierChild" presStyleCnt="0"/>
      <dgm:spPr/>
    </dgm:pt>
  </dgm:ptLst>
  <dgm:cxnLst>
    <dgm:cxn modelId="{3750A022-F3D4-564E-84A5-38D3D929D5B4}" type="presOf" srcId="{633C55DA-5582-CC4E-A708-F54A1F2C2623}" destId="{96DA86AA-A97B-FB41-81B3-2AFA0F6560EE}" srcOrd="1" destOrd="0" presId="urn:microsoft.com/office/officeart/2008/layout/HorizontalMultiLevelHierarchy"/>
    <dgm:cxn modelId="{7AA31B24-EFDF-534E-8D1B-4EA3DF3C7192}" type="presOf" srcId="{DF7BDAB3-F507-6D48-A0C4-D1C094BB3C7B}" destId="{5ED9A5E6-5D1D-5240-8FFB-12C56695C3C7}" srcOrd="1" destOrd="0" presId="urn:microsoft.com/office/officeart/2008/layout/HorizontalMultiLevelHierarchy"/>
    <dgm:cxn modelId="{AC126F2B-4C4E-7C45-B552-902C5ABDA815}" type="presOf" srcId="{40736D3A-FAD2-0A48-98D2-1BA95ED46137}" destId="{B0FD742A-F64C-5646-9F60-9C1AAB6188BD}" srcOrd="0" destOrd="0" presId="urn:microsoft.com/office/officeart/2008/layout/HorizontalMultiLevelHierarchy"/>
    <dgm:cxn modelId="{138A932D-9832-A246-B1F2-F0AA82E4F599}" type="presOf" srcId="{34B66379-08DC-3541-9A28-5CDF45370327}" destId="{ECB75C1A-6E51-CA48-B364-199E31B03644}" srcOrd="1" destOrd="0" presId="urn:microsoft.com/office/officeart/2008/layout/HorizontalMultiLevelHierarchy"/>
    <dgm:cxn modelId="{B581182F-01AB-7049-B24C-196CA11D1F6F}" type="presOf" srcId="{75151550-74DE-744B-94E3-57C7AE16D459}" destId="{6C697AB8-E839-1940-A4A2-9D4BB736FE13}" srcOrd="0" destOrd="0" presId="urn:microsoft.com/office/officeart/2008/layout/HorizontalMultiLevelHierarchy"/>
    <dgm:cxn modelId="{E549B236-76D5-0D43-B261-A68940CC10BE}" type="presOf" srcId="{B5C3BF33-6815-8248-99CB-EDE8F9716577}" destId="{F8012E5E-0D4D-8743-AC81-F602FBD12B2F}" srcOrd="0" destOrd="0" presId="urn:microsoft.com/office/officeart/2008/layout/HorizontalMultiLevelHierarchy"/>
    <dgm:cxn modelId="{A5591040-B35B-F94C-9D12-8AF48F7DBD0D}" type="presOf" srcId="{8FA5F201-5ADC-A342-93EC-943870F37DA1}" destId="{40454C2E-0DF2-FF4D-9E10-BF593C02BA80}" srcOrd="0" destOrd="0" presId="urn:microsoft.com/office/officeart/2008/layout/HorizontalMultiLevelHierarchy"/>
    <dgm:cxn modelId="{03314947-F011-9248-8E1C-616F64665B8D}" type="presOf" srcId="{8053C7FA-DF98-BE40-AC19-54C904956CE2}" destId="{9AD94465-9CCB-1343-9884-C7D6DC31D7A9}" srcOrd="0" destOrd="0" presId="urn:microsoft.com/office/officeart/2008/layout/HorizontalMultiLevelHierarchy"/>
    <dgm:cxn modelId="{0B03DC4D-57A0-0449-84F0-71915D07A8AA}" type="presOf" srcId="{11A5F202-EBBE-214C-9775-645F3B5E3FCE}" destId="{7C9231CE-8462-C04D-A7A8-7711C2DE5511}" srcOrd="0" destOrd="0" presId="urn:microsoft.com/office/officeart/2008/layout/HorizontalMultiLevelHierarchy"/>
    <dgm:cxn modelId="{E9F42B56-2788-C549-8BD1-E2345252F39E}" type="presOf" srcId="{2893161E-F4D0-A447-AD90-D6DFBE6FD9F8}" destId="{8D2877EA-8018-7D42-A2AB-78B6A68A35F4}" srcOrd="0" destOrd="0" presId="urn:microsoft.com/office/officeart/2008/layout/HorizontalMultiLevelHierarchy"/>
    <dgm:cxn modelId="{196C326B-A943-7846-BDD7-B8D64BA0C196}" type="presOf" srcId="{6B7DB5AA-FBF1-D844-9AFD-B42317BEC1DE}" destId="{E62DB4F5-4DDB-EB49-BDB4-0AF069FC6827}" srcOrd="0" destOrd="0" presId="urn:microsoft.com/office/officeart/2008/layout/HorizontalMultiLevelHierarchy"/>
    <dgm:cxn modelId="{B9774C71-B344-504B-925D-B2C546CF21CB}" type="presOf" srcId="{6B7DB5AA-FBF1-D844-9AFD-B42317BEC1DE}" destId="{6370EAF5-728B-DC41-B752-A8E5B526B81B}" srcOrd="1" destOrd="0" presId="urn:microsoft.com/office/officeart/2008/layout/HorizontalMultiLevelHierarchy"/>
    <dgm:cxn modelId="{B4682E80-2314-FF42-B3D3-31F16D0F6224}" srcId="{71B8E19F-46AA-AC43-B2E9-D4F479C69B20}" destId="{75151550-74DE-744B-94E3-57C7AE16D459}" srcOrd="1" destOrd="0" parTransId="{DF7BDAB3-F507-6D48-A0C4-D1C094BB3C7B}" sibTransId="{8D0C3433-7E89-E642-8F10-60CC35F93E84}"/>
    <dgm:cxn modelId="{393BFB83-0739-7D4B-A306-1280802BCA5A}" type="presOf" srcId="{8053C7FA-DF98-BE40-AC19-54C904956CE2}" destId="{1DB78A25-8A70-2E4E-93A0-DEFB4AA38664}" srcOrd="1" destOrd="0" presId="urn:microsoft.com/office/officeart/2008/layout/HorizontalMultiLevelHierarchy"/>
    <dgm:cxn modelId="{97748788-4834-0143-8DD8-2D17AAED9B32}" srcId="{71B8E19F-46AA-AC43-B2E9-D4F479C69B20}" destId="{2D157C4F-3756-2741-94D9-428DA405F8FD}" srcOrd="0" destOrd="0" parTransId="{6B7DB5AA-FBF1-D844-9AFD-B42317BEC1DE}" sibTransId="{8B6A7D98-420C-0A48-ABD3-A3B0BC097F28}"/>
    <dgm:cxn modelId="{6053988B-BF87-EF46-B273-2AF929346951}" srcId="{2893161E-F4D0-A447-AD90-D6DFBE6FD9F8}" destId="{B5C3BF33-6815-8248-99CB-EDE8F9716577}" srcOrd="1" destOrd="0" parTransId="{8053C7FA-DF98-BE40-AC19-54C904956CE2}" sibTransId="{DBB615BD-24A1-4E48-9122-BA7714F33A97}"/>
    <dgm:cxn modelId="{7D1A7C9B-8247-5E42-BD2D-5EAF6FB63320}" type="presOf" srcId="{734E3213-0D50-5648-8694-87BC53685D37}" destId="{8A2DAA96-E108-1141-898F-1F60B58A6E78}" srcOrd="0" destOrd="0" presId="urn:microsoft.com/office/officeart/2008/layout/HorizontalMultiLevelHierarchy"/>
    <dgm:cxn modelId="{717D669F-82B6-3D4B-9B04-A37F2C44EBE2}" srcId="{40736D3A-FAD2-0A48-98D2-1BA95ED46137}" destId="{71B8E19F-46AA-AC43-B2E9-D4F479C69B20}" srcOrd="0" destOrd="0" parTransId="{633C55DA-5582-CC4E-A708-F54A1F2C2623}" sibTransId="{70E5B7CF-2CA0-9B41-A0A3-D52004AB55DE}"/>
    <dgm:cxn modelId="{C51C37A3-F218-B546-BA64-4F9133E35F4C}" srcId="{2893161E-F4D0-A447-AD90-D6DFBE6FD9F8}" destId="{11A5F202-EBBE-214C-9775-645F3B5E3FCE}" srcOrd="0" destOrd="0" parTransId="{34B66379-08DC-3541-9A28-5CDF45370327}" sibTransId="{57C48CC1-621A-184A-9E8C-E5A9B126762C}"/>
    <dgm:cxn modelId="{A62F7BA5-B4CA-3F45-98AD-4F83CCB7B51D}" type="presOf" srcId="{34B66379-08DC-3541-9A28-5CDF45370327}" destId="{172CA4E7-A9DD-8D44-9F8D-DB0D6B616AF8}" srcOrd="0" destOrd="0" presId="urn:microsoft.com/office/officeart/2008/layout/HorizontalMultiLevelHierarchy"/>
    <dgm:cxn modelId="{BE6D91AD-01CC-3A42-AB83-7BD3C178F52D}" type="presOf" srcId="{8FA5F201-5ADC-A342-93EC-943870F37DA1}" destId="{CD3DF825-D917-3746-AE56-A71CDF6FA9D3}" srcOrd="1" destOrd="0" presId="urn:microsoft.com/office/officeart/2008/layout/HorizontalMultiLevelHierarchy"/>
    <dgm:cxn modelId="{31454CB2-1A03-6345-85D3-943BB2BBDD2D}" srcId="{734E3213-0D50-5648-8694-87BC53685D37}" destId="{40736D3A-FAD2-0A48-98D2-1BA95ED46137}" srcOrd="0" destOrd="0" parTransId="{D74FC746-026E-4548-92F4-AD691E1B66B9}" sibTransId="{67478CF4-8813-EF49-B640-0B538DE5FEE8}"/>
    <dgm:cxn modelId="{8AE7C7B7-FC7F-BA47-B0F4-79A1BE8E1AAF}" type="presOf" srcId="{71B8E19F-46AA-AC43-B2E9-D4F479C69B20}" destId="{80B6AA5F-DE61-C54A-8755-5953BCBC295C}" srcOrd="0" destOrd="0" presId="urn:microsoft.com/office/officeart/2008/layout/HorizontalMultiLevelHierarchy"/>
    <dgm:cxn modelId="{0402B6CA-C035-E34E-A6C8-04807E3B1D90}" type="presOf" srcId="{2D157C4F-3756-2741-94D9-428DA405F8FD}" destId="{229B9CC6-24B6-6D45-B33D-AC5DC81F8635}" srcOrd="0" destOrd="0" presId="urn:microsoft.com/office/officeart/2008/layout/HorizontalMultiLevelHierarchy"/>
    <dgm:cxn modelId="{267B00CF-7C79-B645-B21A-8D9DA887A596}" type="presOf" srcId="{633C55DA-5582-CC4E-A708-F54A1F2C2623}" destId="{372855A5-E7ED-754E-AA57-7209294685CC}" srcOrd="0" destOrd="0" presId="urn:microsoft.com/office/officeart/2008/layout/HorizontalMultiLevelHierarchy"/>
    <dgm:cxn modelId="{B34C41E2-EFFE-7E4E-9B48-FBDF968541B6}" type="presOf" srcId="{DF7BDAB3-F507-6D48-A0C4-D1C094BB3C7B}" destId="{FAD81769-898B-0E45-825F-35D772526D47}" srcOrd="0" destOrd="0" presId="urn:microsoft.com/office/officeart/2008/layout/HorizontalMultiLevelHierarchy"/>
    <dgm:cxn modelId="{CAA988E6-5335-4C4A-892B-5C7A7ED7F1A2}" srcId="{40736D3A-FAD2-0A48-98D2-1BA95ED46137}" destId="{2893161E-F4D0-A447-AD90-D6DFBE6FD9F8}" srcOrd="1" destOrd="0" parTransId="{8FA5F201-5ADC-A342-93EC-943870F37DA1}" sibTransId="{3718E6B5-98E6-5142-955D-B0BC9722FAE6}"/>
    <dgm:cxn modelId="{40D7C4EF-3E46-6E48-802D-CF9436373217}" type="presParOf" srcId="{8A2DAA96-E108-1141-898F-1F60B58A6E78}" destId="{09316D60-3BF4-E149-BD12-B391DE0CA748}" srcOrd="0" destOrd="0" presId="urn:microsoft.com/office/officeart/2008/layout/HorizontalMultiLevelHierarchy"/>
    <dgm:cxn modelId="{D6824C33-2F55-B44A-BF21-3AD4E6FFEC60}" type="presParOf" srcId="{09316D60-3BF4-E149-BD12-B391DE0CA748}" destId="{B0FD742A-F64C-5646-9F60-9C1AAB6188BD}" srcOrd="0" destOrd="0" presId="urn:microsoft.com/office/officeart/2008/layout/HorizontalMultiLevelHierarchy"/>
    <dgm:cxn modelId="{9101904E-8800-B446-8933-53C4434A22B2}" type="presParOf" srcId="{09316D60-3BF4-E149-BD12-B391DE0CA748}" destId="{995F1D4C-38B3-9644-8A88-5244EA661B22}" srcOrd="1" destOrd="0" presId="urn:microsoft.com/office/officeart/2008/layout/HorizontalMultiLevelHierarchy"/>
    <dgm:cxn modelId="{6EDCB104-4FB4-A04D-A1CF-44E1DF9AC8F6}" type="presParOf" srcId="{995F1D4C-38B3-9644-8A88-5244EA661B22}" destId="{372855A5-E7ED-754E-AA57-7209294685CC}" srcOrd="0" destOrd="0" presId="urn:microsoft.com/office/officeart/2008/layout/HorizontalMultiLevelHierarchy"/>
    <dgm:cxn modelId="{3F04235F-5607-7944-B8B3-339A627E9E13}" type="presParOf" srcId="{372855A5-E7ED-754E-AA57-7209294685CC}" destId="{96DA86AA-A97B-FB41-81B3-2AFA0F6560EE}" srcOrd="0" destOrd="0" presId="urn:microsoft.com/office/officeart/2008/layout/HorizontalMultiLevelHierarchy"/>
    <dgm:cxn modelId="{BF8BA50E-B6B4-2240-803C-F193447064E0}" type="presParOf" srcId="{995F1D4C-38B3-9644-8A88-5244EA661B22}" destId="{E4E5C987-F532-B74B-AC97-C6E4430421FE}" srcOrd="1" destOrd="0" presId="urn:microsoft.com/office/officeart/2008/layout/HorizontalMultiLevelHierarchy"/>
    <dgm:cxn modelId="{BE3A6C88-A650-6C4F-8EE1-3790443CAF48}" type="presParOf" srcId="{E4E5C987-F532-B74B-AC97-C6E4430421FE}" destId="{80B6AA5F-DE61-C54A-8755-5953BCBC295C}" srcOrd="0" destOrd="0" presId="urn:microsoft.com/office/officeart/2008/layout/HorizontalMultiLevelHierarchy"/>
    <dgm:cxn modelId="{DEB07684-761C-FF42-AA58-A58579F2E0B1}" type="presParOf" srcId="{E4E5C987-F532-B74B-AC97-C6E4430421FE}" destId="{6616772C-49EB-3B4F-A18C-1AE72AADEAF2}" srcOrd="1" destOrd="0" presId="urn:microsoft.com/office/officeart/2008/layout/HorizontalMultiLevelHierarchy"/>
    <dgm:cxn modelId="{168CF922-47D2-0149-99B5-2681461DC706}" type="presParOf" srcId="{6616772C-49EB-3B4F-A18C-1AE72AADEAF2}" destId="{E62DB4F5-4DDB-EB49-BDB4-0AF069FC6827}" srcOrd="0" destOrd="0" presId="urn:microsoft.com/office/officeart/2008/layout/HorizontalMultiLevelHierarchy"/>
    <dgm:cxn modelId="{7705E707-4C89-4A40-ABBD-D2D6D2015AE6}" type="presParOf" srcId="{E62DB4F5-4DDB-EB49-BDB4-0AF069FC6827}" destId="{6370EAF5-728B-DC41-B752-A8E5B526B81B}" srcOrd="0" destOrd="0" presId="urn:microsoft.com/office/officeart/2008/layout/HorizontalMultiLevelHierarchy"/>
    <dgm:cxn modelId="{EC70220C-8ECB-3645-8C3A-DC950678CFDA}" type="presParOf" srcId="{6616772C-49EB-3B4F-A18C-1AE72AADEAF2}" destId="{C781811A-0D94-7A48-A177-4E2B68430AD4}" srcOrd="1" destOrd="0" presId="urn:microsoft.com/office/officeart/2008/layout/HorizontalMultiLevelHierarchy"/>
    <dgm:cxn modelId="{A22EE01E-2DF4-2846-81AD-BF88BDCB12E6}" type="presParOf" srcId="{C781811A-0D94-7A48-A177-4E2B68430AD4}" destId="{229B9CC6-24B6-6D45-B33D-AC5DC81F8635}" srcOrd="0" destOrd="0" presId="urn:microsoft.com/office/officeart/2008/layout/HorizontalMultiLevelHierarchy"/>
    <dgm:cxn modelId="{48BF703F-691F-B245-B3B8-041BB09F2123}" type="presParOf" srcId="{C781811A-0D94-7A48-A177-4E2B68430AD4}" destId="{26417E79-2FC1-8744-BF65-761E63803C4C}" srcOrd="1" destOrd="0" presId="urn:microsoft.com/office/officeart/2008/layout/HorizontalMultiLevelHierarchy"/>
    <dgm:cxn modelId="{E2A07F5E-254A-414B-9A7E-92331C94EA4B}" type="presParOf" srcId="{6616772C-49EB-3B4F-A18C-1AE72AADEAF2}" destId="{FAD81769-898B-0E45-825F-35D772526D47}" srcOrd="2" destOrd="0" presId="urn:microsoft.com/office/officeart/2008/layout/HorizontalMultiLevelHierarchy"/>
    <dgm:cxn modelId="{D0C0AA86-33E1-6345-BD6F-E0CF6B1DF1FC}" type="presParOf" srcId="{FAD81769-898B-0E45-825F-35D772526D47}" destId="{5ED9A5E6-5D1D-5240-8FFB-12C56695C3C7}" srcOrd="0" destOrd="0" presId="urn:microsoft.com/office/officeart/2008/layout/HorizontalMultiLevelHierarchy"/>
    <dgm:cxn modelId="{3C230045-AC32-6B41-9D72-EA5061D7415D}" type="presParOf" srcId="{6616772C-49EB-3B4F-A18C-1AE72AADEAF2}" destId="{E82F4942-C514-6246-854E-53C68B66B8D4}" srcOrd="3" destOrd="0" presId="urn:microsoft.com/office/officeart/2008/layout/HorizontalMultiLevelHierarchy"/>
    <dgm:cxn modelId="{69232471-1B23-AC43-92C5-3003107DE620}" type="presParOf" srcId="{E82F4942-C514-6246-854E-53C68B66B8D4}" destId="{6C697AB8-E839-1940-A4A2-9D4BB736FE13}" srcOrd="0" destOrd="0" presId="urn:microsoft.com/office/officeart/2008/layout/HorizontalMultiLevelHierarchy"/>
    <dgm:cxn modelId="{77300254-3026-5047-AAB0-B2061F2A4631}" type="presParOf" srcId="{E82F4942-C514-6246-854E-53C68B66B8D4}" destId="{4F385FEB-2BA9-FE4B-9F41-BD8A8BF9C391}" srcOrd="1" destOrd="0" presId="urn:microsoft.com/office/officeart/2008/layout/HorizontalMultiLevelHierarchy"/>
    <dgm:cxn modelId="{4190718C-F6F1-2D4E-B343-3D6E372536AA}" type="presParOf" srcId="{995F1D4C-38B3-9644-8A88-5244EA661B22}" destId="{40454C2E-0DF2-FF4D-9E10-BF593C02BA80}" srcOrd="2" destOrd="0" presId="urn:microsoft.com/office/officeart/2008/layout/HorizontalMultiLevelHierarchy"/>
    <dgm:cxn modelId="{249B62C0-0F17-254B-A121-FC67B247F2A5}" type="presParOf" srcId="{40454C2E-0DF2-FF4D-9E10-BF593C02BA80}" destId="{CD3DF825-D917-3746-AE56-A71CDF6FA9D3}" srcOrd="0" destOrd="0" presId="urn:microsoft.com/office/officeart/2008/layout/HorizontalMultiLevelHierarchy"/>
    <dgm:cxn modelId="{07706398-F889-7B4E-9ABB-475D7D3884C7}" type="presParOf" srcId="{995F1D4C-38B3-9644-8A88-5244EA661B22}" destId="{A608DA9D-A277-1649-BEC6-9212F7211164}" srcOrd="3" destOrd="0" presId="urn:microsoft.com/office/officeart/2008/layout/HorizontalMultiLevelHierarchy"/>
    <dgm:cxn modelId="{E84CC35A-6B8D-B246-834D-E6CE75CF86F6}" type="presParOf" srcId="{A608DA9D-A277-1649-BEC6-9212F7211164}" destId="{8D2877EA-8018-7D42-A2AB-78B6A68A35F4}" srcOrd="0" destOrd="0" presId="urn:microsoft.com/office/officeart/2008/layout/HorizontalMultiLevelHierarchy"/>
    <dgm:cxn modelId="{5643AB13-DE90-9249-BED6-7C1F6E1D66C3}" type="presParOf" srcId="{A608DA9D-A277-1649-BEC6-9212F7211164}" destId="{8CA67C3D-35D1-444A-BE30-AD01CB1EF6CF}" srcOrd="1" destOrd="0" presId="urn:microsoft.com/office/officeart/2008/layout/HorizontalMultiLevelHierarchy"/>
    <dgm:cxn modelId="{010C68E8-0F49-1C4A-8533-F49345FA6025}" type="presParOf" srcId="{8CA67C3D-35D1-444A-BE30-AD01CB1EF6CF}" destId="{172CA4E7-A9DD-8D44-9F8D-DB0D6B616AF8}" srcOrd="0" destOrd="0" presId="urn:microsoft.com/office/officeart/2008/layout/HorizontalMultiLevelHierarchy"/>
    <dgm:cxn modelId="{501009FA-E148-EE4B-9093-B7AF6BD48380}" type="presParOf" srcId="{172CA4E7-A9DD-8D44-9F8D-DB0D6B616AF8}" destId="{ECB75C1A-6E51-CA48-B364-199E31B03644}" srcOrd="0" destOrd="0" presId="urn:microsoft.com/office/officeart/2008/layout/HorizontalMultiLevelHierarchy"/>
    <dgm:cxn modelId="{6351DFE1-F08E-7343-B8F1-BCD4F1963FD1}" type="presParOf" srcId="{8CA67C3D-35D1-444A-BE30-AD01CB1EF6CF}" destId="{FB1334E7-5CBD-094B-AE32-0A4CB3AD5649}" srcOrd="1" destOrd="0" presId="urn:microsoft.com/office/officeart/2008/layout/HorizontalMultiLevelHierarchy"/>
    <dgm:cxn modelId="{8DF28F08-736B-814B-8542-9C0DE3A50D8A}" type="presParOf" srcId="{FB1334E7-5CBD-094B-AE32-0A4CB3AD5649}" destId="{7C9231CE-8462-C04D-A7A8-7711C2DE5511}" srcOrd="0" destOrd="0" presId="urn:microsoft.com/office/officeart/2008/layout/HorizontalMultiLevelHierarchy"/>
    <dgm:cxn modelId="{4D9E78F1-F5BE-9D4F-8EA3-F4482219DEE8}" type="presParOf" srcId="{FB1334E7-5CBD-094B-AE32-0A4CB3AD5649}" destId="{4F871ABC-8519-E144-8F13-FCABF2AF3310}" srcOrd="1" destOrd="0" presId="urn:microsoft.com/office/officeart/2008/layout/HorizontalMultiLevelHierarchy"/>
    <dgm:cxn modelId="{9DAC587D-9D8D-644A-9ACF-0465B04387E6}" type="presParOf" srcId="{8CA67C3D-35D1-444A-BE30-AD01CB1EF6CF}" destId="{9AD94465-9CCB-1343-9884-C7D6DC31D7A9}" srcOrd="2" destOrd="0" presId="urn:microsoft.com/office/officeart/2008/layout/HorizontalMultiLevelHierarchy"/>
    <dgm:cxn modelId="{441A9D52-1E18-C645-ABF2-283CD0181B2F}" type="presParOf" srcId="{9AD94465-9CCB-1343-9884-C7D6DC31D7A9}" destId="{1DB78A25-8A70-2E4E-93A0-DEFB4AA38664}" srcOrd="0" destOrd="0" presId="urn:microsoft.com/office/officeart/2008/layout/HorizontalMultiLevelHierarchy"/>
    <dgm:cxn modelId="{3176B4AF-801E-9841-B386-53D771D00A3F}" type="presParOf" srcId="{8CA67C3D-35D1-444A-BE30-AD01CB1EF6CF}" destId="{53025B7A-9DDF-0845-91EF-2A57727AF8E3}" srcOrd="3" destOrd="0" presId="urn:microsoft.com/office/officeart/2008/layout/HorizontalMultiLevelHierarchy"/>
    <dgm:cxn modelId="{12AE83E0-0938-7442-8565-8B52FAE81D9D}" type="presParOf" srcId="{53025B7A-9DDF-0845-91EF-2A57727AF8E3}" destId="{F8012E5E-0D4D-8743-AC81-F602FBD12B2F}" srcOrd="0" destOrd="0" presId="urn:microsoft.com/office/officeart/2008/layout/HorizontalMultiLevelHierarchy"/>
    <dgm:cxn modelId="{8B81AE8E-4537-504D-8833-25F543BD8036}" type="presParOf" srcId="{53025B7A-9DDF-0845-91EF-2A57727AF8E3}" destId="{4541649A-EAD3-7C4E-B167-4918616676C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4E3213-0D50-5648-8694-87BC53685D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40736D3A-FAD2-0A48-98D2-1BA95ED46137}">
      <dgm:prSet phldrT="[Text]" custT="1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 vert="vert"/>
        <a:lstStyle/>
        <a:p>
          <a:r>
            <a:rPr lang="en-GB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How can I reduce my ecological footprint on the way to the office by 20% next month?</a:t>
          </a:r>
        </a:p>
      </dgm:t>
    </dgm:pt>
    <dgm:pt modelId="{D74FC746-026E-4548-92F4-AD691E1B66B9}" type="par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478CF4-8813-EF49-B640-0B538DE5FEE8}" type="sibTrans" cxnId="{31454CB2-1A03-6345-85D3-943BB2BBDD2D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B8E19F-46AA-AC43-B2E9-D4F479C69B20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Go by yourself</a:t>
          </a:r>
        </a:p>
      </dgm:t>
    </dgm:pt>
    <dgm:pt modelId="{633C55DA-5582-CC4E-A708-F54A1F2C2623}" type="parTrans" cxnId="{717D669F-82B6-3D4B-9B04-A37F2C44EBE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E5B7CF-2CA0-9B41-A0A3-D52004AB55DE}" type="sibTrans" cxnId="{717D669F-82B6-3D4B-9B04-A37F2C44EBE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51D80-6EE4-5C40-800A-712D3ECCC93A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Walk</a:t>
          </a:r>
        </a:p>
      </dgm:t>
    </dgm:pt>
    <dgm:pt modelId="{A3C62AB6-1834-0941-9072-F329CA9FD8A3}" type="parTrans" cxnId="{695230A6-05AF-8549-98AA-4EE51CAD2B08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D71DA5-A00D-A948-B795-45128AC6290B}" type="sibTrans" cxnId="{695230A6-05AF-8549-98AA-4EE51CAD2B08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B38189-EB59-5E49-95B5-668FACE9EB7C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Bike / scooter</a:t>
          </a:r>
        </a:p>
      </dgm:t>
    </dgm:pt>
    <dgm:pt modelId="{CB273BEF-9A8A-6045-A513-0BFA2F7CC50A}" type="parTrans" cxnId="{D9D4F8D1-3E29-F84D-9602-16F0F64AF2C5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E2A368-3449-564A-9C25-B1F74FB65F28}" type="sibTrans" cxnId="{D9D4F8D1-3E29-F84D-9602-16F0F64AF2C5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93161E-F4D0-A447-AD90-D6DFBE6FD9F8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Go by public transport</a:t>
          </a:r>
        </a:p>
      </dgm:t>
    </dgm:pt>
    <dgm:pt modelId="{8FA5F201-5ADC-A342-93EC-943870F37DA1}" type="parTrans" cxnId="{CAA988E6-5335-4C4A-892B-5C7A7ED7F1A2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18E6B5-98E6-5142-955D-B0BC9722FAE6}" type="sibTrans" cxnId="{CAA988E6-5335-4C4A-892B-5C7A7ED7F1A2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A5F202-EBBE-214C-9775-645F3B5E3FCE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WFH full-time</a:t>
          </a:r>
        </a:p>
      </dgm:t>
    </dgm:pt>
    <dgm:pt modelId="{34B66379-08DC-3541-9A28-5CDF45370327}" type="parTrans" cxnId="{C51C37A3-F218-B546-BA64-4F9133E35F4C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C48CC1-621A-184A-9E8C-E5A9B126762C}" type="sibTrans" cxnId="{C51C37A3-F218-B546-BA64-4F9133E35F4C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C3BF33-6815-8248-99CB-EDE8F9716577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WFH part-time</a:t>
          </a:r>
        </a:p>
      </dgm:t>
    </dgm:pt>
    <dgm:pt modelId="{8053C7FA-DF98-BE40-AC19-54C904956CE2}" type="parTrans" cxnId="{6053988B-BF87-EF46-B273-2AF929346951}">
      <dgm:prSet custT="1"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B615BD-24A1-4E48-9122-BA7714F33A97}" type="sibTrans" cxnId="{6053988B-BF87-EF46-B273-2AF929346951}">
      <dgm:prSet/>
      <dgm:spPr/>
      <dgm:t>
        <a:bodyPr/>
        <a:lstStyle/>
        <a:p>
          <a:endParaRPr lang="en-GB" sz="1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29AD31-B929-804C-9A1C-B65BCC3629FC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Go by carpool / ride share</a:t>
          </a:r>
        </a:p>
      </dgm:t>
    </dgm:pt>
    <dgm:pt modelId="{B18A9BB2-94EA-874D-B370-2E3196381B8C}" type="parTrans" cxnId="{4EF2DEAC-DBEC-CF47-9068-2567B17C0989}">
      <dgm:prSet/>
      <dgm:spPr/>
      <dgm:t>
        <a:bodyPr/>
        <a:lstStyle/>
        <a:p>
          <a:endParaRPr lang="en-GB"/>
        </a:p>
      </dgm:t>
    </dgm:pt>
    <dgm:pt modelId="{9A6E9A91-50EF-B44C-8AE5-3319DC1FFB58}" type="sibTrans" cxnId="{4EF2DEAC-DBEC-CF47-9068-2567B17C0989}">
      <dgm:prSet/>
      <dgm:spPr/>
      <dgm:t>
        <a:bodyPr/>
        <a:lstStyle/>
        <a:p>
          <a:endParaRPr lang="en-GB"/>
        </a:p>
      </dgm:t>
    </dgm:pt>
    <dgm:pt modelId="{94C8B2A2-A798-8C43-BB92-04E96FCDFCA1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Work from home</a:t>
          </a:r>
        </a:p>
      </dgm:t>
    </dgm:pt>
    <dgm:pt modelId="{EF470F25-B8CD-6D44-898A-187BF17E4EC6}" type="parTrans" cxnId="{6DB579B3-C978-6A43-88D4-319C78F1D260}">
      <dgm:prSet/>
      <dgm:spPr/>
      <dgm:t>
        <a:bodyPr/>
        <a:lstStyle/>
        <a:p>
          <a:endParaRPr lang="en-GB"/>
        </a:p>
      </dgm:t>
    </dgm:pt>
    <dgm:pt modelId="{A0E4FC4C-A920-6B40-AEC1-D0BED285CCEE}" type="sibTrans" cxnId="{6DB579B3-C978-6A43-88D4-319C78F1D260}">
      <dgm:prSet/>
      <dgm:spPr/>
      <dgm:t>
        <a:bodyPr/>
        <a:lstStyle/>
        <a:p>
          <a:endParaRPr lang="en-GB"/>
        </a:p>
      </dgm:t>
    </dgm:pt>
    <dgm:pt modelId="{401331B9-D0AC-5847-9770-F09B36E36DEA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Bus</a:t>
          </a:r>
        </a:p>
      </dgm:t>
    </dgm:pt>
    <dgm:pt modelId="{7055C5EF-45D0-A848-8E59-97E2020363D3}" type="parTrans" cxnId="{B0432A7D-E083-2548-97DF-F97864748B0C}">
      <dgm:prSet/>
      <dgm:spPr/>
      <dgm:t>
        <a:bodyPr/>
        <a:lstStyle/>
        <a:p>
          <a:endParaRPr lang="en-GB"/>
        </a:p>
      </dgm:t>
    </dgm:pt>
    <dgm:pt modelId="{DC8880DA-ABD7-F642-9C5F-C04AADC56AC6}" type="sibTrans" cxnId="{B0432A7D-E083-2548-97DF-F97864748B0C}">
      <dgm:prSet/>
      <dgm:spPr/>
      <dgm:t>
        <a:bodyPr/>
        <a:lstStyle/>
        <a:p>
          <a:endParaRPr lang="en-GB"/>
        </a:p>
      </dgm:t>
    </dgm:pt>
    <dgm:pt modelId="{EDE14E26-C50F-DE4C-9438-96AB3AD02320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Subway</a:t>
          </a:r>
        </a:p>
      </dgm:t>
    </dgm:pt>
    <dgm:pt modelId="{8C1B0547-482B-C54F-8670-8768C58BC590}" type="parTrans" cxnId="{87629875-4753-394A-8484-2206BC1F14C6}">
      <dgm:prSet/>
      <dgm:spPr/>
      <dgm:t>
        <a:bodyPr/>
        <a:lstStyle/>
        <a:p>
          <a:endParaRPr lang="en-GB"/>
        </a:p>
      </dgm:t>
    </dgm:pt>
    <dgm:pt modelId="{945E5CD5-BE51-9644-9FB7-A8767242EB7D}" type="sibTrans" cxnId="{87629875-4753-394A-8484-2206BC1F14C6}">
      <dgm:prSet/>
      <dgm:spPr/>
      <dgm:t>
        <a:bodyPr/>
        <a:lstStyle/>
        <a:p>
          <a:endParaRPr lang="en-GB"/>
        </a:p>
      </dgm:t>
    </dgm:pt>
    <dgm:pt modelId="{DCCC89C2-6D1D-9E49-9937-90B5D5871653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Uber</a:t>
          </a:r>
        </a:p>
      </dgm:t>
    </dgm:pt>
    <dgm:pt modelId="{D2AE898D-A74B-EC4C-9FBF-100F0A6EA19C}" type="parTrans" cxnId="{DDAE07C4-805B-4343-AC31-DAFD1080876C}">
      <dgm:prSet/>
      <dgm:spPr/>
      <dgm:t>
        <a:bodyPr/>
        <a:lstStyle/>
        <a:p>
          <a:endParaRPr lang="en-GB"/>
        </a:p>
      </dgm:t>
    </dgm:pt>
    <dgm:pt modelId="{418E95A4-7FAC-9C40-9350-265A7EAAB4C6}" type="sibTrans" cxnId="{DDAE07C4-805B-4343-AC31-DAFD1080876C}">
      <dgm:prSet/>
      <dgm:spPr/>
      <dgm:t>
        <a:bodyPr/>
        <a:lstStyle/>
        <a:p>
          <a:endParaRPr lang="en-GB"/>
        </a:p>
      </dgm:t>
    </dgm:pt>
    <dgm:pt modelId="{239E0189-7E3A-434C-9CD5-A62B451870A3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Find </a:t>
          </a:r>
          <a:r>
            <a:rPr lang="en-GB" sz="1100" dirty="0" err="1">
              <a:latin typeface="Arial" panose="020B0604020202020204" pitchFamily="34" charset="0"/>
              <a:cs typeface="Arial" panose="020B0604020202020204" pitchFamily="34" charset="0"/>
            </a:rPr>
            <a:t>Coworker</a:t>
          </a:r>
          <a:endParaRPr lang="en-GB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14EC6D-82FF-5A4E-8286-5CEF55BF1B49}" type="parTrans" cxnId="{9EF946BE-99D1-6442-8463-28C4BA32E1FB}">
      <dgm:prSet/>
      <dgm:spPr/>
      <dgm:t>
        <a:bodyPr/>
        <a:lstStyle/>
        <a:p>
          <a:endParaRPr lang="en-GB"/>
        </a:p>
      </dgm:t>
    </dgm:pt>
    <dgm:pt modelId="{FE2FCD1E-3E84-5447-8FE1-7BC4744F3816}" type="sibTrans" cxnId="{9EF946BE-99D1-6442-8463-28C4BA32E1FB}">
      <dgm:prSet/>
      <dgm:spPr/>
      <dgm:t>
        <a:bodyPr/>
        <a:lstStyle/>
        <a:p>
          <a:endParaRPr lang="en-GB"/>
        </a:p>
      </dgm:t>
    </dgm:pt>
    <dgm:pt modelId="{7E6DA046-F348-3C46-93FF-61A0C06806C8}">
      <dgm:prSet phldrT="[Text]" custT="1"/>
      <dgm:spPr>
        <a:solidFill>
          <a:schemeClr val="accent6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Other means</a:t>
          </a:r>
        </a:p>
      </dgm:t>
    </dgm:pt>
    <dgm:pt modelId="{374438E9-E0B5-2241-A4AF-140A9F061537}" type="parTrans" cxnId="{9BB74D67-6E52-ED44-B83A-766D227A5D1C}">
      <dgm:prSet/>
      <dgm:spPr/>
      <dgm:t>
        <a:bodyPr/>
        <a:lstStyle/>
        <a:p>
          <a:endParaRPr lang="en-GB"/>
        </a:p>
      </dgm:t>
    </dgm:pt>
    <dgm:pt modelId="{9BA5DB67-716A-234A-9A62-D4B721BDA1DE}" type="sibTrans" cxnId="{9BB74D67-6E52-ED44-B83A-766D227A5D1C}">
      <dgm:prSet/>
      <dgm:spPr/>
      <dgm:t>
        <a:bodyPr/>
        <a:lstStyle/>
        <a:p>
          <a:endParaRPr lang="en-GB"/>
        </a:p>
      </dgm:t>
    </dgm:pt>
    <dgm:pt modelId="{F0381889-D11C-9F4D-ACD0-DB8B072B32CE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Not by car</a:t>
          </a:r>
        </a:p>
      </dgm:t>
    </dgm:pt>
    <dgm:pt modelId="{17384944-82A6-2944-A585-AFF0E615A36B}" type="parTrans" cxnId="{EB8A28CE-E9CF-1B4E-BC41-7506E5AE57A5}">
      <dgm:prSet/>
      <dgm:spPr/>
      <dgm:t>
        <a:bodyPr/>
        <a:lstStyle/>
        <a:p>
          <a:endParaRPr lang="en-GB"/>
        </a:p>
      </dgm:t>
    </dgm:pt>
    <dgm:pt modelId="{AFBDDEF7-CDE0-F64E-89A1-E42496A233A6}" type="sibTrans" cxnId="{EB8A28CE-E9CF-1B4E-BC41-7506E5AE57A5}">
      <dgm:prSet/>
      <dgm:spPr/>
      <dgm:t>
        <a:bodyPr/>
        <a:lstStyle/>
        <a:p>
          <a:endParaRPr lang="en-GB"/>
        </a:p>
      </dgm:t>
    </dgm:pt>
    <dgm:pt modelId="{DAC2AF3C-0319-C341-8BC7-C55557B85BB7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By car</a:t>
          </a:r>
        </a:p>
      </dgm:t>
    </dgm:pt>
    <dgm:pt modelId="{C8B3E798-D2C7-3C43-97DE-4B48EEDAA3B8}" type="parTrans" cxnId="{59CB8CD2-D235-774A-8DD5-00FDA3D28AF7}">
      <dgm:prSet/>
      <dgm:spPr/>
      <dgm:t>
        <a:bodyPr/>
        <a:lstStyle/>
        <a:p>
          <a:endParaRPr lang="en-GB"/>
        </a:p>
      </dgm:t>
    </dgm:pt>
    <dgm:pt modelId="{45F6102D-A5FD-D345-B171-128937B2EF8B}" type="sibTrans" cxnId="{59CB8CD2-D235-774A-8DD5-00FDA3D28AF7}">
      <dgm:prSet/>
      <dgm:spPr/>
      <dgm:t>
        <a:bodyPr/>
        <a:lstStyle/>
        <a:p>
          <a:endParaRPr lang="en-GB"/>
        </a:p>
      </dgm:t>
    </dgm:pt>
    <dgm:pt modelId="{B3E0AEC4-4373-4141-8BCB-7B94F6A399CE}">
      <dgm:prSet phldrT="[Text]" custT="1"/>
      <dgm:spPr>
        <a:solidFill>
          <a:srgbClr val="2683C6">
            <a:lumMod val="20000"/>
            <a:lumOff val="8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Wok longer hours / </a:t>
          </a:r>
          <a:b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travel less frequently</a:t>
          </a:r>
        </a:p>
      </dgm:t>
    </dgm:pt>
    <dgm:pt modelId="{C7590BF0-CB42-AF4C-97C6-85258146FA76}" type="parTrans" cxnId="{E1500AD5-57B7-BF4B-B701-B168F253F3B0}">
      <dgm:prSet/>
      <dgm:spPr/>
      <dgm:t>
        <a:bodyPr/>
        <a:lstStyle/>
        <a:p>
          <a:endParaRPr lang="en-GB"/>
        </a:p>
      </dgm:t>
    </dgm:pt>
    <dgm:pt modelId="{274CEF33-E41F-C44E-8B40-426BE138077B}" type="sibTrans" cxnId="{E1500AD5-57B7-BF4B-B701-B168F253F3B0}">
      <dgm:prSet/>
      <dgm:spPr/>
      <dgm:t>
        <a:bodyPr/>
        <a:lstStyle/>
        <a:p>
          <a:endParaRPr lang="en-GB"/>
        </a:p>
      </dgm:t>
    </dgm:pt>
    <dgm:pt modelId="{AF791DDD-E368-7A43-B684-FDFF75A77AAF}">
      <dgm:prSet phldrT="[Text]" custT="1"/>
      <dgm:spPr>
        <a:solidFill>
          <a:srgbClr val="2683C6">
            <a:lumMod val="20000"/>
            <a:lumOff val="8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Take someone </a:t>
          </a:r>
          <a:b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else with you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471D0E-0EA0-E246-B42D-E767556EBA8A}" type="parTrans" cxnId="{8257075C-90A9-B54A-ABA4-2191EBE3870C}">
      <dgm:prSet/>
      <dgm:spPr/>
      <dgm:t>
        <a:bodyPr/>
        <a:lstStyle/>
        <a:p>
          <a:endParaRPr lang="en-GB"/>
        </a:p>
      </dgm:t>
    </dgm:pt>
    <dgm:pt modelId="{2DE8C68E-F32F-BC46-9954-D14D330AA29C}" type="sibTrans" cxnId="{8257075C-90A9-B54A-ABA4-2191EBE3870C}">
      <dgm:prSet/>
      <dgm:spPr/>
      <dgm:t>
        <a:bodyPr/>
        <a:lstStyle/>
        <a:p>
          <a:endParaRPr lang="en-GB"/>
        </a:p>
      </dgm:t>
    </dgm:pt>
    <dgm:pt modelId="{FE23F073-6230-DC42-9052-0F3272BD6022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Other / Mix</a:t>
          </a:r>
        </a:p>
      </dgm:t>
    </dgm:pt>
    <dgm:pt modelId="{90E1368E-A3B6-AA4B-BBE9-13D8BE638F01}" type="parTrans" cxnId="{6F107279-7EA7-C145-99AB-8875C1CEF246}">
      <dgm:prSet/>
      <dgm:spPr/>
      <dgm:t>
        <a:bodyPr/>
        <a:lstStyle/>
        <a:p>
          <a:endParaRPr lang="en-GB"/>
        </a:p>
      </dgm:t>
    </dgm:pt>
    <dgm:pt modelId="{E47EDD88-17FC-0C44-9D37-9FB715B411D2}" type="sibTrans" cxnId="{6F107279-7EA7-C145-99AB-8875C1CEF246}">
      <dgm:prSet/>
      <dgm:spPr/>
      <dgm:t>
        <a:bodyPr/>
        <a:lstStyle/>
        <a:p>
          <a:endParaRPr lang="en-GB"/>
        </a:p>
      </dgm:t>
    </dgm:pt>
    <dgm:pt modelId="{02A7E577-BAAB-7C4A-8052-DBAE62394277}">
      <dgm:prSet phldrT="[Text]" custT="1"/>
      <dgm:spPr>
        <a:solidFill>
          <a:schemeClr val="accent6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GB" sz="1100" dirty="0">
              <a:latin typeface="Arial" panose="020B0604020202020204" pitchFamily="34" charset="0"/>
              <a:cs typeface="Arial" panose="020B0604020202020204" pitchFamily="34" charset="0"/>
            </a:rPr>
            <a:t>Other ride share </a:t>
          </a:r>
        </a:p>
      </dgm:t>
    </dgm:pt>
    <dgm:pt modelId="{8FA92D50-C658-074B-BB0A-4BDD44547875}" type="parTrans" cxnId="{DC133CC6-31C3-8043-A1A8-94E5ED2C5F06}">
      <dgm:prSet/>
      <dgm:spPr/>
      <dgm:t>
        <a:bodyPr/>
        <a:lstStyle/>
        <a:p>
          <a:endParaRPr lang="en-GB"/>
        </a:p>
      </dgm:t>
    </dgm:pt>
    <dgm:pt modelId="{E4590967-1C60-EA45-80D1-727524FFB5EC}" type="sibTrans" cxnId="{DC133CC6-31C3-8043-A1A8-94E5ED2C5F06}">
      <dgm:prSet/>
      <dgm:spPr/>
      <dgm:t>
        <a:bodyPr/>
        <a:lstStyle/>
        <a:p>
          <a:endParaRPr lang="en-GB"/>
        </a:p>
      </dgm:t>
    </dgm:pt>
    <dgm:pt modelId="{E1B3749F-930C-8145-9CDD-CA2E481FE2A9}">
      <dgm:prSet phldrT="[Text]" custT="1"/>
      <dgm:spPr>
        <a:solidFill>
          <a:srgbClr val="2683C6">
            <a:lumMod val="20000"/>
            <a:lumOff val="8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Choose eco-friendly route</a:t>
          </a:r>
        </a:p>
      </dgm:t>
    </dgm:pt>
    <dgm:pt modelId="{8EEB72F2-F439-1449-8D5C-1F0B5E77D523}" type="parTrans" cxnId="{35F58021-FFCF-A34B-A12C-80CFF90912A2}">
      <dgm:prSet/>
      <dgm:spPr/>
      <dgm:t>
        <a:bodyPr/>
        <a:lstStyle/>
        <a:p>
          <a:endParaRPr lang="en-GB"/>
        </a:p>
      </dgm:t>
    </dgm:pt>
    <dgm:pt modelId="{AA2F3695-2C86-AC40-BA2A-2D7818B57D02}" type="sibTrans" cxnId="{35F58021-FFCF-A34B-A12C-80CFF90912A2}">
      <dgm:prSet/>
      <dgm:spPr/>
      <dgm:t>
        <a:bodyPr/>
        <a:lstStyle/>
        <a:p>
          <a:endParaRPr lang="en-GB"/>
        </a:p>
      </dgm:t>
    </dgm:pt>
    <dgm:pt modelId="{8A2DAA96-E108-1141-898F-1F60B58A6E78}" type="pres">
      <dgm:prSet presAssocID="{734E3213-0D50-5648-8694-87BC53685D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316D60-3BF4-E149-BD12-B391DE0CA748}" type="pres">
      <dgm:prSet presAssocID="{40736D3A-FAD2-0A48-98D2-1BA95ED46137}" presName="root1" presStyleCnt="0"/>
      <dgm:spPr/>
    </dgm:pt>
    <dgm:pt modelId="{B0FD742A-F64C-5646-9F60-9C1AAB6188BD}" type="pres">
      <dgm:prSet presAssocID="{40736D3A-FAD2-0A48-98D2-1BA95ED46137}" presName="LevelOneTextNode" presStyleLbl="node0" presStyleIdx="0" presStyleCnt="1" custScaleX="964536" custScaleY="29641">
        <dgm:presLayoutVars>
          <dgm:chPref val="3"/>
        </dgm:presLayoutVars>
      </dgm:prSet>
      <dgm:spPr/>
    </dgm:pt>
    <dgm:pt modelId="{995F1D4C-38B3-9644-8A88-5244EA661B22}" type="pres">
      <dgm:prSet presAssocID="{40736D3A-FAD2-0A48-98D2-1BA95ED46137}" presName="level2hierChild" presStyleCnt="0"/>
      <dgm:spPr/>
    </dgm:pt>
    <dgm:pt modelId="{372855A5-E7ED-754E-AA57-7209294685CC}" type="pres">
      <dgm:prSet presAssocID="{633C55DA-5582-CC4E-A708-F54A1F2C2623}" presName="conn2-1" presStyleLbl="parChTrans1D2" presStyleIdx="0" presStyleCnt="4"/>
      <dgm:spPr/>
    </dgm:pt>
    <dgm:pt modelId="{96DA86AA-A97B-FB41-81B3-2AFA0F6560EE}" type="pres">
      <dgm:prSet presAssocID="{633C55DA-5582-CC4E-A708-F54A1F2C2623}" presName="connTx" presStyleLbl="parChTrans1D2" presStyleIdx="0" presStyleCnt="4"/>
      <dgm:spPr/>
    </dgm:pt>
    <dgm:pt modelId="{E4E5C987-F532-B74B-AC97-C6E4430421FE}" type="pres">
      <dgm:prSet presAssocID="{71B8E19F-46AA-AC43-B2E9-D4F479C69B20}" presName="root2" presStyleCnt="0"/>
      <dgm:spPr/>
    </dgm:pt>
    <dgm:pt modelId="{80B6AA5F-DE61-C54A-8755-5953BCBC295C}" type="pres">
      <dgm:prSet presAssocID="{71B8E19F-46AA-AC43-B2E9-D4F479C69B20}" presName="LevelTwoTextNode" presStyleLbl="node2" presStyleIdx="0" presStyleCnt="4" custScaleX="205703">
        <dgm:presLayoutVars>
          <dgm:chPref val="3"/>
        </dgm:presLayoutVars>
      </dgm:prSet>
      <dgm:spPr/>
    </dgm:pt>
    <dgm:pt modelId="{6616772C-49EB-3B4F-A18C-1AE72AADEAF2}" type="pres">
      <dgm:prSet presAssocID="{71B8E19F-46AA-AC43-B2E9-D4F479C69B20}" presName="level3hierChild" presStyleCnt="0"/>
      <dgm:spPr/>
    </dgm:pt>
    <dgm:pt modelId="{9090AD07-1328-504D-BB4D-1C99E4797D05}" type="pres">
      <dgm:prSet presAssocID="{C8B3E798-D2C7-3C43-97DE-4B48EEDAA3B8}" presName="conn2-1" presStyleLbl="parChTrans1D3" presStyleIdx="0" presStyleCnt="10"/>
      <dgm:spPr/>
    </dgm:pt>
    <dgm:pt modelId="{2E5F18B3-2B84-5648-91E6-80059D9FA67C}" type="pres">
      <dgm:prSet presAssocID="{C8B3E798-D2C7-3C43-97DE-4B48EEDAA3B8}" presName="connTx" presStyleLbl="parChTrans1D3" presStyleIdx="0" presStyleCnt="10"/>
      <dgm:spPr/>
    </dgm:pt>
    <dgm:pt modelId="{979F9C75-2BE0-DE4C-89C1-E49F8AD3F1A1}" type="pres">
      <dgm:prSet presAssocID="{DAC2AF3C-0319-C341-8BC7-C55557B85BB7}" presName="root2" presStyleCnt="0"/>
      <dgm:spPr/>
    </dgm:pt>
    <dgm:pt modelId="{7A345365-C41A-8845-A8EE-C796650EB1EC}" type="pres">
      <dgm:prSet presAssocID="{DAC2AF3C-0319-C341-8BC7-C55557B85BB7}" presName="LevelTwoTextNode" presStyleLbl="node3" presStyleIdx="0" presStyleCnt="10" custScaleX="154204">
        <dgm:presLayoutVars>
          <dgm:chPref val="3"/>
        </dgm:presLayoutVars>
      </dgm:prSet>
      <dgm:spPr/>
    </dgm:pt>
    <dgm:pt modelId="{2A7D0ADD-11C2-C74C-A680-793B571F18FE}" type="pres">
      <dgm:prSet presAssocID="{DAC2AF3C-0319-C341-8BC7-C55557B85BB7}" presName="level3hierChild" presStyleCnt="0"/>
      <dgm:spPr/>
    </dgm:pt>
    <dgm:pt modelId="{CD57DB17-DA13-3E43-8A99-1047EA4EBA98}" type="pres">
      <dgm:prSet presAssocID="{C7590BF0-CB42-AF4C-97C6-85258146FA76}" presName="conn2-1" presStyleLbl="parChTrans1D4" presStyleIdx="0" presStyleCnt="6"/>
      <dgm:spPr/>
    </dgm:pt>
    <dgm:pt modelId="{65042847-F447-5B4D-B783-D49FA9F6FB82}" type="pres">
      <dgm:prSet presAssocID="{C7590BF0-CB42-AF4C-97C6-85258146FA76}" presName="connTx" presStyleLbl="parChTrans1D4" presStyleIdx="0" presStyleCnt="6"/>
      <dgm:spPr/>
    </dgm:pt>
    <dgm:pt modelId="{C0323DE0-00BB-BB43-AA5D-13396EFF4EE1}" type="pres">
      <dgm:prSet presAssocID="{B3E0AEC4-4373-4141-8BCB-7B94F6A399CE}" presName="root2" presStyleCnt="0"/>
      <dgm:spPr/>
    </dgm:pt>
    <dgm:pt modelId="{2AA3A3C4-8F09-C945-9810-3DBB82BAFD01}" type="pres">
      <dgm:prSet presAssocID="{B3E0AEC4-4373-4141-8BCB-7B94F6A399CE}" presName="LevelTwoTextNode" presStyleLbl="node4" presStyleIdx="0" presStyleCnt="6" custScaleX="167265">
        <dgm:presLayoutVars>
          <dgm:chPref val="3"/>
        </dgm:presLayoutVars>
      </dgm:prSet>
      <dgm:spPr>
        <a:xfrm>
          <a:off x="8830276" y="1232710"/>
          <a:ext cx="1655994" cy="327408"/>
        </a:xfrm>
        <a:prstGeom prst="rect">
          <a:avLst/>
        </a:prstGeom>
      </dgm:spPr>
    </dgm:pt>
    <dgm:pt modelId="{E6F9A2BB-65FB-8147-AB24-8EE420FFF71C}" type="pres">
      <dgm:prSet presAssocID="{B3E0AEC4-4373-4141-8BCB-7B94F6A399CE}" presName="level3hierChild" presStyleCnt="0"/>
      <dgm:spPr/>
    </dgm:pt>
    <dgm:pt modelId="{69D77F31-4459-494C-A386-EC6228C04946}" type="pres">
      <dgm:prSet presAssocID="{8EEB72F2-F439-1449-8D5C-1F0B5E77D523}" presName="conn2-1" presStyleLbl="parChTrans1D4" presStyleIdx="1" presStyleCnt="6"/>
      <dgm:spPr/>
    </dgm:pt>
    <dgm:pt modelId="{3EDBDCBE-F597-FA4D-A084-06DC42DB2342}" type="pres">
      <dgm:prSet presAssocID="{8EEB72F2-F439-1449-8D5C-1F0B5E77D523}" presName="connTx" presStyleLbl="parChTrans1D4" presStyleIdx="1" presStyleCnt="6"/>
      <dgm:spPr/>
    </dgm:pt>
    <dgm:pt modelId="{FD562816-48B8-E64A-88C5-DC3DD1783C96}" type="pres">
      <dgm:prSet presAssocID="{E1B3749F-930C-8145-9CDD-CA2E481FE2A9}" presName="root2" presStyleCnt="0"/>
      <dgm:spPr/>
    </dgm:pt>
    <dgm:pt modelId="{F68A2E5F-0E06-FC49-8D32-F84FECC33B31}" type="pres">
      <dgm:prSet presAssocID="{E1B3749F-930C-8145-9CDD-CA2E481FE2A9}" presName="LevelTwoTextNode" presStyleLbl="node4" presStyleIdx="1" presStyleCnt="6" custScaleX="167265">
        <dgm:presLayoutVars>
          <dgm:chPref val="3"/>
        </dgm:presLayoutVars>
      </dgm:prSet>
      <dgm:spPr/>
    </dgm:pt>
    <dgm:pt modelId="{68A8E317-88A0-AF41-961E-C1C38E79E28C}" type="pres">
      <dgm:prSet presAssocID="{E1B3749F-930C-8145-9CDD-CA2E481FE2A9}" presName="level3hierChild" presStyleCnt="0"/>
      <dgm:spPr/>
    </dgm:pt>
    <dgm:pt modelId="{22CE4DA0-05AF-F84D-9C2F-CB93D69F9E5B}" type="pres">
      <dgm:prSet presAssocID="{61471D0E-0EA0-E246-B42D-E767556EBA8A}" presName="conn2-1" presStyleLbl="parChTrans1D4" presStyleIdx="2" presStyleCnt="6"/>
      <dgm:spPr/>
    </dgm:pt>
    <dgm:pt modelId="{860DD1F4-F160-CA40-AFCB-3365BE0BC181}" type="pres">
      <dgm:prSet presAssocID="{61471D0E-0EA0-E246-B42D-E767556EBA8A}" presName="connTx" presStyleLbl="parChTrans1D4" presStyleIdx="2" presStyleCnt="6"/>
      <dgm:spPr/>
    </dgm:pt>
    <dgm:pt modelId="{1DCC94B7-E7AB-744E-99EA-251B6416755D}" type="pres">
      <dgm:prSet presAssocID="{AF791DDD-E368-7A43-B684-FDFF75A77AAF}" presName="root2" presStyleCnt="0"/>
      <dgm:spPr/>
    </dgm:pt>
    <dgm:pt modelId="{DDC48B72-C3EA-D240-8A01-BDFF11D1580D}" type="pres">
      <dgm:prSet presAssocID="{AF791DDD-E368-7A43-B684-FDFF75A77AAF}" presName="LevelTwoTextNode" presStyleLbl="node4" presStyleIdx="2" presStyleCnt="6" custScaleX="167265">
        <dgm:presLayoutVars>
          <dgm:chPref val="3"/>
        </dgm:presLayoutVars>
      </dgm:prSet>
      <dgm:spPr>
        <a:xfrm>
          <a:off x="8830276" y="1641970"/>
          <a:ext cx="1655994" cy="327408"/>
        </a:xfrm>
        <a:prstGeom prst="rect">
          <a:avLst/>
        </a:prstGeom>
      </dgm:spPr>
    </dgm:pt>
    <dgm:pt modelId="{A2ED5FD0-57A8-A344-A400-E7B6BED01CEE}" type="pres">
      <dgm:prSet presAssocID="{AF791DDD-E368-7A43-B684-FDFF75A77AAF}" presName="level3hierChild" presStyleCnt="0"/>
      <dgm:spPr/>
    </dgm:pt>
    <dgm:pt modelId="{460633EB-C19A-F14C-B206-9AE0CBB29717}" type="pres">
      <dgm:prSet presAssocID="{17384944-82A6-2944-A585-AFF0E615A36B}" presName="conn2-1" presStyleLbl="parChTrans1D3" presStyleIdx="1" presStyleCnt="10"/>
      <dgm:spPr/>
    </dgm:pt>
    <dgm:pt modelId="{AE420951-8305-3145-A1DF-96AB87F8CF7C}" type="pres">
      <dgm:prSet presAssocID="{17384944-82A6-2944-A585-AFF0E615A36B}" presName="connTx" presStyleLbl="parChTrans1D3" presStyleIdx="1" presStyleCnt="10"/>
      <dgm:spPr/>
    </dgm:pt>
    <dgm:pt modelId="{3A5E7488-BE75-8F46-A1F0-BC278699E77C}" type="pres">
      <dgm:prSet presAssocID="{F0381889-D11C-9F4D-ACD0-DB8B072B32CE}" presName="root2" presStyleCnt="0"/>
      <dgm:spPr/>
    </dgm:pt>
    <dgm:pt modelId="{6126FB29-E0B1-414D-83CC-DBE932F45F3A}" type="pres">
      <dgm:prSet presAssocID="{F0381889-D11C-9F4D-ACD0-DB8B072B32CE}" presName="LevelTwoTextNode" presStyleLbl="node3" presStyleIdx="1" presStyleCnt="10" custScaleX="154103">
        <dgm:presLayoutVars>
          <dgm:chPref val="3"/>
        </dgm:presLayoutVars>
      </dgm:prSet>
      <dgm:spPr/>
    </dgm:pt>
    <dgm:pt modelId="{976F0CCB-64F9-2A4D-811F-E6291204AA53}" type="pres">
      <dgm:prSet presAssocID="{F0381889-D11C-9F4D-ACD0-DB8B072B32CE}" presName="level3hierChild" presStyleCnt="0"/>
      <dgm:spPr/>
    </dgm:pt>
    <dgm:pt modelId="{E3AD986F-7940-AA47-9C30-92F652EB2335}" type="pres">
      <dgm:prSet presAssocID="{A3C62AB6-1834-0941-9072-F329CA9FD8A3}" presName="conn2-1" presStyleLbl="parChTrans1D4" presStyleIdx="3" presStyleCnt="6"/>
      <dgm:spPr/>
    </dgm:pt>
    <dgm:pt modelId="{C1B928B3-DD5C-2848-BA78-054A955E5F7D}" type="pres">
      <dgm:prSet presAssocID="{A3C62AB6-1834-0941-9072-F329CA9FD8A3}" presName="connTx" presStyleLbl="parChTrans1D4" presStyleIdx="3" presStyleCnt="6"/>
      <dgm:spPr/>
    </dgm:pt>
    <dgm:pt modelId="{40C58516-7B8D-384B-AB79-4DEF0D6FEB5C}" type="pres">
      <dgm:prSet presAssocID="{46F51D80-6EE4-5C40-800A-712D3ECCC93A}" presName="root2" presStyleCnt="0"/>
      <dgm:spPr/>
    </dgm:pt>
    <dgm:pt modelId="{1AB2A118-51E4-8C4E-92C0-10C51B2CF37C}" type="pres">
      <dgm:prSet presAssocID="{46F51D80-6EE4-5C40-800A-712D3ECCC93A}" presName="LevelTwoTextNode" presStyleLbl="node4" presStyleIdx="3" presStyleCnt="6" custScaleX="167265">
        <dgm:presLayoutVars>
          <dgm:chPref val="3"/>
        </dgm:presLayoutVars>
      </dgm:prSet>
      <dgm:spPr/>
    </dgm:pt>
    <dgm:pt modelId="{FB8232EF-1839-554B-A232-7F418D93C78B}" type="pres">
      <dgm:prSet presAssocID="{46F51D80-6EE4-5C40-800A-712D3ECCC93A}" presName="level3hierChild" presStyleCnt="0"/>
      <dgm:spPr/>
    </dgm:pt>
    <dgm:pt modelId="{7B8B6190-4F4A-9C41-BB6B-D176469F2CC6}" type="pres">
      <dgm:prSet presAssocID="{CB273BEF-9A8A-6045-A513-0BFA2F7CC50A}" presName="conn2-1" presStyleLbl="parChTrans1D4" presStyleIdx="4" presStyleCnt="6"/>
      <dgm:spPr/>
    </dgm:pt>
    <dgm:pt modelId="{45BDDBA3-0D29-9341-B192-87EE2D7557B7}" type="pres">
      <dgm:prSet presAssocID="{CB273BEF-9A8A-6045-A513-0BFA2F7CC50A}" presName="connTx" presStyleLbl="parChTrans1D4" presStyleIdx="4" presStyleCnt="6"/>
      <dgm:spPr/>
    </dgm:pt>
    <dgm:pt modelId="{FDE24B82-6E55-5840-8B14-244B92EDB844}" type="pres">
      <dgm:prSet presAssocID="{7DB38189-EB59-5E49-95B5-668FACE9EB7C}" presName="root2" presStyleCnt="0"/>
      <dgm:spPr/>
    </dgm:pt>
    <dgm:pt modelId="{E1C1B539-855D-2441-B8C3-E09C077ED8A4}" type="pres">
      <dgm:prSet presAssocID="{7DB38189-EB59-5E49-95B5-668FACE9EB7C}" presName="LevelTwoTextNode" presStyleLbl="node4" presStyleIdx="4" presStyleCnt="6" custScaleX="167265">
        <dgm:presLayoutVars>
          <dgm:chPref val="3"/>
        </dgm:presLayoutVars>
      </dgm:prSet>
      <dgm:spPr/>
    </dgm:pt>
    <dgm:pt modelId="{E6025281-2419-7442-A8DB-EDB025F44D9F}" type="pres">
      <dgm:prSet presAssocID="{7DB38189-EB59-5E49-95B5-668FACE9EB7C}" presName="level3hierChild" presStyleCnt="0"/>
      <dgm:spPr/>
    </dgm:pt>
    <dgm:pt modelId="{174735D6-1F76-8546-AC19-D8A22BDED221}" type="pres">
      <dgm:prSet presAssocID="{374438E9-E0B5-2241-A4AF-140A9F061537}" presName="conn2-1" presStyleLbl="parChTrans1D4" presStyleIdx="5" presStyleCnt="6"/>
      <dgm:spPr/>
    </dgm:pt>
    <dgm:pt modelId="{C14B5F5D-D2C7-114F-B2F4-0B358F0E5266}" type="pres">
      <dgm:prSet presAssocID="{374438E9-E0B5-2241-A4AF-140A9F061537}" presName="connTx" presStyleLbl="parChTrans1D4" presStyleIdx="5" presStyleCnt="6"/>
      <dgm:spPr/>
    </dgm:pt>
    <dgm:pt modelId="{C018C4EC-7426-4B4E-A845-CD9480803C85}" type="pres">
      <dgm:prSet presAssocID="{7E6DA046-F348-3C46-93FF-61A0C06806C8}" presName="root2" presStyleCnt="0"/>
      <dgm:spPr/>
    </dgm:pt>
    <dgm:pt modelId="{3E8901C9-20BC-254E-AE86-F80E263A30D8}" type="pres">
      <dgm:prSet presAssocID="{7E6DA046-F348-3C46-93FF-61A0C06806C8}" presName="LevelTwoTextNode" presStyleLbl="node4" presStyleIdx="5" presStyleCnt="6" custScaleX="167265">
        <dgm:presLayoutVars>
          <dgm:chPref val="3"/>
        </dgm:presLayoutVars>
      </dgm:prSet>
      <dgm:spPr/>
    </dgm:pt>
    <dgm:pt modelId="{7DCC9D65-B533-2F45-8376-2E7015410AF2}" type="pres">
      <dgm:prSet presAssocID="{7E6DA046-F348-3C46-93FF-61A0C06806C8}" presName="level3hierChild" presStyleCnt="0"/>
      <dgm:spPr/>
    </dgm:pt>
    <dgm:pt modelId="{5E52721C-59B4-0146-B0AE-C1A774090CA9}" type="pres">
      <dgm:prSet presAssocID="{8FA5F201-5ADC-A342-93EC-943870F37DA1}" presName="conn2-1" presStyleLbl="parChTrans1D2" presStyleIdx="1" presStyleCnt="4"/>
      <dgm:spPr/>
    </dgm:pt>
    <dgm:pt modelId="{252980A2-9D77-6147-8390-3F1DAC215BFA}" type="pres">
      <dgm:prSet presAssocID="{8FA5F201-5ADC-A342-93EC-943870F37DA1}" presName="connTx" presStyleLbl="parChTrans1D2" presStyleIdx="1" presStyleCnt="4"/>
      <dgm:spPr/>
    </dgm:pt>
    <dgm:pt modelId="{AB75D042-CB78-5F4D-A8C5-E30BD8C80DE5}" type="pres">
      <dgm:prSet presAssocID="{2893161E-F4D0-A447-AD90-D6DFBE6FD9F8}" presName="root2" presStyleCnt="0"/>
      <dgm:spPr/>
    </dgm:pt>
    <dgm:pt modelId="{4116331B-E544-194A-84AE-D704BE18B722}" type="pres">
      <dgm:prSet presAssocID="{2893161E-F4D0-A447-AD90-D6DFBE6FD9F8}" presName="LevelTwoTextNode" presStyleLbl="node2" presStyleIdx="1" presStyleCnt="4" custScaleX="205703">
        <dgm:presLayoutVars>
          <dgm:chPref val="3"/>
        </dgm:presLayoutVars>
      </dgm:prSet>
      <dgm:spPr/>
    </dgm:pt>
    <dgm:pt modelId="{2D47673C-9523-6943-8D39-B8BF9E0F2C12}" type="pres">
      <dgm:prSet presAssocID="{2893161E-F4D0-A447-AD90-D6DFBE6FD9F8}" presName="level3hierChild" presStyleCnt="0"/>
      <dgm:spPr/>
    </dgm:pt>
    <dgm:pt modelId="{CF398E92-DFF7-1246-8662-C8608E06808C}" type="pres">
      <dgm:prSet presAssocID="{7055C5EF-45D0-A848-8E59-97E2020363D3}" presName="conn2-1" presStyleLbl="parChTrans1D3" presStyleIdx="2" presStyleCnt="10"/>
      <dgm:spPr/>
    </dgm:pt>
    <dgm:pt modelId="{B2595443-3F83-D54C-8991-AF6F4F7FA5D1}" type="pres">
      <dgm:prSet presAssocID="{7055C5EF-45D0-A848-8E59-97E2020363D3}" presName="connTx" presStyleLbl="parChTrans1D3" presStyleIdx="2" presStyleCnt="10"/>
      <dgm:spPr/>
    </dgm:pt>
    <dgm:pt modelId="{6BAD7BC6-EF8B-EC46-9493-35FA6042A667}" type="pres">
      <dgm:prSet presAssocID="{401331B9-D0AC-5847-9770-F09B36E36DEA}" presName="root2" presStyleCnt="0"/>
      <dgm:spPr/>
    </dgm:pt>
    <dgm:pt modelId="{331452B4-E80E-7E45-B2BB-C7F68826599E}" type="pres">
      <dgm:prSet presAssocID="{401331B9-D0AC-5847-9770-F09B36E36DEA}" presName="LevelTwoTextNode" presStyleLbl="node3" presStyleIdx="2" presStyleCnt="10" custScaleX="154204">
        <dgm:presLayoutVars>
          <dgm:chPref val="3"/>
        </dgm:presLayoutVars>
      </dgm:prSet>
      <dgm:spPr/>
    </dgm:pt>
    <dgm:pt modelId="{13D75B75-002F-C04C-87F4-4DA9D63CD543}" type="pres">
      <dgm:prSet presAssocID="{401331B9-D0AC-5847-9770-F09B36E36DEA}" presName="level3hierChild" presStyleCnt="0"/>
      <dgm:spPr/>
    </dgm:pt>
    <dgm:pt modelId="{74B5C2C7-F0E0-FE4A-820A-069545D2980F}" type="pres">
      <dgm:prSet presAssocID="{8C1B0547-482B-C54F-8670-8768C58BC590}" presName="conn2-1" presStyleLbl="parChTrans1D3" presStyleIdx="3" presStyleCnt="10"/>
      <dgm:spPr/>
    </dgm:pt>
    <dgm:pt modelId="{875215B4-DCFE-6D4E-9B12-5000B9092D77}" type="pres">
      <dgm:prSet presAssocID="{8C1B0547-482B-C54F-8670-8768C58BC590}" presName="connTx" presStyleLbl="parChTrans1D3" presStyleIdx="3" presStyleCnt="10"/>
      <dgm:spPr/>
    </dgm:pt>
    <dgm:pt modelId="{1EC5927F-BB9D-3444-A70E-5A271BFD9CCD}" type="pres">
      <dgm:prSet presAssocID="{EDE14E26-C50F-DE4C-9438-96AB3AD02320}" presName="root2" presStyleCnt="0"/>
      <dgm:spPr/>
    </dgm:pt>
    <dgm:pt modelId="{DB72446D-6522-5F44-8CF2-5D7A4529E2BF}" type="pres">
      <dgm:prSet presAssocID="{EDE14E26-C50F-DE4C-9438-96AB3AD02320}" presName="LevelTwoTextNode" presStyleLbl="node3" presStyleIdx="3" presStyleCnt="10" custScaleX="154204">
        <dgm:presLayoutVars>
          <dgm:chPref val="3"/>
        </dgm:presLayoutVars>
      </dgm:prSet>
      <dgm:spPr/>
    </dgm:pt>
    <dgm:pt modelId="{9481D417-8E79-704A-9CC9-FCCBC6448D34}" type="pres">
      <dgm:prSet presAssocID="{EDE14E26-C50F-DE4C-9438-96AB3AD02320}" presName="level3hierChild" presStyleCnt="0"/>
      <dgm:spPr/>
    </dgm:pt>
    <dgm:pt modelId="{91D19D1B-1407-1C4E-8BEA-EAB4471CA254}" type="pres">
      <dgm:prSet presAssocID="{90E1368E-A3B6-AA4B-BBE9-13D8BE638F01}" presName="conn2-1" presStyleLbl="parChTrans1D3" presStyleIdx="4" presStyleCnt="10"/>
      <dgm:spPr/>
    </dgm:pt>
    <dgm:pt modelId="{80C4E174-8028-0E45-A6FB-F7CA6A4CBB80}" type="pres">
      <dgm:prSet presAssocID="{90E1368E-A3B6-AA4B-BBE9-13D8BE638F01}" presName="connTx" presStyleLbl="parChTrans1D3" presStyleIdx="4" presStyleCnt="10"/>
      <dgm:spPr/>
    </dgm:pt>
    <dgm:pt modelId="{4B6E25B0-604A-B84A-8D17-8AC07A37D930}" type="pres">
      <dgm:prSet presAssocID="{FE23F073-6230-DC42-9052-0F3272BD6022}" presName="root2" presStyleCnt="0"/>
      <dgm:spPr/>
    </dgm:pt>
    <dgm:pt modelId="{5899C5EC-3F9A-8A45-B135-E41F21767FB3}" type="pres">
      <dgm:prSet presAssocID="{FE23F073-6230-DC42-9052-0F3272BD6022}" presName="LevelTwoTextNode" presStyleLbl="node3" presStyleIdx="4" presStyleCnt="10" custScaleX="154204">
        <dgm:presLayoutVars>
          <dgm:chPref val="3"/>
        </dgm:presLayoutVars>
      </dgm:prSet>
      <dgm:spPr/>
    </dgm:pt>
    <dgm:pt modelId="{338FE3C1-0C56-B04F-A5F5-3C65F2F077E7}" type="pres">
      <dgm:prSet presAssocID="{FE23F073-6230-DC42-9052-0F3272BD6022}" presName="level3hierChild" presStyleCnt="0"/>
      <dgm:spPr/>
    </dgm:pt>
    <dgm:pt modelId="{035B3397-DD7A-2A48-A052-FE3D0BBE2A31}" type="pres">
      <dgm:prSet presAssocID="{B18A9BB2-94EA-874D-B370-2E3196381B8C}" presName="conn2-1" presStyleLbl="parChTrans1D2" presStyleIdx="2" presStyleCnt="4"/>
      <dgm:spPr/>
    </dgm:pt>
    <dgm:pt modelId="{D242A127-2660-DD47-A9FA-E5529904696E}" type="pres">
      <dgm:prSet presAssocID="{B18A9BB2-94EA-874D-B370-2E3196381B8C}" presName="connTx" presStyleLbl="parChTrans1D2" presStyleIdx="2" presStyleCnt="4"/>
      <dgm:spPr/>
    </dgm:pt>
    <dgm:pt modelId="{5684890C-ED6C-A641-BF51-577F364B0260}" type="pres">
      <dgm:prSet presAssocID="{3C29AD31-B929-804C-9A1C-B65BCC3629FC}" presName="root2" presStyleCnt="0"/>
      <dgm:spPr/>
    </dgm:pt>
    <dgm:pt modelId="{F7D307B2-5515-5D49-9802-732AC8747E20}" type="pres">
      <dgm:prSet presAssocID="{3C29AD31-B929-804C-9A1C-B65BCC3629FC}" presName="LevelTwoTextNode" presStyleLbl="node2" presStyleIdx="2" presStyleCnt="4" custScaleX="205703">
        <dgm:presLayoutVars>
          <dgm:chPref val="3"/>
        </dgm:presLayoutVars>
      </dgm:prSet>
      <dgm:spPr/>
    </dgm:pt>
    <dgm:pt modelId="{14434EC4-2600-F04D-9E44-126D35BD4F5E}" type="pres">
      <dgm:prSet presAssocID="{3C29AD31-B929-804C-9A1C-B65BCC3629FC}" presName="level3hierChild" presStyleCnt="0"/>
      <dgm:spPr/>
    </dgm:pt>
    <dgm:pt modelId="{4E4CAC93-55C8-B646-A4BB-33354158CD0A}" type="pres">
      <dgm:prSet presAssocID="{D2AE898D-A74B-EC4C-9FBF-100F0A6EA19C}" presName="conn2-1" presStyleLbl="parChTrans1D3" presStyleIdx="5" presStyleCnt="10"/>
      <dgm:spPr/>
    </dgm:pt>
    <dgm:pt modelId="{F385ACFA-E24E-7F4A-9722-8EF4EDBC68FC}" type="pres">
      <dgm:prSet presAssocID="{D2AE898D-A74B-EC4C-9FBF-100F0A6EA19C}" presName="connTx" presStyleLbl="parChTrans1D3" presStyleIdx="5" presStyleCnt="10"/>
      <dgm:spPr/>
    </dgm:pt>
    <dgm:pt modelId="{9A6B0179-59E9-3D44-A033-D287A6FAD5C2}" type="pres">
      <dgm:prSet presAssocID="{DCCC89C2-6D1D-9E49-9937-90B5D5871653}" presName="root2" presStyleCnt="0"/>
      <dgm:spPr/>
    </dgm:pt>
    <dgm:pt modelId="{6E5D819F-BAB6-2948-B1D7-23BAE5B6FC85}" type="pres">
      <dgm:prSet presAssocID="{DCCC89C2-6D1D-9E49-9937-90B5D5871653}" presName="LevelTwoTextNode" presStyleLbl="node3" presStyleIdx="5" presStyleCnt="10" custScaleX="154204">
        <dgm:presLayoutVars>
          <dgm:chPref val="3"/>
        </dgm:presLayoutVars>
      </dgm:prSet>
      <dgm:spPr/>
    </dgm:pt>
    <dgm:pt modelId="{DC7CAAB4-6093-5042-98F0-9843FF90797D}" type="pres">
      <dgm:prSet presAssocID="{DCCC89C2-6D1D-9E49-9937-90B5D5871653}" presName="level3hierChild" presStyleCnt="0"/>
      <dgm:spPr/>
    </dgm:pt>
    <dgm:pt modelId="{20C7D551-7822-324D-8CF6-917F34D357A2}" type="pres">
      <dgm:prSet presAssocID="{8714EC6D-82FF-5A4E-8286-5CEF55BF1B49}" presName="conn2-1" presStyleLbl="parChTrans1D3" presStyleIdx="6" presStyleCnt="10"/>
      <dgm:spPr/>
    </dgm:pt>
    <dgm:pt modelId="{D8570ECB-DD64-5845-9709-E133C19804F1}" type="pres">
      <dgm:prSet presAssocID="{8714EC6D-82FF-5A4E-8286-5CEF55BF1B49}" presName="connTx" presStyleLbl="parChTrans1D3" presStyleIdx="6" presStyleCnt="10"/>
      <dgm:spPr/>
    </dgm:pt>
    <dgm:pt modelId="{75E45598-7041-CD4F-99C7-F32328EA3FFD}" type="pres">
      <dgm:prSet presAssocID="{239E0189-7E3A-434C-9CD5-A62B451870A3}" presName="root2" presStyleCnt="0"/>
      <dgm:spPr/>
    </dgm:pt>
    <dgm:pt modelId="{E79DB74D-AD5C-124E-BC0A-EAD77159ED0C}" type="pres">
      <dgm:prSet presAssocID="{239E0189-7E3A-434C-9CD5-A62B451870A3}" presName="LevelTwoTextNode" presStyleLbl="node3" presStyleIdx="6" presStyleCnt="10" custScaleX="154204">
        <dgm:presLayoutVars>
          <dgm:chPref val="3"/>
        </dgm:presLayoutVars>
      </dgm:prSet>
      <dgm:spPr/>
    </dgm:pt>
    <dgm:pt modelId="{CF1A47CD-E9FB-5C45-B5E4-99F7C6982262}" type="pres">
      <dgm:prSet presAssocID="{239E0189-7E3A-434C-9CD5-A62B451870A3}" presName="level3hierChild" presStyleCnt="0"/>
      <dgm:spPr/>
    </dgm:pt>
    <dgm:pt modelId="{974A88FB-61F1-DE4F-A0A9-CF417FC12870}" type="pres">
      <dgm:prSet presAssocID="{8FA92D50-C658-074B-BB0A-4BDD44547875}" presName="conn2-1" presStyleLbl="parChTrans1D3" presStyleIdx="7" presStyleCnt="10"/>
      <dgm:spPr/>
    </dgm:pt>
    <dgm:pt modelId="{2E0DB98A-8F0C-B144-B6DD-16F06C434C70}" type="pres">
      <dgm:prSet presAssocID="{8FA92D50-C658-074B-BB0A-4BDD44547875}" presName="connTx" presStyleLbl="parChTrans1D3" presStyleIdx="7" presStyleCnt="10"/>
      <dgm:spPr/>
    </dgm:pt>
    <dgm:pt modelId="{3F93DA01-B94F-A74B-A667-7E46C9143290}" type="pres">
      <dgm:prSet presAssocID="{02A7E577-BAAB-7C4A-8052-DBAE62394277}" presName="root2" presStyleCnt="0"/>
      <dgm:spPr/>
    </dgm:pt>
    <dgm:pt modelId="{C70BA21E-A9E4-E747-9803-A8CE4A38575C}" type="pres">
      <dgm:prSet presAssocID="{02A7E577-BAAB-7C4A-8052-DBAE62394277}" presName="LevelTwoTextNode" presStyleLbl="node3" presStyleIdx="7" presStyleCnt="10" custScaleX="154204">
        <dgm:presLayoutVars>
          <dgm:chPref val="3"/>
        </dgm:presLayoutVars>
      </dgm:prSet>
      <dgm:spPr/>
    </dgm:pt>
    <dgm:pt modelId="{6ADC92AD-14AA-1745-87AA-E24C3FA22EEE}" type="pres">
      <dgm:prSet presAssocID="{02A7E577-BAAB-7C4A-8052-DBAE62394277}" presName="level3hierChild" presStyleCnt="0"/>
      <dgm:spPr/>
    </dgm:pt>
    <dgm:pt modelId="{A2E497B5-B3DB-4E42-94E8-AEA0C25E22CF}" type="pres">
      <dgm:prSet presAssocID="{EF470F25-B8CD-6D44-898A-187BF17E4EC6}" presName="conn2-1" presStyleLbl="parChTrans1D2" presStyleIdx="3" presStyleCnt="4"/>
      <dgm:spPr/>
    </dgm:pt>
    <dgm:pt modelId="{02A13C2A-F113-1543-BE46-7B4CD775C329}" type="pres">
      <dgm:prSet presAssocID="{EF470F25-B8CD-6D44-898A-187BF17E4EC6}" presName="connTx" presStyleLbl="parChTrans1D2" presStyleIdx="3" presStyleCnt="4"/>
      <dgm:spPr/>
    </dgm:pt>
    <dgm:pt modelId="{7A68CB38-87FC-F44F-9ACF-1272A1C6AC27}" type="pres">
      <dgm:prSet presAssocID="{94C8B2A2-A798-8C43-BB92-04E96FCDFCA1}" presName="root2" presStyleCnt="0"/>
      <dgm:spPr/>
    </dgm:pt>
    <dgm:pt modelId="{9CE9D77A-6D5C-AF4D-B3EA-CE79D54E6CC6}" type="pres">
      <dgm:prSet presAssocID="{94C8B2A2-A798-8C43-BB92-04E96FCDFCA1}" presName="LevelTwoTextNode" presStyleLbl="node2" presStyleIdx="3" presStyleCnt="4" custScaleX="154204">
        <dgm:presLayoutVars>
          <dgm:chPref val="3"/>
        </dgm:presLayoutVars>
      </dgm:prSet>
      <dgm:spPr/>
    </dgm:pt>
    <dgm:pt modelId="{A10E2366-6241-EC42-A568-82B93A880420}" type="pres">
      <dgm:prSet presAssocID="{94C8B2A2-A798-8C43-BB92-04E96FCDFCA1}" presName="level3hierChild" presStyleCnt="0"/>
      <dgm:spPr/>
    </dgm:pt>
    <dgm:pt modelId="{172CA4E7-A9DD-8D44-9F8D-DB0D6B616AF8}" type="pres">
      <dgm:prSet presAssocID="{34B66379-08DC-3541-9A28-5CDF45370327}" presName="conn2-1" presStyleLbl="parChTrans1D3" presStyleIdx="8" presStyleCnt="10"/>
      <dgm:spPr/>
    </dgm:pt>
    <dgm:pt modelId="{ECB75C1A-6E51-CA48-B364-199E31B03644}" type="pres">
      <dgm:prSet presAssocID="{34B66379-08DC-3541-9A28-5CDF45370327}" presName="connTx" presStyleLbl="parChTrans1D3" presStyleIdx="8" presStyleCnt="10"/>
      <dgm:spPr/>
    </dgm:pt>
    <dgm:pt modelId="{FB1334E7-5CBD-094B-AE32-0A4CB3AD5649}" type="pres">
      <dgm:prSet presAssocID="{11A5F202-EBBE-214C-9775-645F3B5E3FCE}" presName="root2" presStyleCnt="0"/>
      <dgm:spPr/>
    </dgm:pt>
    <dgm:pt modelId="{7C9231CE-8462-C04D-A7A8-7711C2DE5511}" type="pres">
      <dgm:prSet presAssocID="{11A5F202-EBBE-214C-9775-645F3B5E3FCE}" presName="LevelTwoTextNode" presStyleLbl="node3" presStyleIdx="8" presStyleCnt="10" custScaleX="154204">
        <dgm:presLayoutVars>
          <dgm:chPref val="3"/>
        </dgm:presLayoutVars>
      </dgm:prSet>
      <dgm:spPr/>
    </dgm:pt>
    <dgm:pt modelId="{4F871ABC-8519-E144-8F13-FCABF2AF3310}" type="pres">
      <dgm:prSet presAssocID="{11A5F202-EBBE-214C-9775-645F3B5E3FCE}" presName="level3hierChild" presStyleCnt="0"/>
      <dgm:spPr/>
    </dgm:pt>
    <dgm:pt modelId="{9AD94465-9CCB-1343-9884-C7D6DC31D7A9}" type="pres">
      <dgm:prSet presAssocID="{8053C7FA-DF98-BE40-AC19-54C904956CE2}" presName="conn2-1" presStyleLbl="parChTrans1D3" presStyleIdx="9" presStyleCnt="10"/>
      <dgm:spPr/>
    </dgm:pt>
    <dgm:pt modelId="{1DB78A25-8A70-2E4E-93A0-DEFB4AA38664}" type="pres">
      <dgm:prSet presAssocID="{8053C7FA-DF98-BE40-AC19-54C904956CE2}" presName="connTx" presStyleLbl="parChTrans1D3" presStyleIdx="9" presStyleCnt="10"/>
      <dgm:spPr/>
    </dgm:pt>
    <dgm:pt modelId="{53025B7A-9DDF-0845-91EF-2A57727AF8E3}" type="pres">
      <dgm:prSet presAssocID="{B5C3BF33-6815-8248-99CB-EDE8F9716577}" presName="root2" presStyleCnt="0"/>
      <dgm:spPr/>
    </dgm:pt>
    <dgm:pt modelId="{F8012E5E-0D4D-8743-AC81-F602FBD12B2F}" type="pres">
      <dgm:prSet presAssocID="{B5C3BF33-6815-8248-99CB-EDE8F9716577}" presName="LevelTwoTextNode" presStyleLbl="node3" presStyleIdx="9" presStyleCnt="10" custScaleX="154204">
        <dgm:presLayoutVars>
          <dgm:chPref val="3"/>
        </dgm:presLayoutVars>
      </dgm:prSet>
      <dgm:spPr/>
    </dgm:pt>
    <dgm:pt modelId="{4541649A-EAD3-7C4E-B167-4918616676C8}" type="pres">
      <dgm:prSet presAssocID="{B5C3BF33-6815-8248-99CB-EDE8F9716577}" presName="level3hierChild" presStyleCnt="0"/>
      <dgm:spPr/>
    </dgm:pt>
  </dgm:ptLst>
  <dgm:cxnLst>
    <dgm:cxn modelId="{2ED00101-5357-0643-A10D-9396437A27E1}" type="presOf" srcId="{8FA5F201-5ADC-A342-93EC-943870F37DA1}" destId="{252980A2-9D77-6147-8390-3F1DAC215BFA}" srcOrd="1" destOrd="0" presId="urn:microsoft.com/office/officeart/2008/layout/HorizontalMultiLevelHierarchy"/>
    <dgm:cxn modelId="{0C517B01-B4C1-1540-8E4C-214E3A8AD7E5}" type="presOf" srcId="{CB273BEF-9A8A-6045-A513-0BFA2F7CC50A}" destId="{45BDDBA3-0D29-9341-B192-87EE2D7557B7}" srcOrd="1" destOrd="0" presId="urn:microsoft.com/office/officeart/2008/layout/HorizontalMultiLevelHierarchy"/>
    <dgm:cxn modelId="{40D8E802-E6EB-8A4D-942D-CEEF5731F27E}" type="presOf" srcId="{B18A9BB2-94EA-874D-B370-2E3196381B8C}" destId="{035B3397-DD7A-2A48-A052-FE3D0BBE2A31}" srcOrd="0" destOrd="0" presId="urn:microsoft.com/office/officeart/2008/layout/HorizontalMultiLevelHierarchy"/>
    <dgm:cxn modelId="{E8AD6B05-6CE0-EC48-816E-EAFC2C98D9FA}" type="presOf" srcId="{A3C62AB6-1834-0941-9072-F329CA9FD8A3}" destId="{E3AD986F-7940-AA47-9C30-92F652EB2335}" srcOrd="0" destOrd="0" presId="urn:microsoft.com/office/officeart/2008/layout/HorizontalMultiLevelHierarchy"/>
    <dgm:cxn modelId="{E9D1D50E-7CC5-0F4F-8647-FE91400583E9}" type="presOf" srcId="{C7590BF0-CB42-AF4C-97C6-85258146FA76}" destId="{65042847-F447-5B4D-B783-D49FA9F6FB82}" srcOrd="1" destOrd="0" presId="urn:microsoft.com/office/officeart/2008/layout/HorizontalMultiLevelHierarchy"/>
    <dgm:cxn modelId="{09A47610-46F8-8E49-9C36-310D0BE62E32}" type="presOf" srcId="{34B66379-08DC-3541-9A28-5CDF45370327}" destId="{172CA4E7-A9DD-8D44-9F8D-DB0D6B616AF8}" srcOrd="0" destOrd="0" presId="urn:microsoft.com/office/officeart/2008/layout/HorizontalMultiLevelHierarchy"/>
    <dgm:cxn modelId="{2A732111-86F5-0347-9B5F-4670CBBB5A85}" type="presOf" srcId="{633C55DA-5582-CC4E-A708-F54A1F2C2623}" destId="{96DA86AA-A97B-FB41-81B3-2AFA0F6560EE}" srcOrd="1" destOrd="0" presId="urn:microsoft.com/office/officeart/2008/layout/HorizontalMultiLevelHierarchy"/>
    <dgm:cxn modelId="{8A9B8416-07E6-8B46-A41D-58DBCFC693A5}" type="presOf" srcId="{34B66379-08DC-3541-9A28-5CDF45370327}" destId="{ECB75C1A-6E51-CA48-B364-199E31B03644}" srcOrd="1" destOrd="0" presId="urn:microsoft.com/office/officeart/2008/layout/HorizontalMultiLevelHierarchy"/>
    <dgm:cxn modelId="{0D28E116-F4D3-7D4E-9AEA-E4F9EA34F83C}" type="presOf" srcId="{FE23F073-6230-DC42-9052-0F3272BD6022}" destId="{5899C5EC-3F9A-8A45-B135-E41F21767FB3}" srcOrd="0" destOrd="0" presId="urn:microsoft.com/office/officeart/2008/layout/HorizontalMultiLevelHierarchy"/>
    <dgm:cxn modelId="{35F58021-FFCF-A34B-A12C-80CFF90912A2}" srcId="{DAC2AF3C-0319-C341-8BC7-C55557B85BB7}" destId="{E1B3749F-930C-8145-9CDD-CA2E481FE2A9}" srcOrd="1" destOrd="0" parTransId="{8EEB72F2-F439-1449-8D5C-1F0B5E77D523}" sibTransId="{AA2F3695-2C86-AC40-BA2A-2D7818B57D02}"/>
    <dgm:cxn modelId="{90C01B29-E0EC-ED45-BAF2-4669E225D51D}" type="presOf" srcId="{D2AE898D-A74B-EC4C-9FBF-100F0A6EA19C}" destId="{F385ACFA-E24E-7F4A-9722-8EF4EDBC68FC}" srcOrd="1" destOrd="0" presId="urn:microsoft.com/office/officeart/2008/layout/HorizontalMultiLevelHierarchy"/>
    <dgm:cxn modelId="{9E4A5C2B-34D0-3E4E-BFA9-672F1BF58E2C}" type="presOf" srcId="{B18A9BB2-94EA-874D-B370-2E3196381B8C}" destId="{D242A127-2660-DD47-A9FA-E5529904696E}" srcOrd="1" destOrd="0" presId="urn:microsoft.com/office/officeart/2008/layout/HorizontalMultiLevelHierarchy"/>
    <dgm:cxn modelId="{2F2DDA2E-E893-4548-8508-32178B103709}" type="presOf" srcId="{46F51D80-6EE4-5C40-800A-712D3ECCC93A}" destId="{1AB2A118-51E4-8C4E-92C0-10C51B2CF37C}" srcOrd="0" destOrd="0" presId="urn:microsoft.com/office/officeart/2008/layout/HorizontalMultiLevelHierarchy"/>
    <dgm:cxn modelId="{604FE42E-DC4A-744F-BA0F-022E6D74B87E}" type="presOf" srcId="{90E1368E-A3B6-AA4B-BBE9-13D8BE638F01}" destId="{80C4E174-8028-0E45-A6FB-F7CA6A4CBB80}" srcOrd="1" destOrd="0" presId="urn:microsoft.com/office/officeart/2008/layout/HorizontalMultiLevelHierarchy"/>
    <dgm:cxn modelId="{BFFE9B30-C85A-E946-8D8F-EE43638FB1DD}" type="presOf" srcId="{8714EC6D-82FF-5A4E-8286-5CEF55BF1B49}" destId="{D8570ECB-DD64-5845-9709-E133C19804F1}" srcOrd="1" destOrd="0" presId="urn:microsoft.com/office/officeart/2008/layout/HorizontalMultiLevelHierarchy"/>
    <dgm:cxn modelId="{24910631-F3BF-BE41-98E7-DC4CD03BE902}" type="presOf" srcId="{A3C62AB6-1834-0941-9072-F329CA9FD8A3}" destId="{C1B928B3-DD5C-2848-BA78-054A955E5F7D}" srcOrd="1" destOrd="0" presId="urn:microsoft.com/office/officeart/2008/layout/HorizontalMultiLevelHierarchy"/>
    <dgm:cxn modelId="{435D2C33-1EFD-2D4A-B846-A97BD06610EE}" type="presOf" srcId="{11A5F202-EBBE-214C-9775-645F3B5E3FCE}" destId="{7C9231CE-8462-C04D-A7A8-7711C2DE5511}" srcOrd="0" destOrd="0" presId="urn:microsoft.com/office/officeart/2008/layout/HorizontalMultiLevelHierarchy"/>
    <dgm:cxn modelId="{3EBEAB38-46B6-404D-A522-F8DFAC919CF7}" type="presOf" srcId="{374438E9-E0B5-2241-A4AF-140A9F061537}" destId="{C14B5F5D-D2C7-114F-B2F4-0B358F0E5266}" srcOrd="1" destOrd="0" presId="urn:microsoft.com/office/officeart/2008/layout/HorizontalMultiLevelHierarchy"/>
    <dgm:cxn modelId="{3515D639-52E3-1149-9EFA-B6F9B9C2706E}" type="presOf" srcId="{AF791DDD-E368-7A43-B684-FDFF75A77AAF}" destId="{DDC48B72-C3EA-D240-8A01-BDFF11D1580D}" srcOrd="0" destOrd="0" presId="urn:microsoft.com/office/officeart/2008/layout/HorizontalMultiLevelHierarchy"/>
    <dgm:cxn modelId="{03D7653C-E8A6-A842-BC3E-F070A9D0CE85}" type="presOf" srcId="{8053C7FA-DF98-BE40-AC19-54C904956CE2}" destId="{9AD94465-9CCB-1343-9884-C7D6DC31D7A9}" srcOrd="0" destOrd="0" presId="urn:microsoft.com/office/officeart/2008/layout/HorizontalMultiLevelHierarchy"/>
    <dgm:cxn modelId="{920C003E-7416-6D4B-AB62-8B1BC9B579DD}" type="presOf" srcId="{17384944-82A6-2944-A585-AFF0E615A36B}" destId="{460633EB-C19A-F14C-B206-9AE0CBB29717}" srcOrd="0" destOrd="0" presId="urn:microsoft.com/office/officeart/2008/layout/HorizontalMultiLevelHierarchy"/>
    <dgm:cxn modelId="{2D23903E-CA5A-0E40-BE02-C48E6BE6925E}" type="presOf" srcId="{2893161E-F4D0-A447-AD90-D6DFBE6FD9F8}" destId="{4116331B-E544-194A-84AE-D704BE18B722}" srcOrd="0" destOrd="0" presId="urn:microsoft.com/office/officeart/2008/layout/HorizontalMultiLevelHierarchy"/>
    <dgm:cxn modelId="{7F2B6E3F-741D-F24E-8028-D77C045B9C5F}" type="presOf" srcId="{CB273BEF-9A8A-6045-A513-0BFA2F7CC50A}" destId="{7B8B6190-4F4A-9C41-BB6B-D176469F2CC6}" srcOrd="0" destOrd="0" presId="urn:microsoft.com/office/officeart/2008/layout/HorizontalMultiLevelHierarchy"/>
    <dgm:cxn modelId="{63D94841-0F76-6E4E-A5EB-2324BF08C210}" type="presOf" srcId="{40736D3A-FAD2-0A48-98D2-1BA95ED46137}" destId="{B0FD742A-F64C-5646-9F60-9C1AAB6188BD}" srcOrd="0" destOrd="0" presId="urn:microsoft.com/office/officeart/2008/layout/HorizontalMultiLevelHierarchy"/>
    <dgm:cxn modelId="{827B5D42-561A-9147-8746-DD0A1A793F4C}" type="presOf" srcId="{17384944-82A6-2944-A585-AFF0E615A36B}" destId="{AE420951-8305-3145-A1DF-96AB87F8CF7C}" srcOrd="1" destOrd="0" presId="urn:microsoft.com/office/officeart/2008/layout/HorizontalMultiLevelHierarchy"/>
    <dgm:cxn modelId="{4B285746-F573-7A47-B119-D957BD6293A0}" type="presOf" srcId="{8714EC6D-82FF-5A4E-8286-5CEF55BF1B49}" destId="{20C7D551-7822-324D-8CF6-917F34D357A2}" srcOrd="0" destOrd="0" presId="urn:microsoft.com/office/officeart/2008/layout/HorizontalMultiLevelHierarchy"/>
    <dgm:cxn modelId="{E3E9854B-4EE5-1B48-A369-599DB6D7DEDF}" type="presOf" srcId="{EF470F25-B8CD-6D44-898A-187BF17E4EC6}" destId="{02A13C2A-F113-1543-BE46-7B4CD775C329}" srcOrd="1" destOrd="0" presId="urn:microsoft.com/office/officeart/2008/layout/HorizontalMultiLevelHierarchy"/>
    <dgm:cxn modelId="{B242FF4B-BA25-D44C-99EB-9A679FEA7A18}" type="presOf" srcId="{8053C7FA-DF98-BE40-AC19-54C904956CE2}" destId="{1DB78A25-8A70-2E4E-93A0-DEFB4AA38664}" srcOrd="1" destOrd="0" presId="urn:microsoft.com/office/officeart/2008/layout/HorizontalMultiLevelHierarchy"/>
    <dgm:cxn modelId="{6251C14E-A4AD-E645-8040-6D89A22C8B3A}" type="presOf" srcId="{61471D0E-0EA0-E246-B42D-E767556EBA8A}" destId="{22CE4DA0-05AF-F84D-9C2F-CB93D69F9E5B}" srcOrd="0" destOrd="0" presId="urn:microsoft.com/office/officeart/2008/layout/HorizontalMultiLevelHierarchy"/>
    <dgm:cxn modelId="{FFEA1450-0EBF-3640-B868-935D7334283E}" type="presOf" srcId="{71B8E19F-46AA-AC43-B2E9-D4F479C69B20}" destId="{80B6AA5F-DE61-C54A-8755-5953BCBC295C}" srcOrd="0" destOrd="0" presId="urn:microsoft.com/office/officeart/2008/layout/HorizontalMultiLevelHierarchy"/>
    <dgm:cxn modelId="{8257075C-90A9-B54A-ABA4-2191EBE3870C}" srcId="{DAC2AF3C-0319-C341-8BC7-C55557B85BB7}" destId="{AF791DDD-E368-7A43-B684-FDFF75A77AAF}" srcOrd="2" destOrd="0" parTransId="{61471D0E-0EA0-E246-B42D-E767556EBA8A}" sibTransId="{2DE8C68E-F32F-BC46-9954-D14D330AA29C}"/>
    <dgm:cxn modelId="{9BB74D67-6E52-ED44-B83A-766D227A5D1C}" srcId="{F0381889-D11C-9F4D-ACD0-DB8B072B32CE}" destId="{7E6DA046-F348-3C46-93FF-61A0C06806C8}" srcOrd="2" destOrd="0" parTransId="{374438E9-E0B5-2241-A4AF-140A9F061537}" sibTransId="{9BA5DB67-716A-234A-9A62-D4B721BDA1DE}"/>
    <dgm:cxn modelId="{2DDC1368-434E-9C42-AFC0-AC3B2EC1B40F}" type="presOf" srcId="{7055C5EF-45D0-A848-8E59-97E2020363D3}" destId="{B2595443-3F83-D54C-8991-AF6F4F7FA5D1}" srcOrd="1" destOrd="0" presId="urn:microsoft.com/office/officeart/2008/layout/HorizontalMultiLevelHierarchy"/>
    <dgm:cxn modelId="{38571F73-A99D-AB44-815F-CF510F31601D}" type="presOf" srcId="{633C55DA-5582-CC4E-A708-F54A1F2C2623}" destId="{372855A5-E7ED-754E-AA57-7209294685CC}" srcOrd="0" destOrd="0" presId="urn:microsoft.com/office/officeart/2008/layout/HorizontalMultiLevelHierarchy"/>
    <dgm:cxn modelId="{87629875-4753-394A-8484-2206BC1F14C6}" srcId="{2893161E-F4D0-A447-AD90-D6DFBE6FD9F8}" destId="{EDE14E26-C50F-DE4C-9438-96AB3AD02320}" srcOrd="1" destOrd="0" parTransId="{8C1B0547-482B-C54F-8670-8768C58BC590}" sibTransId="{945E5CD5-BE51-9644-9FB7-A8767242EB7D}"/>
    <dgm:cxn modelId="{6F107279-7EA7-C145-99AB-8875C1CEF246}" srcId="{2893161E-F4D0-A447-AD90-D6DFBE6FD9F8}" destId="{FE23F073-6230-DC42-9052-0F3272BD6022}" srcOrd="2" destOrd="0" parTransId="{90E1368E-A3B6-AA4B-BBE9-13D8BE638F01}" sibTransId="{E47EDD88-17FC-0C44-9D37-9FB715B411D2}"/>
    <dgm:cxn modelId="{B0432A7D-E083-2548-97DF-F97864748B0C}" srcId="{2893161E-F4D0-A447-AD90-D6DFBE6FD9F8}" destId="{401331B9-D0AC-5847-9770-F09B36E36DEA}" srcOrd="0" destOrd="0" parTransId="{7055C5EF-45D0-A848-8E59-97E2020363D3}" sibTransId="{DC8880DA-ABD7-F642-9C5F-C04AADC56AC6}"/>
    <dgm:cxn modelId="{B8E1CB85-AA70-E74C-A4B9-28832507FAC7}" type="presOf" srcId="{401331B9-D0AC-5847-9770-F09B36E36DEA}" destId="{331452B4-E80E-7E45-B2BB-C7F68826599E}" srcOrd="0" destOrd="0" presId="urn:microsoft.com/office/officeart/2008/layout/HorizontalMultiLevelHierarchy"/>
    <dgm:cxn modelId="{6053988B-BF87-EF46-B273-2AF929346951}" srcId="{94C8B2A2-A798-8C43-BB92-04E96FCDFCA1}" destId="{B5C3BF33-6815-8248-99CB-EDE8F9716577}" srcOrd="1" destOrd="0" parTransId="{8053C7FA-DF98-BE40-AC19-54C904956CE2}" sibTransId="{DBB615BD-24A1-4E48-9122-BA7714F33A97}"/>
    <dgm:cxn modelId="{96162B8E-BE9B-4D49-B334-44BCB83A0E51}" type="presOf" srcId="{90E1368E-A3B6-AA4B-BBE9-13D8BE638F01}" destId="{91D19D1B-1407-1C4E-8BEA-EAB4471CA254}" srcOrd="0" destOrd="0" presId="urn:microsoft.com/office/officeart/2008/layout/HorizontalMultiLevelHierarchy"/>
    <dgm:cxn modelId="{D9320790-04DE-E448-88C1-F6EED357C465}" type="presOf" srcId="{02A7E577-BAAB-7C4A-8052-DBAE62394277}" destId="{C70BA21E-A9E4-E747-9803-A8CE4A38575C}" srcOrd="0" destOrd="0" presId="urn:microsoft.com/office/officeart/2008/layout/HorizontalMultiLevelHierarchy"/>
    <dgm:cxn modelId="{82F83A98-904D-714E-A8F9-43E5F409FDB8}" type="presOf" srcId="{C8B3E798-D2C7-3C43-97DE-4B48EEDAA3B8}" destId="{2E5F18B3-2B84-5648-91E6-80059D9FA67C}" srcOrd="1" destOrd="0" presId="urn:microsoft.com/office/officeart/2008/layout/HorizontalMultiLevelHierarchy"/>
    <dgm:cxn modelId="{D03C1999-8D76-8849-B6D9-5CED7AD04016}" type="presOf" srcId="{C8B3E798-D2C7-3C43-97DE-4B48EEDAA3B8}" destId="{9090AD07-1328-504D-BB4D-1C99E4797D05}" srcOrd="0" destOrd="0" presId="urn:microsoft.com/office/officeart/2008/layout/HorizontalMultiLevelHierarchy"/>
    <dgm:cxn modelId="{7297D499-F2B8-F344-90D4-4E0D36678212}" type="presOf" srcId="{7055C5EF-45D0-A848-8E59-97E2020363D3}" destId="{CF398E92-DFF7-1246-8662-C8608E06808C}" srcOrd="0" destOrd="0" presId="urn:microsoft.com/office/officeart/2008/layout/HorizontalMultiLevelHierarchy"/>
    <dgm:cxn modelId="{7D1A7C9B-8247-5E42-BD2D-5EAF6FB63320}" type="presOf" srcId="{734E3213-0D50-5648-8694-87BC53685D37}" destId="{8A2DAA96-E108-1141-898F-1F60B58A6E78}" srcOrd="0" destOrd="0" presId="urn:microsoft.com/office/officeart/2008/layout/HorizontalMultiLevelHierarchy"/>
    <dgm:cxn modelId="{717D669F-82B6-3D4B-9B04-A37F2C44EBE2}" srcId="{40736D3A-FAD2-0A48-98D2-1BA95ED46137}" destId="{71B8E19F-46AA-AC43-B2E9-D4F479C69B20}" srcOrd="0" destOrd="0" parTransId="{633C55DA-5582-CC4E-A708-F54A1F2C2623}" sibTransId="{70E5B7CF-2CA0-9B41-A0A3-D52004AB55DE}"/>
    <dgm:cxn modelId="{47ECE7A1-11CC-CC47-80A4-A2937C9BA924}" type="presOf" srcId="{374438E9-E0B5-2241-A4AF-140A9F061537}" destId="{174735D6-1F76-8546-AC19-D8A22BDED221}" srcOrd="0" destOrd="0" presId="urn:microsoft.com/office/officeart/2008/layout/HorizontalMultiLevelHierarchy"/>
    <dgm:cxn modelId="{C51C37A3-F218-B546-BA64-4F9133E35F4C}" srcId="{94C8B2A2-A798-8C43-BB92-04E96FCDFCA1}" destId="{11A5F202-EBBE-214C-9775-645F3B5E3FCE}" srcOrd="0" destOrd="0" parTransId="{34B66379-08DC-3541-9A28-5CDF45370327}" sibTransId="{57C48CC1-621A-184A-9E8C-E5A9B126762C}"/>
    <dgm:cxn modelId="{695230A6-05AF-8549-98AA-4EE51CAD2B08}" srcId="{F0381889-D11C-9F4D-ACD0-DB8B072B32CE}" destId="{46F51D80-6EE4-5C40-800A-712D3ECCC93A}" srcOrd="0" destOrd="0" parTransId="{A3C62AB6-1834-0941-9072-F329CA9FD8A3}" sibTransId="{D8D71DA5-A00D-A948-B795-45128AC6290B}"/>
    <dgm:cxn modelId="{7EB677A8-2FB8-AB45-9747-52AE775207BD}" type="presOf" srcId="{7DB38189-EB59-5E49-95B5-668FACE9EB7C}" destId="{E1C1B539-855D-2441-B8C3-E09C077ED8A4}" srcOrd="0" destOrd="0" presId="urn:microsoft.com/office/officeart/2008/layout/HorizontalMultiLevelHierarchy"/>
    <dgm:cxn modelId="{608751A9-D5D7-1846-BF2C-3CF16CE6B08A}" type="presOf" srcId="{8C1B0547-482B-C54F-8670-8768C58BC590}" destId="{74B5C2C7-F0E0-FE4A-820A-069545D2980F}" srcOrd="0" destOrd="0" presId="urn:microsoft.com/office/officeart/2008/layout/HorizontalMultiLevelHierarchy"/>
    <dgm:cxn modelId="{4EF2DEAC-DBEC-CF47-9068-2567B17C0989}" srcId="{40736D3A-FAD2-0A48-98D2-1BA95ED46137}" destId="{3C29AD31-B929-804C-9A1C-B65BCC3629FC}" srcOrd="2" destOrd="0" parTransId="{B18A9BB2-94EA-874D-B370-2E3196381B8C}" sibTransId="{9A6E9A91-50EF-B44C-8AE5-3319DC1FFB58}"/>
    <dgm:cxn modelId="{31454CB2-1A03-6345-85D3-943BB2BBDD2D}" srcId="{734E3213-0D50-5648-8694-87BC53685D37}" destId="{40736D3A-FAD2-0A48-98D2-1BA95ED46137}" srcOrd="0" destOrd="0" parTransId="{D74FC746-026E-4548-92F4-AD691E1B66B9}" sibTransId="{67478CF4-8813-EF49-B640-0B538DE5FEE8}"/>
    <dgm:cxn modelId="{A2ABB8B2-210F-4044-8E3E-2923E37FC600}" type="presOf" srcId="{61471D0E-0EA0-E246-B42D-E767556EBA8A}" destId="{860DD1F4-F160-CA40-AFCB-3365BE0BC181}" srcOrd="1" destOrd="0" presId="urn:microsoft.com/office/officeart/2008/layout/HorizontalMultiLevelHierarchy"/>
    <dgm:cxn modelId="{6DB579B3-C978-6A43-88D4-319C78F1D260}" srcId="{40736D3A-FAD2-0A48-98D2-1BA95ED46137}" destId="{94C8B2A2-A798-8C43-BB92-04E96FCDFCA1}" srcOrd="3" destOrd="0" parTransId="{EF470F25-B8CD-6D44-898A-187BF17E4EC6}" sibTransId="{A0E4FC4C-A920-6B40-AEC1-D0BED285CCEE}"/>
    <dgm:cxn modelId="{FF0503B7-D990-3742-8721-595687A5A5E2}" type="presOf" srcId="{8FA5F201-5ADC-A342-93EC-943870F37DA1}" destId="{5E52721C-59B4-0146-B0AE-C1A774090CA9}" srcOrd="0" destOrd="0" presId="urn:microsoft.com/office/officeart/2008/layout/HorizontalMultiLevelHierarchy"/>
    <dgm:cxn modelId="{4F467AB7-55C0-A246-B383-205ECCCE47E6}" type="presOf" srcId="{DAC2AF3C-0319-C341-8BC7-C55557B85BB7}" destId="{7A345365-C41A-8845-A8EE-C796650EB1EC}" srcOrd="0" destOrd="0" presId="urn:microsoft.com/office/officeart/2008/layout/HorizontalMultiLevelHierarchy"/>
    <dgm:cxn modelId="{63B8C0BA-DA7D-C44C-A767-2E601F5F80E2}" type="presOf" srcId="{B5C3BF33-6815-8248-99CB-EDE8F9716577}" destId="{F8012E5E-0D4D-8743-AC81-F602FBD12B2F}" srcOrd="0" destOrd="0" presId="urn:microsoft.com/office/officeart/2008/layout/HorizontalMultiLevelHierarchy"/>
    <dgm:cxn modelId="{9EF946BE-99D1-6442-8463-28C4BA32E1FB}" srcId="{3C29AD31-B929-804C-9A1C-B65BCC3629FC}" destId="{239E0189-7E3A-434C-9CD5-A62B451870A3}" srcOrd="1" destOrd="0" parTransId="{8714EC6D-82FF-5A4E-8286-5CEF55BF1B49}" sibTransId="{FE2FCD1E-3E84-5447-8FE1-7BC4744F3816}"/>
    <dgm:cxn modelId="{7F544CBF-450D-D74B-83D1-96E35B7BCF5B}" type="presOf" srcId="{DCCC89C2-6D1D-9E49-9937-90B5D5871653}" destId="{6E5D819F-BAB6-2948-B1D7-23BAE5B6FC85}" srcOrd="0" destOrd="0" presId="urn:microsoft.com/office/officeart/2008/layout/HorizontalMultiLevelHierarchy"/>
    <dgm:cxn modelId="{B19C51C3-1432-7247-B2EB-70D75111A642}" type="presOf" srcId="{239E0189-7E3A-434C-9CD5-A62B451870A3}" destId="{E79DB74D-AD5C-124E-BC0A-EAD77159ED0C}" srcOrd="0" destOrd="0" presId="urn:microsoft.com/office/officeart/2008/layout/HorizontalMultiLevelHierarchy"/>
    <dgm:cxn modelId="{DDAE07C4-805B-4343-AC31-DAFD1080876C}" srcId="{3C29AD31-B929-804C-9A1C-B65BCC3629FC}" destId="{DCCC89C2-6D1D-9E49-9937-90B5D5871653}" srcOrd="0" destOrd="0" parTransId="{D2AE898D-A74B-EC4C-9FBF-100F0A6EA19C}" sibTransId="{418E95A4-7FAC-9C40-9350-265A7EAAB4C6}"/>
    <dgm:cxn modelId="{DC133CC6-31C3-8043-A1A8-94E5ED2C5F06}" srcId="{3C29AD31-B929-804C-9A1C-B65BCC3629FC}" destId="{02A7E577-BAAB-7C4A-8052-DBAE62394277}" srcOrd="2" destOrd="0" parTransId="{8FA92D50-C658-074B-BB0A-4BDD44547875}" sibTransId="{E4590967-1C60-EA45-80D1-727524FFB5EC}"/>
    <dgm:cxn modelId="{5257F4C7-B6D6-5142-A2F5-1BA2574D20DF}" type="presOf" srcId="{8C1B0547-482B-C54F-8670-8768C58BC590}" destId="{875215B4-DCFE-6D4E-9B12-5000B9092D77}" srcOrd="1" destOrd="0" presId="urn:microsoft.com/office/officeart/2008/layout/HorizontalMultiLevelHierarchy"/>
    <dgm:cxn modelId="{D961FACA-9FD0-624A-9BA1-DE14AE1A0D4C}" type="presOf" srcId="{C7590BF0-CB42-AF4C-97C6-85258146FA76}" destId="{CD57DB17-DA13-3E43-8A99-1047EA4EBA98}" srcOrd="0" destOrd="0" presId="urn:microsoft.com/office/officeart/2008/layout/HorizontalMultiLevelHierarchy"/>
    <dgm:cxn modelId="{D710ADCB-ADF7-B140-8557-CD1CC0F73089}" type="presOf" srcId="{E1B3749F-930C-8145-9CDD-CA2E481FE2A9}" destId="{F68A2E5F-0E06-FC49-8D32-F84FECC33B31}" srcOrd="0" destOrd="0" presId="urn:microsoft.com/office/officeart/2008/layout/HorizontalMultiLevelHierarchy"/>
    <dgm:cxn modelId="{EB8A28CE-E9CF-1B4E-BC41-7506E5AE57A5}" srcId="{71B8E19F-46AA-AC43-B2E9-D4F479C69B20}" destId="{F0381889-D11C-9F4D-ACD0-DB8B072B32CE}" srcOrd="1" destOrd="0" parTransId="{17384944-82A6-2944-A585-AFF0E615A36B}" sibTransId="{AFBDDEF7-CDE0-F64E-89A1-E42496A233A6}"/>
    <dgm:cxn modelId="{5624DFD1-EE5C-884B-AD4B-D0F0C22CFC11}" type="presOf" srcId="{8FA92D50-C658-074B-BB0A-4BDD44547875}" destId="{974A88FB-61F1-DE4F-A0A9-CF417FC12870}" srcOrd="0" destOrd="0" presId="urn:microsoft.com/office/officeart/2008/layout/HorizontalMultiLevelHierarchy"/>
    <dgm:cxn modelId="{D9D4F8D1-3E29-F84D-9602-16F0F64AF2C5}" srcId="{F0381889-D11C-9F4D-ACD0-DB8B072B32CE}" destId="{7DB38189-EB59-5E49-95B5-668FACE9EB7C}" srcOrd="1" destOrd="0" parTransId="{CB273BEF-9A8A-6045-A513-0BFA2F7CC50A}" sibTransId="{AAE2A368-3449-564A-9C25-B1F74FB65F28}"/>
    <dgm:cxn modelId="{59CB8CD2-D235-774A-8DD5-00FDA3D28AF7}" srcId="{71B8E19F-46AA-AC43-B2E9-D4F479C69B20}" destId="{DAC2AF3C-0319-C341-8BC7-C55557B85BB7}" srcOrd="0" destOrd="0" parTransId="{C8B3E798-D2C7-3C43-97DE-4B48EEDAA3B8}" sibTransId="{45F6102D-A5FD-D345-B171-128937B2EF8B}"/>
    <dgm:cxn modelId="{E1500AD5-57B7-BF4B-B701-B168F253F3B0}" srcId="{DAC2AF3C-0319-C341-8BC7-C55557B85BB7}" destId="{B3E0AEC4-4373-4141-8BCB-7B94F6A399CE}" srcOrd="0" destOrd="0" parTransId="{C7590BF0-CB42-AF4C-97C6-85258146FA76}" sibTransId="{274CEF33-E41F-C44E-8B40-426BE138077B}"/>
    <dgm:cxn modelId="{F93F83DA-DAD6-E641-B292-307828FD773C}" type="presOf" srcId="{8EEB72F2-F439-1449-8D5C-1F0B5E77D523}" destId="{69D77F31-4459-494C-A386-EC6228C04946}" srcOrd="0" destOrd="0" presId="urn:microsoft.com/office/officeart/2008/layout/HorizontalMultiLevelHierarchy"/>
    <dgm:cxn modelId="{2772CBDD-CC2C-9E43-987C-491419B36D7D}" type="presOf" srcId="{EF470F25-B8CD-6D44-898A-187BF17E4EC6}" destId="{A2E497B5-B3DB-4E42-94E8-AEA0C25E22CF}" srcOrd="0" destOrd="0" presId="urn:microsoft.com/office/officeart/2008/layout/HorizontalMultiLevelHierarchy"/>
    <dgm:cxn modelId="{8CE3F7E2-6B93-5A44-81CF-EBF5D2AA92A7}" type="presOf" srcId="{94C8B2A2-A798-8C43-BB92-04E96FCDFCA1}" destId="{9CE9D77A-6D5C-AF4D-B3EA-CE79D54E6CC6}" srcOrd="0" destOrd="0" presId="urn:microsoft.com/office/officeart/2008/layout/HorizontalMultiLevelHierarchy"/>
    <dgm:cxn modelId="{1F65D7E5-5EB4-3D4D-8DB6-8977DE0C424D}" type="presOf" srcId="{7E6DA046-F348-3C46-93FF-61A0C06806C8}" destId="{3E8901C9-20BC-254E-AE86-F80E263A30D8}" srcOrd="0" destOrd="0" presId="urn:microsoft.com/office/officeart/2008/layout/HorizontalMultiLevelHierarchy"/>
    <dgm:cxn modelId="{CAA988E6-5335-4C4A-892B-5C7A7ED7F1A2}" srcId="{40736D3A-FAD2-0A48-98D2-1BA95ED46137}" destId="{2893161E-F4D0-A447-AD90-D6DFBE6FD9F8}" srcOrd="1" destOrd="0" parTransId="{8FA5F201-5ADC-A342-93EC-943870F37DA1}" sibTransId="{3718E6B5-98E6-5142-955D-B0BC9722FAE6}"/>
    <dgm:cxn modelId="{8493E4E7-F260-5649-969C-3A205B7A0CD1}" type="presOf" srcId="{D2AE898D-A74B-EC4C-9FBF-100F0A6EA19C}" destId="{4E4CAC93-55C8-B646-A4BB-33354158CD0A}" srcOrd="0" destOrd="0" presId="urn:microsoft.com/office/officeart/2008/layout/HorizontalMultiLevelHierarchy"/>
    <dgm:cxn modelId="{D45186E8-18FD-5D47-9BFB-8AF3541A398F}" type="presOf" srcId="{3C29AD31-B929-804C-9A1C-B65BCC3629FC}" destId="{F7D307B2-5515-5D49-9802-732AC8747E20}" srcOrd="0" destOrd="0" presId="urn:microsoft.com/office/officeart/2008/layout/HorizontalMultiLevelHierarchy"/>
    <dgm:cxn modelId="{02476FEC-1434-3149-97D6-2D4E9D36A499}" type="presOf" srcId="{F0381889-D11C-9F4D-ACD0-DB8B072B32CE}" destId="{6126FB29-E0B1-414D-83CC-DBE932F45F3A}" srcOrd="0" destOrd="0" presId="urn:microsoft.com/office/officeart/2008/layout/HorizontalMultiLevelHierarchy"/>
    <dgm:cxn modelId="{9FCF97EE-11FD-1B46-B9CA-D9805F0D18DF}" type="presOf" srcId="{8EEB72F2-F439-1449-8D5C-1F0B5E77D523}" destId="{3EDBDCBE-F597-FA4D-A084-06DC42DB2342}" srcOrd="1" destOrd="0" presId="urn:microsoft.com/office/officeart/2008/layout/HorizontalMultiLevelHierarchy"/>
    <dgm:cxn modelId="{9B17C0F0-44A5-644F-ADF1-1A78CFF39C14}" type="presOf" srcId="{B3E0AEC4-4373-4141-8BCB-7B94F6A399CE}" destId="{2AA3A3C4-8F09-C945-9810-3DBB82BAFD01}" srcOrd="0" destOrd="0" presId="urn:microsoft.com/office/officeart/2008/layout/HorizontalMultiLevelHierarchy"/>
    <dgm:cxn modelId="{A21599F9-9D49-B844-B0E9-52315399C91E}" type="presOf" srcId="{8FA92D50-C658-074B-BB0A-4BDD44547875}" destId="{2E0DB98A-8F0C-B144-B6DD-16F06C434C70}" srcOrd="1" destOrd="0" presId="urn:microsoft.com/office/officeart/2008/layout/HorizontalMultiLevelHierarchy"/>
    <dgm:cxn modelId="{0D620CFB-39DA-5A4B-9044-5B10ECE598FD}" type="presOf" srcId="{EDE14E26-C50F-DE4C-9438-96AB3AD02320}" destId="{DB72446D-6522-5F44-8CF2-5D7A4529E2BF}" srcOrd="0" destOrd="0" presId="urn:microsoft.com/office/officeart/2008/layout/HorizontalMultiLevelHierarchy"/>
    <dgm:cxn modelId="{D4BE96B8-1732-0248-B13B-82D2CF15EA4B}" type="presParOf" srcId="{8A2DAA96-E108-1141-898F-1F60B58A6E78}" destId="{09316D60-3BF4-E149-BD12-B391DE0CA748}" srcOrd="0" destOrd="0" presId="urn:microsoft.com/office/officeart/2008/layout/HorizontalMultiLevelHierarchy"/>
    <dgm:cxn modelId="{ABCDD1A4-35C2-614C-9A3F-55022E690320}" type="presParOf" srcId="{09316D60-3BF4-E149-BD12-B391DE0CA748}" destId="{B0FD742A-F64C-5646-9F60-9C1AAB6188BD}" srcOrd="0" destOrd="0" presId="urn:microsoft.com/office/officeart/2008/layout/HorizontalMultiLevelHierarchy"/>
    <dgm:cxn modelId="{E2A81CDF-70BA-904C-BF18-28223C4DC15E}" type="presParOf" srcId="{09316D60-3BF4-E149-BD12-B391DE0CA748}" destId="{995F1D4C-38B3-9644-8A88-5244EA661B22}" srcOrd="1" destOrd="0" presId="urn:microsoft.com/office/officeart/2008/layout/HorizontalMultiLevelHierarchy"/>
    <dgm:cxn modelId="{8FAB8EAF-318B-B943-95C9-F032A04A17B5}" type="presParOf" srcId="{995F1D4C-38B3-9644-8A88-5244EA661B22}" destId="{372855A5-E7ED-754E-AA57-7209294685CC}" srcOrd="0" destOrd="0" presId="urn:microsoft.com/office/officeart/2008/layout/HorizontalMultiLevelHierarchy"/>
    <dgm:cxn modelId="{A7CA9ECB-7D8D-514B-8D67-EFAD04F47470}" type="presParOf" srcId="{372855A5-E7ED-754E-AA57-7209294685CC}" destId="{96DA86AA-A97B-FB41-81B3-2AFA0F6560EE}" srcOrd="0" destOrd="0" presId="urn:microsoft.com/office/officeart/2008/layout/HorizontalMultiLevelHierarchy"/>
    <dgm:cxn modelId="{A9223890-8FF0-424A-9666-7501C91C2406}" type="presParOf" srcId="{995F1D4C-38B3-9644-8A88-5244EA661B22}" destId="{E4E5C987-F532-B74B-AC97-C6E4430421FE}" srcOrd="1" destOrd="0" presId="urn:microsoft.com/office/officeart/2008/layout/HorizontalMultiLevelHierarchy"/>
    <dgm:cxn modelId="{44B7CC2E-E3FC-2541-A59E-0C737A670487}" type="presParOf" srcId="{E4E5C987-F532-B74B-AC97-C6E4430421FE}" destId="{80B6AA5F-DE61-C54A-8755-5953BCBC295C}" srcOrd="0" destOrd="0" presId="urn:microsoft.com/office/officeart/2008/layout/HorizontalMultiLevelHierarchy"/>
    <dgm:cxn modelId="{E35EF013-4B9B-1846-95D5-235B2C325701}" type="presParOf" srcId="{E4E5C987-F532-B74B-AC97-C6E4430421FE}" destId="{6616772C-49EB-3B4F-A18C-1AE72AADEAF2}" srcOrd="1" destOrd="0" presId="urn:microsoft.com/office/officeart/2008/layout/HorizontalMultiLevelHierarchy"/>
    <dgm:cxn modelId="{BCE94755-86B4-964D-BDCE-31A4BB68E982}" type="presParOf" srcId="{6616772C-49EB-3B4F-A18C-1AE72AADEAF2}" destId="{9090AD07-1328-504D-BB4D-1C99E4797D05}" srcOrd="0" destOrd="0" presId="urn:microsoft.com/office/officeart/2008/layout/HorizontalMultiLevelHierarchy"/>
    <dgm:cxn modelId="{1D4F157C-23A2-3948-9725-60F6D9F9C080}" type="presParOf" srcId="{9090AD07-1328-504D-BB4D-1C99E4797D05}" destId="{2E5F18B3-2B84-5648-91E6-80059D9FA67C}" srcOrd="0" destOrd="0" presId="urn:microsoft.com/office/officeart/2008/layout/HorizontalMultiLevelHierarchy"/>
    <dgm:cxn modelId="{CC1478C1-B63B-F540-BFBE-793FCB757E36}" type="presParOf" srcId="{6616772C-49EB-3B4F-A18C-1AE72AADEAF2}" destId="{979F9C75-2BE0-DE4C-89C1-E49F8AD3F1A1}" srcOrd="1" destOrd="0" presId="urn:microsoft.com/office/officeart/2008/layout/HorizontalMultiLevelHierarchy"/>
    <dgm:cxn modelId="{22AE1825-4E78-B74C-A9F1-5AA642CEB66A}" type="presParOf" srcId="{979F9C75-2BE0-DE4C-89C1-E49F8AD3F1A1}" destId="{7A345365-C41A-8845-A8EE-C796650EB1EC}" srcOrd="0" destOrd="0" presId="urn:microsoft.com/office/officeart/2008/layout/HorizontalMultiLevelHierarchy"/>
    <dgm:cxn modelId="{A88E9593-04F4-A24C-AAE8-0EFEAC982D43}" type="presParOf" srcId="{979F9C75-2BE0-DE4C-89C1-E49F8AD3F1A1}" destId="{2A7D0ADD-11C2-C74C-A680-793B571F18FE}" srcOrd="1" destOrd="0" presId="urn:microsoft.com/office/officeart/2008/layout/HorizontalMultiLevelHierarchy"/>
    <dgm:cxn modelId="{D794EBA1-C240-7844-BF1F-1BD53AEE9F96}" type="presParOf" srcId="{2A7D0ADD-11C2-C74C-A680-793B571F18FE}" destId="{CD57DB17-DA13-3E43-8A99-1047EA4EBA98}" srcOrd="0" destOrd="0" presId="urn:microsoft.com/office/officeart/2008/layout/HorizontalMultiLevelHierarchy"/>
    <dgm:cxn modelId="{ED774910-C2EC-5147-9932-F5BE583F9876}" type="presParOf" srcId="{CD57DB17-DA13-3E43-8A99-1047EA4EBA98}" destId="{65042847-F447-5B4D-B783-D49FA9F6FB82}" srcOrd="0" destOrd="0" presId="urn:microsoft.com/office/officeart/2008/layout/HorizontalMultiLevelHierarchy"/>
    <dgm:cxn modelId="{9BEB055A-7ACB-C14D-A564-6D6005E64592}" type="presParOf" srcId="{2A7D0ADD-11C2-C74C-A680-793B571F18FE}" destId="{C0323DE0-00BB-BB43-AA5D-13396EFF4EE1}" srcOrd="1" destOrd="0" presId="urn:microsoft.com/office/officeart/2008/layout/HorizontalMultiLevelHierarchy"/>
    <dgm:cxn modelId="{44422F81-B224-884D-8975-7CAC334D91C3}" type="presParOf" srcId="{C0323DE0-00BB-BB43-AA5D-13396EFF4EE1}" destId="{2AA3A3C4-8F09-C945-9810-3DBB82BAFD01}" srcOrd="0" destOrd="0" presId="urn:microsoft.com/office/officeart/2008/layout/HorizontalMultiLevelHierarchy"/>
    <dgm:cxn modelId="{87626616-85F9-374C-A731-5C82202CB96C}" type="presParOf" srcId="{C0323DE0-00BB-BB43-AA5D-13396EFF4EE1}" destId="{E6F9A2BB-65FB-8147-AB24-8EE420FFF71C}" srcOrd="1" destOrd="0" presId="urn:microsoft.com/office/officeart/2008/layout/HorizontalMultiLevelHierarchy"/>
    <dgm:cxn modelId="{5E806897-33F5-2248-BAA3-23704F97B6FC}" type="presParOf" srcId="{2A7D0ADD-11C2-C74C-A680-793B571F18FE}" destId="{69D77F31-4459-494C-A386-EC6228C04946}" srcOrd="2" destOrd="0" presId="urn:microsoft.com/office/officeart/2008/layout/HorizontalMultiLevelHierarchy"/>
    <dgm:cxn modelId="{BBB97976-938D-4F4B-A54F-69CCD52370A7}" type="presParOf" srcId="{69D77F31-4459-494C-A386-EC6228C04946}" destId="{3EDBDCBE-F597-FA4D-A084-06DC42DB2342}" srcOrd="0" destOrd="0" presId="urn:microsoft.com/office/officeart/2008/layout/HorizontalMultiLevelHierarchy"/>
    <dgm:cxn modelId="{85DF234B-9F3C-8942-A2E7-6838B5E7E686}" type="presParOf" srcId="{2A7D0ADD-11C2-C74C-A680-793B571F18FE}" destId="{FD562816-48B8-E64A-88C5-DC3DD1783C96}" srcOrd="3" destOrd="0" presId="urn:microsoft.com/office/officeart/2008/layout/HorizontalMultiLevelHierarchy"/>
    <dgm:cxn modelId="{50A567E7-3263-6848-96A6-83257C1FEE6A}" type="presParOf" srcId="{FD562816-48B8-E64A-88C5-DC3DD1783C96}" destId="{F68A2E5F-0E06-FC49-8D32-F84FECC33B31}" srcOrd="0" destOrd="0" presId="urn:microsoft.com/office/officeart/2008/layout/HorizontalMultiLevelHierarchy"/>
    <dgm:cxn modelId="{C09EFB6B-6922-1849-B177-DB4906A54BCE}" type="presParOf" srcId="{FD562816-48B8-E64A-88C5-DC3DD1783C96}" destId="{68A8E317-88A0-AF41-961E-C1C38E79E28C}" srcOrd="1" destOrd="0" presId="urn:microsoft.com/office/officeart/2008/layout/HorizontalMultiLevelHierarchy"/>
    <dgm:cxn modelId="{2B59A678-3751-7B4C-A1BE-CA8F276A51A4}" type="presParOf" srcId="{2A7D0ADD-11C2-C74C-A680-793B571F18FE}" destId="{22CE4DA0-05AF-F84D-9C2F-CB93D69F9E5B}" srcOrd="4" destOrd="0" presId="urn:microsoft.com/office/officeart/2008/layout/HorizontalMultiLevelHierarchy"/>
    <dgm:cxn modelId="{90C62D58-8CAA-DE47-80C6-572D49345F33}" type="presParOf" srcId="{22CE4DA0-05AF-F84D-9C2F-CB93D69F9E5B}" destId="{860DD1F4-F160-CA40-AFCB-3365BE0BC181}" srcOrd="0" destOrd="0" presId="urn:microsoft.com/office/officeart/2008/layout/HorizontalMultiLevelHierarchy"/>
    <dgm:cxn modelId="{21D05A52-F5BB-A348-8E4F-F74B8A546BB4}" type="presParOf" srcId="{2A7D0ADD-11C2-C74C-A680-793B571F18FE}" destId="{1DCC94B7-E7AB-744E-99EA-251B6416755D}" srcOrd="5" destOrd="0" presId="urn:microsoft.com/office/officeart/2008/layout/HorizontalMultiLevelHierarchy"/>
    <dgm:cxn modelId="{E618DEDB-4969-8946-BEBC-F1CA7E4BA28E}" type="presParOf" srcId="{1DCC94B7-E7AB-744E-99EA-251B6416755D}" destId="{DDC48B72-C3EA-D240-8A01-BDFF11D1580D}" srcOrd="0" destOrd="0" presId="urn:microsoft.com/office/officeart/2008/layout/HorizontalMultiLevelHierarchy"/>
    <dgm:cxn modelId="{8C54D465-35FA-634C-864B-5049CCA82DDE}" type="presParOf" srcId="{1DCC94B7-E7AB-744E-99EA-251B6416755D}" destId="{A2ED5FD0-57A8-A344-A400-E7B6BED01CEE}" srcOrd="1" destOrd="0" presId="urn:microsoft.com/office/officeart/2008/layout/HorizontalMultiLevelHierarchy"/>
    <dgm:cxn modelId="{7412FCE7-E8EC-7148-9AD5-C2D2D8ACDEBC}" type="presParOf" srcId="{6616772C-49EB-3B4F-A18C-1AE72AADEAF2}" destId="{460633EB-C19A-F14C-B206-9AE0CBB29717}" srcOrd="2" destOrd="0" presId="urn:microsoft.com/office/officeart/2008/layout/HorizontalMultiLevelHierarchy"/>
    <dgm:cxn modelId="{D3D704B7-E09E-844E-8827-20F2B55B67C9}" type="presParOf" srcId="{460633EB-C19A-F14C-B206-9AE0CBB29717}" destId="{AE420951-8305-3145-A1DF-96AB87F8CF7C}" srcOrd="0" destOrd="0" presId="urn:microsoft.com/office/officeart/2008/layout/HorizontalMultiLevelHierarchy"/>
    <dgm:cxn modelId="{5DB24BB1-2640-334B-B6D9-EAA2D78D26FE}" type="presParOf" srcId="{6616772C-49EB-3B4F-A18C-1AE72AADEAF2}" destId="{3A5E7488-BE75-8F46-A1F0-BC278699E77C}" srcOrd="3" destOrd="0" presId="urn:microsoft.com/office/officeart/2008/layout/HorizontalMultiLevelHierarchy"/>
    <dgm:cxn modelId="{00E40259-7D5F-1D41-8641-AE5CB1923B47}" type="presParOf" srcId="{3A5E7488-BE75-8F46-A1F0-BC278699E77C}" destId="{6126FB29-E0B1-414D-83CC-DBE932F45F3A}" srcOrd="0" destOrd="0" presId="urn:microsoft.com/office/officeart/2008/layout/HorizontalMultiLevelHierarchy"/>
    <dgm:cxn modelId="{C5DE18E5-6620-D940-B608-F68F885467C6}" type="presParOf" srcId="{3A5E7488-BE75-8F46-A1F0-BC278699E77C}" destId="{976F0CCB-64F9-2A4D-811F-E6291204AA53}" srcOrd="1" destOrd="0" presId="urn:microsoft.com/office/officeart/2008/layout/HorizontalMultiLevelHierarchy"/>
    <dgm:cxn modelId="{99163A9B-4544-344F-BB6B-71E139B06C32}" type="presParOf" srcId="{976F0CCB-64F9-2A4D-811F-E6291204AA53}" destId="{E3AD986F-7940-AA47-9C30-92F652EB2335}" srcOrd="0" destOrd="0" presId="urn:microsoft.com/office/officeart/2008/layout/HorizontalMultiLevelHierarchy"/>
    <dgm:cxn modelId="{589229D4-05DA-7E43-8D31-848783DB1F5C}" type="presParOf" srcId="{E3AD986F-7940-AA47-9C30-92F652EB2335}" destId="{C1B928B3-DD5C-2848-BA78-054A955E5F7D}" srcOrd="0" destOrd="0" presId="urn:microsoft.com/office/officeart/2008/layout/HorizontalMultiLevelHierarchy"/>
    <dgm:cxn modelId="{5DFEF45A-D3BF-EA42-A865-A377ADB4CE1C}" type="presParOf" srcId="{976F0CCB-64F9-2A4D-811F-E6291204AA53}" destId="{40C58516-7B8D-384B-AB79-4DEF0D6FEB5C}" srcOrd="1" destOrd="0" presId="urn:microsoft.com/office/officeart/2008/layout/HorizontalMultiLevelHierarchy"/>
    <dgm:cxn modelId="{64F70233-2D00-6F49-B3E2-20F888A210DD}" type="presParOf" srcId="{40C58516-7B8D-384B-AB79-4DEF0D6FEB5C}" destId="{1AB2A118-51E4-8C4E-92C0-10C51B2CF37C}" srcOrd="0" destOrd="0" presId="urn:microsoft.com/office/officeart/2008/layout/HorizontalMultiLevelHierarchy"/>
    <dgm:cxn modelId="{D88474EB-7EF6-3B43-876C-8B619FDCC81E}" type="presParOf" srcId="{40C58516-7B8D-384B-AB79-4DEF0D6FEB5C}" destId="{FB8232EF-1839-554B-A232-7F418D93C78B}" srcOrd="1" destOrd="0" presId="urn:microsoft.com/office/officeart/2008/layout/HorizontalMultiLevelHierarchy"/>
    <dgm:cxn modelId="{1598F41B-3FB6-2A41-9DFE-B24EFE262A93}" type="presParOf" srcId="{976F0CCB-64F9-2A4D-811F-E6291204AA53}" destId="{7B8B6190-4F4A-9C41-BB6B-D176469F2CC6}" srcOrd="2" destOrd="0" presId="urn:microsoft.com/office/officeart/2008/layout/HorizontalMultiLevelHierarchy"/>
    <dgm:cxn modelId="{32833BC1-A598-7F42-89FC-DAF7A08C741A}" type="presParOf" srcId="{7B8B6190-4F4A-9C41-BB6B-D176469F2CC6}" destId="{45BDDBA3-0D29-9341-B192-87EE2D7557B7}" srcOrd="0" destOrd="0" presId="urn:microsoft.com/office/officeart/2008/layout/HorizontalMultiLevelHierarchy"/>
    <dgm:cxn modelId="{D939EBAF-50F5-CA46-A0FA-1A5288E4E1A5}" type="presParOf" srcId="{976F0CCB-64F9-2A4D-811F-E6291204AA53}" destId="{FDE24B82-6E55-5840-8B14-244B92EDB844}" srcOrd="3" destOrd="0" presId="urn:microsoft.com/office/officeart/2008/layout/HorizontalMultiLevelHierarchy"/>
    <dgm:cxn modelId="{81195195-EB9A-1D4F-9FC7-031E1E16D26F}" type="presParOf" srcId="{FDE24B82-6E55-5840-8B14-244B92EDB844}" destId="{E1C1B539-855D-2441-B8C3-E09C077ED8A4}" srcOrd="0" destOrd="0" presId="urn:microsoft.com/office/officeart/2008/layout/HorizontalMultiLevelHierarchy"/>
    <dgm:cxn modelId="{A7C04AB7-D846-324B-B750-71EDC1F29232}" type="presParOf" srcId="{FDE24B82-6E55-5840-8B14-244B92EDB844}" destId="{E6025281-2419-7442-A8DB-EDB025F44D9F}" srcOrd="1" destOrd="0" presId="urn:microsoft.com/office/officeart/2008/layout/HorizontalMultiLevelHierarchy"/>
    <dgm:cxn modelId="{6CB98939-9A54-4A48-AAB0-D11DD7D8A56F}" type="presParOf" srcId="{976F0CCB-64F9-2A4D-811F-E6291204AA53}" destId="{174735D6-1F76-8546-AC19-D8A22BDED221}" srcOrd="4" destOrd="0" presId="urn:microsoft.com/office/officeart/2008/layout/HorizontalMultiLevelHierarchy"/>
    <dgm:cxn modelId="{B73144AB-9C31-8B4B-B0DF-8E9E830B6B7E}" type="presParOf" srcId="{174735D6-1F76-8546-AC19-D8A22BDED221}" destId="{C14B5F5D-D2C7-114F-B2F4-0B358F0E5266}" srcOrd="0" destOrd="0" presId="urn:microsoft.com/office/officeart/2008/layout/HorizontalMultiLevelHierarchy"/>
    <dgm:cxn modelId="{9D5D64B1-A79F-8A4E-9F9C-F86557E5AB38}" type="presParOf" srcId="{976F0CCB-64F9-2A4D-811F-E6291204AA53}" destId="{C018C4EC-7426-4B4E-A845-CD9480803C85}" srcOrd="5" destOrd="0" presId="urn:microsoft.com/office/officeart/2008/layout/HorizontalMultiLevelHierarchy"/>
    <dgm:cxn modelId="{2229BECB-EFC1-2D4F-8B08-9549FA606E94}" type="presParOf" srcId="{C018C4EC-7426-4B4E-A845-CD9480803C85}" destId="{3E8901C9-20BC-254E-AE86-F80E263A30D8}" srcOrd="0" destOrd="0" presId="urn:microsoft.com/office/officeart/2008/layout/HorizontalMultiLevelHierarchy"/>
    <dgm:cxn modelId="{A6E4A364-3A9A-3344-B656-3BEF943358C3}" type="presParOf" srcId="{C018C4EC-7426-4B4E-A845-CD9480803C85}" destId="{7DCC9D65-B533-2F45-8376-2E7015410AF2}" srcOrd="1" destOrd="0" presId="urn:microsoft.com/office/officeart/2008/layout/HorizontalMultiLevelHierarchy"/>
    <dgm:cxn modelId="{DDF91536-8C13-4542-BB97-217F5BA27A9D}" type="presParOf" srcId="{995F1D4C-38B3-9644-8A88-5244EA661B22}" destId="{5E52721C-59B4-0146-B0AE-C1A774090CA9}" srcOrd="2" destOrd="0" presId="urn:microsoft.com/office/officeart/2008/layout/HorizontalMultiLevelHierarchy"/>
    <dgm:cxn modelId="{AE011B54-E3F6-3A42-A462-C2F4A9385932}" type="presParOf" srcId="{5E52721C-59B4-0146-B0AE-C1A774090CA9}" destId="{252980A2-9D77-6147-8390-3F1DAC215BFA}" srcOrd="0" destOrd="0" presId="urn:microsoft.com/office/officeart/2008/layout/HorizontalMultiLevelHierarchy"/>
    <dgm:cxn modelId="{E30BF756-AAA9-2842-9EA4-3D149CD1C80A}" type="presParOf" srcId="{995F1D4C-38B3-9644-8A88-5244EA661B22}" destId="{AB75D042-CB78-5F4D-A8C5-E30BD8C80DE5}" srcOrd="3" destOrd="0" presId="urn:microsoft.com/office/officeart/2008/layout/HorizontalMultiLevelHierarchy"/>
    <dgm:cxn modelId="{8EF27893-0772-BC44-84A9-5333BDE8B449}" type="presParOf" srcId="{AB75D042-CB78-5F4D-A8C5-E30BD8C80DE5}" destId="{4116331B-E544-194A-84AE-D704BE18B722}" srcOrd="0" destOrd="0" presId="urn:microsoft.com/office/officeart/2008/layout/HorizontalMultiLevelHierarchy"/>
    <dgm:cxn modelId="{218248CD-E073-9247-B41E-D2FD054A1513}" type="presParOf" srcId="{AB75D042-CB78-5F4D-A8C5-E30BD8C80DE5}" destId="{2D47673C-9523-6943-8D39-B8BF9E0F2C12}" srcOrd="1" destOrd="0" presId="urn:microsoft.com/office/officeart/2008/layout/HorizontalMultiLevelHierarchy"/>
    <dgm:cxn modelId="{7F15623E-8C6C-8F44-9157-71ADCDD6563D}" type="presParOf" srcId="{2D47673C-9523-6943-8D39-B8BF9E0F2C12}" destId="{CF398E92-DFF7-1246-8662-C8608E06808C}" srcOrd="0" destOrd="0" presId="urn:microsoft.com/office/officeart/2008/layout/HorizontalMultiLevelHierarchy"/>
    <dgm:cxn modelId="{6D74B73C-72FC-A74B-B1BB-68F7A9B5BE2D}" type="presParOf" srcId="{CF398E92-DFF7-1246-8662-C8608E06808C}" destId="{B2595443-3F83-D54C-8991-AF6F4F7FA5D1}" srcOrd="0" destOrd="0" presId="urn:microsoft.com/office/officeart/2008/layout/HorizontalMultiLevelHierarchy"/>
    <dgm:cxn modelId="{56AE0BD3-D310-8647-9DD6-DB0B7DEDBFBF}" type="presParOf" srcId="{2D47673C-9523-6943-8D39-B8BF9E0F2C12}" destId="{6BAD7BC6-EF8B-EC46-9493-35FA6042A667}" srcOrd="1" destOrd="0" presId="urn:microsoft.com/office/officeart/2008/layout/HorizontalMultiLevelHierarchy"/>
    <dgm:cxn modelId="{D0B99600-42F1-844B-86B6-BFFA35D1E07A}" type="presParOf" srcId="{6BAD7BC6-EF8B-EC46-9493-35FA6042A667}" destId="{331452B4-E80E-7E45-B2BB-C7F68826599E}" srcOrd="0" destOrd="0" presId="urn:microsoft.com/office/officeart/2008/layout/HorizontalMultiLevelHierarchy"/>
    <dgm:cxn modelId="{72C7E23D-A7BA-0047-8EAD-FDBCB0026A71}" type="presParOf" srcId="{6BAD7BC6-EF8B-EC46-9493-35FA6042A667}" destId="{13D75B75-002F-C04C-87F4-4DA9D63CD543}" srcOrd="1" destOrd="0" presId="urn:microsoft.com/office/officeart/2008/layout/HorizontalMultiLevelHierarchy"/>
    <dgm:cxn modelId="{65DBD2EA-E0C8-B84F-AFF7-C27E919A8D37}" type="presParOf" srcId="{2D47673C-9523-6943-8D39-B8BF9E0F2C12}" destId="{74B5C2C7-F0E0-FE4A-820A-069545D2980F}" srcOrd="2" destOrd="0" presId="urn:microsoft.com/office/officeart/2008/layout/HorizontalMultiLevelHierarchy"/>
    <dgm:cxn modelId="{9340FE04-6A1A-4A47-8213-75633FF668E9}" type="presParOf" srcId="{74B5C2C7-F0E0-FE4A-820A-069545D2980F}" destId="{875215B4-DCFE-6D4E-9B12-5000B9092D77}" srcOrd="0" destOrd="0" presId="urn:microsoft.com/office/officeart/2008/layout/HorizontalMultiLevelHierarchy"/>
    <dgm:cxn modelId="{99D15657-DBDC-2B4E-A24F-1BCA3C8FAAF0}" type="presParOf" srcId="{2D47673C-9523-6943-8D39-B8BF9E0F2C12}" destId="{1EC5927F-BB9D-3444-A70E-5A271BFD9CCD}" srcOrd="3" destOrd="0" presId="urn:microsoft.com/office/officeart/2008/layout/HorizontalMultiLevelHierarchy"/>
    <dgm:cxn modelId="{5CD39DC5-129D-3D4F-BBB9-4D0609AFC0FF}" type="presParOf" srcId="{1EC5927F-BB9D-3444-A70E-5A271BFD9CCD}" destId="{DB72446D-6522-5F44-8CF2-5D7A4529E2BF}" srcOrd="0" destOrd="0" presId="urn:microsoft.com/office/officeart/2008/layout/HorizontalMultiLevelHierarchy"/>
    <dgm:cxn modelId="{B7B01B68-68E3-F448-A0AD-8B235332D003}" type="presParOf" srcId="{1EC5927F-BB9D-3444-A70E-5A271BFD9CCD}" destId="{9481D417-8E79-704A-9CC9-FCCBC6448D34}" srcOrd="1" destOrd="0" presId="urn:microsoft.com/office/officeart/2008/layout/HorizontalMultiLevelHierarchy"/>
    <dgm:cxn modelId="{1DD48910-E8EC-C743-8893-31870D643F3A}" type="presParOf" srcId="{2D47673C-9523-6943-8D39-B8BF9E0F2C12}" destId="{91D19D1B-1407-1C4E-8BEA-EAB4471CA254}" srcOrd="4" destOrd="0" presId="urn:microsoft.com/office/officeart/2008/layout/HorizontalMultiLevelHierarchy"/>
    <dgm:cxn modelId="{DEBD701A-2BC2-8D41-9F0B-B4C86E45A530}" type="presParOf" srcId="{91D19D1B-1407-1C4E-8BEA-EAB4471CA254}" destId="{80C4E174-8028-0E45-A6FB-F7CA6A4CBB80}" srcOrd="0" destOrd="0" presId="urn:microsoft.com/office/officeart/2008/layout/HorizontalMultiLevelHierarchy"/>
    <dgm:cxn modelId="{A67C3643-C861-DD43-8319-C370D54521EA}" type="presParOf" srcId="{2D47673C-9523-6943-8D39-B8BF9E0F2C12}" destId="{4B6E25B0-604A-B84A-8D17-8AC07A37D930}" srcOrd="5" destOrd="0" presId="urn:microsoft.com/office/officeart/2008/layout/HorizontalMultiLevelHierarchy"/>
    <dgm:cxn modelId="{901043B8-3634-424A-9105-BD3290D05D4A}" type="presParOf" srcId="{4B6E25B0-604A-B84A-8D17-8AC07A37D930}" destId="{5899C5EC-3F9A-8A45-B135-E41F21767FB3}" srcOrd="0" destOrd="0" presId="urn:microsoft.com/office/officeart/2008/layout/HorizontalMultiLevelHierarchy"/>
    <dgm:cxn modelId="{4BAA98C6-2529-4D4F-9F43-EBD1D578333C}" type="presParOf" srcId="{4B6E25B0-604A-B84A-8D17-8AC07A37D930}" destId="{338FE3C1-0C56-B04F-A5F5-3C65F2F077E7}" srcOrd="1" destOrd="0" presId="urn:microsoft.com/office/officeart/2008/layout/HorizontalMultiLevelHierarchy"/>
    <dgm:cxn modelId="{619C704C-B54E-E649-8B21-5092BC1A1880}" type="presParOf" srcId="{995F1D4C-38B3-9644-8A88-5244EA661B22}" destId="{035B3397-DD7A-2A48-A052-FE3D0BBE2A31}" srcOrd="4" destOrd="0" presId="urn:microsoft.com/office/officeart/2008/layout/HorizontalMultiLevelHierarchy"/>
    <dgm:cxn modelId="{99FE8C27-4137-BE42-A22E-26B235A19941}" type="presParOf" srcId="{035B3397-DD7A-2A48-A052-FE3D0BBE2A31}" destId="{D242A127-2660-DD47-A9FA-E5529904696E}" srcOrd="0" destOrd="0" presId="urn:microsoft.com/office/officeart/2008/layout/HorizontalMultiLevelHierarchy"/>
    <dgm:cxn modelId="{4B93AD5A-8AC5-B74D-8217-5E41B23C68E1}" type="presParOf" srcId="{995F1D4C-38B3-9644-8A88-5244EA661B22}" destId="{5684890C-ED6C-A641-BF51-577F364B0260}" srcOrd="5" destOrd="0" presId="urn:microsoft.com/office/officeart/2008/layout/HorizontalMultiLevelHierarchy"/>
    <dgm:cxn modelId="{CB22F15D-DB09-654F-9E52-E156D2AF6B1D}" type="presParOf" srcId="{5684890C-ED6C-A641-BF51-577F364B0260}" destId="{F7D307B2-5515-5D49-9802-732AC8747E20}" srcOrd="0" destOrd="0" presId="urn:microsoft.com/office/officeart/2008/layout/HorizontalMultiLevelHierarchy"/>
    <dgm:cxn modelId="{4B061A5D-AE78-404D-8F4E-E4C72B73C8FD}" type="presParOf" srcId="{5684890C-ED6C-A641-BF51-577F364B0260}" destId="{14434EC4-2600-F04D-9E44-126D35BD4F5E}" srcOrd="1" destOrd="0" presId="urn:microsoft.com/office/officeart/2008/layout/HorizontalMultiLevelHierarchy"/>
    <dgm:cxn modelId="{EC2944BE-27BF-E143-ACD0-08823F89262C}" type="presParOf" srcId="{14434EC4-2600-F04D-9E44-126D35BD4F5E}" destId="{4E4CAC93-55C8-B646-A4BB-33354158CD0A}" srcOrd="0" destOrd="0" presId="urn:microsoft.com/office/officeart/2008/layout/HorizontalMultiLevelHierarchy"/>
    <dgm:cxn modelId="{61E43337-C009-CB42-B804-822C07875ECB}" type="presParOf" srcId="{4E4CAC93-55C8-B646-A4BB-33354158CD0A}" destId="{F385ACFA-E24E-7F4A-9722-8EF4EDBC68FC}" srcOrd="0" destOrd="0" presId="urn:microsoft.com/office/officeart/2008/layout/HorizontalMultiLevelHierarchy"/>
    <dgm:cxn modelId="{1068E8DE-0924-AF40-BFD8-D0EA742E6620}" type="presParOf" srcId="{14434EC4-2600-F04D-9E44-126D35BD4F5E}" destId="{9A6B0179-59E9-3D44-A033-D287A6FAD5C2}" srcOrd="1" destOrd="0" presId="urn:microsoft.com/office/officeart/2008/layout/HorizontalMultiLevelHierarchy"/>
    <dgm:cxn modelId="{8E58846A-D2F5-9D43-985B-DF2B77F0FCB7}" type="presParOf" srcId="{9A6B0179-59E9-3D44-A033-D287A6FAD5C2}" destId="{6E5D819F-BAB6-2948-B1D7-23BAE5B6FC85}" srcOrd="0" destOrd="0" presId="urn:microsoft.com/office/officeart/2008/layout/HorizontalMultiLevelHierarchy"/>
    <dgm:cxn modelId="{C8CB19AA-4584-4248-A1B2-8318335C4AE8}" type="presParOf" srcId="{9A6B0179-59E9-3D44-A033-D287A6FAD5C2}" destId="{DC7CAAB4-6093-5042-98F0-9843FF90797D}" srcOrd="1" destOrd="0" presId="urn:microsoft.com/office/officeart/2008/layout/HorizontalMultiLevelHierarchy"/>
    <dgm:cxn modelId="{33E58E36-FD66-3146-8244-B913C47B61ED}" type="presParOf" srcId="{14434EC4-2600-F04D-9E44-126D35BD4F5E}" destId="{20C7D551-7822-324D-8CF6-917F34D357A2}" srcOrd="2" destOrd="0" presId="urn:microsoft.com/office/officeart/2008/layout/HorizontalMultiLevelHierarchy"/>
    <dgm:cxn modelId="{4A577452-4EF2-754A-8894-A1C9AD9D03CE}" type="presParOf" srcId="{20C7D551-7822-324D-8CF6-917F34D357A2}" destId="{D8570ECB-DD64-5845-9709-E133C19804F1}" srcOrd="0" destOrd="0" presId="urn:microsoft.com/office/officeart/2008/layout/HorizontalMultiLevelHierarchy"/>
    <dgm:cxn modelId="{723A1658-A2C7-5943-844A-BF393809B420}" type="presParOf" srcId="{14434EC4-2600-F04D-9E44-126D35BD4F5E}" destId="{75E45598-7041-CD4F-99C7-F32328EA3FFD}" srcOrd="3" destOrd="0" presId="urn:microsoft.com/office/officeart/2008/layout/HorizontalMultiLevelHierarchy"/>
    <dgm:cxn modelId="{5094FBFF-2DDC-5748-83E5-8B6B6AD8E3A6}" type="presParOf" srcId="{75E45598-7041-CD4F-99C7-F32328EA3FFD}" destId="{E79DB74D-AD5C-124E-BC0A-EAD77159ED0C}" srcOrd="0" destOrd="0" presId="urn:microsoft.com/office/officeart/2008/layout/HorizontalMultiLevelHierarchy"/>
    <dgm:cxn modelId="{469D42FD-1290-FD42-80DF-506459E91532}" type="presParOf" srcId="{75E45598-7041-CD4F-99C7-F32328EA3FFD}" destId="{CF1A47CD-E9FB-5C45-B5E4-99F7C6982262}" srcOrd="1" destOrd="0" presId="urn:microsoft.com/office/officeart/2008/layout/HorizontalMultiLevelHierarchy"/>
    <dgm:cxn modelId="{CF79311D-98A0-E344-9339-5B130FD44EF8}" type="presParOf" srcId="{14434EC4-2600-F04D-9E44-126D35BD4F5E}" destId="{974A88FB-61F1-DE4F-A0A9-CF417FC12870}" srcOrd="4" destOrd="0" presId="urn:microsoft.com/office/officeart/2008/layout/HorizontalMultiLevelHierarchy"/>
    <dgm:cxn modelId="{5B5747B4-B077-4B42-9031-355C534ABC26}" type="presParOf" srcId="{974A88FB-61F1-DE4F-A0A9-CF417FC12870}" destId="{2E0DB98A-8F0C-B144-B6DD-16F06C434C70}" srcOrd="0" destOrd="0" presId="urn:microsoft.com/office/officeart/2008/layout/HorizontalMultiLevelHierarchy"/>
    <dgm:cxn modelId="{0D8882A1-F3F6-6145-9F9C-5387230AC577}" type="presParOf" srcId="{14434EC4-2600-F04D-9E44-126D35BD4F5E}" destId="{3F93DA01-B94F-A74B-A667-7E46C9143290}" srcOrd="5" destOrd="0" presId="urn:microsoft.com/office/officeart/2008/layout/HorizontalMultiLevelHierarchy"/>
    <dgm:cxn modelId="{103AB96E-B106-CD49-84FD-3DD3E37F73A5}" type="presParOf" srcId="{3F93DA01-B94F-A74B-A667-7E46C9143290}" destId="{C70BA21E-A9E4-E747-9803-A8CE4A38575C}" srcOrd="0" destOrd="0" presId="urn:microsoft.com/office/officeart/2008/layout/HorizontalMultiLevelHierarchy"/>
    <dgm:cxn modelId="{62193891-A560-F144-BE97-057E65C3F576}" type="presParOf" srcId="{3F93DA01-B94F-A74B-A667-7E46C9143290}" destId="{6ADC92AD-14AA-1745-87AA-E24C3FA22EEE}" srcOrd="1" destOrd="0" presId="urn:microsoft.com/office/officeart/2008/layout/HorizontalMultiLevelHierarchy"/>
    <dgm:cxn modelId="{2B09EAB0-6C25-5049-B447-A827A8FDD357}" type="presParOf" srcId="{995F1D4C-38B3-9644-8A88-5244EA661B22}" destId="{A2E497B5-B3DB-4E42-94E8-AEA0C25E22CF}" srcOrd="6" destOrd="0" presId="urn:microsoft.com/office/officeart/2008/layout/HorizontalMultiLevelHierarchy"/>
    <dgm:cxn modelId="{279E5EBE-80E7-C54C-ADF4-CD3F63AA723A}" type="presParOf" srcId="{A2E497B5-B3DB-4E42-94E8-AEA0C25E22CF}" destId="{02A13C2A-F113-1543-BE46-7B4CD775C329}" srcOrd="0" destOrd="0" presId="urn:microsoft.com/office/officeart/2008/layout/HorizontalMultiLevelHierarchy"/>
    <dgm:cxn modelId="{7CC2E5E5-D42F-B54D-A8C3-C0245BDD3DAE}" type="presParOf" srcId="{995F1D4C-38B3-9644-8A88-5244EA661B22}" destId="{7A68CB38-87FC-F44F-9ACF-1272A1C6AC27}" srcOrd="7" destOrd="0" presId="urn:microsoft.com/office/officeart/2008/layout/HorizontalMultiLevelHierarchy"/>
    <dgm:cxn modelId="{3E66557F-2D57-1649-807D-ED8A147B5A8E}" type="presParOf" srcId="{7A68CB38-87FC-F44F-9ACF-1272A1C6AC27}" destId="{9CE9D77A-6D5C-AF4D-B3EA-CE79D54E6CC6}" srcOrd="0" destOrd="0" presId="urn:microsoft.com/office/officeart/2008/layout/HorizontalMultiLevelHierarchy"/>
    <dgm:cxn modelId="{E3319D0D-FDBF-C947-91A2-5AADED5043B6}" type="presParOf" srcId="{7A68CB38-87FC-F44F-9ACF-1272A1C6AC27}" destId="{A10E2366-6241-EC42-A568-82B93A880420}" srcOrd="1" destOrd="0" presId="urn:microsoft.com/office/officeart/2008/layout/HorizontalMultiLevelHierarchy"/>
    <dgm:cxn modelId="{09465314-956D-CB4A-835A-A3E16BB4BEA8}" type="presParOf" srcId="{A10E2366-6241-EC42-A568-82B93A880420}" destId="{172CA4E7-A9DD-8D44-9F8D-DB0D6B616AF8}" srcOrd="0" destOrd="0" presId="urn:microsoft.com/office/officeart/2008/layout/HorizontalMultiLevelHierarchy"/>
    <dgm:cxn modelId="{A948F8EC-349E-8B4C-8DD1-235C6A8E47D8}" type="presParOf" srcId="{172CA4E7-A9DD-8D44-9F8D-DB0D6B616AF8}" destId="{ECB75C1A-6E51-CA48-B364-199E31B03644}" srcOrd="0" destOrd="0" presId="urn:microsoft.com/office/officeart/2008/layout/HorizontalMultiLevelHierarchy"/>
    <dgm:cxn modelId="{30611A8F-0A53-3443-9FB3-09BE33E10FA9}" type="presParOf" srcId="{A10E2366-6241-EC42-A568-82B93A880420}" destId="{FB1334E7-5CBD-094B-AE32-0A4CB3AD5649}" srcOrd="1" destOrd="0" presId="urn:microsoft.com/office/officeart/2008/layout/HorizontalMultiLevelHierarchy"/>
    <dgm:cxn modelId="{0229C771-0782-7F4C-A435-9009C52FCA54}" type="presParOf" srcId="{FB1334E7-5CBD-094B-AE32-0A4CB3AD5649}" destId="{7C9231CE-8462-C04D-A7A8-7711C2DE5511}" srcOrd="0" destOrd="0" presId="urn:microsoft.com/office/officeart/2008/layout/HorizontalMultiLevelHierarchy"/>
    <dgm:cxn modelId="{94FDB6F4-7319-3445-BEB2-BDA840299E7D}" type="presParOf" srcId="{FB1334E7-5CBD-094B-AE32-0A4CB3AD5649}" destId="{4F871ABC-8519-E144-8F13-FCABF2AF3310}" srcOrd="1" destOrd="0" presId="urn:microsoft.com/office/officeart/2008/layout/HorizontalMultiLevelHierarchy"/>
    <dgm:cxn modelId="{5DA9FFFF-29F9-5F47-8BAE-2F25D802A6F5}" type="presParOf" srcId="{A10E2366-6241-EC42-A568-82B93A880420}" destId="{9AD94465-9CCB-1343-9884-C7D6DC31D7A9}" srcOrd="2" destOrd="0" presId="urn:microsoft.com/office/officeart/2008/layout/HorizontalMultiLevelHierarchy"/>
    <dgm:cxn modelId="{9F4FEBCC-2CFD-3241-8BFB-9AE894249EFD}" type="presParOf" srcId="{9AD94465-9CCB-1343-9884-C7D6DC31D7A9}" destId="{1DB78A25-8A70-2E4E-93A0-DEFB4AA38664}" srcOrd="0" destOrd="0" presId="urn:microsoft.com/office/officeart/2008/layout/HorizontalMultiLevelHierarchy"/>
    <dgm:cxn modelId="{F3FBF1BC-F11F-A849-9B67-BCB32D121794}" type="presParOf" srcId="{A10E2366-6241-EC42-A568-82B93A880420}" destId="{53025B7A-9DDF-0845-91EF-2A57727AF8E3}" srcOrd="3" destOrd="0" presId="urn:microsoft.com/office/officeart/2008/layout/HorizontalMultiLevelHierarchy"/>
    <dgm:cxn modelId="{D5D92335-1DD0-D84F-82E6-F921A482D3C3}" type="presParOf" srcId="{53025B7A-9DDF-0845-91EF-2A57727AF8E3}" destId="{F8012E5E-0D4D-8743-AC81-F602FBD12B2F}" srcOrd="0" destOrd="0" presId="urn:microsoft.com/office/officeart/2008/layout/HorizontalMultiLevelHierarchy"/>
    <dgm:cxn modelId="{94EC3029-80E0-8E4B-A74D-F4FC577D0092}" type="presParOf" srcId="{53025B7A-9DDF-0845-91EF-2A57727AF8E3}" destId="{4541649A-EAD3-7C4E-B167-4918616676C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94465-9CCB-1343-9884-C7D6DC31D7A9}">
      <dsp:nvSpPr>
        <dsp:cNvPr id="0" name=""/>
        <dsp:cNvSpPr/>
      </dsp:nvSpPr>
      <dsp:spPr>
        <a:xfrm>
          <a:off x="8388025" y="3486925"/>
          <a:ext cx="560151" cy="53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075" y="0"/>
              </a:lnTo>
              <a:lnTo>
                <a:pt x="280075" y="533680"/>
              </a:lnTo>
              <a:lnTo>
                <a:pt x="560151" y="53368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48758" y="3734423"/>
        <a:ext cx="38684" cy="38684"/>
      </dsp:txXfrm>
    </dsp:sp>
    <dsp:sp modelId="{172CA4E7-A9DD-8D44-9F8D-DB0D6B616AF8}">
      <dsp:nvSpPr>
        <dsp:cNvPr id="0" name=""/>
        <dsp:cNvSpPr/>
      </dsp:nvSpPr>
      <dsp:spPr>
        <a:xfrm>
          <a:off x="8388025" y="2953245"/>
          <a:ext cx="560151" cy="533680"/>
        </a:xfrm>
        <a:custGeom>
          <a:avLst/>
          <a:gdLst/>
          <a:ahLst/>
          <a:cxnLst/>
          <a:rect l="0" t="0" r="0" b="0"/>
          <a:pathLst>
            <a:path>
              <a:moveTo>
                <a:pt x="0" y="533680"/>
              </a:moveTo>
              <a:lnTo>
                <a:pt x="280075" y="533680"/>
              </a:lnTo>
              <a:lnTo>
                <a:pt x="280075" y="0"/>
              </a:lnTo>
              <a:lnTo>
                <a:pt x="560151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48758" y="3200743"/>
        <a:ext cx="38684" cy="38684"/>
      </dsp:txXfrm>
    </dsp:sp>
    <dsp:sp modelId="{40454C2E-0DF2-FF4D-9E10-BF593C02BA80}">
      <dsp:nvSpPr>
        <dsp:cNvPr id="0" name=""/>
        <dsp:cNvSpPr/>
      </dsp:nvSpPr>
      <dsp:spPr>
        <a:xfrm>
          <a:off x="5027118" y="2419564"/>
          <a:ext cx="560151" cy="1067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075" y="0"/>
              </a:lnTo>
              <a:lnTo>
                <a:pt x="280075" y="1067361"/>
              </a:lnTo>
              <a:lnTo>
                <a:pt x="560151" y="106736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77058" y="2923109"/>
        <a:ext cx="60270" cy="60270"/>
      </dsp:txXfrm>
    </dsp:sp>
    <dsp:sp modelId="{FAD81769-898B-0E45-825F-35D772526D47}">
      <dsp:nvSpPr>
        <dsp:cNvPr id="0" name=""/>
        <dsp:cNvSpPr/>
      </dsp:nvSpPr>
      <dsp:spPr>
        <a:xfrm>
          <a:off x="8388025" y="1352203"/>
          <a:ext cx="560151" cy="53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075" y="0"/>
              </a:lnTo>
              <a:lnTo>
                <a:pt x="280075" y="533680"/>
              </a:lnTo>
              <a:lnTo>
                <a:pt x="560151" y="53368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648758" y="1599701"/>
        <a:ext cx="38684" cy="38684"/>
      </dsp:txXfrm>
    </dsp:sp>
    <dsp:sp modelId="{E62DB4F5-4DDB-EB49-BDB4-0AF069FC6827}">
      <dsp:nvSpPr>
        <dsp:cNvPr id="0" name=""/>
        <dsp:cNvSpPr/>
      </dsp:nvSpPr>
      <dsp:spPr>
        <a:xfrm>
          <a:off x="8388025" y="818522"/>
          <a:ext cx="560151" cy="533680"/>
        </a:xfrm>
        <a:custGeom>
          <a:avLst/>
          <a:gdLst/>
          <a:ahLst/>
          <a:cxnLst/>
          <a:rect l="0" t="0" r="0" b="0"/>
          <a:pathLst>
            <a:path>
              <a:moveTo>
                <a:pt x="0" y="533680"/>
              </a:moveTo>
              <a:lnTo>
                <a:pt x="280075" y="533680"/>
              </a:lnTo>
              <a:lnTo>
                <a:pt x="280075" y="0"/>
              </a:lnTo>
              <a:lnTo>
                <a:pt x="560151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648758" y="1066021"/>
        <a:ext cx="38684" cy="38684"/>
      </dsp:txXfrm>
    </dsp:sp>
    <dsp:sp modelId="{372855A5-E7ED-754E-AA57-7209294685CC}">
      <dsp:nvSpPr>
        <dsp:cNvPr id="0" name=""/>
        <dsp:cNvSpPr/>
      </dsp:nvSpPr>
      <dsp:spPr>
        <a:xfrm>
          <a:off x="5027118" y="1352203"/>
          <a:ext cx="560151" cy="1067361"/>
        </a:xfrm>
        <a:custGeom>
          <a:avLst/>
          <a:gdLst/>
          <a:ahLst/>
          <a:cxnLst/>
          <a:rect l="0" t="0" r="0" b="0"/>
          <a:pathLst>
            <a:path>
              <a:moveTo>
                <a:pt x="0" y="1067361"/>
              </a:moveTo>
              <a:lnTo>
                <a:pt x="280075" y="1067361"/>
              </a:lnTo>
              <a:lnTo>
                <a:pt x="280075" y="0"/>
              </a:lnTo>
              <a:lnTo>
                <a:pt x="560151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77058" y="1855748"/>
        <a:ext cx="60270" cy="60270"/>
      </dsp:txXfrm>
    </dsp:sp>
    <dsp:sp modelId="{B0FD742A-F64C-5646-9F60-9C1AAB6188BD}">
      <dsp:nvSpPr>
        <dsp:cNvPr id="0" name=""/>
        <dsp:cNvSpPr/>
      </dsp:nvSpPr>
      <dsp:spPr>
        <a:xfrm rot="16200000">
          <a:off x="1847743" y="-93754"/>
          <a:ext cx="1332111" cy="502663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How can Edu X increase its market share by 10% in the next 6 months in alignment with the strategic goal to become the market leader?</a:t>
          </a:r>
        </a:p>
      </dsp:txBody>
      <dsp:txXfrm>
        <a:off x="1847743" y="-93754"/>
        <a:ext cx="1332111" cy="5026638"/>
      </dsp:txXfrm>
    </dsp:sp>
    <dsp:sp modelId="{80B6AA5F-DE61-C54A-8755-5953BCBC295C}">
      <dsp:nvSpPr>
        <dsp:cNvPr id="0" name=""/>
        <dsp:cNvSpPr/>
      </dsp:nvSpPr>
      <dsp:spPr>
        <a:xfrm>
          <a:off x="5587269" y="925258"/>
          <a:ext cx="2800755" cy="8538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Horizontal strategy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(more content)</a:t>
          </a:r>
        </a:p>
      </dsp:txBody>
      <dsp:txXfrm>
        <a:off x="5587269" y="925258"/>
        <a:ext cx="2800755" cy="853888"/>
      </dsp:txXfrm>
    </dsp:sp>
    <dsp:sp modelId="{229B9CC6-24B6-6D45-B33D-AC5DC81F8635}">
      <dsp:nvSpPr>
        <dsp:cNvPr id="0" name=""/>
        <dsp:cNvSpPr/>
      </dsp:nvSpPr>
      <dsp:spPr>
        <a:xfrm>
          <a:off x="8948176" y="391578"/>
          <a:ext cx="2800755" cy="8538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Build more content</a:t>
          </a:r>
        </a:p>
      </dsp:txBody>
      <dsp:txXfrm>
        <a:off x="8948176" y="391578"/>
        <a:ext cx="2800755" cy="853888"/>
      </dsp:txXfrm>
    </dsp:sp>
    <dsp:sp modelId="{6C697AB8-E839-1940-A4A2-9D4BB736FE13}">
      <dsp:nvSpPr>
        <dsp:cNvPr id="0" name=""/>
        <dsp:cNvSpPr/>
      </dsp:nvSpPr>
      <dsp:spPr>
        <a:xfrm>
          <a:off x="8948176" y="1458939"/>
          <a:ext cx="2800755" cy="8538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Acquire more content</a:t>
          </a:r>
        </a:p>
      </dsp:txBody>
      <dsp:txXfrm>
        <a:off x="8948176" y="1458939"/>
        <a:ext cx="2800755" cy="853888"/>
      </dsp:txXfrm>
    </dsp:sp>
    <dsp:sp modelId="{8D2877EA-8018-7D42-A2AB-78B6A68A35F4}">
      <dsp:nvSpPr>
        <dsp:cNvPr id="0" name=""/>
        <dsp:cNvSpPr/>
      </dsp:nvSpPr>
      <dsp:spPr>
        <a:xfrm>
          <a:off x="5587269" y="3059981"/>
          <a:ext cx="2800755" cy="8538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Vertical strategy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(more distribution channels)</a:t>
          </a:r>
        </a:p>
      </dsp:txBody>
      <dsp:txXfrm>
        <a:off x="5587269" y="3059981"/>
        <a:ext cx="2800755" cy="853888"/>
      </dsp:txXfrm>
    </dsp:sp>
    <dsp:sp modelId="{7C9231CE-8462-C04D-A7A8-7711C2DE5511}">
      <dsp:nvSpPr>
        <dsp:cNvPr id="0" name=""/>
        <dsp:cNvSpPr/>
      </dsp:nvSpPr>
      <dsp:spPr>
        <a:xfrm>
          <a:off x="8948176" y="2526300"/>
          <a:ext cx="2800755" cy="85388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Build partnerships</a:t>
          </a:r>
        </a:p>
      </dsp:txBody>
      <dsp:txXfrm>
        <a:off x="8948176" y="2526300"/>
        <a:ext cx="2800755" cy="853888"/>
      </dsp:txXfrm>
    </dsp:sp>
    <dsp:sp modelId="{F8012E5E-0D4D-8743-AC81-F602FBD12B2F}">
      <dsp:nvSpPr>
        <dsp:cNvPr id="0" name=""/>
        <dsp:cNvSpPr/>
      </dsp:nvSpPr>
      <dsp:spPr>
        <a:xfrm>
          <a:off x="8948176" y="3593661"/>
          <a:ext cx="2800755" cy="85388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Create a new platform</a:t>
          </a:r>
        </a:p>
      </dsp:txBody>
      <dsp:txXfrm>
        <a:off x="8948176" y="3593661"/>
        <a:ext cx="2800755" cy="853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94465-9CCB-1343-9884-C7D6DC31D7A9}">
      <dsp:nvSpPr>
        <dsp:cNvPr id="0" name=""/>
        <dsp:cNvSpPr/>
      </dsp:nvSpPr>
      <dsp:spPr>
        <a:xfrm>
          <a:off x="6098358" y="4494737"/>
          <a:ext cx="198009" cy="188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04" y="0"/>
              </a:lnTo>
              <a:lnTo>
                <a:pt x="99004" y="188652"/>
              </a:lnTo>
              <a:lnTo>
                <a:pt x="198009" y="18865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90526" y="4582226"/>
        <a:ext cx="13674" cy="13674"/>
      </dsp:txXfrm>
    </dsp:sp>
    <dsp:sp modelId="{172CA4E7-A9DD-8D44-9F8D-DB0D6B616AF8}">
      <dsp:nvSpPr>
        <dsp:cNvPr id="0" name=""/>
        <dsp:cNvSpPr/>
      </dsp:nvSpPr>
      <dsp:spPr>
        <a:xfrm>
          <a:off x="6098358" y="4306085"/>
          <a:ext cx="198009" cy="188652"/>
        </a:xfrm>
        <a:custGeom>
          <a:avLst/>
          <a:gdLst/>
          <a:ahLst/>
          <a:cxnLst/>
          <a:rect l="0" t="0" r="0" b="0"/>
          <a:pathLst>
            <a:path>
              <a:moveTo>
                <a:pt x="0" y="188652"/>
              </a:moveTo>
              <a:lnTo>
                <a:pt x="99004" y="188652"/>
              </a:lnTo>
              <a:lnTo>
                <a:pt x="99004" y="0"/>
              </a:lnTo>
              <a:lnTo>
                <a:pt x="198009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90526" y="4393574"/>
        <a:ext cx="13674" cy="13674"/>
      </dsp:txXfrm>
    </dsp:sp>
    <dsp:sp modelId="{A2E497B5-B3DB-4E42-94E8-AEA0C25E22CF}">
      <dsp:nvSpPr>
        <dsp:cNvPr id="0" name=""/>
        <dsp:cNvSpPr/>
      </dsp:nvSpPr>
      <dsp:spPr>
        <a:xfrm>
          <a:off x="4373658" y="2796868"/>
          <a:ext cx="198009" cy="169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04" y="0"/>
              </a:lnTo>
              <a:lnTo>
                <a:pt x="99004" y="1697868"/>
              </a:lnTo>
              <a:lnTo>
                <a:pt x="198009" y="1697868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4429929" y="3603068"/>
        <a:ext cx="85468" cy="85468"/>
      </dsp:txXfrm>
    </dsp:sp>
    <dsp:sp modelId="{974A88FB-61F1-DE4F-A0A9-CF417FC12870}">
      <dsp:nvSpPr>
        <dsp:cNvPr id="0" name=""/>
        <dsp:cNvSpPr/>
      </dsp:nvSpPr>
      <dsp:spPr>
        <a:xfrm>
          <a:off x="6608222" y="3551477"/>
          <a:ext cx="198009" cy="377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04" y="0"/>
              </a:lnTo>
              <a:lnTo>
                <a:pt x="99004" y="377304"/>
              </a:lnTo>
              <a:lnTo>
                <a:pt x="198009" y="37730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96574" y="3729476"/>
        <a:ext cx="21305" cy="21305"/>
      </dsp:txXfrm>
    </dsp:sp>
    <dsp:sp modelId="{20C7D551-7822-324D-8CF6-917F34D357A2}">
      <dsp:nvSpPr>
        <dsp:cNvPr id="0" name=""/>
        <dsp:cNvSpPr/>
      </dsp:nvSpPr>
      <dsp:spPr>
        <a:xfrm>
          <a:off x="6608222" y="3505757"/>
          <a:ext cx="1980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009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702277" y="3546526"/>
        <a:ext cx="9900" cy="9900"/>
      </dsp:txXfrm>
    </dsp:sp>
    <dsp:sp modelId="{4E4CAC93-55C8-B646-A4BB-33354158CD0A}">
      <dsp:nvSpPr>
        <dsp:cNvPr id="0" name=""/>
        <dsp:cNvSpPr/>
      </dsp:nvSpPr>
      <dsp:spPr>
        <a:xfrm>
          <a:off x="6608222" y="3174172"/>
          <a:ext cx="198009" cy="377304"/>
        </a:xfrm>
        <a:custGeom>
          <a:avLst/>
          <a:gdLst/>
          <a:ahLst/>
          <a:cxnLst/>
          <a:rect l="0" t="0" r="0" b="0"/>
          <a:pathLst>
            <a:path>
              <a:moveTo>
                <a:pt x="0" y="377304"/>
              </a:moveTo>
              <a:lnTo>
                <a:pt x="99004" y="377304"/>
              </a:lnTo>
              <a:lnTo>
                <a:pt x="99004" y="0"/>
              </a:lnTo>
              <a:lnTo>
                <a:pt x="198009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96574" y="3352172"/>
        <a:ext cx="21305" cy="21305"/>
      </dsp:txXfrm>
    </dsp:sp>
    <dsp:sp modelId="{035B3397-DD7A-2A48-A052-FE3D0BBE2A31}">
      <dsp:nvSpPr>
        <dsp:cNvPr id="0" name=""/>
        <dsp:cNvSpPr/>
      </dsp:nvSpPr>
      <dsp:spPr>
        <a:xfrm>
          <a:off x="4373658" y="2796868"/>
          <a:ext cx="198009" cy="754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04" y="0"/>
              </a:lnTo>
              <a:lnTo>
                <a:pt x="99004" y="754608"/>
              </a:lnTo>
              <a:lnTo>
                <a:pt x="198009" y="754608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453159" y="3154668"/>
        <a:ext cx="39007" cy="39007"/>
      </dsp:txXfrm>
    </dsp:sp>
    <dsp:sp modelId="{91D19D1B-1407-1C4E-8BEA-EAB4471CA254}">
      <dsp:nvSpPr>
        <dsp:cNvPr id="0" name=""/>
        <dsp:cNvSpPr/>
      </dsp:nvSpPr>
      <dsp:spPr>
        <a:xfrm>
          <a:off x="6608222" y="2419564"/>
          <a:ext cx="198009" cy="377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04" y="0"/>
              </a:lnTo>
              <a:lnTo>
                <a:pt x="99004" y="377304"/>
              </a:lnTo>
              <a:lnTo>
                <a:pt x="198009" y="37730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96574" y="2597563"/>
        <a:ext cx="21305" cy="21305"/>
      </dsp:txXfrm>
    </dsp:sp>
    <dsp:sp modelId="{74B5C2C7-F0E0-FE4A-820A-069545D2980F}">
      <dsp:nvSpPr>
        <dsp:cNvPr id="0" name=""/>
        <dsp:cNvSpPr/>
      </dsp:nvSpPr>
      <dsp:spPr>
        <a:xfrm>
          <a:off x="6608222" y="2373844"/>
          <a:ext cx="1980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009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702277" y="2414614"/>
        <a:ext cx="9900" cy="9900"/>
      </dsp:txXfrm>
    </dsp:sp>
    <dsp:sp modelId="{CF398E92-DFF7-1246-8662-C8608E06808C}">
      <dsp:nvSpPr>
        <dsp:cNvPr id="0" name=""/>
        <dsp:cNvSpPr/>
      </dsp:nvSpPr>
      <dsp:spPr>
        <a:xfrm>
          <a:off x="6608222" y="2042260"/>
          <a:ext cx="198009" cy="377304"/>
        </a:xfrm>
        <a:custGeom>
          <a:avLst/>
          <a:gdLst/>
          <a:ahLst/>
          <a:cxnLst/>
          <a:rect l="0" t="0" r="0" b="0"/>
          <a:pathLst>
            <a:path>
              <a:moveTo>
                <a:pt x="0" y="377304"/>
              </a:moveTo>
              <a:lnTo>
                <a:pt x="99004" y="377304"/>
              </a:lnTo>
              <a:lnTo>
                <a:pt x="99004" y="0"/>
              </a:lnTo>
              <a:lnTo>
                <a:pt x="198009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96574" y="2220259"/>
        <a:ext cx="21305" cy="21305"/>
      </dsp:txXfrm>
    </dsp:sp>
    <dsp:sp modelId="{5E52721C-59B4-0146-B0AE-C1A774090CA9}">
      <dsp:nvSpPr>
        <dsp:cNvPr id="0" name=""/>
        <dsp:cNvSpPr/>
      </dsp:nvSpPr>
      <dsp:spPr>
        <a:xfrm>
          <a:off x="4373658" y="2419564"/>
          <a:ext cx="198009" cy="377304"/>
        </a:xfrm>
        <a:custGeom>
          <a:avLst/>
          <a:gdLst/>
          <a:ahLst/>
          <a:cxnLst/>
          <a:rect l="0" t="0" r="0" b="0"/>
          <a:pathLst>
            <a:path>
              <a:moveTo>
                <a:pt x="0" y="377304"/>
              </a:moveTo>
              <a:lnTo>
                <a:pt x="99004" y="377304"/>
              </a:lnTo>
              <a:lnTo>
                <a:pt x="99004" y="0"/>
              </a:lnTo>
              <a:lnTo>
                <a:pt x="198009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62010" y="2597563"/>
        <a:ext cx="21305" cy="21305"/>
      </dsp:txXfrm>
    </dsp:sp>
    <dsp:sp modelId="{174735D6-1F76-8546-AC19-D8A22BDED221}">
      <dsp:nvSpPr>
        <dsp:cNvPr id="0" name=""/>
        <dsp:cNvSpPr/>
      </dsp:nvSpPr>
      <dsp:spPr>
        <a:xfrm>
          <a:off x="8331922" y="1664956"/>
          <a:ext cx="198009" cy="377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04" y="0"/>
              </a:lnTo>
              <a:lnTo>
                <a:pt x="99004" y="377304"/>
              </a:lnTo>
              <a:lnTo>
                <a:pt x="198009" y="37730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420274" y="1842955"/>
        <a:ext cx="21305" cy="21305"/>
      </dsp:txXfrm>
    </dsp:sp>
    <dsp:sp modelId="{7B8B6190-4F4A-9C41-BB6B-D176469F2CC6}">
      <dsp:nvSpPr>
        <dsp:cNvPr id="0" name=""/>
        <dsp:cNvSpPr/>
      </dsp:nvSpPr>
      <dsp:spPr>
        <a:xfrm>
          <a:off x="8331922" y="1619236"/>
          <a:ext cx="1980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009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25977" y="1660005"/>
        <a:ext cx="9900" cy="9900"/>
      </dsp:txXfrm>
    </dsp:sp>
    <dsp:sp modelId="{E3AD986F-7940-AA47-9C30-92F652EB2335}">
      <dsp:nvSpPr>
        <dsp:cNvPr id="0" name=""/>
        <dsp:cNvSpPr/>
      </dsp:nvSpPr>
      <dsp:spPr>
        <a:xfrm>
          <a:off x="8331922" y="1287651"/>
          <a:ext cx="198009" cy="377304"/>
        </a:xfrm>
        <a:custGeom>
          <a:avLst/>
          <a:gdLst/>
          <a:ahLst/>
          <a:cxnLst/>
          <a:rect l="0" t="0" r="0" b="0"/>
          <a:pathLst>
            <a:path>
              <a:moveTo>
                <a:pt x="0" y="377304"/>
              </a:moveTo>
              <a:lnTo>
                <a:pt x="99004" y="377304"/>
              </a:lnTo>
              <a:lnTo>
                <a:pt x="99004" y="0"/>
              </a:lnTo>
              <a:lnTo>
                <a:pt x="198009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20274" y="1465651"/>
        <a:ext cx="21305" cy="21305"/>
      </dsp:txXfrm>
    </dsp:sp>
    <dsp:sp modelId="{460633EB-C19A-F14C-B206-9AE0CBB29717}">
      <dsp:nvSpPr>
        <dsp:cNvPr id="0" name=""/>
        <dsp:cNvSpPr/>
      </dsp:nvSpPr>
      <dsp:spPr>
        <a:xfrm>
          <a:off x="6608222" y="1098999"/>
          <a:ext cx="198009" cy="56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04" y="0"/>
              </a:lnTo>
              <a:lnTo>
                <a:pt x="99004" y="565956"/>
              </a:lnTo>
              <a:lnTo>
                <a:pt x="198009" y="56595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92237" y="1366988"/>
        <a:ext cx="29979" cy="29979"/>
      </dsp:txXfrm>
    </dsp:sp>
    <dsp:sp modelId="{22CE4DA0-05AF-F84D-9C2F-CB93D69F9E5B}">
      <dsp:nvSpPr>
        <dsp:cNvPr id="0" name=""/>
        <dsp:cNvSpPr/>
      </dsp:nvSpPr>
      <dsp:spPr>
        <a:xfrm>
          <a:off x="8332922" y="533043"/>
          <a:ext cx="198009" cy="377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004" y="0"/>
              </a:lnTo>
              <a:lnTo>
                <a:pt x="99004" y="377304"/>
              </a:lnTo>
              <a:lnTo>
                <a:pt x="198009" y="37730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421274" y="711043"/>
        <a:ext cx="21305" cy="21305"/>
      </dsp:txXfrm>
    </dsp:sp>
    <dsp:sp modelId="{69D77F31-4459-494C-A386-EC6228C04946}">
      <dsp:nvSpPr>
        <dsp:cNvPr id="0" name=""/>
        <dsp:cNvSpPr/>
      </dsp:nvSpPr>
      <dsp:spPr>
        <a:xfrm>
          <a:off x="8332922" y="487323"/>
          <a:ext cx="1980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8009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426977" y="528093"/>
        <a:ext cx="9900" cy="9900"/>
      </dsp:txXfrm>
    </dsp:sp>
    <dsp:sp modelId="{CD57DB17-DA13-3E43-8A99-1047EA4EBA98}">
      <dsp:nvSpPr>
        <dsp:cNvPr id="0" name=""/>
        <dsp:cNvSpPr/>
      </dsp:nvSpPr>
      <dsp:spPr>
        <a:xfrm>
          <a:off x="8332922" y="155739"/>
          <a:ext cx="198009" cy="377304"/>
        </a:xfrm>
        <a:custGeom>
          <a:avLst/>
          <a:gdLst/>
          <a:ahLst/>
          <a:cxnLst/>
          <a:rect l="0" t="0" r="0" b="0"/>
          <a:pathLst>
            <a:path>
              <a:moveTo>
                <a:pt x="0" y="377304"/>
              </a:moveTo>
              <a:lnTo>
                <a:pt x="99004" y="377304"/>
              </a:lnTo>
              <a:lnTo>
                <a:pt x="99004" y="0"/>
              </a:lnTo>
              <a:lnTo>
                <a:pt x="198009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421274" y="333738"/>
        <a:ext cx="21305" cy="21305"/>
      </dsp:txXfrm>
    </dsp:sp>
    <dsp:sp modelId="{9090AD07-1328-504D-BB4D-1C99E4797D05}">
      <dsp:nvSpPr>
        <dsp:cNvPr id="0" name=""/>
        <dsp:cNvSpPr/>
      </dsp:nvSpPr>
      <dsp:spPr>
        <a:xfrm>
          <a:off x="6608222" y="533043"/>
          <a:ext cx="198009" cy="565956"/>
        </a:xfrm>
        <a:custGeom>
          <a:avLst/>
          <a:gdLst/>
          <a:ahLst/>
          <a:cxnLst/>
          <a:rect l="0" t="0" r="0" b="0"/>
          <a:pathLst>
            <a:path>
              <a:moveTo>
                <a:pt x="0" y="565956"/>
              </a:moveTo>
              <a:lnTo>
                <a:pt x="99004" y="565956"/>
              </a:lnTo>
              <a:lnTo>
                <a:pt x="99004" y="0"/>
              </a:lnTo>
              <a:lnTo>
                <a:pt x="198009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92237" y="801031"/>
        <a:ext cx="29979" cy="29979"/>
      </dsp:txXfrm>
    </dsp:sp>
    <dsp:sp modelId="{372855A5-E7ED-754E-AA57-7209294685CC}">
      <dsp:nvSpPr>
        <dsp:cNvPr id="0" name=""/>
        <dsp:cNvSpPr/>
      </dsp:nvSpPr>
      <dsp:spPr>
        <a:xfrm>
          <a:off x="4373658" y="1098999"/>
          <a:ext cx="198009" cy="1697868"/>
        </a:xfrm>
        <a:custGeom>
          <a:avLst/>
          <a:gdLst/>
          <a:ahLst/>
          <a:cxnLst/>
          <a:rect l="0" t="0" r="0" b="0"/>
          <a:pathLst>
            <a:path>
              <a:moveTo>
                <a:pt x="0" y="1697868"/>
              </a:moveTo>
              <a:lnTo>
                <a:pt x="99004" y="1697868"/>
              </a:lnTo>
              <a:lnTo>
                <a:pt x="99004" y="0"/>
              </a:lnTo>
              <a:lnTo>
                <a:pt x="198009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9929" y="1905199"/>
        <a:ext cx="85468" cy="85468"/>
      </dsp:txXfrm>
    </dsp:sp>
    <dsp:sp modelId="{B0FD742A-F64C-5646-9F60-9C1AAB6188BD}">
      <dsp:nvSpPr>
        <dsp:cNvPr id="0" name=""/>
        <dsp:cNvSpPr/>
      </dsp:nvSpPr>
      <dsp:spPr>
        <a:xfrm rot="16200000">
          <a:off x="2682519" y="1341174"/>
          <a:ext cx="470891" cy="2911387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How can I reduce my ecological footprint on the way to the office by 20% next month?</a:t>
          </a:r>
        </a:p>
      </dsp:txBody>
      <dsp:txXfrm>
        <a:off x="2682519" y="1341174"/>
        <a:ext cx="470891" cy="2911387"/>
      </dsp:txXfrm>
    </dsp:sp>
    <dsp:sp modelId="{80B6AA5F-DE61-C54A-8755-5953BCBC295C}">
      <dsp:nvSpPr>
        <dsp:cNvPr id="0" name=""/>
        <dsp:cNvSpPr/>
      </dsp:nvSpPr>
      <dsp:spPr>
        <a:xfrm>
          <a:off x="4571668" y="948078"/>
          <a:ext cx="2036554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Go by yourself</a:t>
          </a:r>
        </a:p>
      </dsp:txBody>
      <dsp:txXfrm>
        <a:off x="4571668" y="948078"/>
        <a:ext cx="2036554" cy="301843"/>
      </dsp:txXfrm>
    </dsp:sp>
    <dsp:sp modelId="{7A345365-C41A-8845-A8EE-C796650EB1EC}">
      <dsp:nvSpPr>
        <dsp:cNvPr id="0" name=""/>
        <dsp:cNvSpPr/>
      </dsp:nvSpPr>
      <dsp:spPr>
        <a:xfrm>
          <a:off x="6806232" y="382121"/>
          <a:ext cx="1526690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By car</a:t>
          </a:r>
        </a:p>
      </dsp:txBody>
      <dsp:txXfrm>
        <a:off x="6806232" y="382121"/>
        <a:ext cx="1526690" cy="301843"/>
      </dsp:txXfrm>
    </dsp:sp>
    <dsp:sp modelId="{2AA3A3C4-8F09-C945-9810-3DBB82BAFD01}">
      <dsp:nvSpPr>
        <dsp:cNvPr id="0" name=""/>
        <dsp:cNvSpPr/>
      </dsp:nvSpPr>
      <dsp:spPr>
        <a:xfrm>
          <a:off x="8530931" y="4817"/>
          <a:ext cx="1656000" cy="301843"/>
        </a:xfrm>
        <a:prstGeom prst="rect">
          <a:avLst/>
        </a:prstGeom>
        <a:solidFill>
          <a:srgbClr val="2683C6">
            <a:lumMod val="20000"/>
            <a:lumOff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Wok longer hours / </a:t>
          </a:r>
          <a:b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travel less frequently</a:t>
          </a:r>
        </a:p>
      </dsp:txBody>
      <dsp:txXfrm>
        <a:off x="8530931" y="4817"/>
        <a:ext cx="1656000" cy="301843"/>
      </dsp:txXfrm>
    </dsp:sp>
    <dsp:sp modelId="{F68A2E5F-0E06-FC49-8D32-F84FECC33B31}">
      <dsp:nvSpPr>
        <dsp:cNvPr id="0" name=""/>
        <dsp:cNvSpPr/>
      </dsp:nvSpPr>
      <dsp:spPr>
        <a:xfrm>
          <a:off x="8530931" y="382121"/>
          <a:ext cx="1656000" cy="301843"/>
        </a:xfrm>
        <a:prstGeom prst="rect">
          <a:avLst/>
        </a:prstGeom>
        <a:solidFill>
          <a:srgbClr val="2683C6">
            <a:lumMod val="20000"/>
            <a:lumOff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Choose eco-friendly route</a:t>
          </a:r>
        </a:p>
      </dsp:txBody>
      <dsp:txXfrm>
        <a:off x="8530931" y="382121"/>
        <a:ext cx="1656000" cy="301843"/>
      </dsp:txXfrm>
    </dsp:sp>
    <dsp:sp modelId="{DDC48B72-C3EA-D240-8A01-BDFF11D1580D}">
      <dsp:nvSpPr>
        <dsp:cNvPr id="0" name=""/>
        <dsp:cNvSpPr/>
      </dsp:nvSpPr>
      <dsp:spPr>
        <a:xfrm>
          <a:off x="8530931" y="759426"/>
          <a:ext cx="1656000" cy="301843"/>
        </a:xfrm>
        <a:prstGeom prst="rect">
          <a:avLst/>
        </a:prstGeom>
        <a:solidFill>
          <a:srgbClr val="2683C6">
            <a:lumMod val="20000"/>
            <a:lumOff val="8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Take someone </a:t>
          </a:r>
          <a:b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</a:br>
          <a:r>
            <a:rPr lang="en-GB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else with you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30931" y="759426"/>
        <a:ext cx="1656000" cy="301843"/>
      </dsp:txXfrm>
    </dsp:sp>
    <dsp:sp modelId="{6126FB29-E0B1-414D-83CC-DBE932F45F3A}">
      <dsp:nvSpPr>
        <dsp:cNvPr id="0" name=""/>
        <dsp:cNvSpPr/>
      </dsp:nvSpPr>
      <dsp:spPr>
        <a:xfrm>
          <a:off x="6806232" y="1514034"/>
          <a:ext cx="1525690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Not by car</a:t>
          </a:r>
        </a:p>
      </dsp:txBody>
      <dsp:txXfrm>
        <a:off x="6806232" y="1514034"/>
        <a:ext cx="1525690" cy="301843"/>
      </dsp:txXfrm>
    </dsp:sp>
    <dsp:sp modelId="{1AB2A118-51E4-8C4E-92C0-10C51B2CF37C}">
      <dsp:nvSpPr>
        <dsp:cNvPr id="0" name=""/>
        <dsp:cNvSpPr/>
      </dsp:nvSpPr>
      <dsp:spPr>
        <a:xfrm>
          <a:off x="8529932" y="1136730"/>
          <a:ext cx="1656000" cy="30184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Walk</a:t>
          </a:r>
        </a:p>
      </dsp:txBody>
      <dsp:txXfrm>
        <a:off x="8529932" y="1136730"/>
        <a:ext cx="1656000" cy="301843"/>
      </dsp:txXfrm>
    </dsp:sp>
    <dsp:sp modelId="{E1C1B539-855D-2441-B8C3-E09C077ED8A4}">
      <dsp:nvSpPr>
        <dsp:cNvPr id="0" name=""/>
        <dsp:cNvSpPr/>
      </dsp:nvSpPr>
      <dsp:spPr>
        <a:xfrm>
          <a:off x="8529932" y="1514034"/>
          <a:ext cx="1656000" cy="30184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Bike / scooter</a:t>
          </a:r>
        </a:p>
      </dsp:txBody>
      <dsp:txXfrm>
        <a:off x="8529932" y="1514034"/>
        <a:ext cx="1656000" cy="301843"/>
      </dsp:txXfrm>
    </dsp:sp>
    <dsp:sp modelId="{3E8901C9-20BC-254E-AE86-F80E263A30D8}">
      <dsp:nvSpPr>
        <dsp:cNvPr id="0" name=""/>
        <dsp:cNvSpPr/>
      </dsp:nvSpPr>
      <dsp:spPr>
        <a:xfrm>
          <a:off x="8529932" y="1891338"/>
          <a:ext cx="1656000" cy="30184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Other means</a:t>
          </a:r>
        </a:p>
      </dsp:txBody>
      <dsp:txXfrm>
        <a:off x="8529932" y="1891338"/>
        <a:ext cx="1656000" cy="301843"/>
      </dsp:txXfrm>
    </dsp:sp>
    <dsp:sp modelId="{4116331B-E544-194A-84AE-D704BE18B722}">
      <dsp:nvSpPr>
        <dsp:cNvPr id="0" name=""/>
        <dsp:cNvSpPr/>
      </dsp:nvSpPr>
      <dsp:spPr>
        <a:xfrm>
          <a:off x="4571668" y="2268642"/>
          <a:ext cx="2036554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Go by public transport</a:t>
          </a:r>
        </a:p>
      </dsp:txBody>
      <dsp:txXfrm>
        <a:off x="4571668" y="2268642"/>
        <a:ext cx="2036554" cy="301843"/>
      </dsp:txXfrm>
    </dsp:sp>
    <dsp:sp modelId="{331452B4-E80E-7E45-B2BB-C7F68826599E}">
      <dsp:nvSpPr>
        <dsp:cNvPr id="0" name=""/>
        <dsp:cNvSpPr/>
      </dsp:nvSpPr>
      <dsp:spPr>
        <a:xfrm>
          <a:off x="6806232" y="1891338"/>
          <a:ext cx="1526690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Bus</a:t>
          </a:r>
        </a:p>
      </dsp:txBody>
      <dsp:txXfrm>
        <a:off x="6806232" y="1891338"/>
        <a:ext cx="1526690" cy="301843"/>
      </dsp:txXfrm>
    </dsp:sp>
    <dsp:sp modelId="{DB72446D-6522-5F44-8CF2-5D7A4529E2BF}">
      <dsp:nvSpPr>
        <dsp:cNvPr id="0" name=""/>
        <dsp:cNvSpPr/>
      </dsp:nvSpPr>
      <dsp:spPr>
        <a:xfrm>
          <a:off x="6806232" y="2268642"/>
          <a:ext cx="1526690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Subway</a:t>
          </a:r>
        </a:p>
      </dsp:txBody>
      <dsp:txXfrm>
        <a:off x="6806232" y="2268642"/>
        <a:ext cx="1526690" cy="301843"/>
      </dsp:txXfrm>
    </dsp:sp>
    <dsp:sp modelId="{5899C5EC-3F9A-8A45-B135-E41F21767FB3}">
      <dsp:nvSpPr>
        <dsp:cNvPr id="0" name=""/>
        <dsp:cNvSpPr/>
      </dsp:nvSpPr>
      <dsp:spPr>
        <a:xfrm>
          <a:off x="6806232" y="2645947"/>
          <a:ext cx="1526690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Other / Mix</a:t>
          </a:r>
        </a:p>
      </dsp:txBody>
      <dsp:txXfrm>
        <a:off x="6806232" y="2645947"/>
        <a:ext cx="1526690" cy="301843"/>
      </dsp:txXfrm>
    </dsp:sp>
    <dsp:sp modelId="{F7D307B2-5515-5D49-9802-732AC8747E20}">
      <dsp:nvSpPr>
        <dsp:cNvPr id="0" name=""/>
        <dsp:cNvSpPr/>
      </dsp:nvSpPr>
      <dsp:spPr>
        <a:xfrm>
          <a:off x="4571668" y="3400555"/>
          <a:ext cx="2036554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Go by carpool / ride share</a:t>
          </a:r>
        </a:p>
      </dsp:txBody>
      <dsp:txXfrm>
        <a:off x="4571668" y="3400555"/>
        <a:ext cx="2036554" cy="301843"/>
      </dsp:txXfrm>
    </dsp:sp>
    <dsp:sp modelId="{6E5D819F-BAB6-2948-B1D7-23BAE5B6FC85}">
      <dsp:nvSpPr>
        <dsp:cNvPr id="0" name=""/>
        <dsp:cNvSpPr/>
      </dsp:nvSpPr>
      <dsp:spPr>
        <a:xfrm>
          <a:off x="6806232" y="3023251"/>
          <a:ext cx="1526690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Uber</a:t>
          </a:r>
        </a:p>
      </dsp:txBody>
      <dsp:txXfrm>
        <a:off x="6806232" y="3023251"/>
        <a:ext cx="1526690" cy="301843"/>
      </dsp:txXfrm>
    </dsp:sp>
    <dsp:sp modelId="{E79DB74D-AD5C-124E-BC0A-EAD77159ED0C}">
      <dsp:nvSpPr>
        <dsp:cNvPr id="0" name=""/>
        <dsp:cNvSpPr/>
      </dsp:nvSpPr>
      <dsp:spPr>
        <a:xfrm>
          <a:off x="6806232" y="3400555"/>
          <a:ext cx="1526690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Find </a:t>
          </a:r>
          <a:r>
            <a:rPr lang="en-GB" sz="1100" kern="1200" dirty="0" err="1">
              <a:latin typeface="Arial" panose="020B0604020202020204" pitchFamily="34" charset="0"/>
              <a:cs typeface="Arial" panose="020B0604020202020204" pitchFamily="34" charset="0"/>
            </a:rPr>
            <a:t>Coworker</a:t>
          </a:r>
          <a:endParaRPr lang="en-GB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806232" y="3400555"/>
        <a:ext cx="1526690" cy="301843"/>
      </dsp:txXfrm>
    </dsp:sp>
    <dsp:sp modelId="{C70BA21E-A9E4-E747-9803-A8CE4A38575C}">
      <dsp:nvSpPr>
        <dsp:cNvPr id="0" name=""/>
        <dsp:cNvSpPr/>
      </dsp:nvSpPr>
      <dsp:spPr>
        <a:xfrm>
          <a:off x="6806232" y="3777859"/>
          <a:ext cx="1526690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Other ride share </a:t>
          </a:r>
        </a:p>
      </dsp:txBody>
      <dsp:txXfrm>
        <a:off x="6806232" y="3777859"/>
        <a:ext cx="1526690" cy="301843"/>
      </dsp:txXfrm>
    </dsp:sp>
    <dsp:sp modelId="{9CE9D77A-6D5C-AF4D-B3EA-CE79D54E6CC6}">
      <dsp:nvSpPr>
        <dsp:cNvPr id="0" name=""/>
        <dsp:cNvSpPr/>
      </dsp:nvSpPr>
      <dsp:spPr>
        <a:xfrm>
          <a:off x="4571668" y="4343815"/>
          <a:ext cx="1526690" cy="30184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Work from home</a:t>
          </a:r>
        </a:p>
      </dsp:txBody>
      <dsp:txXfrm>
        <a:off x="4571668" y="4343815"/>
        <a:ext cx="1526690" cy="301843"/>
      </dsp:txXfrm>
    </dsp:sp>
    <dsp:sp modelId="{7C9231CE-8462-C04D-A7A8-7711C2DE5511}">
      <dsp:nvSpPr>
        <dsp:cNvPr id="0" name=""/>
        <dsp:cNvSpPr/>
      </dsp:nvSpPr>
      <dsp:spPr>
        <a:xfrm>
          <a:off x="6296368" y="4155163"/>
          <a:ext cx="1526690" cy="30184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WFH full-time</a:t>
          </a:r>
        </a:p>
      </dsp:txBody>
      <dsp:txXfrm>
        <a:off x="6296368" y="4155163"/>
        <a:ext cx="1526690" cy="301843"/>
      </dsp:txXfrm>
    </dsp:sp>
    <dsp:sp modelId="{F8012E5E-0D4D-8743-AC81-F602FBD12B2F}">
      <dsp:nvSpPr>
        <dsp:cNvPr id="0" name=""/>
        <dsp:cNvSpPr/>
      </dsp:nvSpPr>
      <dsp:spPr>
        <a:xfrm>
          <a:off x="6296368" y="4532467"/>
          <a:ext cx="1526690" cy="301843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Arial" panose="020B0604020202020204" pitchFamily="34" charset="0"/>
              <a:cs typeface="Arial" panose="020B0604020202020204" pitchFamily="34" charset="0"/>
            </a:rPr>
            <a:t>WFH part-time</a:t>
          </a:r>
        </a:p>
      </dsp:txBody>
      <dsp:txXfrm>
        <a:off x="6296368" y="4532467"/>
        <a:ext cx="1526690" cy="301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0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6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8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37-DAFF-9043-AB04-AECD866B6D69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367-DEBC-3346-965A-85A904D8B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36BF37-DAFF-9043-AB04-AECD866B6D69}" type="datetimeFigureOut">
              <a:rPr lang="en-US" smtClean="0"/>
              <a:pPr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EE7367-DEBC-3346-965A-85A904D8B1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0F73-8C2D-ABF2-AB71-034CAE58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Market Share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AFE83E-2F69-A65A-FBFB-B8E3CF5E6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006629"/>
              </p:ext>
            </p:extLst>
          </p:nvPr>
        </p:nvGraphicFramePr>
        <p:xfrm>
          <a:off x="237996" y="1673313"/>
          <a:ext cx="11749412" cy="483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74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0F73-8C2D-ABF2-AB71-034CAE58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Commuting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AFE83E-2F69-A65A-FBFB-B8E3CF5E6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435247"/>
              </p:ext>
            </p:extLst>
          </p:nvPr>
        </p:nvGraphicFramePr>
        <p:xfrm>
          <a:off x="237996" y="1673313"/>
          <a:ext cx="11649204" cy="4839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677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</TotalTime>
  <Words>140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Example 1 – Market Share</vt:lpstr>
      <vt:lpstr>Example 1 - Commuting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Zwingmann</dc:creator>
  <cp:lastModifiedBy>Tobias Zwingmann</cp:lastModifiedBy>
  <cp:revision>5</cp:revision>
  <dcterms:created xsi:type="dcterms:W3CDTF">2023-01-23T13:44:59Z</dcterms:created>
  <dcterms:modified xsi:type="dcterms:W3CDTF">2023-01-23T14:19:06Z</dcterms:modified>
</cp:coreProperties>
</file>