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3"/>
    <p:restoredTop sz="96327"/>
  </p:normalViewPr>
  <p:slideViewPr>
    <p:cSldViewPr snapToGrid="0">
      <p:cViewPr varScale="1">
        <p:scale>
          <a:sx n="124" d="100"/>
          <a:sy n="124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E3213-0D50-5648-8694-87BC53685D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40736D3A-FAD2-0A48-98D2-1BA95ED46137}">
      <dgm:prSet phldrT="[Text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r>
            <a: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Problem/Issue</a:t>
          </a:r>
        </a:p>
      </dgm:t>
    </dgm:pt>
    <dgm:pt modelId="{D74FC746-026E-4548-92F4-AD691E1B66B9}" type="par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478CF4-8813-EF49-B640-0B538DE5FEE8}" type="sib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8E19F-46AA-AC43-B2E9-D4F479C69B2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Issue 1</a:t>
          </a:r>
        </a:p>
      </dgm:t>
    </dgm:pt>
    <dgm:pt modelId="{633C55DA-5582-CC4E-A708-F54A1F2C2623}" type="parTrans" cxnId="{717D669F-82B6-3D4B-9B04-A37F2C44EBE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5B7CF-2CA0-9B41-A0A3-D52004AB55DE}" type="sibTrans" cxnId="{717D669F-82B6-3D4B-9B04-A37F2C44EBE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51D80-6EE4-5C40-800A-712D3ECCC93A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A3C62AB6-1834-0941-9072-F329CA9FD8A3}" type="parTrans" cxnId="{695230A6-05AF-8549-98AA-4EE51CAD2B08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D71DA5-A00D-A948-B795-45128AC6290B}" type="sibTrans" cxnId="{695230A6-05AF-8549-98AA-4EE51CAD2B08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38189-EB59-5E49-95B5-668FACE9EB7C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CB273BEF-9A8A-6045-A513-0BFA2F7CC50A}" type="parTrans" cxnId="{D9D4F8D1-3E29-F84D-9602-16F0F64AF2C5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2A368-3449-564A-9C25-B1F74FB65F28}" type="sibTrans" cxnId="{D9D4F8D1-3E29-F84D-9602-16F0F64AF2C5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3161E-F4D0-A447-AD90-D6DFBE6FD9F8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Issue 2</a:t>
          </a:r>
        </a:p>
      </dgm:t>
    </dgm:pt>
    <dgm:pt modelId="{8FA5F201-5ADC-A342-93EC-943870F37DA1}" type="parTrans" cxnId="{CAA988E6-5335-4C4A-892B-5C7A7ED7F1A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18E6B5-98E6-5142-955D-B0BC9722FAE6}" type="sibTrans" cxnId="{CAA988E6-5335-4C4A-892B-5C7A7ED7F1A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5F202-EBBE-214C-9775-645F3B5E3FCE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34B66379-08DC-3541-9A28-5CDF45370327}" type="parTrans" cxnId="{C51C37A3-F218-B546-BA64-4F9133E35F4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48CC1-621A-184A-9E8C-E5A9B126762C}" type="sibTrans" cxnId="{C51C37A3-F218-B546-BA64-4F9133E35F4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3BF33-6815-8248-99CB-EDE8F9716577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8053C7FA-DF98-BE40-AC19-54C904956CE2}" type="parTrans" cxnId="{6053988B-BF87-EF46-B273-2AF929346951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B615BD-24A1-4E48-9122-BA7714F33A97}" type="sibTrans" cxnId="{6053988B-BF87-EF46-B273-2AF929346951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07864A-A58C-B94A-8813-2027B0A6B224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350F57B6-FF17-E945-A9A5-730F10E0978C}" type="parTrans" cxnId="{11BDCAE7-84DD-9346-ADD4-8F770010FF9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8E2A7-A7D4-0C44-A6E5-1274D8DE8F82}" type="sibTrans" cxnId="{11BDCAE7-84DD-9346-ADD4-8F770010FF9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08D1D4-83B1-054B-8FD3-9C98075D603C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2F28234E-792E-8149-9118-924AD0BA4C93}" type="parTrans" cxnId="{BAE3D124-2A7E-4F4E-BBCA-018D5B9F489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211FA3-4C8D-7B42-8838-5FD84C366881}" type="sibTrans" cxnId="{BAE3D124-2A7E-4F4E-BBCA-018D5B9F489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B2FBAE-73CB-024D-8D0C-5FC3A5B6DDBC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C918E84C-BE74-7E4D-9C21-81BCE19938D4}" type="parTrans" cxnId="{0ED2B387-8073-9D4E-8170-2ACE9B5DE107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3A5BD3-B6A2-A142-AED1-8E867E8B9CB1}" type="sibTrans" cxnId="{0ED2B387-8073-9D4E-8170-2ACE9B5DE107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A6FBA0-FE70-7044-B82A-50A8AE8AE52D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8B62BAF2-9D73-EF41-88FC-5B950D9867C4}" type="parTrans" cxnId="{8E082677-F076-3745-9E8E-A9857BA6523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E20DB1-998F-9F4A-9BB0-F94D2A3A11C6}" type="sibTrans" cxnId="{8E082677-F076-3745-9E8E-A9857BA6523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DAA96-E108-1141-898F-1F60B58A6E78}" type="pres">
      <dgm:prSet presAssocID="{734E3213-0D50-5648-8694-87BC53685D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16D60-3BF4-E149-BD12-B391DE0CA748}" type="pres">
      <dgm:prSet presAssocID="{40736D3A-FAD2-0A48-98D2-1BA95ED46137}" presName="root1" presStyleCnt="0"/>
      <dgm:spPr/>
    </dgm:pt>
    <dgm:pt modelId="{B0FD742A-F64C-5646-9F60-9C1AAB6188BD}" type="pres">
      <dgm:prSet presAssocID="{40736D3A-FAD2-0A48-98D2-1BA95ED46137}" presName="LevelOneTextNode" presStyleLbl="node0" presStyleIdx="0" presStyleCnt="1" custScaleX="588676" custScaleY="13296">
        <dgm:presLayoutVars>
          <dgm:chPref val="3"/>
        </dgm:presLayoutVars>
      </dgm:prSet>
      <dgm:spPr/>
    </dgm:pt>
    <dgm:pt modelId="{995F1D4C-38B3-9644-8A88-5244EA661B22}" type="pres">
      <dgm:prSet presAssocID="{40736D3A-FAD2-0A48-98D2-1BA95ED46137}" presName="level2hierChild" presStyleCnt="0"/>
      <dgm:spPr/>
    </dgm:pt>
    <dgm:pt modelId="{372855A5-E7ED-754E-AA57-7209294685CC}" type="pres">
      <dgm:prSet presAssocID="{633C55DA-5582-CC4E-A708-F54A1F2C2623}" presName="conn2-1" presStyleLbl="parChTrans1D2" presStyleIdx="0" presStyleCnt="2"/>
      <dgm:spPr/>
    </dgm:pt>
    <dgm:pt modelId="{96DA86AA-A97B-FB41-81B3-2AFA0F6560EE}" type="pres">
      <dgm:prSet presAssocID="{633C55DA-5582-CC4E-A708-F54A1F2C2623}" presName="connTx" presStyleLbl="parChTrans1D2" presStyleIdx="0" presStyleCnt="2"/>
      <dgm:spPr/>
    </dgm:pt>
    <dgm:pt modelId="{E4E5C987-F532-B74B-AC97-C6E4430421FE}" type="pres">
      <dgm:prSet presAssocID="{71B8E19F-46AA-AC43-B2E9-D4F479C69B20}" presName="root2" presStyleCnt="0"/>
      <dgm:spPr/>
    </dgm:pt>
    <dgm:pt modelId="{80B6AA5F-DE61-C54A-8755-5953BCBC295C}" type="pres">
      <dgm:prSet presAssocID="{71B8E19F-46AA-AC43-B2E9-D4F479C69B20}" presName="LevelTwoTextNode" presStyleLbl="node2" presStyleIdx="0" presStyleCnt="2">
        <dgm:presLayoutVars>
          <dgm:chPref val="3"/>
        </dgm:presLayoutVars>
      </dgm:prSet>
      <dgm:spPr/>
    </dgm:pt>
    <dgm:pt modelId="{6616772C-49EB-3B4F-A18C-1AE72AADEAF2}" type="pres">
      <dgm:prSet presAssocID="{71B8E19F-46AA-AC43-B2E9-D4F479C69B20}" presName="level3hierChild" presStyleCnt="0"/>
      <dgm:spPr/>
    </dgm:pt>
    <dgm:pt modelId="{E3AD986F-7940-AA47-9C30-92F652EB2335}" type="pres">
      <dgm:prSet presAssocID="{A3C62AB6-1834-0941-9072-F329CA9FD8A3}" presName="conn2-1" presStyleLbl="parChTrans1D3" presStyleIdx="0" presStyleCnt="4"/>
      <dgm:spPr/>
    </dgm:pt>
    <dgm:pt modelId="{C1B928B3-DD5C-2848-BA78-054A955E5F7D}" type="pres">
      <dgm:prSet presAssocID="{A3C62AB6-1834-0941-9072-F329CA9FD8A3}" presName="connTx" presStyleLbl="parChTrans1D3" presStyleIdx="0" presStyleCnt="4"/>
      <dgm:spPr/>
    </dgm:pt>
    <dgm:pt modelId="{40C58516-7B8D-384B-AB79-4DEF0D6FEB5C}" type="pres">
      <dgm:prSet presAssocID="{46F51D80-6EE4-5C40-800A-712D3ECCC93A}" presName="root2" presStyleCnt="0"/>
      <dgm:spPr/>
    </dgm:pt>
    <dgm:pt modelId="{1AB2A118-51E4-8C4E-92C0-10C51B2CF37C}" type="pres">
      <dgm:prSet presAssocID="{46F51D80-6EE4-5C40-800A-712D3ECCC93A}" presName="LevelTwoTextNode" presStyleLbl="node3" presStyleIdx="0" presStyleCnt="4">
        <dgm:presLayoutVars>
          <dgm:chPref val="3"/>
        </dgm:presLayoutVars>
      </dgm:prSet>
      <dgm:spPr/>
    </dgm:pt>
    <dgm:pt modelId="{FB8232EF-1839-554B-A232-7F418D93C78B}" type="pres">
      <dgm:prSet presAssocID="{46F51D80-6EE4-5C40-800A-712D3ECCC93A}" presName="level3hierChild" presStyleCnt="0"/>
      <dgm:spPr/>
    </dgm:pt>
    <dgm:pt modelId="{DB5F853D-4010-9143-AC76-C6953906B1F2}" type="pres">
      <dgm:prSet presAssocID="{350F57B6-FF17-E945-A9A5-730F10E0978C}" presName="conn2-1" presStyleLbl="parChTrans1D4" presStyleIdx="0" presStyleCnt="4"/>
      <dgm:spPr/>
    </dgm:pt>
    <dgm:pt modelId="{274414BD-431B-EF4C-B8D9-2C5CA7F3FE80}" type="pres">
      <dgm:prSet presAssocID="{350F57B6-FF17-E945-A9A5-730F10E0978C}" presName="connTx" presStyleLbl="parChTrans1D4" presStyleIdx="0" presStyleCnt="4"/>
      <dgm:spPr/>
    </dgm:pt>
    <dgm:pt modelId="{2A4B83BC-7247-704F-A1A9-C5AD3E606D24}" type="pres">
      <dgm:prSet presAssocID="{9607864A-A58C-B94A-8813-2027B0A6B224}" presName="root2" presStyleCnt="0"/>
      <dgm:spPr/>
    </dgm:pt>
    <dgm:pt modelId="{989A2B98-493E-DB47-9651-34E5BED3B307}" type="pres">
      <dgm:prSet presAssocID="{9607864A-A58C-B94A-8813-2027B0A6B224}" presName="LevelTwoTextNode" presStyleLbl="node4" presStyleIdx="0" presStyleCnt="4">
        <dgm:presLayoutVars>
          <dgm:chPref val="3"/>
        </dgm:presLayoutVars>
      </dgm:prSet>
      <dgm:spPr/>
    </dgm:pt>
    <dgm:pt modelId="{13FDC559-01D2-B142-9941-CCA4ACD1C5BE}" type="pres">
      <dgm:prSet presAssocID="{9607864A-A58C-B94A-8813-2027B0A6B224}" presName="level3hierChild" presStyleCnt="0"/>
      <dgm:spPr/>
    </dgm:pt>
    <dgm:pt modelId="{7A8F1969-A891-184D-8E54-6DC0CF5F35DC}" type="pres">
      <dgm:prSet presAssocID="{2F28234E-792E-8149-9118-924AD0BA4C93}" presName="conn2-1" presStyleLbl="parChTrans1D4" presStyleIdx="1" presStyleCnt="4"/>
      <dgm:spPr/>
    </dgm:pt>
    <dgm:pt modelId="{3E19C6E1-DD08-7340-9A1A-16951685B087}" type="pres">
      <dgm:prSet presAssocID="{2F28234E-792E-8149-9118-924AD0BA4C93}" presName="connTx" presStyleLbl="parChTrans1D4" presStyleIdx="1" presStyleCnt="4"/>
      <dgm:spPr/>
    </dgm:pt>
    <dgm:pt modelId="{7AAE6DD4-9F73-0540-A73C-0F96827633B2}" type="pres">
      <dgm:prSet presAssocID="{4308D1D4-83B1-054B-8FD3-9C98075D603C}" presName="root2" presStyleCnt="0"/>
      <dgm:spPr/>
    </dgm:pt>
    <dgm:pt modelId="{F6B6AD3D-DBDC-EF4D-BB5B-39F43522C273}" type="pres">
      <dgm:prSet presAssocID="{4308D1D4-83B1-054B-8FD3-9C98075D603C}" presName="LevelTwoTextNode" presStyleLbl="node4" presStyleIdx="1" presStyleCnt="4">
        <dgm:presLayoutVars>
          <dgm:chPref val="3"/>
        </dgm:presLayoutVars>
      </dgm:prSet>
      <dgm:spPr/>
    </dgm:pt>
    <dgm:pt modelId="{C55B079C-9A8D-A84F-A589-4E2C0FE0C3BB}" type="pres">
      <dgm:prSet presAssocID="{4308D1D4-83B1-054B-8FD3-9C98075D603C}" presName="level3hierChild" presStyleCnt="0"/>
      <dgm:spPr/>
    </dgm:pt>
    <dgm:pt modelId="{7B8B6190-4F4A-9C41-BB6B-D176469F2CC6}" type="pres">
      <dgm:prSet presAssocID="{CB273BEF-9A8A-6045-A513-0BFA2F7CC50A}" presName="conn2-1" presStyleLbl="parChTrans1D3" presStyleIdx="1" presStyleCnt="4"/>
      <dgm:spPr/>
    </dgm:pt>
    <dgm:pt modelId="{45BDDBA3-0D29-9341-B192-87EE2D7557B7}" type="pres">
      <dgm:prSet presAssocID="{CB273BEF-9A8A-6045-A513-0BFA2F7CC50A}" presName="connTx" presStyleLbl="parChTrans1D3" presStyleIdx="1" presStyleCnt="4"/>
      <dgm:spPr/>
    </dgm:pt>
    <dgm:pt modelId="{FDE24B82-6E55-5840-8B14-244B92EDB844}" type="pres">
      <dgm:prSet presAssocID="{7DB38189-EB59-5E49-95B5-668FACE9EB7C}" presName="root2" presStyleCnt="0"/>
      <dgm:spPr/>
    </dgm:pt>
    <dgm:pt modelId="{E1C1B539-855D-2441-B8C3-E09C077ED8A4}" type="pres">
      <dgm:prSet presAssocID="{7DB38189-EB59-5E49-95B5-668FACE9EB7C}" presName="LevelTwoTextNode" presStyleLbl="node3" presStyleIdx="1" presStyleCnt="4">
        <dgm:presLayoutVars>
          <dgm:chPref val="3"/>
        </dgm:presLayoutVars>
      </dgm:prSet>
      <dgm:spPr/>
    </dgm:pt>
    <dgm:pt modelId="{E6025281-2419-7442-A8DB-EDB025F44D9F}" type="pres">
      <dgm:prSet presAssocID="{7DB38189-EB59-5E49-95B5-668FACE9EB7C}" presName="level3hierChild" presStyleCnt="0"/>
      <dgm:spPr/>
    </dgm:pt>
    <dgm:pt modelId="{2291AAAB-9C6B-F344-B398-E8693BD1DFEB}" type="pres">
      <dgm:prSet presAssocID="{C918E84C-BE74-7E4D-9C21-81BCE19938D4}" presName="conn2-1" presStyleLbl="parChTrans1D4" presStyleIdx="2" presStyleCnt="4"/>
      <dgm:spPr/>
    </dgm:pt>
    <dgm:pt modelId="{A3750343-AD0A-A940-8DEF-EB586C8FF46E}" type="pres">
      <dgm:prSet presAssocID="{C918E84C-BE74-7E4D-9C21-81BCE19938D4}" presName="connTx" presStyleLbl="parChTrans1D4" presStyleIdx="2" presStyleCnt="4"/>
      <dgm:spPr/>
    </dgm:pt>
    <dgm:pt modelId="{847B0900-4F82-D449-9A34-F56498DA55CA}" type="pres">
      <dgm:prSet presAssocID="{F0B2FBAE-73CB-024D-8D0C-5FC3A5B6DDBC}" presName="root2" presStyleCnt="0"/>
      <dgm:spPr/>
    </dgm:pt>
    <dgm:pt modelId="{7C7499C7-F6AC-B144-8EC9-63ECF2543BC6}" type="pres">
      <dgm:prSet presAssocID="{F0B2FBAE-73CB-024D-8D0C-5FC3A5B6DDBC}" presName="LevelTwoTextNode" presStyleLbl="node4" presStyleIdx="2" presStyleCnt="4">
        <dgm:presLayoutVars>
          <dgm:chPref val="3"/>
        </dgm:presLayoutVars>
      </dgm:prSet>
      <dgm:spPr/>
    </dgm:pt>
    <dgm:pt modelId="{C449666D-5D0F-F947-B75C-5D6F04F4B51A}" type="pres">
      <dgm:prSet presAssocID="{F0B2FBAE-73CB-024D-8D0C-5FC3A5B6DDBC}" presName="level3hierChild" presStyleCnt="0"/>
      <dgm:spPr/>
    </dgm:pt>
    <dgm:pt modelId="{DA8010B0-3FF1-0048-B544-77AC99A1947E}" type="pres">
      <dgm:prSet presAssocID="{8B62BAF2-9D73-EF41-88FC-5B950D9867C4}" presName="conn2-1" presStyleLbl="parChTrans1D4" presStyleIdx="3" presStyleCnt="4"/>
      <dgm:spPr/>
    </dgm:pt>
    <dgm:pt modelId="{0D762C0F-71DD-E046-9121-9AA2312FB5F1}" type="pres">
      <dgm:prSet presAssocID="{8B62BAF2-9D73-EF41-88FC-5B950D9867C4}" presName="connTx" presStyleLbl="parChTrans1D4" presStyleIdx="3" presStyleCnt="4"/>
      <dgm:spPr/>
    </dgm:pt>
    <dgm:pt modelId="{797235A4-D3BE-5C4B-907B-9E2C8094F750}" type="pres">
      <dgm:prSet presAssocID="{9FA6FBA0-FE70-7044-B82A-50A8AE8AE52D}" presName="root2" presStyleCnt="0"/>
      <dgm:spPr/>
    </dgm:pt>
    <dgm:pt modelId="{77F9B67B-1445-B44B-9294-86B714399FEF}" type="pres">
      <dgm:prSet presAssocID="{9FA6FBA0-FE70-7044-B82A-50A8AE8AE52D}" presName="LevelTwoTextNode" presStyleLbl="node4" presStyleIdx="3" presStyleCnt="4">
        <dgm:presLayoutVars>
          <dgm:chPref val="3"/>
        </dgm:presLayoutVars>
      </dgm:prSet>
      <dgm:spPr/>
    </dgm:pt>
    <dgm:pt modelId="{77932D01-A9F2-A74C-B5AF-D9C2D49854D5}" type="pres">
      <dgm:prSet presAssocID="{9FA6FBA0-FE70-7044-B82A-50A8AE8AE52D}" presName="level3hierChild" presStyleCnt="0"/>
      <dgm:spPr/>
    </dgm:pt>
    <dgm:pt modelId="{40454C2E-0DF2-FF4D-9E10-BF593C02BA80}" type="pres">
      <dgm:prSet presAssocID="{8FA5F201-5ADC-A342-93EC-943870F37DA1}" presName="conn2-1" presStyleLbl="parChTrans1D2" presStyleIdx="1" presStyleCnt="2"/>
      <dgm:spPr/>
    </dgm:pt>
    <dgm:pt modelId="{CD3DF825-D917-3746-AE56-A71CDF6FA9D3}" type="pres">
      <dgm:prSet presAssocID="{8FA5F201-5ADC-A342-93EC-943870F37DA1}" presName="connTx" presStyleLbl="parChTrans1D2" presStyleIdx="1" presStyleCnt="2"/>
      <dgm:spPr/>
    </dgm:pt>
    <dgm:pt modelId="{A608DA9D-A277-1649-BEC6-9212F7211164}" type="pres">
      <dgm:prSet presAssocID="{2893161E-F4D0-A447-AD90-D6DFBE6FD9F8}" presName="root2" presStyleCnt="0"/>
      <dgm:spPr/>
    </dgm:pt>
    <dgm:pt modelId="{8D2877EA-8018-7D42-A2AB-78B6A68A35F4}" type="pres">
      <dgm:prSet presAssocID="{2893161E-F4D0-A447-AD90-D6DFBE6FD9F8}" presName="LevelTwoTextNode" presStyleLbl="node2" presStyleIdx="1" presStyleCnt="2">
        <dgm:presLayoutVars>
          <dgm:chPref val="3"/>
        </dgm:presLayoutVars>
      </dgm:prSet>
      <dgm:spPr/>
    </dgm:pt>
    <dgm:pt modelId="{8CA67C3D-35D1-444A-BE30-AD01CB1EF6CF}" type="pres">
      <dgm:prSet presAssocID="{2893161E-F4D0-A447-AD90-D6DFBE6FD9F8}" presName="level3hierChild" presStyleCnt="0"/>
      <dgm:spPr/>
    </dgm:pt>
    <dgm:pt modelId="{172CA4E7-A9DD-8D44-9F8D-DB0D6B616AF8}" type="pres">
      <dgm:prSet presAssocID="{34B66379-08DC-3541-9A28-5CDF45370327}" presName="conn2-1" presStyleLbl="parChTrans1D3" presStyleIdx="2" presStyleCnt="4"/>
      <dgm:spPr/>
    </dgm:pt>
    <dgm:pt modelId="{ECB75C1A-6E51-CA48-B364-199E31B03644}" type="pres">
      <dgm:prSet presAssocID="{34B66379-08DC-3541-9A28-5CDF45370327}" presName="connTx" presStyleLbl="parChTrans1D3" presStyleIdx="2" presStyleCnt="4"/>
      <dgm:spPr/>
    </dgm:pt>
    <dgm:pt modelId="{FB1334E7-5CBD-094B-AE32-0A4CB3AD5649}" type="pres">
      <dgm:prSet presAssocID="{11A5F202-EBBE-214C-9775-645F3B5E3FCE}" presName="root2" presStyleCnt="0"/>
      <dgm:spPr/>
    </dgm:pt>
    <dgm:pt modelId="{7C9231CE-8462-C04D-A7A8-7711C2DE5511}" type="pres">
      <dgm:prSet presAssocID="{11A5F202-EBBE-214C-9775-645F3B5E3FCE}" presName="LevelTwoTextNode" presStyleLbl="node3" presStyleIdx="2" presStyleCnt="4">
        <dgm:presLayoutVars>
          <dgm:chPref val="3"/>
        </dgm:presLayoutVars>
      </dgm:prSet>
      <dgm:spPr/>
    </dgm:pt>
    <dgm:pt modelId="{4F871ABC-8519-E144-8F13-FCABF2AF3310}" type="pres">
      <dgm:prSet presAssocID="{11A5F202-EBBE-214C-9775-645F3B5E3FCE}" presName="level3hierChild" presStyleCnt="0"/>
      <dgm:spPr/>
    </dgm:pt>
    <dgm:pt modelId="{9AD94465-9CCB-1343-9884-C7D6DC31D7A9}" type="pres">
      <dgm:prSet presAssocID="{8053C7FA-DF98-BE40-AC19-54C904956CE2}" presName="conn2-1" presStyleLbl="parChTrans1D3" presStyleIdx="3" presStyleCnt="4"/>
      <dgm:spPr/>
    </dgm:pt>
    <dgm:pt modelId="{1DB78A25-8A70-2E4E-93A0-DEFB4AA38664}" type="pres">
      <dgm:prSet presAssocID="{8053C7FA-DF98-BE40-AC19-54C904956CE2}" presName="connTx" presStyleLbl="parChTrans1D3" presStyleIdx="3" presStyleCnt="4"/>
      <dgm:spPr/>
    </dgm:pt>
    <dgm:pt modelId="{53025B7A-9DDF-0845-91EF-2A57727AF8E3}" type="pres">
      <dgm:prSet presAssocID="{B5C3BF33-6815-8248-99CB-EDE8F9716577}" presName="root2" presStyleCnt="0"/>
      <dgm:spPr/>
    </dgm:pt>
    <dgm:pt modelId="{F8012E5E-0D4D-8743-AC81-F602FBD12B2F}" type="pres">
      <dgm:prSet presAssocID="{B5C3BF33-6815-8248-99CB-EDE8F9716577}" presName="LevelTwoTextNode" presStyleLbl="node3" presStyleIdx="3" presStyleCnt="4">
        <dgm:presLayoutVars>
          <dgm:chPref val="3"/>
        </dgm:presLayoutVars>
      </dgm:prSet>
      <dgm:spPr/>
    </dgm:pt>
    <dgm:pt modelId="{4541649A-EAD3-7C4E-B167-4918616676C8}" type="pres">
      <dgm:prSet presAssocID="{B5C3BF33-6815-8248-99CB-EDE8F9716577}" presName="level3hierChild" presStyleCnt="0"/>
      <dgm:spPr/>
    </dgm:pt>
  </dgm:ptLst>
  <dgm:cxnLst>
    <dgm:cxn modelId="{7939820C-B481-7D43-AB81-1A2890C4A019}" type="presOf" srcId="{A3C62AB6-1834-0941-9072-F329CA9FD8A3}" destId="{E3AD986F-7940-AA47-9C30-92F652EB2335}" srcOrd="0" destOrd="0" presId="urn:microsoft.com/office/officeart/2008/layout/HorizontalMultiLevelHierarchy"/>
    <dgm:cxn modelId="{7A00FD0C-94FC-6D46-99F8-5AA88DEB356B}" type="presOf" srcId="{A3C62AB6-1834-0941-9072-F329CA9FD8A3}" destId="{C1B928B3-DD5C-2848-BA78-054A955E5F7D}" srcOrd="1" destOrd="0" presId="urn:microsoft.com/office/officeart/2008/layout/HorizontalMultiLevelHierarchy"/>
    <dgm:cxn modelId="{9E6D2210-282B-D341-9A40-1D5A8DD620E2}" type="presOf" srcId="{8B62BAF2-9D73-EF41-88FC-5B950D9867C4}" destId="{DA8010B0-3FF1-0048-B544-77AC99A1947E}" srcOrd="0" destOrd="0" presId="urn:microsoft.com/office/officeart/2008/layout/HorizontalMultiLevelHierarchy"/>
    <dgm:cxn modelId="{3750A022-F3D4-564E-84A5-38D3D929D5B4}" type="presOf" srcId="{633C55DA-5582-CC4E-A708-F54A1F2C2623}" destId="{96DA86AA-A97B-FB41-81B3-2AFA0F6560EE}" srcOrd="1" destOrd="0" presId="urn:microsoft.com/office/officeart/2008/layout/HorizontalMultiLevelHierarchy"/>
    <dgm:cxn modelId="{BAE3D124-2A7E-4F4E-BBCA-018D5B9F489C}" srcId="{46F51D80-6EE4-5C40-800A-712D3ECCC93A}" destId="{4308D1D4-83B1-054B-8FD3-9C98075D603C}" srcOrd="1" destOrd="0" parTransId="{2F28234E-792E-8149-9118-924AD0BA4C93}" sibTransId="{A6211FA3-4C8D-7B42-8838-5FD84C366881}"/>
    <dgm:cxn modelId="{AC126F2B-4C4E-7C45-B552-902C5ABDA815}" type="presOf" srcId="{40736D3A-FAD2-0A48-98D2-1BA95ED46137}" destId="{B0FD742A-F64C-5646-9F60-9C1AAB6188BD}" srcOrd="0" destOrd="0" presId="urn:microsoft.com/office/officeart/2008/layout/HorizontalMultiLevelHierarchy"/>
    <dgm:cxn modelId="{138A932D-9832-A246-B1F2-F0AA82E4F599}" type="presOf" srcId="{34B66379-08DC-3541-9A28-5CDF45370327}" destId="{ECB75C1A-6E51-CA48-B364-199E31B03644}" srcOrd="1" destOrd="0" presId="urn:microsoft.com/office/officeart/2008/layout/HorizontalMultiLevelHierarchy"/>
    <dgm:cxn modelId="{C0812C31-521E-0642-BF9B-0046B584581B}" type="presOf" srcId="{7DB38189-EB59-5E49-95B5-668FACE9EB7C}" destId="{E1C1B539-855D-2441-B8C3-E09C077ED8A4}" srcOrd="0" destOrd="0" presId="urn:microsoft.com/office/officeart/2008/layout/HorizontalMultiLevelHierarchy"/>
    <dgm:cxn modelId="{E549B236-76D5-0D43-B261-A68940CC10BE}" type="presOf" srcId="{B5C3BF33-6815-8248-99CB-EDE8F9716577}" destId="{F8012E5E-0D4D-8743-AC81-F602FBD12B2F}" srcOrd="0" destOrd="0" presId="urn:microsoft.com/office/officeart/2008/layout/HorizontalMultiLevelHierarchy"/>
    <dgm:cxn modelId="{A5591040-B35B-F94C-9D12-8AF48F7DBD0D}" type="presOf" srcId="{8FA5F201-5ADC-A342-93EC-943870F37DA1}" destId="{40454C2E-0DF2-FF4D-9E10-BF593C02BA80}" srcOrd="0" destOrd="0" presId="urn:microsoft.com/office/officeart/2008/layout/HorizontalMultiLevelHierarchy"/>
    <dgm:cxn modelId="{1DB9B244-FA1B-8E42-AA03-73683AE88C74}" type="presOf" srcId="{C918E84C-BE74-7E4D-9C21-81BCE19938D4}" destId="{2291AAAB-9C6B-F344-B398-E8693BD1DFEB}" srcOrd="0" destOrd="0" presId="urn:microsoft.com/office/officeart/2008/layout/HorizontalMultiLevelHierarchy"/>
    <dgm:cxn modelId="{728EB345-C40F-754C-9EFE-036E96ED6BF3}" type="presOf" srcId="{9607864A-A58C-B94A-8813-2027B0A6B224}" destId="{989A2B98-493E-DB47-9651-34E5BED3B307}" srcOrd="0" destOrd="0" presId="urn:microsoft.com/office/officeart/2008/layout/HorizontalMultiLevelHierarchy"/>
    <dgm:cxn modelId="{03314947-F011-9248-8E1C-616F64665B8D}" type="presOf" srcId="{8053C7FA-DF98-BE40-AC19-54C904956CE2}" destId="{9AD94465-9CCB-1343-9884-C7D6DC31D7A9}" srcOrd="0" destOrd="0" presId="urn:microsoft.com/office/officeart/2008/layout/HorizontalMultiLevelHierarchy"/>
    <dgm:cxn modelId="{DF7BF64C-91D4-7843-9BF6-9FE6288E75B2}" type="presOf" srcId="{4308D1D4-83B1-054B-8FD3-9C98075D603C}" destId="{F6B6AD3D-DBDC-EF4D-BB5B-39F43522C273}" srcOrd="0" destOrd="0" presId="urn:microsoft.com/office/officeart/2008/layout/HorizontalMultiLevelHierarchy"/>
    <dgm:cxn modelId="{0B03DC4D-57A0-0449-84F0-71915D07A8AA}" type="presOf" srcId="{11A5F202-EBBE-214C-9775-645F3B5E3FCE}" destId="{7C9231CE-8462-C04D-A7A8-7711C2DE5511}" srcOrd="0" destOrd="0" presId="urn:microsoft.com/office/officeart/2008/layout/HorizontalMultiLevelHierarchy"/>
    <dgm:cxn modelId="{E9F42B56-2788-C549-8BD1-E2345252F39E}" type="presOf" srcId="{2893161E-F4D0-A447-AD90-D6DFBE6FD9F8}" destId="{8D2877EA-8018-7D42-A2AB-78B6A68A35F4}" srcOrd="0" destOrd="0" presId="urn:microsoft.com/office/officeart/2008/layout/HorizontalMultiLevelHierarchy"/>
    <dgm:cxn modelId="{7138BD71-2594-D442-8374-0E520E66BDCB}" type="presOf" srcId="{2F28234E-792E-8149-9118-924AD0BA4C93}" destId="{3E19C6E1-DD08-7340-9A1A-16951685B087}" srcOrd="1" destOrd="0" presId="urn:microsoft.com/office/officeart/2008/layout/HorizontalMultiLevelHierarchy"/>
    <dgm:cxn modelId="{8E082677-F076-3745-9E8E-A9857BA6523C}" srcId="{7DB38189-EB59-5E49-95B5-668FACE9EB7C}" destId="{9FA6FBA0-FE70-7044-B82A-50A8AE8AE52D}" srcOrd="1" destOrd="0" parTransId="{8B62BAF2-9D73-EF41-88FC-5B950D9867C4}" sibTransId="{1AE20DB1-998F-9F4A-9BB0-F94D2A3A11C6}"/>
    <dgm:cxn modelId="{393BFB83-0739-7D4B-A306-1280802BCA5A}" type="presOf" srcId="{8053C7FA-DF98-BE40-AC19-54C904956CE2}" destId="{1DB78A25-8A70-2E4E-93A0-DEFB4AA38664}" srcOrd="1" destOrd="0" presId="urn:microsoft.com/office/officeart/2008/layout/HorizontalMultiLevelHierarchy"/>
    <dgm:cxn modelId="{0ED2B387-8073-9D4E-8170-2ACE9B5DE107}" srcId="{7DB38189-EB59-5E49-95B5-668FACE9EB7C}" destId="{F0B2FBAE-73CB-024D-8D0C-5FC3A5B6DDBC}" srcOrd="0" destOrd="0" parTransId="{C918E84C-BE74-7E4D-9C21-81BCE19938D4}" sibTransId="{B33A5BD3-B6A2-A142-AED1-8E867E8B9CB1}"/>
    <dgm:cxn modelId="{6053988B-BF87-EF46-B273-2AF929346951}" srcId="{2893161E-F4D0-A447-AD90-D6DFBE6FD9F8}" destId="{B5C3BF33-6815-8248-99CB-EDE8F9716577}" srcOrd="1" destOrd="0" parTransId="{8053C7FA-DF98-BE40-AC19-54C904956CE2}" sibTransId="{DBB615BD-24A1-4E48-9122-BA7714F33A97}"/>
    <dgm:cxn modelId="{FD8F3794-781D-0F4D-9107-98ED80F4B9FB}" type="presOf" srcId="{C918E84C-BE74-7E4D-9C21-81BCE19938D4}" destId="{A3750343-AD0A-A940-8DEF-EB586C8FF46E}" srcOrd="1" destOrd="0" presId="urn:microsoft.com/office/officeart/2008/layout/HorizontalMultiLevelHierarchy"/>
    <dgm:cxn modelId="{9C200295-DEA3-E24B-8683-B355CD6B60FF}" type="presOf" srcId="{2F28234E-792E-8149-9118-924AD0BA4C93}" destId="{7A8F1969-A891-184D-8E54-6DC0CF5F35DC}" srcOrd="0" destOrd="0" presId="urn:microsoft.com/office/officeart/2008/layout/HorizontalMultiLevelHierarchy"/>
    <dgm:cxn modelId="{0EEB8A95-B1B8-8E4D-9E32-91B84DE6CF01}" type="presOf" srcId="{8B62BAF2-9D73-EF41-88FC-5B950D9867C4}" destId="{0D762C0F-71DD-E046-9121-9AA2312FB5F1}" srcOrd="1" destOrd="0" presId="urn:microsoft.com/office/officeart/2008/layout/HorizontalMultiLevelHierarchy"/>
    <dgm:cxn modelId="{7D1A7C9B-8247-5E42-BD2D-5EAF6FB63320}" type="presOf" srcId="{734E3213-0D50-5648-8694-87BC53685D37}" destId="{8A2DAA96-E108-1141-898F-1F60B58A6E78}" srcOrd="0" destOrd="0" presId="urn:microsoft.com/office/officeart/2008/layout/HorizontalMultiLevelHierarchy"/>
    <dgm:cxn modelId="{717D669F-82B6-3D4B-9B04-A37F2C44EBE2}" srcId="{40736D3A-FAD2-0A48-98D2-1BA95ED46137}" destId="{71B8E19F-46AA-AC43-B2E9-D4F479C69B20}" srcOrd="0" destOrd="0" parTransId="{633C55DA-5582-CC4E-A708-F54A1F2C2623}" sibTransId="{70E5B7CF-2CA0-9B41-A0A3-D52004AB55DE}"/>
    <dgm:cxn modelId="{C51C37A3-F218-B546-BA64-4F9133E35F4C}" srcId="{2893161E-F4D0-A447-AD90-D6DFBE6FD9F8}" destId="{11A5F202-EBBE-214C-9775-645F3B5E3FCE}" srcOrd="0" destOrd="0" parTransId="{34B66379-08DC-3541-9A28-5CDF45370327}" sibTransId="{57C48CC1-621A-184A-9E8C-E5A9B126762C}"/>
    <dgm:cxn modelId="{C4FAC3A3-26EF-1449-851C-DFB550853223}" type="presOf" srcId="{350F57B6-FF17-E945-A9A5-730F10E0978C}" destId="{DB5F853D-4010-9143-AC76-C6953906B1F2}" srcOrd="0" destOrd="0" presId="urn:microsoft.com/office/officeart/2008/layout/HorizontalMultiLevelHierarchy"/>
    <dgm:cxn modelId="{A62F7BA5-B4CA-3F45-98AD-4F83CCB7B51D}" type="presOf" srcId="{34B66379-08DC-3541-9A28-5CDF45370327}" destId="{172CA4E7-A9DD-8D44-9F8D-DB0D6B616AF8}" srcOrd="0" destOrd="0" presId="urn:microsoft.com/office/officeart/2008/layout/HorizontalMultiLevelHierarchy"/>
    <dgm:cxn modelId="{695230A6-05AF-8549-98AA-4EE51CAD2B08}" srcId="{71B8E19F-46AA-AC43-B2E9-D4F479C69B20}" destId="{46F51D80-6EE4-5C40-800A-712D3ECCC93A}" srcOrd="0" destOrd="0" parTransId="{A3C62AB6-1834-0941-9072-F329CA9FD8A3}" sibTransId="{D8D71DA5-A00D-A948-B795-45128AC6290B}"/>
    <dgm:cxn modelId="{BE6D91AD-01CC-3A42-AB83-7BD3C178F52D}" type="presOf" srcId="{8FA5F201-5ADC-A342-93EC-943870F37DA1}" destId="{CD3DF825-D917-3746-AE56-A71CDF6FA9D3}" srcOrd="1" destOrd="0" presId="urn:microsoft.com/office/officeart/2008/layout/HorizontalMultiLevelHierarchy"/>
    <dgm:cxn modelId="{31454CB2-1A03-6345-85D3-943BB2BBDD2D}" srcId="{734E3213-0D50-5648-8694-87BC53685D37}" destId="{40736D3A-FAD2-0A48-98D2-1BA95ED46137}" srcOrd="0" destOrd="0" parTransId="{D74FC746-026E-4548-92F4-AD691E1B66B9}" sibTransId="{67478CF4-8813-EF49-B640-0B538DE5FEE8}"/>
    <dgm:cxn modelId="{63E61AB7-CEDE-0E46-A979-326ED0456DF6}" type="presOf" srcId="{CB273BEF-9A8A-6045-A513-0BFA2F7CC50A}" destId="{7B8B6190-4F4A-9C41-BB6B-D176469F2CC6}" srcOrd="0" destOrd="0" presId="urn:microsoft.com/office/officeart/2008/layout/HorizontalMultiLevelHierarchy"/>
    <dgm:cxn modelId="{8AE7C7B7-FC7F-BA47-B0F4-79A1BE8E1AAF}" type="presOf" srcId="{71B8E19F-46AA-AC43-B2E9-D4F479C69B20}" destId="{80B6AA5F-DE61-C54A-8755-5953BCBC295C}" srcOrd="0" destOrd="0" presId="urn:microsoft.com/office/officeart/2008/layout/HorizontalMultiLevelHierarchy"/>
    <dgm:cxn modelId="{8C0AC7BA-7022-6243-BAF9-0C1BC9A167B0}" type="presOf" srcId="{46F51D80-6EE4-5C40-800A-712D3ECCC93A}" destId="{1AB2A118-51E4-8C4E-92C0-10C51B2CF37C}" srcOrd="0" destOrd="0" presId="urn:microsoft.com/office/officeart/2008/layout/HorizontalMultiLevelHierarchy"/>
    <dgm:cxn modelId="{19234ABB-D386-EF41-91F7-AB530BB935A3}" type="presOf" srcId="{9FA6FBA0-FE70-7044-B82A-50A8AE8AE52D}" destId="{77F9B67B-1445-B44B-9294-86B714399FEF}" srcOrd="0" destOrd="0" presId="urn:microsoft.com/office/officeart/2008/layout/HorizontalMultiLevelHierarchy"/>
    <dgm:cxn modelId="{9ED8ABC4-6685-5948-93CB-6355D8CD85A9}" type="presOf" srcId="{CB273BEF-9A8A-6045-A513-0BFA2F7CC50A}" destId="{45BDDBA3-0D29-9341-B192-87EE2D7557B7}" srcOrd="1" destOrd="0" presId="urn:microsoft.com/office/officeart/2008/layout/HorizontalMultiLevelHierarchy"/>
    <dgm:cxn modelId="{267B00CF-7C79-B645-B21A-8D9DA887A596}" type="presOf" srcId="{633C55DA-5582-CC4E-A708-F54A1F2C2623}" destId="{372855A5-E7ED-754E-AA57-7209294685CC}" srcOrd="0" destOrd="0" presId="urn:microsoft.com/office/officeart/2008/layout/HorizontalMultiLevelHierarchy"/>
    <dgm:cxn modelId="{D9D4F8D1-3E29-F84D-9602-16F0F64AF2C5}" srcId="{71B8E19F-46AA-AC43-B2E9-D4F479C69B20}" destId="{7DB38189-EB59-5E49-95B5-668FACE9EB7C}" srcOrd="1" destOrd="0" parTransId="{CB273BEF-9A8A-6045-A513-0BFA2F7CC50A}" sibTransId="{AAE2A368-3449-564A-9C25-B1F74FB65F28}"/>
    <dgm:cxn modelId="{70F715D3-7022-404B-BCDB-BE8DACE23FF6}" type="presOf" srcId="{F0B2FBAE-73CB-024D-8D0C-5FC3A5B6DDBC}" destId="{7C7499C7-F6AC-B144-8EC9-63ECF2543BC6}" srcOrd="0" destOrd="0" presId="urn:microsoft.com/office/officeart/2008/layout/HorizontalMultiLevelHierarchy"/>
    <dgm:cxn modelId="{F387D5DF-5A49-9440-AB29-BEC21A0BC95E}" type="presOf" srcId="{350F57B6-FF17-E945-A9A5-730F10E0978C}" destId="{274414BD-431B-EF4C-B8D9-2C5CA7F3FE80}" srcOrd="1" destOrd="0" presId="urn:microsoft.com/office/officeart/2008/layout/HorizontalMultiLevelHierarchy"/>
    <dgm:cxn modelId="{CAA988E6-5335-4C4A-892B-5C7A7ED7F1A2}" srcId="{40736D3A-FAD2-0A48-98D2-1BA95ED46137}" destId="{2893161E-F4D0-A447-AD90-D6DFBE6FD9F8}" srcOrd="1" destOrd="0" parTransId="{8FA5F201-5ADC-A342-93EC-943870F37DA1}" sibTransId="{3718E6B5-98E6-5142-955D-B0BC9722FAE6}"/>
    <dgm:cxn modelId="{11BDCAE7-84DD-9346-ADD4-8F770010FF92}" srcId="{46F51D80-6EE4-5C40-800A-712D3ECCC93A}" destId="{9607864A-A58C-B94A-8813-2027B0A6B224}" srcOrd="0" destOrd="0" parTransId="{350F57B6-FF17-E945-A9A5-730F10E0978C}" sibTransId="{83B8E2A7-A7D4-0C44-A6E5-1274D8DE8F82}"/>
    <dgm:cxn modelId="{40D7C4EF-3E46-6E48-802D-CF9436373217}" type="presParOf" srcId="{8A2DAA96-E108-1141-898F-1F60B58A6E78}" destId="{09316D60-3BF4-E149-BD12-B391DE0CA748}" srcOrd="0" destOrd="0" presId="urn:microsoft.com/office/officeart/2008/layout/HorizontalMultiLevelHierarchy"/>
    <dgm:cxn modelId="{D6824C33-2F55-B44A-BF21-3AD4E6FFEC60}" type="presParOf" srcId="{09316D60-3BF4-E149-BD12-B391DE0CA748}" destId="{B0FD742A-F64C-5646-9F60-9C1AAB6188BD}" srcOrd="0" destOrd="0" presId="urn:microsoft.com/office/officeart/2008/layout/HorizontalMultiLevelHierarchy"/>
    <dgm:cxn modelId="{9101904E-8800-B446-8933-53C4434A22B2}" type="presParOf" srcId="{09316D60-3BF4-E149-BD12-B391DE0CA748}" destId="{995F1D4C-38B3-9644-8A88-5244EA661B22}" srcOrd="1" destOrd="0" presId="urn:microsoft.com/office/officeart/2008/layout/HorizontalMultiLevelHierarchy"/>
    <dgm:cxn modelId="{6EDCB104-4FB4-A04D-A1CF-44E1DF9AC8F6}" type="presParOf" srcId="{995F1D4C-38B3-9644-8A88-5244EA661B22}" destId="{372855A5-E7ED-754E-AA57-7209294685CC}" srcOrd="0" destOrd="0" presId="urn:microsoft.com/office/officeart/2008/layout/HorizontalMultiLevelHierarchy"/>
    <dgm:cxn modelId="{3F04235F-5607-7944-B8B3-339A627E9E13}" type="presParOf" srcId="{372855A5-E7ED-754E-AA57-7209294685CC}" destId="{96DA86AA-A97B-FB41-81B3-2AFA0F6560EE}" srcOrd="0" destOrd="0" presId="urn:microsoft.com/office/officeart/2008/layout/HorizontalMultiLevelHierarchy"/>
    <dgm:cxn modelId="{BF8BA50E-B6B4-2240-803C-F193447064E0}" type="presParOf" srcId="{995F1D4C-38B3-9644-8A88-5244EA661B22}" destId="{E4E5C987-F532-B74B-AC97-C6E4430421FE}" srcOrd="1" destOrd="0" presId="urn:microsoft.com/office/officeart/2008/layout/HorizontalMultiLevelHierarchy"/>
    <dgm:cxn modelId="{BE3A6C88-A650-6C4F-8EE1-3790443CAF48}" type="presParOf" srcId="{E4E5C987-F532-B74B-AC97-C6E4430421FE}" destId="{80B6AA5F-DE61-C54A-8755-5953BCBC295C}" srcOrd="0" destOrd="0" presId="urn:microsoft.com/office/officeart/2008/layout/HorizontalMultiLevelHierarchy"/>
    <dgm:cxn modelId="{DEB07684-761C-FF42-AA58-A58579F2E0B1}" type="presParOf" srcId="{E4E5C987-F532-B74B-AC97-C6E4430421FE}" destId="{6616772C-49EB-3B4F-A18C-1AE72AADEAF2}" srcOrd="1" destOrd="0" presId="urn:microsoft.com/office/officeart/2008/layout/HorizontalMultiLevelHierarchy"/>
    <dgm:cxn modelId="{8950E793-26F9-484A-A2C5-04530567CC8B}" type="presParOf" srcId="{6616772C-49EB-3B4F-A18C-1AE72AADEAF2}" destId="{E3AD986F-7940-AA47-9C30-92F652EB2335}" srcOrd="0" destOrd="0" presId="urn:microsoft.com/office/officeart/2008/layout/HorizontalMultiLevelHierarchy"/>
    <dgm:cxn modelId="{26D8E666-05F9-A14D-8DC1-0ACE49B07F4C}" type="presParOf" srcId="{E3AD986F-7940-AA47-9C30-92F652EB2335}" destId="{C1B928B3-DD5C-2848-BA78-054A955E5F7D}" srcOrd="0" destOrd="0" presId="urn:microsoft.com/office/officeart/2008/layout/HorizontalMultiLevelHierarchy"/>
    <dgm:cxn modelId="{411D7751-E5E1-D643-8448-97EEB8E6099F}" type="presParOf" srcId="{6616772C-49EB-3B4F-A18C-1AE72AADEAF2}" destId="{40C58516-7B8D-384B-AB79-4DEF0D6FEB5C}" srcOrd="1" destOrd="0" presId="urn:microsoft.com/office/officeart/2008/layout/HorizontalMultiLevelHierarchy"/>
    <dgm:cxn modelId="{D3A5E671-00B8-8941-95CC-31A73D529C50}" type="presParOf" srcId="{40C58516-7B8D-384B-AB79-4DEF0D6FEB5C}" destId="{1AB2A118-51E4-8C4E-92C0-10C51B2CF37C}" srcOrd="0" destOrd="0" presId="urn:microsoft.com/office/officeart/2008/layout/HorizontalMultiLevelHierarchy"/>
    <dgm:cxn modelId="{913C4830-82B3-8A43-A1C7-413865C6CDC9}" type="presParOf" srcId="{40C58516-7B8D-384B-AB79-4DEF0D6FEB5C}" destId="{FB8232EF-1839-554B-A232-7F418D93C78B}" srcOrd="1" destOrd="0" presId="urn:microsoft.com/office/officeart/2008/layout/HorizontalMultiLevelHierarchy"/>
    <dgm:cxn modelId="{A61D0742-3B73-AC42-A944-20B9C67A435D}" type="presParOf" srcId="{FB8232EF-1839-554B-A232-7F418D93C78B}" destId="{DB5F853D-4010-9143-AC76-C6953906B1F2}" srcOrd="0" destOrd="0" presId="urn:microsoft.com/office/officeart/2008/layout/HorizontalMultiLevelHierarchy"/>
    <dgm:cxn modelId="{BFC91437-E61A-4C4E-A785-58AD19CDE8A5}" type="presParOf" srcId="{DB5F853D-4010-9143-AC76-C6953906B1F2}" destId="{274414BD-431B-EF4C-B8D9-2C5CA7F3FE80}" srcOrd="0" destOrd="0" presId="urn:microsoft.com/office/officeart/2008/layout/HorizontalMultiLevelHierarchy"/>
    <dgm:cxn modelId="{2755C9A8-D142-274A-B364-FF39D4E9CB54}" type="presParOf" srcId="{FB8232EF-1839-554B-A232-7F418D93C78B}" destId="{2A4B83BC-7247-704F-A1A9-C5AD3E606D24}" srcOrd="1" destOrd="0" presId="urn:microsoft.com/office/officeart/2008/layout/HorizontalMultiLevelHierarchy"/>
    <dgm:cxn modelId="{B2F72A55-AC47-F84C-A65C-B885636FCE2F}" type="presParOf" srcId="{2A4B83BC-7247-704F-A1A9-C5AD3E606D24}" destId="{989A2B98-493E-DB47-9651-34E5BED3B307}" srcOrd="0" destOrd="0" presId="urn:microsoft.com/office/officeart/2008/layout/HorizontalMultiLevelHierarchy"/>
    <dgm:cxn modelId="{23963A41-F121-6D4F-B304-1120862A6BD8}" type="presParOf" srcId="{2A4B83BC-7247-704F-A1A9-C5AD3E606D24}" destId="{13FDC559-01D2-B142-9941-CCA4ACD1C5BE}" srcOrd="1" destOrd="0" presId="urn:microsoft.com/office/officeart/2008/layout/HorizontalMultiLevelHierarchy"/>
    <dgm:cxn modelId="{3DAFB947-A352-494C-98B2-177E119D8355}" type="presParOf" srcId="{FB8232EF-1839-554B-A232-7F418D93C78B}" destId="{7A8F1969-A891-184D-8E54-6DC0CF5F35DC}" srcOrd="2" destOrd="0" presId="urn:microsoft.com/office/officeart/2008/layout/HorizontalMultiLevelHierarchy"/>
    <dgm:cxn modelId="{AD3ECDC1-8FA7-A945-BE33-104E54A046DC}" type="presParOf" srcId="{7A8F1969-A891-184D-8E54-6DC0CF5F35DC}" destId="{3E19C6E1-DD08-7340-9A1A-16951685B087}" srcOrd="0" destOrd="0" presId="urn:microsoft.com/office/officeart/2008/layout/HorizontalMultiLevelHierarchy"/>
    <dgm:cxn modelId="{C697776F-4CF6-5D4D-BD63-60A646466874}" type="presParOf" srcId="{FB8232EF-1839-554B-A232-7F418D93C78B}" destId="{7AAE6DD4-9F73-0540-A73C-0F96827633B2}" srcOrd="3" destOrd="0" presId="urn:microsoft.com/office/officeart/2008/layout/HorizontalMultiLevelHierarchy"/>
    <dgm:cxn modelId="{7B01D97D-03BE-384D-BD91-F5EBBD70FEF6}" type="presParOf" srcId="{7AAE6DD4-9F73-0540-A73C-0F96827633B2}" destId="{F6B6AD3D-DBDC-EF4D-BB5B-39F43522C273}" srcOrd="0" destOrd="0" presId="urn:microsoft.com/office/officeart/2008/layout/HorizontalMultiLevelHierarchy"/>
    <dgm:cxn modelId="{9FD7E278-A792-8741-8642-C555AEB60F3A}" type="presParOf" srcId="{7AAE6DD4-9F73-0540-A73C-0F96827633B2}" destId="{C55B079C-9A8D-A84F-A589-4E2C0FE0C3BB}" srcOrd="1" destOrd="0" presId="urn:microsoft.com/office/officeart/2008/layout/HorizontalMultiLevelHierarchy"/>
    <dgm:cxn modelId="{3C0777E0-0FF4-2948-B861-E4A165BC497B}" type="presParOf" srcId="{6616772C-49EB-3B4F-A18C-1AE72AADEAF2}" destId="{7B8B6190-4F4A-9C41-BB6B-D176469F2CC6}" srcOrd="2" destOrd="0" presId="urn:microsoft.com/office/officeart/2008/layout/HorizontalMultiLevelHierarchy"/>
    <dgm:cxn modelId="{9E18BE16-11BC-7C42-B956-A44CE90190C2}" type="presParOf" srcId="{7B8B6190-4F4A-9C41-BB6B-D176469F2CC6}" destId="{45BDDBA3-0D29-9341-B192-87EE2D7557B7}" srcOrd="0" destOrd="0" presId="urn:microsoft.com/office/officeart/2008/layout/HorizontalMultiLevelHierarchy"/>
    <dgm:cxn modelId="{EAFBCB8F-65B0-2B4B-9CE5-3BEE1F2B30B5}" type="presParOf" srcId="{6616772C-49EB-3B4F-A18C-1AE72AADEAF2}" destId="{FDE24B82-6E55-5840-8B14-244B92EDB844}" srcOrd="3" destOrd="0" presId="urn:microsoft.com/office/officeart/2008/layout/HorizontalMultiLevelHierarchy"/>
    <dgm:cxn modelId="{2B7625EF-5DE4-CD4B-8B43-D2970BE551C6}" type="presParOf" srcId="{FDE24B82-6E55-5840-8B14-244B92EDB844}" destId="{E1C1B539-855D-2441-B8C3-E09C077ED8A4}" srcOrd="0" destOrd="0" presId="urn:microsoft.com/office/officeart/2008/layout/HorizontalMultiLevelHierarchy"/>
    <dgm:cxn modelId="{DE5B788C-3761-6349-A22B-32FBF5C1A3FE}" type="presParOf" srcId="{FDE24B82-6E55-5840-8B14-244B92EDB844}" destId="{E6025281-2419-7442-A8DB-EDB025F44D9F}" srcOrd="1" destOrd="0" presId="urn:microsoft.com/office/officeart/2008/layout/HorizontalMultiLevelHierarchy"/>
    <dgm:cxn modelId="{62E35082-282D-CF4F-B53B-1E02D3273FF6}" type="presParOf" srcId="{E6025281-2419-7442-A8DB-EDB025F44D9F}" destId="{2291AAAB-9C6B-F344-B398-E8693BD1DFEB}" srcOrd="0" destOrd="0" presId="urn:microsoft.com/office/officeart/2008/layout/HorizontalMultiLevelHierarchy"/>
    <dgm:cxn modelId="{EFF5099C-0B6F-B548-9C3B-0FDEE61FABA3}" type="presParOf" srcId="{2291AAAB-9C6B-F344-B398-E8693BD1DFEB}" destId="{A3750343-AD0A-A940-8DEF-EB586C8FF46E}" srcOrd="0" destOrd="0" presId="urn:microsoft.com/office/officeart/2008/layout/HorizontalMultiLevelHierarchy"/>
    <dgm:cxn modelId="{236D00D4-444F-334E-AB73-FE958B206593}" type="presParOf" srcId="{E6025281-2419-7442-A8DB-EDB025F44D9F}" destId="{847B0900-4F82-D449-9A34-F56498DA55CA}" srcOrd="1" destOrd="0" presId="urn:microsoft.com/office/officeart/2008/layout/HorizontalMultiLevelHierarchy"/>
    <dgm:cxn modelId="{8E10B71D-A736-6443-9591-731453099A02}" type="presParOf" srcId="{847B0900-4F82-D449-9A34-F56498DA55CA}" destId="{7C7499C7-F6AC-B144-8EC9-63ECF2543BC6}" srcOrd="0" destOrd="0" presId="urn:microsoft.com/office/officeart/2008/layout/HorizontalMultiLevelHierarchy"/>
    <dgm:cxn modelId="{B322A52B-8A10-7F4C-8C53-42A8EF9AF317}" type="presParOf" srcId="{847B0900-4F82-D449-9A34-F56498DA55CA}" destId="{C449666D-5D0F-F947-B75C-5D6F04F4B51A}" srcOrd="1" destOrd="0" presId="urn:microsoft.com/office/officeart/2008/layout/HorizontalMultiLevelHierarchy"/>
    <dgm:cxn modelId="{DF3E9E1B-F639-0441-9AFE-0C8AB8FC86EB}" type="presParOf" srcId="{E6025281-2419-7442-A8DB-EDB025F44D9F}" destId="{DA8010B0-3FF1-0048-B544-77AC99A1947E}" srcOrd="2" destOrd="0" presId="urn:microsoft.com/office/officeart/2008/layout/HorizontalMultiLevelHierarchy"/>
    <dgm:cxn modelId="{982FE67F-EAF5-2943-89B5-8F7B608C5B51}" type="presParOf" srcId="{DA8010B0-3FF1-0048-B544-77AC99A1947E}" destId="{0D762C0F-71DD-E046-9121-9AA2312FB5F1}" srcOrd="0" destOrd="0" presId="urn:microsoft.com/office/officeart/2008/layout/HorizontalMultiLevelHierarchy"/>
    <dgm:cxn modelId="{9B240548-BB30-9D46-AE76-E3C93C158CB8}" type="presParOf" srcId="{E6025281-2419-7442-A8DB-EDB025F44D9F}" destId="{797235A4-D3BE-5C4B-907B-9E2C8094F750}" srcOrd="3" destOrd="0" presId="urn:microsoft.com/office/officeart/2008/layout/HorizontalMultiLevelHierarchy"/>
    <dgm:cxn modelId="{621A1994-C81A-D04F-B5D9-6B409ABFB1AE}" type="presParOf" srcId="{797235A4-D3BE-5C4B-907B-9E2C8094F750}" destId="{77F9B67B-1445-B44B-9294-86B714399FEF}" srcOrd="0" destOrd="0" presId="urn:microsoft.com/office/officeart/2008/layout/HorizontalMultiLevelHierarchy"/>
    <dgm:cxn modelId="{F92F1F2E-522D-8142-A99C-2B58BDA3CDB6}" type="presParOf" srcId="{797235A4-D3BE-5C4B-907B-9E2C8094F750}" destId="{77932D01-A9F2-A74C-B5AF-D9C2D49854D5}" srcOrd="1" destOrd="0" presId="urn:microsoft.com/office/officeart/2008/layout/HorizontalMultiLevelHierarchy"/>
    <dgm:cxn modelId="{4190718C-F6F1-2D4E-B343-3D6E372536AA}" type="presParOf" srcId="{995F1D4C-38B3-9644-8A88-5244EA661B22}" destId="{40454C2E-0DF2-FF4D-9E10-BF593C02BA80}" srcOrd="2" destOrd="0" presId="urn:microsoft.com/office/officeart/2008/layout/HorizontalMultiLevelHierarchy"/>
    <dgm:cxn modelId="{249B62C0-0F17-254B-A121-FC67B247F2A5}" type="presParOf" srcId="{40454C2E-0DF2-FF4D-9E10-BF593C02BA80}" destId="{CD3DF825-D917-3746-AE56-A71CDF6FA9D3}" srcOrd="0" destOrd="0" presId="urn:microsoft.com/office/officeart/2008/layout/HorizontalMultiLevelHierarchy"/>
    <dgm:cxn modelId="{07706398-F889-7B4E-9ABB-475D7D3884C7}" type="presParOf" srcId="{995F1D4C-38B3-9644-8A88-5244EA661B22}" destId="{A608DA9D-A277-1649-BEC6-9212F7211164}" srcOrd="3" destOrd="0" presId="urn:microsoft.com/office/officeart/2008/layout/HorizontalMultiLevelHierarchy"/>
    <dgm:cxn modelId="{E84CC35A-6B8D-B246-834D-E6CE75CF86F6}" type="presParOf" srcId="{A608DA9D-A277-1649-BEC6-9212F7211164}" destId="{8D2877EA-8018-7D42-A2AB-78B6A68A35F4}" srcOrd="0" destOrd="0" presId="urn:microsoft.com/office/officeart/2008/layout/HorizontalMultiLevelHierarchy"/>
    <dgm:cxn modelId="{5643AB13-DE90-9249-BED6-7C1F6E1D66C3}" type="presParOf" srcId="{A608DA9D-A277-1649-BEC6-9212F7211164}" destId="{8CA67C3D-35D1-444A-BE30-AD01CB1EF6CF}" srcOrd="1" destOrd="0" presId="urn:microsoft.com/office/officeart/2008/layout/HorizontalMultiLevelHierarchy"/>
    <dgm:cxn modelId="{010C68E8-0F49-1C4A-8533-F49345FA6025}" type="presParOf" srcId="{8CA67C3D-35D1-444A-BE30-AD01CB1EF6CF}" destId="{172CA4E7-A9DD-8D44-9F8D-DB0D6B616AF8}" srcOrd="0" destOrd="0" presId="urn:microsoft.com/office/officeart/2008/layout/HorizontalMultiLevelHierarchy"/>
    <dgm:cxn modelId="{501009FA-E148-EE4B-9093-B7AF6BD48380}" type="presParOf" srcId="{172CA4E7-A9DD-8D44-9F8D-DB0D6B616AF8}" destId="{ECB75C1A-6E51-CA48-B364-199E31B03644}" srcOrd="0" destOrd="0" presId="urn:microsoft.com/office/officeart/2008/layout/HorizontalMultiLevelHierarchy"/>
    <dgm:cxn modelId="{6351DFE1-F08E-7343-B8F1-BCD4F1963FD1}" type="presParOf" srcId="{8CA67C3D-35D1-444A-BE30-AD01CB1EF6CF}" destId="{FB1334E7-5CBD-094B-AE32-0A4CB3AD5649}" srcOrd="1" destOrd="0" presId="urn:microsoft.com/office/officeart/2008/layout/HorizontalMultiLevelHierarchy"/>
    <dgm:cxn modelId="{8DF28F08-736B-814B-8542-9C0DE3A50D8A}" type="presParOf" srcId="{FB1334E7-5CBD-094B-AE32-0A4CB3AD5649}" destId="{7C9231CE-8462-C04D-A7A8-7711C2DE5511}" srcOrd="0" destOrd="0" presId="urn:microsoft.com/office/officeart/2008/layout/HorizontalMultiLevelHierarchy"/>
    <dgm:cxn modelId="{4D9E78F1-F5BE-9D4F-8EA3-F4482219DEE8}" type="presParOf" srcId="{FB1334E7-5CBD-094B-AE32-0A4CB3AD5649}" destId="{4F871ABC-8519-E144-8F13-FCABF2AF3310}" srcOrd="1" destOrd="0" presId="urn:microsoft.com/office/officeart/2008/layout/HorizontalMultiLevelHierarchy"/>
    <dgm:cxn modelId="{9DAC587D-9D8D-644A-9ACF-0465B04387E6}" type="presParOf" srcId="{8CA67C3D-35D1-444A-BE30-AD01CB1EF6CF}" destId="{9AD94465-9CCB-1343-9884-C7D6DC31D7A9}" srcOrd="2" destOrd="0" presId="urn:microsoft.com/office/officeart/2008/layout/HorizontalMultiLevelHierarchy"/>
    <dgm:cxn modelId="{441A9D52-1E18-C645-ABF2-283CD0181B2F}" type="presParOf" srcId="{9AD94465-9CCB-1343-9884-C7D6DC31D7A9}" destId="{1DB78A25-8A70-2E4E-93A0-DEFB4AA38664}" srcOrd="0" destOrd="0" presId="urn:microsoft.com/office/officeart/2008/layout/HorizontalMultiLevelHierarchy"/>
    <dgm:cxn modelId="{3176B4AF-801E-9841-B386-53D771D00A3F}" type="presParOf" srcId="{8CA67C3D-35D1-444A-BE30-AD01CB1EF6CF}" destId="{53025B7A-9DDF-0845-91EF-2A57727AF8E3}" srcOrd="3" destOrd="0" presId="urn:microsoft.com/office/officeart/2008/layout/HorizontalMultiLevelHierarchy"/>
    <dgm:cxn modelId="{12AE83E0-0938-7442-8565-8B52FAE81D9D}" type="presParOf" srcId="{53025B7A-9DDF-0845-91EF-2A57727AF8E3}" destId="{F8012E5E-0D4D-8743-AC81-F602FBD12B2F}" srcOrd="0" destOrd="0" presId="urn:microsoft.com/office/officeart/2008/layout/HorizontalMultiLevelHierarchy"/>
    <dgm:cxn modelId="{8B81AE8E-4537-504D-8833-25F543BD8036}" type="presParOf" srcId="{53025B7A-9DDF-0845-91EF-2A57727AF8E3}" destId="{4541649A-EAD3-7C4E-B167-4918616676C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E3213-0D50-5648-8694-87BC53685D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40736D3A-FAD2-0A48-98D2-1BA95ED46137}">
      <dgm:prSet phldrT="[Text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r>
            <a: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Edu X increase its market share by 10% in the next 6 months in alignment with the strategic goal to become the market leader?</a:t>
          </a:r>
        </a:p>
      </dgm:t>
    </dgm:pt>
    <dgm:pt modelId="{D74FC746-026E-4548-92F4-AD691E1B66B9}" type="par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478CF4-8813-EF49-B640-0B538DE5FEE8}" type="sib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8E19F-46AA-AC43-B2E9-D4F479C69B2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Issue 1</a:t>
          </a:r>
        </a:p>
      </dgm:t>
    </dgm:pt>
    <dgm:pt modelId="{633C55DA-5582-CC4E-A708-F54A1F2C2623}" type="parTrans" cxnId="{717D669F-82B6-3D4B-9B04-A37F2C44EBE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5B7CF-2CA0-9B41-A0A3-D52004AB55DE}" type="sibTrans" cxnId="{717D669F-82B6-3D4B-9B04-A37F2C44EBE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3161E-F4D0-A447-AD90-D6DFBE6FD9F8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Issue 2</a:t>
          </a:r>
        </a:p>
      </dgm:t>
    </dgm:pt>
    <dgm:pt modelId="{8FA5F201-5ADC-A342-93EC-943870F37DA1}" type="parTrans" cxnId="{CAA988E6-5335-4C4A-892B-5C7A7ED7F1A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18E6B5-98E6-5142-955D-B0BC9722FAE6}" type="sibTrans" cxnId="{CAA988E6-5335-4C4A-892B-5C7A7ED7F1A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5F202-EBBE-214C-9775-645F3B5E3FCE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34B66379-08DC-3541-9A28-5CDF45370327}" type="parTrans" cxnId="{C51C37A3-F218-B546-BA64-4F9133E35F4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48CC1-621A-184A-9E8C-E5A9B126762C}" type="sibTrans" cxnId="{C51C37A3-F218-B546-BA64-4F9133E35F4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3BF33-6815-8248-99CB-EDE8F9716577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8053C7FA-DF98-BE40-AC19-54C904956CE2}" type="parTrans" cxnId="{6053988B-BF87-EF46-B273-2AF929346951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B615BD-24A1-4E48-9122-BA7714F33A97}" type="sibTrans" cxnId="{6053988B-BF87-EF46-B273-2AF929346951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157C4F-3756-2741-94D9-428DA405F8FD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6B7DB5AA-FBF1-D844-9AFD-B42317BEC1DE}" type="parTrans" cxnId="{97748788-4834-0143-8DD8-2D17AAED9B32}">
      <dgm:prSet/>
      <dgm:spPr/>
      <dgm:t>
        <a:bodyPr/>
        <a:lstStyle/>
        <a:p>
          <a:endParaRPr lang="en-GB"/>
        </a:p>
      </dgm:t>
    </dgm:pt>
    <dgm:pt modelId="{8B6A7D98-420C-0A48-ABD3-A3B0BC097F28}" type="sibTrans" cxnId="{97748788-4834-0143-8DD8-2D17AAED9B32}">
      <dgm:prSet/>
      <dgm:spPr/>
    </dgm:pt>
    <dgm:pt modelId="{75151550-74DE-744B-94E3-57C7AE16D459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DF7BDAB3-F507-6D48-A0C4-D1C094BB3C7B}" type="parTrans" cxnId="{B4682E80-2314-FF42-B3D3-31F16D0F6224}">
      <dgm:prSet/>
      <dgm:spPr/>
      <dgm:t>
        <a:bodyPr/>
        <a:lstStyle/>
        <a:p>
          <a:endParaRPr lang="en-GB"/>
        </a:p>
      </dgm:t>
    </dgm:pt>
    <dgm:pt modelId="{8D0C3433-7E89-E642-8F10-60CC35F93E84}" type="sibTrans" cxnId="{B4682E80-2314-FF42-B3D3-31F16D0F6224}">
      <dgm:prSet/>
      <dgm:spPr/>
    </dgm:pt>
    <dgm:pt modelId="{8A2DAA96-E108-1141-898F-1F60B58A6E78}" type="pres">
      <dgm:prSet presAssocID="{734E3213-0D50-5648-8694-87BC53685D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16D60-3BF4-E149-BD12-B391DE0CA748}" type="pres">
      <dgm:prSet presAssocID="{40736D3A-FAD2-0A48-98D2-1BA95ED46137}" presName="root1" presStyleCnt="0"/>
      <dgm:spPr/>
    </dgm:pt>
    <dgm:pt modelId="{B0FD742A-F64C-5646-9F60-9C1AAB6188BD}" type="pres">
      <dgm:prSet presAssocID="{40736D3A-FAD2-0A48-98D2-1BA95ED46137}" presName="LevelOneTextNode" presStyleLbl="node0" presStyleIdx="0" presStyleCnt="1" custScaleX="588676" custScaleY="29641">
        <dgm:presLayoutVars>
          <dgm:chPref val="3"/>
        </dgm:presLayoutVars>
      </dgm:prSet>
      <dgm:spPr/>
    </dgm:pt>
    <dgm:pt modelId="{995F1D4C-38B3-9644-8A88-5244EA661B22}" type="pres">
      <dgm:prSet presAssocID="{40736D3A-FAD2-0A48-98D2-1BA95ED46137}" presName="level2hierChild" presStyleCnt="0"/>
      <dgm:spPr/>
    </dgm:pt>
    <dgm:pt modelId="{372855A5-E7ED-754E-AA57-7209294685CC}" type="pres">
      <dgm:prSet presAssocID="{633C55DA-5582-CC4E-A708-F54A1F2C2623}" presName="conn2-1" presStyleLbl="parChTrans1D2" presStyleIdx="0" presStyleCnt="2"/>
      <dgm:spPr/>
    </dgm:pt>
    <dgm:pt modelId="{96DA86AA-A97B-FB41-81B3-2AFA0F6560EE}" type="pres">
      <dgm:prSet presAssocID="{633C55DA-5582-CC4E-A708-F54A1F2C2623}" presName="connTx" presStyleLbl="parChTrans1D2" presStyleIdx="0" presStyleCnt="2"/>
      <dgm:spPr/>
    </dgm:pt>
    <dgm:pt modelId="{E4E5C987-F532-B74B-AC97-C6E4430421FE}" type="pres">
      <dgm:prSet presAssocID="{71B8E19F-46AA-AC43-B2E9-D4F479C69B20}" presName="root2" presStyleCnt="0"/>
      <dgm:spPr/>
    </dgm:pt>
    <dgm:pt modelId="{80B6AA5F-DE61-C54A-8755-5953BCBC295C}" type="pres">
      <dgm:prSet presAssocID="{71B8E19F-46AA-AC43-B2E9-D4F479C69B20}" presName="LevelTwoTextNode" presStyleLbl="node2" presStyleIdx="0" presStyleCnt="2">
        <dgm:presLayoutVars>
          <dgm:chPref val="3"/>
        </dgm:presLayoutVars>
      </dgm:prSet>
      <dgm:spPr/>
    </dgm:pt>
    <dgm:pt modelId="{6616772C-49EB-3B4F-A18C-1AE72AADEAF2}" type="pres">
      <dgm:prSet presAssocID="{71B8E19F-46AA-AC43-B2E9-D4F479C69B20}" presName="level3hierChild" presStyleCnt="0"/>
      <dgm:spPr/>
    </dgm:pt>
    <dgm:pt modelId="{E62DB4F5-4DDB-EB49-BDB4-0AF069FC6827}" type="pres">
      <dgm:prSet presAssocID="{6B7DB5AA-FBF1-D844-9AFD-B42317BEC1DE}" presName="conn2-1" presStyleLbl="parChTrans1D3" presStyleIdx="0" presStyleCnt="4"/>
      <dgm:spPr/>
    </dgm:pt>
    <dgm:pt modelId="{6370EAF5-728B-DC41-B752-A8E5B526B81B}" type="pres">
      <dgm:prSet presAssocID="{6B7DB5AA-FBF1-D844-9AFD-B42317BEC1DE}" presName="connTx" presStyleLbl="parChTrans1D3" presStyleIdx="0" presStyleCnt="4"/>
      <dgm:spPr/>
    </dgm:pt>
    <dgm:pt modelId="{C781811A-0D94-7A48-A177-4E2B68430AD4}" type="pres">
      <dgm:prSet presAssocID="{2D157C4F-3756-2741-94D9-428DA405F8FD}" presName="root2" presStyleCnt="0"/>
      <dgm:spPr/>
    </dgm:pt>
    <dgm:pt modelId="{229B9CC6-24B6-6D45-B33D-AC5DC81F8635}" type="pres">
      <dgm:prSet presAssocID="{2D157C4F-3756-2741-94D9-428DA405F8FD}" presName="LevelTwoTextNode" presStyleLbl="node3" presStyleIdx="0" presStyleCnt="4">
        <dgm:presLayoutVars>
          <dgm:chPref val="3"/>
        </dgm:presLayoutVars>
      </dgm:prSet>
      <dgm:spPr/>
    </dgm:pt>
    <dgm:pt modelId="{26417E79-2FC1-8744-BF65-761E63803C4C}" type="pres">
      <dgm:prSet presAssocID="{2D157C4F-3756-2741-94D9-428DA405F8FD}" presName="level3hierChild" presStyleCnt="0"/>
      <dgm:spPr/>
    </dgm:pt>
    <dgm:pt modelId="{FAD81769-898B-0E45-825F-35D772526D47}" type="pres">
      <dgm:prSet presAssocID="{DF7BDAB3-F507-6D48-A0C4-D1C094BB3C7B}" presName="conn2-1" presStyleLbl="parChTrans1D3" presStyleIdx="1" presStyleCnt="4"/>
      <dgm:spPr/>
    </dgm:pt>
    <dgm:pt modelId="{5ED9A5E6-5D1D-5240-8FFB-12C56695C3C7}" type="pres">
      <dgm:prSet presAssocID="{DF7BDAB3-F507-6D48-A0C4-D1C094BB3C7B}" presName="connTx" presStyleLbl="parChTrans1D3" presStyleIdx="1" presStyleCnt="4"/>
      <dgm:spPr/>
    </dgm:pt>
    <dgm:pt modelId="{E82F4942-C514-6246-854E-53C68B66B8D4}" type="pres">
      <dgm:prSet presAssocID="{75151550-74DE-744B-94E3-57C7AE16D459}" presName="root2" presStyleCnt="0"/>
      <dgm:spPr/>
    </dgm:pt>
    <dgm:pt modelId="{6C697AB8-E839-1940-A4A2-9D4BB736FE13}" type="pres">
      <dgm:prSet presAssocID="{75151550-74DE-744B-94E3-57C7AE16D459}" presName="LevelTwoTextNode" presStyleLbl="node3" presStyleIdx="1" presStyleCnt="4">
        <dgm:presLayoutVars>
          <dgm:chPref val="3"/>
        </dgm:presLayoutVars>
      </dgm:prSet>
      <dgm:spPr/>
    </dgm:pt>
    <dgm:pt modelId="{4F385FEB-2BA9-FE4B-9F41-BD8A8BF9C391}" type="pres">
      <dgm:prSet presAssocID="{75151550-74DE-744B-94E3-57C7AE16D459}" presName="level3hierChild" presStyleCnt="0"/>
      <dgm:spPr/>
    </dgm:pt>
    <dgm:pt modelId="{40454C2E-0DF2-FF4D-9E10-BF593C02BA80}" type="pres">
      <dgm:prSet presAssocID="{8FA5F201-5ADC-A342-93EC-943870F37DA1}" presName="conn2-1" presStyleLbl="parChTrans1D2" presStyleIdx="1" presStyleCnt="2"/>
      <dgm:spPr/>
    </dgm:pt>
    <dgm:pt modelId="{CD3DF825-D917-3746-AE56-A71CDF6FA9D3}" type="pres">
      <dgm:prSet presAssocID="{8FA5F201-5ADC-A342-93EC-943870F37DA1}" presName="connTx" presStyleLbl="parChTrans1D2" presStyleIdx="1" presStyleCnt="2"/>
      <dgm:spPr/>
    </dgm:pt>
    <dgm:pt modelId="{A608DA9D-A277-1649-BEC6-9212F7211164}" type="pres">
      <dgm:prSet presAssocID="{2893161E-F4D0-A447-AD90-D6DFBE6FD9F8}" presName="root2" presStyleCnt="0"/>
      <dgm:spPr/>
    </dgm:pt>
    <dgm:pt modelId="{8D2877EA-8018-7D42-A2AB-78B6A68A35F4}" type="pres">
      <dgm:prSet presAssocID="{2893161E-F4D0-A447-AD90-D6DFBE6FD9F8}" presName="LevelTwoTextNode" presStyleLbl="node2" presStyleIdx="1" presStyleCnt="2">
        <dgm:presLayoutVars>
          <dgm:chPref val="3"/>
        </dgm:presLayoutVars>
      </dgm:prSet>
      <dgm:spPr/>
    </dgm:pt>
    <dgm:pt modelId="{8CA67C3D-35D1-444A-BE30-AD01CB1EF6CF}" type="pres">
      <dgm:prSet presAssocID="{2893161E-F4D0-A447-AD90-D6DFBE6FD9F8}" presName="level3hierChild" presStyleCnt="0"/>
      <dgm:spPr/>
    </dgm:pt>
    <dgm:pt modelId="{172CA4E7-A9DD-8D44-9F8D-DB0D6B616AF8}" type="pres">
      <dgm:prSet presAssocID="{34B66379-08DC-3541-9A28-5CDF45370327}" presName="conn2-1" presStyleLbl="parChTrans1D3" presStyleIdx="2" presStyleCnt="4"/>
      <dgm:spPr/>
    </dgm:pt>
    <dgm:pt modelId="{ECB75C1A-6E51-CA48-B364-199E31B03644}" type="pres">
      <dgm:prSet presAssocID="{34B66379-08DC-3541-9A28-5CDF45370327}" presName="connTx" presStyleLbl="parChTrans1D3" presStyleIdx="2" presStyleCnt="4"/>
      <dgm:spPr/>
    </dgm:pt>
    <dgm:pt modelId="{FB1334E7-5CBD-094B-AE32-0A4CB3AD5649}" type="pres">
      <dgm:prSet presAssocID="{11A5F202-EBBE-214C-9775-645F3B5E3FCE}" presName="root2" presStyleCnt="0"/>
      <dgm:spPr/>
    </dgm:pt>
    <dgm:pt modelId="{7C9231CE-8462-C04D-A7A8-7711C2DE5511}" type="pres">
      <dgm:prSet presAssocID="{11A5F202-EBBE-214C-9775-645F3B5E3FCE}" presName="LevelTwoTextNode" presStyleLbl="node3" presStyleIdx="2" presStyleCnt="4">
        <dgm:presLayoutVars>
          <dgm:chPref val="3"/>
        </dgm:presLayoutVars>
      </dgm:prSet>
      <dgm:spPr/>
    </dgm:pt>
    <dgm:pt modelId="{4F871ABC-8519-E144-8F13-FCABF2AF3310}" type="pres">
      <dgm:prSet presAssocID="{11A5F202-EBBE-214C-9775-645F3B5E3FCE}" presName="level3hierChild" presStyleCnt="0"/>
      <dgm:spPr/>
    </dgm:pt>
    <dgm:pt modelId="{9AD94465-9CCB-1343-9884-C7D6DC31D7A9}" type="pres">
      <dgm:prSet presAssocID="{8053C7FA-DF98-BE40-AC19-54C904956CE2}" presName="conn2-1" presStyleLbl="parChTrans1D3" presStyleIdx="3" presStyleCnt="4"/>
      <dgm:spPr/>
    </dgm:pt>
    <dgm:pt modelId="{1DB78A25-8A70-2E4E-93A0-DEFB4AA38664}" type="pres">
      <dgm:prSet presAssocID="{8053C7FA-DF98-BE40-AC19-54C904956CE2}" presName="connTx" presStyleLbl="parChTrans1D3" presStyleIdx="3" presStyleCnt="4"/>
      <dgm:spPr/>
    </dgm:pt>
    <dgm:pt modelId="{53025B7A-9DDF-0845-91EF-2A57727AF8E3}" type="pres">
      <dgm:prSet presAssocID="{B5C3BF33-6815-8248-99CB-EDE8F9716577}" presName="root2" presStyleCnt="0"/>
      <dgm:spPr/>
    </dgm:pt>
    <dgm:pt modelId="{F8012E5E-0D4D-8743-AC81-F602FBD12B2F}" type="pres">
      <dgm:prSet presAssocID="{B5C3BF33-6815-8248-99CB-EDE8F9716577}" presName="LevelTwoTextNode" presStyleLbl="node3" presStyleIdx="3" presStyleCnt="4">
        <dgm:presLayoutVars>
          <dgm:chPref val="3"/>
        </dgm:presLayoutVars>
      </dgm:prSet>
      <dgm:spPr/>
    </dgm:pt>
    <dgm:pt modelId="{4541649A-EAD3-7C4E-B167-4918616676C8}" type="pres">
      <dgm:prSet presAssocID="{B5C3BF33-6815-8248-99CB-EDE8F9716577}" presName="level3hierChild" presStyleCnt="0"/>
      <dgm:spPr/>
    </dgm:pt>
  </dgm:ptLst>
  <dgm:cxnLst>
    <dgm:cxn modelId="{3750A022-F3D4-564E-84A5-38D3D929D5B4}" type="presOf" srcId="{633C55DA-5582-CC4E-A708-F54A1F2C2623}" destId="{96DA86AA-A97B-FB41-81B3-2AFA0F6560EE}" srcOrd="1" destOrd="0" presId="urn:microsoft.com/office/officeart/2008/layout/HorizontalMultiLevelHierarchy"/>
    <dgm:cxn modelId="{7AA31B24-EFDF-534E-8D1B-4EA3DF3C7192}" type="presOf" srcId="{DF7BDAB3-F507-6D48-A0C4-D1C094BB3C7B}" destId="{5ED9A5E6-5D1D-5240-8FFB-12C56695C3C7}" srcOrd="1" destOrd="0" presId="urn:microsoft.com/office/officeart/2008/layout/HorizontalMultiLevelHierarchy"/>
    <dgm:cxn modelId="{AC126F2B-4C4E-7C45-B552-902C5ABDA815}" type="presOf" srcId="{40736D3A-FAD2-0A48-98D2-1BA95ED46137}" destId="{B0FD742A-F64C-5646-9F60-9C1AAB6188BD}" srcOrd="0" destOrd="0" presId="urn:microsoft.com/office/officeart/2008/layout/HorizontalMultiLevelHierarchy"/>
    <dgm:cxn modelId="{138A932D-9832-A246-B1F2-F0AA82E4F599}" type="presOf" srcId="{34B66379-08DC-3541-9A28-5CDF45370327}" destId="{ECB75C1A-6E51-CA48-B364-199E31B03644}" srcOrd="1" destOrd="0" presId="urn:microsoft.com/office/officeart/2008/layout/HorizontalMultiLevelHierarchy"/>
    <dgm:cxn modelId="{B581182F-01AB-7049-B24C-196CA11D1F6F}" type="presOf" srcId="{75151550-74DE-744B-94E3-57C7AE16D459}" destId="{6C697AB8-E839-1940-A4A2-9D4BB736FE13}" srcOrd="0" destOrd="0" presId="urn:microsoft.com/office/officeart/2008/layout/HorizontalMultiLevelHierarchy"/>
    <dgm:cxn modelId="{E549B236-76D5-0D43-B261-A68940CC10BE}" type="presOf" srcId="{B5C3BF33-6815-8248-99CB-EDE8F9716577}" destId="{F8012E5E-0D4D-8743-AC81-F602FBD12B2F}" srcOrd="0" destOrd="0" presId="urn:microsoft.com/office/officeart/2008/layout/HorizontalMultiLevelHierarchy"/>
    <dgm:cxn modelId="{A5591040-B35B-F94C-9D12-8AF48F7DBD0D}" type="presOf" srcId="{8FA5F201-5ADC-A342-93EC-943870F37DA1}" destId="{40454C2E-0DF2-FF4D-9E10-BF593C02BA80}" srcOrd="0" destOrd="0" presId="urn:microsoft.com/office/officeart/2008/layout/HorizontalMultiLevelHierarchy"/>
    <dgm:cxn modelId="{03314947-F011-9248-8E1C-616F64665B8D}" type="presOf" srcId="{8053C7FA-DF98-BE40-AC19-54C904956CE2}" destId="{9AD94465-9CCB-1343-9884-C7D6DC31D7A9}" srcOrd="0" destOrd="0" presId="urn:microsoft.com/office/officeart/2008/layout/HorizontalMultiLevelHierarchy"/>
    <dgm:cxn modelId="{0B03DC4D-57A0-0449-84F0-71915D07A8AA}" type="presOf" srcId="{11A5F202-EBBE-214C-9775-645F3B5E3FCE}" destId="{7C9231CE-8462-C04D-A7A8-7711C2DE5511}" srcOrd="0" destOrd="0" presId="urn:microsoft.com/office/officeart/2008/layout/HorizontalMultiLevelHierarchy"/>
    <dgm:cxn modelId="{E9F42B56-2788-C549-8BD1-E2345252F39E}" type="presOf" srcId="{2893161E-F4D0-A447-AD90-D6DFBE6FD9F8}" destId="{8D2877EA-8018-7D42-A2AB-78B6A68A35F4}" srcOrd="0" destOrd="0" presId="urn:microsoft.com/office/officeart/2008/layout/HorizontalMultiLevelHierarchy"/>
    <dgm:cxn modelId="{196C326B-A943-7846-BDD7-B8D64BA0C196}" type="presOf" srcId="{6B7DB5AA-FBF1-D844-9AFD-B42317BEC1DE}" destId="{E62DB4F5-4DDB-EB49-BDB4-0AF069FC6827}" srcOrd="0" destOrd="0" presId="urn:microsoft.com/office/officeart/2008/layout/HorizontalMultiLevelHierarchy"/>
    <dgm:cxn modelId="{B9774C71-B344-504B-925D-B2C546CF21CB}" type="presOf" srcId="{6B7DB5AA-FBF1-D844-9AFD-B42317BEC1DE}" destId="{6370EAF5-728B-DC41-B752-A8E5B526B81B}" srcOrd="1" destOrd="0" presId="urn:microsoft.com/office/officeart/2008/layout/HorizontalMultiLevelHierarchy"/>
    <dgm:cxn modelId="{B4682E80-2314-FF42-B3D3-31F16D0F6224}" srcId="{71B8E19F-46AA-AC43-B2E9-D4F479C69B20}" destId="{75151550-74DE-744B-94E3-57C7AE16D459}" srcOrd="1" destOrd="0" parTransId="{DF7BDAB3-F507-6D48-A0C4-D1C094BB3C7B}" sibTransId="{8D0C3433-7E89-E642-8F10-60CC35F93E84}"/>
    <dgm:cxn modelId="{393BFB83-0739-7D4B-A306-1280802BCA5A}" type="presOf" srcId="{8053C7FA-DF98-BE40-AC19-54C904956CE2}" destId="{1DB78A25-8A70-2E4E-93A0-DEFB4AA38664}" srcOrd="1" destOrd="0" presId="urn:microsoft.com/office/officeart/2008/layout/HorizontalMultiLevelHierarchy"/>
    <dgm:cxn modelId="{97748788-4834-0143-8DD8-2D17AAED9B32}" srcId="{71B8E19F-46AA-AC43-B2E9-D4F479C69B20}" destId="{2D157C4F-3756-2741-94D9-428DA405F8FD}" srcOrd="0" destOrd="0" parTransId="{6B7DB5AA-FBF1-D844-9AFD-B42317BEC1DE}" sibTransId="{8B6A7D98-420C-0A48-ABD3-A3B0BC097F28}"/>
    <dgm:cxn modelId="{6053988B-BF87-EF46-B273-2AF929346951}" srcId="{2893161E-F4D0-A447-AD90-D6DFBE6FD9F8}" destId="{B5C3BF33-6815-8248-99CB-EDE8F9716577}" srcOrd="1" destOrd="0" parTransId="{8053C7FA-DF98-BE40-AC19-54C904956CE2}" sibTransId="{DBB615BD-24A1-4E48-9122-BA7714F33A97}"/>
    <dgm:cxn modelId="{7D1A7C9B-8247-5E42-BD2D-5EAF6FB63320}" type="presOf" srcId="{734E3213-0D50-5648-8694-87BC53685D37}" destId="{8A2DAA96-E108-1141-898F-1F60B58A6E78}" srcOrd="0" destOrd="0" presId="urn:microsoft.com/office/officeart/2008/layout/HorizontalMultiLevelHierarchy"/>
    <dgm:cxn modelId="{717D669F-82B6-3D4B-9B04-A37F2C44EBE2}" srcId="{40736D3A-FAD2-0A48-98D2-1BA95ED46137}" destId="{71B8E19F-46AA-AC43-B2E9-D4F479C69B20}" srcOrd="0" destOrd="0" parTransId="{633C55DA-5582-CC4E-A708-F54A1F2C2623}" sibTransId="{70E5B7CF-2CA0-9B41-A0A3-D52004AB55DE}"/>
    <dgm:cxn modelId="{C51C37A3-F218-B546-BA64-4F9133E35F4C}" srcId="{2893161E-F4D0-A447-AD90-D6DFBE6FD9F8}" destId="{11A5F202-EBBE-214C-9775-645F3B5E3FCE}" srcOrd="0" destOrd="0" parTransId="{34B66379-08DC-3541-9A28-5CDF45370327}" sibTransId="{57C48CC1-621A-184A-9E8C-E5A9B126762C}"/>
    <dgm:cxn modelId="{A62F7BA5-B4CA-3F45-98AD-4F83CCB7B51D}" type="presOf" srcId="{34B66379-08DC-3541-9A28-5CDF45370327}" destId="{172CA4E7-A9DD-8D44-9F8D-DB0D6B616AF8}" srcOrd="0" destOrd="0" presId="urn:microsoft.com/office/officeart/2008/layout/HorizontalMultiLevelHierarchy"/>
    <dgm:cxn modelId="{BE6D91AD-01CC-3A42-AB83-7BD3C178F52D}" type="presOf" srcId="{8FA5F201-5ADC-A342-93EC-943870F37DA1}" destId="{CD3DF825-D917-3746-AE56-A71CDF6FA9D3}" srcOrd="1" destOrd="0" presId="urn:microsoft.com/office/officeart/2008/layout/HorizontalMultiLevelHierarchy"/>
    <dgm:cxn modelId="{31454CB2-1A03-6345-85D3-943BB2BBDD2D}" srcId="{734E3213-0D50-5648-8694-87BC53685D37}" destId="{40736D3A-FAD2-0A48-98D2-1BA95ED46137}" srcOrd="0" destOrd="0" parTransId="{D74FC746-026E-4548-92F4-AD691E1B66B9}" sibTransId="{67478CF4-8813-EF49-B640-0B538DE5FEE8}"/>
    <dgm:cxn modelId="{8AE7C7B7-FC7F-BA47-B0F4-79A1BE8E1AAF}" type="presOf" srcId="{71B8E19F-46AA-AC43-B2E9-D4F479C69B20}" destId="{80B6AA5F-DE61-C54A-8755-5953BCBC295C}" srcOrd="0" destOrd="0" presId="urn:microsoft.com/office/officeart/2008/layout/HorizontalMultiLevelHierarchy"/>
    <dgm:cxn modelId="{0402B6CA-C035-E34E-A6C8-04807E3B1D90}" type="presOf" srcId="{2D157C4F-3756-2741-94D9-428DA405F8FD}" destId="{229B9CC6-24B6-6D45-B33D-AC5DC81F8635}" srcOrd="0" destOrd="0" presId="urn:microsoft.com/office/officeart/2008/layout/HorizontalMultiLevelHierarchy"/>
    <dgm:cxn modelId="{267B00CF-7C79-B645-B21A-8D9DA887A596}" type="presOf" srcId="{633C55DA-5582-CC4E-A708-F54A1F2C2623}" destId="{372855A5-E7ED-754E-AA57-7209294685CC}" srcOrd="0" destOrd="0" presId="urn:microsoft.com/office/officeart/2008/layout/HorizontalMultiLevelHierarchy"/>
    <dgm:cxn modelId="{B34C41E2-EFFE-7E4E-9B48-FBDF968541B6}" type="presOf" srcId="{DF7BDAB3-F507-6D48-A0C4-D1C094BB3C7B}" destId="{FAD81769-898B-0E45-825F-35D772526D47}" srcOrd="0" destOrd="0" presId="urn:microsoft.com/office/officeart/2008/layout/HorizontalMultiLevelHierarchy"/>
    <dgm:cxn modelId="{CAA988E6-5335-4C4A-892B-5C7A7ED7F1A2}" srcId="{40736D3A-FAD2-0A48-98D2-1BA95ED46137}" destId="{2893161E-F4D0-A447-AD90-D6DFBE6FD9F8}" srcOrd="1" destOrd="0" parTransId="{8FA5F201-5ADC-A342-93EC-943870F37DA1}" sibTransId="{3718E6B5-98E6-5142-955D-B0BC9722FAE6}"/>
    <dgm:cxn modelId="{40D7C4EF-3E46-6E48-802D-CF9436373217}" type="presParOf" srcId="{8A2DAA96-E108-1141-898F-1F60B58A6E78}" destId="{09316D60-3BF4-E149-BD12-B391DE0CA748}" srcOrd="0" destOrd="0" presId="urn:microsoft.com/office/officeart/2008/layout/HorizontalMultiLevelHierarchy"/>
    <dgm:cxn modelId="{D6824C33-2F55-B44A-BF21-3AD4E6FFEC60}" type="presParOf" srcId="{09316D60-3BF4-E149-BD12-B391DE0CA748}" destId="{B0FD742A-F64C-5646-9F60-9C1AAB6188BD}" srcOrd="0" destOrd="0" presId="urn:microsoft.com/office/officeart/2008/layout/HorizontalMultiLevelHierarchy"/>
    <dgm:cxn modelId="{9101904E-8800-B446-8933-53C4434A22B2}" type="presParOf" srcId="{09316D60-3BF4-E149-BD12-B391DE0CA748}" destId="{995F1D4C-38B3-9644-8A88-5244EA661B22}" srcOrd="1" destOrd="0" presId="urn:microsoft.com/office/officeart/2008/layout/HorizontalMultiLevelHierarchy"/>
    <dgm:cxn modelId="{6EDCB104-4FB4-A04D-A1CF-44E1DF9AC8F6}" type="presParOf" srcId="{995F1D4C-38B3-9644-8A88-5244EA661B22}" destId="{372855A5-E7ED-754E-AA57-7209294685CC}" srcOrd="0" destOrd="0" presId="urn:microsoft.com/office/officeart/2008/layout/HorizontalMultiLevelHierarchy"/>
    <dgm:cxn modelId="{3F04235F-5607-7944-B8B3-339A627E9E13}" type="presParOf" srcId="{372855A5-E7ED-754E-AA57-7209294685CC}" destId="{96DA86AA-A97B-FB41-81B3-2AFA0F6560EE}" srcOrd="0" destOrd="0" presId="urn:microsoft.com/office/officeart/2008/layout/HorizontalMultiLevelHierarchy"/>
    <dgm:cxn modelId="{BF8BA50E-B6B4-2240-803C-F193447064E0}" type="presParOf" srcId="{995F1D4C-38B3-9644-8A88-5244EA661B22}" destId="{E4E5C987-F532-B74B-AC97-C6E4430421FE}" srcOrd="1" destOrd="0" presId="urn:microsoft.com/office/officeart/2008/layout/HorizontalMultiLevelHierarchy"/>
    <dgm:cxn modelId="{BE3A6C88-A650-6C4F-8EE1-3790443CAF48}" type="presParOf" srcId="{E4E5C987-F532-B74B-AC97-C6E4430421FE}" destId="{80B6AA5F-DE61-C54A-8755-5953BCBC295C}" srcOrd="0" destOrd="0" presId="urn:microsoft.com/office/officeart/2008/layout/HorizontalMultiLevelHierarchy"/>
    <dgm:cxn modelId="{DEB07684-761C-FF42-AA58-A58579F2E0B1}" type="presParOf" srcId="{E4E5C987-F532-B74B-AC97-C6E4430421FE}" destId="{6616772C-49EB-3B4F-A18C-1AE72AADEAF2}" srcOrd="1" destOrd="0" presId="urn:microsoft.com/office/officeart/2008/layout/HorizontalMultiLevelHierarchy"/>
    <dgm:cxn modelId="{168CF922-47D2-0149-99B5-2681461DC706}" type="presParOf" srcId="{6616772C-49EB-3B4F-A18C-1AE72AADEAF2}" destId="{E62DB4F5-4DDB-EB49-BDB4-0AF069FC6827}" srcOrd="0" destOrd="0" presId="urn:microsoft.com/office/officeart/2008/layout/HorizontalMultiLevelHierarchy"/>
    <dgm:cxn modelId="{7705E707-4C89-4A40-ABBD-D2D6D2015AE6}" type="presParOf" srcId="{E62DB4F5-4DDB-EB49-BDB4-0AF069FC6827}" destId="{6370EAF5-728B-DC41-B752-A8E5B526B81B}" srcOrd="0" destOrd="0" presId="urn:microsoft.com/office/officeart/2008/layout/HorizontalMultiLevelHierarchy"/>
    <dgm:cxn modelId="{EC70220C-8ECB-3645-8C3A-DC950678CFDA}" type="presParOf" srcId="{6616772C-49EB-3B4F-A18C-1AE72AADEAF2}" destId="{C781811A-0D94-7A48-A177-4E2B68430AD4}" srcOrd="1" destOrd="0" presId="urn:microsoft.com/office/officeart/2008/layout/HorizontalMultiLevelHierarchy"/>
    <dgm:cxn modelId="{A22EE01E-2DF4-2846-81AD-BF88BDCB12E6}" type="presParOf" srcId="{C781811A-0D94-7A48-A177-4E2B68430AD4}" destId="{229B9CC6-24B6-6D45-B33D-AC5DC81F8635}" srcOrd="0" destOrd="0" presId="urn:microsoft.com/office/officeart/2008/layout/HorizontalMultiLevelHierarchy"/>
    <dgm:cxn modelId="{48BF703F-691F-B245-B3B8-041BB09F2123}" type="presParOf" srcId="{C781811A-0D94-7A48-A177-4E2B68430AD4}" destId="{26417E79-2FC1-8744-BF65-761E63803C4C}" srcOrd="1" destOrd="0" presId="urn:microsoft.com/office/officeart/2008/layout/HorizontalMultiLevelHierarchy"/>
    <dgm:cxn modelId="{E2A07F5E-254A-414B-9A7E-92331C94EA4B}" type="presParOf" srcId="{6616772C-49EB-3B4F-A18C-1AE72AADEAF2}" destId="{FAD81769-898B-0E45-825F-35D772526D47}" srcOrd="2" destOrd="0" presId="urn:microsoft.com/office/officeart/2008/layout/HorizontalMultiLevelHierarchy"/>
    <dgm:cxn modelId="{D0C0AA86-33E1-6345-BD6F-E0CF6B1DF1FC}" type="presParOf" srcId="{FAD81769-898B-0E45-825F-35D772526D47}" destId="{5ED9A5E6-5D1D-5240-8FFB-12C56695C3C7}" srcOrd="0" destOrd="0" presId="urn:microsoft.com/office/officeart/2008/layout/HorizontalMultiLevelHierarchy"/>
    <dgm:cxn modelId="{3C230045-AC32-6B41-9D72-EA5061D7415D}" type="presParOf" srcId="{6616772C-49EB-3B4F-A18C-1AE72AADEAF2}" destId="{E82F4942-C514-6246-854E-53C68B66B8D4}" srcOrd="3" destOrd="0" presId="urn:microsoft.com/office/officeart/2008/layout/HorizontalMultiLevelHierarchy"/>
    <dgm:cxn modelId="{69232471-1B23-AC43-92C5-3003107DE620}" type="presParOf" srcId="{E82F4942-C514-6246-854E-53C68B66B8D4}" destId="{6C697AB8-E839-1940-A4A2-9D4BB736FE13}" srcOrd="0" destOrd="0" presId="urn:microsoft.com/office/officeart/2008/layout/HorizontalMultiLevelHierarchy"/>
    <dgm:cxn modelId="{77300254-3026-5047-AAB0-B2061F2A4631}" type="presParOf" srcId="{E82F4942-C514-6246-854E-53C68B66B8D4}" destId="{4F385FEB-2BA9-FE4B-9F41-BD8A8BF9C391}" srcOrd="1" destOrd="0" presId="urn:microsoft.com/office/officeart/2008/layout/HorizontalMultiLevelHierarchy"/>
    <dgm:cxn modelId="{4190718C-F6F1-2D4E-B343-3D6E372536AA}" type="presParOf" srcId="{995F1D4C-38B3-9644-8A88-5244EA661B22}" destId="{40454C2E-0DF2-FF4D-9E10-BF593C02BA80}" srcOrd="2" destOrd="0" presId="urn:microsoft.com/office/officeart/2008/layout/HorizontalMultiLevelHierarchy"/>
    <dgm:cxn modelId="{249B62C0-0F17-254B-A121-FC67B247F2A5}" type="presParOf" srcId="{40454C2E-0DF2-FF4D-9E10-BF593C02BA80}" destId="{CD3DF825-D917-3746-AE56-A71CDF6FA9D3}" srcOrd="0" destOrd="0" presId="urn:microsoft.com/office/officeart/2008/layout/HorizontalMultiLevelHierarchy"/>
    <dgm:cxn modelId="{07706398-F889-7B4E-9ABB-475D7D3884C7}" type="presParOf" srcId="{995F1D4C-38B3-9644-8A88-5244EA661B22}" destId="{A608DA9D-A277-1649-BEC6-9212F7211164}" srcOrd="3" destOrd="0" presId="urn:microsoft.com/office/officeart/2008/layout/HorizontalMultiLevelHierarchy"/>
    <dgm:cxn modelId="{E84CC35A-6B8D-B246-834D-E6CE75CF86F6}" type="presParOf" srcId="{A608DA9D-A277-1649-BEC6-9212F7211164}" destId="{8D2877EA-8018-7D42-A2AB-78B6A68A35F4}" srcOrd="0" destOrd="0" presId="urn:microsoft.com/office/officeart/2008/layout/HorizontalMultiLevelHierarchy"/>
    <dgm:cxn modelId="{5643AB13-DE90-9249-BED6-7C1F6E1D66C3}" type="presParOf" srcId="{A608DA9D-A277-1649-BEC6-9212F7211164}" destId="{8CA67C3D-35D1-444A-BE30-AD01CB1EF6CF}" srcOrd="1" destOrd="0" presId="urn:microsoft.com/office/officeart/2008/layout/HorizontalMultiLevelHierarchy"/>
    <dgm:cxn modelId="{010C68E8-0F49-1C4A-8533-F49345FA6025}" type="presParOf" srcId="{8CA67C3D-35D1-444A-BE30-AD01CB1EF6CF}" destId="{172CA4E7-A9DD-8D44-9F8D-DB0D6B616AF8}" srcOrd="0" destOrd="0" presId="urn:microsoft.com/office/officeart/2008/layout/HorizontalMultiLevelHierarchy"/>
    <dgm:cxn modelId="{501009FA-E148-EE4B-9093-B7AF6BD48380}" type="presParOf" srcId="{172CA4E7-A9DD-8D44-9F8D-DB0D6B616AF8}" destId="{ECB75C1A-6E51-CA48-B364-199E31B03644}" srcOrd="0" destOrd="0" presId="urn:microsoft.com/office/officeart/2008/layout/HorizontalMultiLevelHierarchy"/>
    <dgm:cxn modelId="{6351DFE1-F08E-7343-B8F1-BCD4F1963FD1}" type="presParOf" srcId="{8CA67C3D-35D1-444A-BE30-AD01CB1EF6CF}" destId="{FB1334E7-5CBD-094B-AE32-0A4CB3AD5649}" srcOrd="1" destOrd="0" presId="urn:microsoft.com/office/officeart/2008/layout/HorizontalMultiLevelHierarchy"/>
    <dgm:cxn modelId="{8DF28F08-736B-814B-8542-9C0DE3A50D8A}" type="presParOf" srcId="{FB1334E7-5CBD-094B-AE32-0A4CB3AD5649}" destId="{7C9231CE-8462-C04D-A7A8-7711C2DE5511}" srcOrd="0" destOrd="0" presId="urn:microsoft.com/office/officeart/2008/layout/HorizontalMultiLevelHierarchy"/>
    <dgm:cxn modelId="{4D9E78F1-F5BE-9D4F-8EA3-F4482219DEE8}" type="presParOf" srcId="{FB1334E7-5CBD-094B-AE32-0A4CB3AD5649}" destId="{4F871ABC-8519-E144-8F13-FCABF2AF3310}" srcOrd="1" destOrd="0" presId="urn:microsoft.com/office/officeart/2008/layout/HorizontalMultiLevelHierarchy"/>
    <dgm:cxn modelId="{9DAC587D-9D8D-644A-9ACF-0465B04387E6}" type="presParOf" srcId="{8CA67C3D-35D1-444A-BE30-AD01CB1EF6CF}" destId="{9AD94465-9CCB-1343-9884-C7D6DC31D7A9}" srcOrd="2" destOrd="0" presId="urn:microsoft.com/office/officeart/2008/layout/HorizontalMultiLevelHierarchy"/>
    <dgm:cxn modelId="{441A9D52-1E18-C645-ABF2-283CD0181B2F}" type="presParOf" srcId="{9AD94465-9CCB-1343-9884-C7D6DC31D7A9}" destId="{1DB78A25-8A70-2E4E-93A0-DEFB4AA38664}" srcOrd="0" destOrd="0" presId="urn:microsoft.com/office/officeart/2008/layout/HorizontalMultiLevelHierarchy"/>
    <dgm:cxn modelId="{3176B4AF-801E-9841-B386-53D771D00A3F}" type="presParOf" srcId="{8CA67C3D-35D1-444A-BE30-AD01CB1EF6CF}" destId="{53025B7A-9DDF-0845-91EF-2A57727AF8E3}" srcOrd="3" destOrd="0" presId="urn:microsoft.com/office/officeart/2008/layout/HorizontalMultiLevelHierarchy"/>
    <dgm:cxn modelId="{12AE83E0-0938-7442-8565-8B52FAE81D9D}" type="presParOf" srcId="{53025B7A-9DDF-0845-91EF-2A57727AF8E3}" destId="{F8012E5E-0D4D-8743-AC81-F602FBD12B2F}" srcOrd="0" destOrd="0" presId="urn:microsoft.com/office/officeart/2008/layout/HorizontalMultiLevelHierarchy"/>
    <dgm:cxn modelId="{8B81AE8E-4537-504D-8833-25F543BD8036}" type="presParOf" srcId="{53025B7A-9DDF-0845-91EF-2A57727AF8E3}" destId="{4541649A-EAD3-7C4E-B167-4918616676C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4E3213-0D50-5648-8694-87BC53685D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40736D3A-FAD2-0A48-98D2-1BA95ED46137}">
      <dgm:prSet phldrT="[Text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r>
            <a: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I reduce my ecological footprint on the way to the office by 50% next month?</a:t>
          </a:r>
        </a:p>
      </dgm:t>
    </dgm:pt>
    <dgm:pt modelId="{D74FC746-026E-4548-92F4-AD691E1B66B9}" type="par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478CF4-8813-EF49-B640-0B538DE5FEE8}" type="sib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8E19F-46AA-AC43-B2E9-D4F479C69B2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Issue 1</a:t>
          </a:r>
        </a:p>
      </dgm:t>
    </dgm:pt>
    <dgm:pt modelId="{633C55DA-5582-CC4E-A708-F54A1F2C2623}" type="parTrans" cxnId="{717D669F-82B6-3D4B-9B04-A37F2C44EBE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5B7CF-2CA0-9B41-A0A3-D52004AB55DE}" type="sibTrans" cxnId="{717D669F-82B6-3D4B-9B04-A37F2C44EBE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51D80-6EE4-5C40-800A-712D3ECCC93A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A3C62AB6-1834-0941-9072-F329CA9FD8A3}" type="parTrans" cxnId="{695230A6-05AF-8549-98AA-4EE51CAD2B08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D71DA5-A00D-A948-B795-45128AC6290B}" type="sibTrans" cxnId="{695230A6-05AF-8549-98AA-4EE51CAD2B08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38189-EB59-5E49-95B5-668FACE9EB7C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CB273BEF-9A8A-6045-A513-0BFA2F7CC50A}" type="parTrans" cxnId="{D9D4F8D1-3E29-F84D-9602-16F0F64AF2C5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2A368-3449-564A-9C25-B1F74FB65F28}" type="sibTrans" cxnId="{D9D4F8D1-3E29-F84D-9602-16F0F64AF2C5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3161E-F4D0-A447-AD90-D6DFBE6FD9F8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Issue 2</a:t>
          </a:r>
        </a:p>
      </dgm:t>
    </dgm:pt>
    <dgm:pt modelId="{8FA5F201-5ADC-A342-93EC-943870F37DA1}" type="parTrans" cxnId="{CAA988E6-5335-4C4A-892B-5C7A7ED7F1A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18E6B5-98E6-5142-955D-B0BC9722FAE6}" type="sibTrans" cxnId="{CAA988E6-5335-4C4A-892B-5C7A7ED7F1A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5F202-EBBE-214C-9775-645F3B5E3FCE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34B66379-08DC-3541-9A28-5CDF45370327}" type="parTrans" cxnId="{C51C37A3-F218-B546-BA64-4F9133E35F4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48CC1-621A-184A-9E8C-E5A9B126762C}" type="sibTrans" cxnId="{C51C37A3-F218-B546-BA64-4F9133E35F4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3BF33-6815-8248-99CB-EDE8F9716577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8053C7FA-DF98-BE40-AC19-54C904956CE2}" type="parTrans" cxnId="{6053988B-BF87-EF46-B273-2AF929346951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B615BD-24A1-4E48-9122-BA7714F33A97}" type="sibTrans" cxnId="{6053988B-BF87-EF46-B273-2AF929346951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07864A-A58C-B94A-8813-2027B0A6B224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350F57B6-FF17-E945-A9A5-730F10E0978C}" type="parTrans" cxnId="{11BDCAE7-84DD-9346-ADD4-8F770010FF9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8E2A7-A7D4-0C44-A6E5-1274D8DE8F82}" type="sibTrans" cxnId="{11BDCAE7-84DD-9346-ADD4-8F770010FF9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B2FBAE-73CB-024D-8D0C-5FC3A5B6DDBC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C918E84C-BE74-7E4D-9C21-81BCE19938D4}" type="parTrans" cxnId="{0ED2B387-8073-9D4E-8170-2ACE9B5DE107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3A5BD3-B6A2-A142-AED1-8E867E8B9CB1}" type="sibTrans" cxnId="{0ED2B387-8073-9D4E-8170-2ACE9B5DE107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A6FBA0-FE70-7044-B82A-50A8AE8AE52D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8B62BAF2-9D73-EF41-88FC-5B950D9867C4}" type="parTrans" cxnId="{8E082677-F076-3745-9E8E-A9857BA6523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E20DB1-998F-9F4A-9BB0-F94D2A3A11C6}" type="sibTrans" cxnId="{8E082677-F076-3745-9E8E-A9857BA6523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837FC5-8D22-D54F-AAA3-DE093E2BA7F2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gm:t>
    </dgm:pt>
    <dgm:pt modelId="{75D0EB8C-5903-8A4B-8AF9-28E536C96DD3}" type="parTrans" cxnId="{09B7C4CD-97F3-1449-BAE9-CC9B79C00B63}">
      <dgm:prSet/>
      <dgm:spPr/>
      <dgm:t>
        <a:bodyPr/>
        <a:lstStyle/>
        <a:p>
          <a:endParaRPr lang="en-GB"/>
        </a:p>
      </dgm:t>
    </dgm:pt>
    <dgm:pt modelId="{F12DCCF9-5953-D243-99A9-2A006FE41A7B}" type="sibTrans" cxnId="{09B7C4CD-97F3-1449-BAE9-CC9B79C00B63}">
      <dgm:prSet/>
      <dgm:spPr/>
    </dgm:pt>
    <dgm:pt modelId="{8A2DAA96-E108-1141-898F-1F60B58A6E78}" type="pres">
      <dgm:prSet presAssocID="{734E3213-0D50-5648-8694-87BC53685D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16D60-3BF4-E149-BD12-B391DE0CA748}" type="pres">
      <dgm:prSet presAssocID="{40736D3A-FAD2-0A48-98D2-1BA95ED46137}" presName="root1" presStyleCnt="0"/>
      <dgm:spPr/>
    </dgm:pt>
    <dgm:pt modelId="{B0FD742A-F64C-5646-9F60-9C1AAB6188BD}" type="pres">
      <dgm:prSet presAssocID="{40736D3A-FAD2-0A48-98D2-1BA95ED46137}" presName="LevelOneTextNode" presStyleLbl="node0" presStyleIdx="0" presStyleCnt="1" custScaleX="588676" custScaleY="29641">
        <dgm:presLayoutVars>
          <dgm:chPref val="3"/>
        </dgm:presLayoutVars>
      </dgm:prSet>
      <dgm:spPr/>
    </dgm:pt>
    <dgm:pt modelId="{995F1D4C-38B3-9644-8A88-5244EA661B22}" type="pres">
      <dgm:prSet presAssocID="{40736D3A-FAD2-0A48-98D2-1BA95ED46137}" presName="level2hierChild" presStyleCnt="0"/>
      <dgm:spPr/>
    </dgm:pt>
    <dgm:pt modelId="{372855A5-E7ED-754E-AA57-7209294685CC}" type="pres">
      <dgm:prSet presAssocID="{633C55DA-5582-CC4E-A708-F54A1F2C2623}" presName="conn2-1" presStyleLbl="parChTrans1D2" presStyleIdx="0" presStyleCnt="2"/>
      <dgm:spPr/>
    </dgm:pt>
    <dgm:pt modelId="{96DA86AA-A97B-FB41-81B3-2AFA0F6560EE}" type="pres">
      <dgm:prSet presAssocID="{633C55DA-5582-CC4E-A708-F54A1F2C2623}" presName="connTx" presStyleLbl="parChTrans1D2" presStyleIdx="0" presStyleCnt="2"/>
      <dgm:spPr/>
    </dgm:pt>
    <dgm:pt modelId="{E4E5C987-F532-B74B-AC97-C6E4430421FE}" type="pres">
      <dgm:prSet presAssocID="{71B8E19F-46AA-AC43-B2E9-D4F479C69B20}" presName="root2" presStyleCnt="0"/>
      <dgm:spPr/>
    </dgm:pt>
    <dgm:pt modelId="{80B6AA5F-DE61-C54A-8755-5953BCBC295C}" type="pres">
      <dgm:prSet presAssocID="{71B8E19F-46AA-AC43-B2E9-D4F479C69B20}" presName="LevelTwoTextNode" presStyleLbl="node2" presStyleIdx="0" presStyleCnt="2">
        <dgm:presLayoutVars>
          <dgm:chPref val="3"/>
        </dgm:presLayoutVars>
      </dgm:prSet>
      <dgm:spPr/>
    </dgm:pt>
    <dgm:pt modelId="{6616772C-49EB-3B4F-A18C-1AE72AADEAF2}" type="pres">
      <dgm:prSet presAssocID="{71B8E19F-46AA-AC43-B2E9-D4F479C69B20}" presName="level3hierChild" presStyleCnt="0"/>
      <dgm:spPr/>
    </dgm:pt>
    <dgm:pt modelId="{E3AD986F-7940-AA47-9C30-92F652EB2335}" type="pres">
      <dgm:prSet presAssocID="{A3C62AB6-1834-0941-9072-F329CA9FD8A3}" presName="conn2-1" presStyleLbl="parChTrans1D3" presStyleIdx="0" presStyleCnt="4"/>
      <dgm:spPr/>
    </dgm:pt>
    <dgm:pt modelId="{C1B928B3-DD5C-2848-BA78-054A955E5F7D}" type="pres">
      <dgm:prSet presAssocID="{A3C62AB6-1834-0941-9072-F329CA9FD8A3}" presName="connTx" presStyleLbl="parChTrans1D3" presStyleIdx="0" presStyleCnt="4"/>
      <dgm:spPr/>
    </dgm:pt>
    <dgm:pt modelId="{40C58516-7B8D-384B-AB79-4DEF0D6FEB5C}" type="pres">
      <dgm:prSet presAssocID="{46F51D80-6EE4-5C40-800A-712D3ECCC93A}" presName="root2" presStyleCnt="0"/>
      <dgm:spPr/>
    </dgm:pt>
    <dgm:pt modelId="{1AB2A118-51E4-8C4E-92C0-10C51B2CF37C}" type="pres">
      <dgm:prSet presAssocID="{46F51D80-6EE4-5C40-800A-712D3ECCC93A}" presName="LevelTwoTextNode" presStyleLbl="node3" presStyleIdx="0" presStyleCnt="4">
        <dgm:presLayoutVars>
          <dgm:chPref val="3"/>
        </dgm:presLayoutVars>
      </dgm:prSet>
      <dgm:spPr/>
    </dgm:pt>
    <dgm:pt modelId="{FB8232EF-1839-554B-A232-7F418D93C78B}" type="pres">
      <dgm:prSet presAssocID="{46F51D80-6EE4-5C40-800A-712D3ECCC93A}" presName="level3hierChild" presStyleCnt="0"/>
      <dgm:spPr/>
    </dgm:pt>
    <dgm:pt modelId="{DB5F853D-4010-9143-AC76-C6953906B1F2}" type="pres">
      <dgm:prSet presAssocID="{350F57B6-FF17-E945-A9A5-730F10E0978C}" presName="conn2-1" presStyleLbl="parChTrans1D4" presStyleIdx="0" presStyleCnt="4"/>
      <dgm:spPr/>
    </dgm:pt>
    <dgm:pt modelId="{274414BD-431B-EF4C-B8D9-2C5CA7F3FE80}" type="pres">
      <dgm:prSet presAssocID="{350F57B6-FF17-E945-A9A5-730F10E0978C}" presName="connTx" presStyleLbl="parChTrans1D4" presStyleIdx="0" presStyleCnt="4"/>
      <dgm:spPr/>
    </dgm:pt>
    <dgm:pt modelId="{2A4B83BC-7247-704F-A1A9-C5AD3E606D24}" type="pres">
      <dgm:prSet presAssocID="{9607864A-A58C-B94A-8813-2027B0A6B224}" presName="root2" presStyleCnt="0"/>
      <dgm:spPr/>
    </dgm:pt>
    <dgm:pt modelId="{989A2B98-493E-DB47-9651-34E5BED3B307}" type="pres">
      <dgm:prSet presAssocID="{9607864A-A58C-B94A-8813-2027B0A6B224}" presName="LevelTwoTextNode" presStyleLbl="node4" presStyleIdx="0" presStyleCnt="4">
        <dgm:presLayoutVars>
          <dgm:chPref val="3"/>
        </dgm:presLayoutVars>
      </dgm:prSet>
      <dgm:spPr/>
    </dgm:pt>
    <dgm:pt modelId="{13FDC559-01D2-B142-9941-CCA4ACD1C5BE}" type="pres">
      <dgm:prSet presAssocID="{9607864A-A58C-B94A-8813-2027B0A6B224}" presName="level3hierChild" presStyleCnt="0"/>
      <dgm:spPr/>
    </dgm:pt>
    <dgm:pt modelId="{D17BB44F-CCB6-A04E-AF6A-ABE91D07E9D4}" type="pres">
      <dgm:prSet presAssocID="{75D0EB8C-5903-8A4B-8AF9-28E536C96DD3}" presName="conn2-1" presStyleLbl="parChTrans1D4" presStyleIdx="1" presStyleCnt="4"/>
      <dgm:spPr/>
    </dgm:pt>
    <dgm:pt modelId="{CF81C3D4-333B-4148-B7A6-46CDF13ECA30}" type="pres">
      <dgm:prSet presAssocID="{75D0EB8C-5903-8A4B-8AF9-28E536C96DD3}" presName="connTx" presStyleLbl="parChTrans1D4" presStyleIdx="1" presStyleCnt="4"/>
      <dgm:spPr/>
    </dgm:pt>
    <dgm:pt modelId="{4BDA24B9-12D9-9B47-8546-235D48976307}" type="pres">
      <dgm:prSet presAssocID="{50837FC5-8D22-D54F-AAA3-DE093E2BA7F2}" presName="root2" presStyleCnt="0"/>
      <dgm:spPr/>
    </dgm:pt>
    <dgm:pt modelId="{C8592016-C1BA-254B-B50D-83F74BC2F972}" type="pres">
      <dgm:prSet presAssocID="{50837FC5-8D22-D54F-AAA3-DE093E2BA7F2}" presName="LevelTwoTextNode" presStyleLbl="node4" presStyleIdx="1" presStyleCnt="4">
        <dgm:presLayoutVars>
          <dgm:chPref val="3"/>
        </dgm:presLayoutVars>
      </dgm:prSet>
      <dgm:spPr/>
    </dgm:pt>
    <dgm:pt modelId="{4CEA77EC-7256-E844-8FB1-4B5039099C2A}" type="pres">
      <dgm:prSet presAssocID="{50837FC5-8D22-D54F-AAA3-DE093E2BA7F2}" presName="level3hierChild" presStyleCnt="0"/>
      <dgm:spPr/>
    </dgm:pt>
    <dgm:pt modelId="{7B8B6190-4F4A-9C41-BB6B-D176469F2CC6}" type="pres">
      <dgm:prSet presAssocID="{CB273BEF-9A8A-6045-A513-0BFA2F7CC50A}" presName="conn2-1" presStyleLbl="parChTrans1D3" presStyleIdx="1" presStyleCnt="4"/>
      <dgm:spPr/>
    </dgm:pt>
    <dgm:pt modelId="{45BDDBA3-0D29-9341-B192-87EE2D7557B7}" type="pres">
      <dgm:prSet presAssocID="{CB273BEF-9A8A-6045-A513-0BFA2F7CC50A}" presName="connTx" presStyleLbl="parChTrans1D3" presStyleIdx="1" presStyleCnt="4"/>
      <dgm:spPr/>
    </dgm:pt>
    <dgm:pt modelId="{FDE24B82-6E55-5840-8B14-244B92EDB844}" type="pres">
      <dgm:prSet presAssocID="{7DB38189-EB59-5E49-95B5-668FACE9EB7C}" presName="root2" presStyleCnt="0"/>
      <dgm:spPr/>
    </dgm:pt>
    <dgm:pt modelId="{E1C1B539-855D-2441-B8C3-E09C077ED8A4}" type="pres">
      <dgm:prSet presAssocID="{7DB38189-EB59-5E49-95B5-668FACE9EB7C}" presName="LevelTwoTextNode" presStyleLbl="node3" presStyleIdx="1" presStyleCnt="4">
        <dgm:presLayoutVars>
          <dgm:chPref val="3"/>
        </dgm:presLayoutVars>
      </dgm:prSet>
      <dgm:spPr/>
    </dgm:pt>
    <dgm:pt modelId="{E6025281-2419-7442-A8DB-EDB025F44D9F}" type="pres">
      <dgm:prSet presAssocID="{7DB38189-EB59-5E49-95B5-668FACE9EB7C}" presName="level3hierChild" presStyleCnt="0"/>
      <dgm:spPr/>
    </dgm:pt>
    <dgm:pt modelId="{2291AAAB-9C6B-F344-B398-E8693BD1DFEB}" type="pres">
      <dgm:prSet presAssocID="{C918E84C-BE74-7E4D-9C21-81BCE19938D4}" presName="conn2-1" presStyleLbl="parChTrans1D4" presStyleIdx="2" presStyleCnt="4"/>
      <dgm:spPr/>
    </dgm:pt>
    <dgm:pt modelId="{A3750343-AD0A-A940-8DEF-EB586C8FF46E}" type="pres">
      <dgm:prSet presAssocID="{C918E84C-BE74-7E4D-9C21-81BCE19938D4}" presName="connTx" presStyleLbl="parChTrans1D4" presStyleIdx="2" presStyleCnt="4"/>
      <dgm:spPr/>
    </dgm:pt>
    <dgm:pt modelId="{847B0900-4F82-D449-9A34-F56498DA55CA}" type="pres">
      <dgm:prSet presAssocID="{F0B2FBAE-73CB-024D-8D0C-5FC3A5B6DDBC}" presName="root2" presStyleCnt="0"/>
      <dgm:spPr/>
    </dgm:pt>
    <dgm:pt modelId="{7C7499C7-F6AC-B144-8EC9-63ECF2543BC6}" type="pres">
      <dgm:prSet presAssocID="{F0B2FBAE-73CB-024D-8D0C-5FC3A5B6DDBC}" presName="LevelTwoTextNode" presStyleLbl="node4" presStyleIdx="2" presStyleCnt="4">
        <dgm:presLayoutVars>
          <dgm:chPref val="3"/>
        </dgm:presLayoutVars>
      </dgm:prSet>
      <dgm:spPr/>
    </dgm:pt>
    <dgm:pt modelId="{C449666D-5D0F-F947-B75C-5D6F04F4B51A}" type="pres">
      <dgm:prSet presAssocID="{F0B2FBAE-73CB-024D-8D0C-5FC3A5B6DDBC}" presName="level3hierChild" presStyleCnt="0"/>
      <dgm:spPr/>
    </dgm:pt>
    <dgm:pt modelId="{DA8010B0-3FF1-0048-B544-77AC99A1947E}" type="pres">
      <dgm:prSet presAssocID="{8B62BAF2-9D73-EF41-88FC-5B950D9867C4}" presName="conn2-1" presStyleLbl="parChTrans1D4" presStyleIdx="3" presStyleCnt="4"/>
      <dgm:spPr/>
    </dgm:pt>
    <dgm:pt modelId="{0D762C0F-71DD-E046-9121-9AA2312FB5F1}" type="pres">
      <dgm:prSet presAssocID="{8B62BAF2-9D73-EF41-88FC-5B950D9867C4}" presName="connTx" presStyleLbl="parChTrans1D4" presStyleIdx="3" presStyleCnt="4"/>
      <dgm:spPr/>
    </dgm:pt>
    <dgm:pt modelId="{797235A4-D3BE-5C4B-907B-9E2C8094F750}" type="pres">
      <dgm:prSet presAssocID="{9FA6FBA0-FE70-7044-B82A-50A8AE8AE52D}" presName="root2" presStyleCnt="0"/>
      <dgm:spPr/>
    </dgm:pt>
    <dgm:pt modelId="{77F9B67B-1445-B44B-9294-86B714399FEF}" type="pres">
      <dgm:prSet presAssocID="{9FA6FBA0-FE70-7044-B82A-50A8AE8AE52D}" presName="LevelTwoTextNode" presStyleLbl="node4" presStyleIdx="3" presStyleCnt="4">
        <dgm:presLayoutVars>
          <dgm:chPref val="3"/>
        </dgm:presLayoutVars>
      </dgm:prSet>
      <dgm:spPr/>
    </dgm:pt>
    <dgm:pt modelId="{77932D01-A9F2-A74C-B5AF-D9C2D49854D5}" type="pres">
      <dgm:prSet presAssocID="{9FA6FBA0-FE70-7044-B82A-50A8AE8AE52D}" presName="level3hierChild" presStyleCnt="0"/>
      <dgm:spPr/>
    </dgm:pt>
    <dgm:pt modelId="{40454C2E-0DF2-FF4D-9E10-BF593C02BA80}" type="pres">
      <dgm:prSet presAssocID="{8FA5F201-5ADC-A342-93EC-943870F37DA1}" presName="conn2-1" presStyleLbl="parChTrans1D2" presStyleIdx="1" presStyleCnt="2"/>
      <dgm:spPr/>
    </dgm:pt>
    <dgm:pt modelId="{CD3DF825-D917-3746-AE56-A71CDF6FA9D3}" type="pres">
      <dgm:prSet presAssocID="{8FA5F201-5ADC-A342-93EC-943870F37DA1}" presName="connTx" presStyleLbl="parChTrans1D2" presStyleIdx="1" presStyleCnt="2"/>
      <dgm:spPr/>
    </dgm:pt>
    <dgm:pt modelId="{A608DA9D-A277-1649-BEC6-9212F7211164}" type="pres">
      <dgm:prSet presAssocID="{2893161E-F4D0-A447-AD90-D6DFBE6FD9F8}" presName="root2" presStyleCnt="0"/>
      <dgm:spPr/>
    </dgm:pt>
    <dgm:pt modelId="{8D2877EA-8018-7D42-A2AB-78B6A68A35F4}" type="pres">
      <dgm:prSet presAssocID="{2893161E-F4D0-A447-AD90-D6DFBE6FD9F8}" presName="LevelTwoTextNode" presStyleLbl="node2" presStyleIdx="1" presStyleCnt="2">
        <dgm:presLayoutVars>
          <dgm:chPref val="3"/>
        </dgm:presLayoutVars>
      </dgm:prSet>
      <dgm:spPr/>
    </dgm:pt>
    <dgm:pt modelId="{8CA67C3D-35D1-444A-BE30-AD01CB1EF6CF}" type="pres">
      <dgm:prSet presAssocID="{2893161E-F4D0-A447-AD90-D6DFBE6FD9F8}" presName="level3hierChild" presStyleCnt="0"/>
      <dgm:spPr/>
    </dgm:pt>
    <dgm:pt modelId="{172CA4E7-A9DD-8D44-9F8D-DB0D6B616AF8}" type="pres">
      <dgm:prSet presAssocID="{34B66379-08DC-3541-9A28-5CDF45370327}" presName="conn2-1" presStyleLbl="parChTrans1D3" presStyleIdx="2" presStyleCnt="4"/>
      <dgm:spPr/>
    </dgm:pt>
    <dgm:pt modelId="{ECB75C1A-6E51-CA48-B364-199E31B03644}" type="pres">
      <dgm:prSet presAssocID="{34B66379-08DC-3541-9A28-5CDF45370327}" presName="connTx" presStyleLbl="parChTrans1D3" presStyleIdx="2" presStyleCnt="4"/>
      <dgm:spPr/>
    </dgm:pt>
    <dgm:pt modelId="{FB1334E7-5CBD-094B-AE32-0A4CB3AD5649}" type="pres">
      <dgm:prSet presAssocID="{11A5F202-EBBE-214C-9775-645F3B5E3FCE}" presName="root2" presStyleCnt="0"/>
      <dgm:spPr/>
    </dgm:pt>
    <dgm:pt modelId="{7C9231CE-8462-C04D-A7A8-7711C2DE5511}" type="pres">
      <dgm:prSet presAssocID="{11A5F202-EBBE-214C-9775-645F3B5E3FCE}" presName="LevelTwoTextNode" presStyleLbl="node3" presStyleIdx="2" presStyleCnt="4">
        <dgm:presLayoutVars>
          <dgm:chPref val="3"/>
        </dgm:presLayoutVars>
      </dgm:prSet>
      <dgm:spPr/>
    </dgm:pt>
    <dgm:pt modelId="{4F871ABC-8519-E144-8F13-FCABF2AF3310}" type="pres">
      <dgm:prSet presAssocID="{11A5F202-EBBE-214C-9775-645F3B5E3FCE}" presName="level3hierChild" presStyleCnt="0"/>
      <dgm:spPr/>
    </dgm:pt>
    <dgm:pt modelId="{9AD94465-9CCB-1343-9884-C7D6DC31D7A9}" type="pres">
      <dgm:prSet presAssocID="{8053C7FA-DF98-BE40-AC19-54C904956CE2}" presName="conn2-1" presStyleLbl="parChTrans1D3" presStyleIdx="3" presStyleCnt="4"/>
      <dgm:spPr/>
    </dgm:pt>
    <dgm:pt modelId="{1DB78A25-8A70-2E4E-93A0-DEFB4AA38664}" type="pres">
      <dgm:prSet presAssocID="{8053C7FA-DF98-BE40-AC19-54C904956CE2}" presName="connTx" presStyleLbl="parChTrans1D3" presStyleIdx="3" presStyleCnt="4"/>
      <dgm:spPr/>
    </dgm:pt>
    <dgm:pt modelId="{53025B7A-9DDF-0845-91EF-2A57727AF8E3}" type="pres">
      <dgm:prSet presAssocID="{B5C3BF33-6815-8248-99CB-EDE8F9716577}" presName="root2" presStyleCnt="0"/>
      <dgm:spPr/>
    </dgm:pt>
    <dgm:pt modelId="{F8012E5E-0D4D-8743-AC81-F602FBD12B2F}" type="pres">
      <dgm:prSet presAssocID="{B5C3BF33-6815-8248-99CB-EDE8F9716577}" presName="LevelTwoTextNode" presStyleLbl="node3" presStyleIdx="3" presStyleCnt="4">
        <dgm:presLayoutVars>
          <dgm:chPref val="3"/>
        </dgm:presLayoutVars>
      </dgm:prSet>
      <dgm:spPr/>
    </dgm:pt>
    <dgm:pt modelId="{4541649A-EAD3-7C4E-B167-4918616676C8}" type="pres">
      <dgm:prSet presAssocID="{B5C3BF33-6815-8248-99CB-EDE8F9716577}" presName="level3hierChild" presStyleCnt="0"/>
      <dgm:spPr/>
    </dgm:pt>
  </dgm:ptLst>
  <dgm:cxnLst>
    <dgm:cxn modelId="{7939820C-B481-7D43-AB81-1A2890C4A019}" type="presOf" srcId="{A3C62AB6-1834-0941-9072-F329CA9FD8A3}" destId="{E3AD986F-7940-AA47-9C30-92F652EB2335}" srcOrd="0" destOrd="0" presId="urn:microsoft.com/office/officeart/2008/layout/HorizontalMultiLevelHierarchy"/>
    <dgm:cxn modelId="{7A00FD0C-94FC-6D46-99F8-5AA88DEB356B}" type="presOf" srcId="{A3C62AB6-1834-0941-9072-F329CA9FD8A3}" destId="{C1B928B3-DD5C-2848-BA78-054A955E5F7D}" srcOrd="1" destOrd="0" presId="urn:microsoft.com/office/officeart/2008/layout/HorizontalMultiLevelHierarchy"/>
    <dgm:cxn modelId="{9E6D2210-282B-D341-9A40-1D5A8DD620E2}" type="presOf" srcId="{8B62BAF2-9D73-EF41-88FC-5B950D9867C4}" destId="{DA8010B0-3FF1-0048-B544-77AC99A1947E}" srcOrd="0" destOrd="0" presId="urn:microsoft.com/office/officeart/2008/layout/HorizontalMultiLevelHierarchy"/>
    <dgm:cxn modelId="{3750A022-F3D4-564E-84A5-38D3D929D5B4}" type="presOf" srcId="{633C55DA-5582-CC4E-A708-F54A1F2C2623}" destId="{96DA86AA-A97B-FB41-81B3-2AFA0F6560EE}" srcOrd="1" destOrd="0" presId="urn:microsoft.com/office/officeart/2008/layout/HorizontalMultiLevelHierarchy"/>
    <dgm:cxn modelId="{AC126F2B-4C4E-7C45-B552-902C5ABDA815}" type="presOf" srcId="{40736D3A-FAD2-0A48-98D2-1BA95ED46137}" destId="{B0FD742A-F64C-5646-9F60-9C1AAB6188BD}" srcOrd="0" destOrd="0" presId="urn:microsoft.com/office/officeart/2008/layout/HorizontalMultiLevelHierarchy"/>
    <dgm:cxn modelId="{138A932D-9832-A246-B1F2-F0AA82E4F599}" type="presOf" srcId="{34B66379-08DC-3541-9A28-5CDF45370327}" destId="{ECB75C1A-6E51-CA48-B364-199E31B03644}" srcOrd="1" destOrd="0" presId="urn:microsoft.com/office/officeart/2008/layout/HorizontalMultiLevelHierarchy"/>
    <dgm:cxn modelId="{C0812C31-521E-0642-BF9B-0046B584581B}" type="presOf" srcId="{7DB38189-EB59-5E49-95B5-668FACE9EB7C}" destId="{E1C1B539-855D-2441-B8C3-E09C077ED8A4}" srcOrd="0" destOrd="0" presId="urn:microsoft.com/office/officeart/2008/layout/HorizontalMultiLevelHierarchy"/>
    <dgm:cxn modelId="{E549B236-76D5-0D43-B261-A68940CC10BE}" type="presOf" srcId="{B5C3BF33-6815-8248-99CB-EDE8F9716577}" destId="{F8012E5E-0D4D-8743-AC81-F602FBD12B2F}" srcOrd="0" destOrd="0" presId="urn:microsoft.com/office/officeart/2008/layout/HorizontalMultiLevelHierarchy"/>
    <dgm:cxn modelId="{A5591040-B35B-F94C-9D12-8AF48F7DBD0D}" type="presOf" srcId="{8FA5F201-5ADC-A342-93EC-943870F37DA1}" destId="{40454C2E-0DF2-FF4D-9E10-BF593C02BA80}" srcOrd="0" destOrd="0" presId="urn:microsoft.com/office/officeart/2008/layout/HorizontalMultiLevelHierarchy"/>
    <dgm:cxn modelId="{1DB9B244-FA1B-8E42-AA03-73683AE88C74}" type="presOf" srcId="{C918E84C-BE74-7E4D-9C21-81BCE19938D4}" destId="{2291AAAB-9C6B-F344-B398-E8693BD1DFEB}" srcOrd="0" destOrd="0" presId="urn:microsoft.com/office/officeart/2008/layout/HorizontalMultiLevelHierarchy"/>
    <dgm:cxn modelId="{728EB345-C40F-754C-9EFE-036E96ED6BF3}" type="presOf" srcId="{9607864A-A58C-B94A-8813-2027B0A6B224}" destId="{989A2B98-493E-DB47-9651-34E5BED3B307}" srcOrd="0" destOrd="0" presId="urn:microsoft.com/office/officeart/2008/layout/HorizontalMultiLevelHierarchy"/>
    <dgm:cxn modelId="{03314947-F011-9248-8E1C-616F64665B8D}" type="presOf" srcId="{8053C7FA-DF98-BE40-AC19-54C904956CE2}" destId="{9AD94465-9CCB-1343-9884-C7D6DC31D7A9}" srcOrd="0" destOrd="0" presId="urn:microsoft.com/office/officeart/2008/layout/HorizontalMultiLevelHierarchy"/>
    <dgm:cxn modelId="{0B03DC4D-57A0-0449-84F0-71915D07A8AA}" type="presOf" srcId="{11A5F202-EBBE-214C-9775-645F3B5E3FCE}" destId="{7C9231CE-8462-C04D-A7A8-7711C2DE5511}" srcOrd="0" destOrd="0" presId="urn:microsoft.com/office/officeart/2008/layout/HorizontalMultiLevelHierarchy"/>
    <dgm:cxn modelId="{E9F42B56-2788-C549-8BD1-E2345252F39E}" type="presOf" srcId="{2893161E-F4D0-A447-AD90-D6DFBE6FD9F8}" destId="{8D2877EA-8018-7D42-A2AB-78B6A68A35F4}" srcOrd="0" destOrd="0" presId="urn:microsoft.com/office/officeart/2008/layout/HorizontalMultiLevelHierarchy"/>
    <dgm:cxn modelId="{F8B16A69-33DA-6747-B431-29432098EF66}" type="presOf" srcId="{50837FC5-8D22-D54F-AAA3-DE093E2BA7F2}" destId="{C8592016-C1BA-254B-B50D-83F74BC2F972}" srcOrd="0" destOrd="0" presId="urn:microsoft.com/office/officeart/2008/layout/HorizontalMultiLevelHierarchy"/>
    <dgm:cxn modelId="{CA528370-DBCF-1A49-9E5D-7D86344A7985}" type="presOf" srcId="{75D0EB8C-5903-8A4B-8AF9-28E536C96DD3}" destId="{CF81C3D4-333B-4148-B7A6-46CDF13ECA30}" srcOrd="1" destOrd="0" presId="urn:microsoft.com/office/officeart/2008/layout/HorizontalMultiLevelHierarchy"/>
    <dgm:cxn modelId="{8E082677-F076-3745-9E8E-A9857BA6523C}" srcId="{7DB38189-EB59-5E49-95B5-668FACE9EB7C}" destId="{9FA6FBA0-FE70-7044-B82A-50A8AE8AE52D}" srcOrd="1" destOrd="0" parTransId="{8B62BAF2-9D73-EF41-88FC-5B950D9867C4}" sibTransId="{1AE20DB1-998F-9F4A-9BB0-F94D2A3A11C6}"/>
    <dgm:cxn modelId="{393BFB83-0739-7D4B-A306-1280802BCA5A}" type="presOf" srcId="{8053C7FA-DF98-BE40-AC19-54C904956CE2}" destId="{1DB78A25-8A70-2E4E-93A0-DEFB4AA38664}" srcOrd="1" destOrd="0" presId="urn:microsoft.com/office/officeart/2008/layout/HorizontalMultiLevelHierarchy"/>
    <dgm:cxn modelId="{0ED2B387-8073-9D4E-8170-2ACE9B5DE107}" srcId="{7DB38189-EB59-5E49-95B5-668FACE9EB7C}" destId="{F0B2FBAE-73CB-024D-8D0C-5FC3A5B6DDBC}" srcOrd="0" destOrd="0" parTransId="{C918E84C-BE74-7E4D-9C21-81BCE19938D4}" sibTransId="{B33A5BD3-B6A2-A142-AED1-8E867E8B9CB1}"/>
    <dgm:cxn modelId="{6053988B-BF87-EF46-B273-2AF929346951}" srcId="{2893161E-F4D0-A447-AD90-D6DFBE6FD9F8}" destId="{B5C3BF33-6815-8248-99CB-EDE8F9716577}" srcOrd="1" destOrd="0" parTransId="{8053C7FA-DF98-BE40-AC19-54C904956CE2}" sibTransId="{DBB615BD-24A1-4E48-9122-BA7714F33A97}"/>
    <dgm:cxn modelId="{FD8F3794-781D-0F4D-9107-98ED80F4B9FB}" type="presOf" srcId="{C918E84C-BE74-7E4D-9C21-81BCE19938D4}" destId="{A3750343-AD0A-A940-8DEF-EB586C8FF46E}" srcOrd="1" destOrd="0" presId="urn:microsoft.com/office/officeart/2008/layout/HorizontalMultiLevelHierarchy"/>
    <dgm:cxn modelId="{0EEB8A95-B1B8-8E4D-9E32-91B84DE6CF01}" type="presOf" srcId="{8B62BAF2-9D73-EF41-88FC-5B950D9867C4}" destId="{0D762C0F-71DD-E046-9121-9AA2312FB5F1}" srcOrd="1" destOrd="0" presId="urn:microsoft.com/office/officeart/2008/layout/HorizontalMultiLevelHierarchy"/>
    <dgm:cxn modelId="{7D1A7C9B-8247-5E42-BD2D-5EAF6FB63320}" type="presOf" srcId="{734E3213-0D50-5648-8694-87BC53685D37}" destId="{8A2DAA96-E108-1141-898F-1F60B58A6E78}" srcOrd="0" destOrd="0" presId="urn:microsoft.com/office/officeart/2008/layout/HorizontalMultiLevelHierarchy"/>
    <dgm:cxn modelId="{717D669F-82B6-3D4B-9B04-A37F2C44EBE2}" srcId="{40736D3A-FAD2-0A48-98D2-1BA95ED46137}" destId="{71B8E19F-46AA-AC43-B2E9-D4F479C69B20}" srcOrd="0" destOrd="0" parTransId="{633C55DA-5582-CC4E-A708-F54A1F2C2623}" sibTransId="{70E5B7CF-2CA0-9B41-A0A3-D52004AB55DE}"/>
    <dgm:cxn modelId="{C51C37A3-F218-B546-BA64-4F9133E35F4C}" srcId="{2893161E-F4D0-A447-AD90-D6DFBE6FD9F8}" destId="{11A5F202-EBBE-214C-9775-645F3B5E3FCE}" srcOrd="0" destOrd="0" parTransId="{34B66379-08DC-3541-9A28-5CDF45370327}" sibTransId="{57C48CC1-621A-184A-9E8C-E5A9B126762C}"/>
    <dgm:cxn modelId="{C4FAC3A3-26EF-1449-851C-DFB550853223}" type="presOf" srcId="{350F57B6-FF17-E945-A9A5-730F10E0978C}" destId="{DB5F853D-4010-9143-AC76-C6953906B1F2}" srcOrd="0" destOrd="0" presId="urn:microsoft.com/office/officeart/2008/layout/HorizontalMultiLevelHierarchy"/>
    <dgm:cxn modelId="{A62F7BA5-B4CA-3F45-98AD-4F83CCB7B51D}" type="presOf" srcId="{34B66379-08DC-3541-9A28-5CDF45370327}" destId="{172CA4E7-A9DD-8D44-9F8D-DB0D6B616AF8}" srcOrd="0" destOrd="0" presId="urn:microsoft.com/office/officeart/2008/layout/HorizontalMultiLevelHierarchy"/>
    <dgm:cxn modelId="{695230A6-05AF-8549-98AA-4EE51CAD2B08}" srcId="{71B8E19F-46AA-AC43-B2E9-D4F479C69B20}" destId="{46F51D80-6EE4-5C40-800A-712D3ECCC93A}" srcOrd="0" destOrd="0" parTransId="{A3C62AB6-1834-0941-9072-F329CA9FD8A3}" sibTransId="{D8D71DA5-A00D-A948-B795-45128AC6290B}"/>
    <dgm:cxn modelId="{BE6D91AD-01CC-3A42-AB83-7BD3C178F52D}" type="presOf" srcId="{8FA5F201-5ADC-A342-93EC-943870F37DA1}" destId="{CD3DF825-D917-3746-AE56-A71CDF6FA9D3}" srcOrd="1" destOrd="0" presId="urn:microsoft.com/office/officeart/2008/layout/HorizontalMultiLevelHierarchy"/>
    <dgm:cxn modelId="{31454CB2-1A03-6345-85D3-943BB2BBDD2D}" srcId="{734E3213-0D50-5648-8694-87BC53685D37}" destId="{40736D3A-FAD2-0A48-98D2-1BA95ED46137}" srcOrd="0" destOrd="0" parTransId="{D74FC746-026E-4548-92F4-AD691E1B66B9}" sibTransId="{67478CF4-8813-EF49-B640-0B538DE5FEE8}"/>
    <dgm:cxn modelId="{63E61AB7-CEDE-0E46-A979-326ED0456DF6}" type="presOf" srcId="{CB273BEF-9A8A-6045-A513-0BFA2F7CC50A}" destId="{7B8B6190-4F4A-9C41-BB6B-D176469F2CC6}" srcOrd="0" destOrd="0" presId="urn:microsoft.com/office/officeart/2008/layout/HorizontalMultiLevelHierarchy"/>
    <dgm:cxn modelId="{8AE7C7B7-FC7F-BA47-B0F4-79A1BE8E1AAF}" type="presOf" srcId="{71B8E19F-46AA-AC43-B2E9-D4F479C69B20}" destId="{80B6AA5F-DE61-C54A-8755-5953BCBC295C}" srcOrd="0" destOrd="0" presId="urn:microsoft.com/office/officeart/2008/layout/HorizontalMultiLevelHierarchy"/>
    <dgm:cxn modelId="{8C0AC7BA-7022-6243-BAF9-0C1BC9A167B0}" type="presOf" srcId="{46F51D80-6EE4-5C40-800A-712D3ECCC93A}" destId="{1AB2A118-51E4-8C4E-92C0-10C51B2CF37C}" srcOrd="0" destOrd="0" presId="urn:microsoft.com/office/officeart/2008/layout/HorizontalMultiLevelHierarchy"/>
    <dgm:cxn modelId="{19234ABB-D386-EF41-91F7-AB530BB935A3}" type="presOf" srcId="{9FA6FBA0-FE70-7044-B82A-50A8AE8AE52D}" destId="{77F9B67B-1445-B44B-9294-86B714399FEF}" srcOrd="0" destOrd="0" presId="urn:microsoft.com/office/officeart/2008/layout/HorizontalMultiLevelHierarchy"/>
    <dgm:cxn modelId="{D1D851C3-6FF8-CA4E-9CB8-F61161B17522}" type="presOf" srcId="{75D0EB8C-5903-8A4B-8AF9-28E536C96DD3}" destId="{D17BB44F-CCB6-A04E-AF6A-ABE91D07E9D4}" srcOrd="0" destOrd="0" presId="urn:microsoft.com/office/officeart/2008/layout/HorizontalMultiLevelHierarchy"/>
    <dgm:cxn modelId="{9ED8ABC4-6685-5948-93CB-6355D8CD85A9}" type="presOf" srcId="{CB273BEF-9A8A-6045-A513-0BFA2F7CC50A}" destId="{45BDDBA3-0D29-9341-B192-87EE2D7557B7}" srcOrd="1" destOrd="0" presId="urn:microsoft.com/office/officeart/2008/layout/HorizontalMultiLevelHierarchy"/>
    <dgm:cxn modelId="{09B7C4CD-97F3-1449-BAE9-CC9B79C00B63}" srcId="{46F51D80-6EE4-5C40-800A-712D3ECCC93A}" destId="{50837FC5-8D22-D54F-AAA3-DE093E2BA7F2}" srcOrd="1" destOrd="0" parTransId="{75D0EB8C-5903-8A4B-8AF9-28E536C96DD3}" sibTransId="{F12DCCF9-5953-D243-99A9-2A006FE41A7B}"/>
    <dgm:cxn modelId="{267B00CF-7C79-B645-B21A-8D9DA887A596}" type="presOf" srcId="{633C55DA-5582-CC4E-A708-F54A1F2C2623}" destId="{372855A5-E7ED-754E-AA57-7209294685CC}" srcOrd="0" destOrd="0" presId="urn:microsoft.com/office/officeart/2008/layout/HorizontalMultiLevelHierarchy"/>
    <dgm:cxn modelId="{D9D4F8D1-3E29-F84D-9602-16F0F64AF2C5}" srcId="{71B8E19F-46AA-AC43-B2E9-D4F479C69B20}" destId="{7DB38189-EB59-5E49-95B5-668FACE9EB7C}" srcOrd="1" destOrd="0" parTransId="{CB273BEF-9A8A-6045-A513-0BFA2F7CC50A}" sibTransId="{AAE2A368-3449-564A-9C25-B1F74FB65F28}"/>
    <dgm:cxn modelId="{70F715D3-7022-404B-BCDB-BE8DACE23FF6}" type="presOf" srcId="{F0B2FBAE-73CB-024D-8D0C-5FC3A5B6DDBC}" destId="{7C7499C7-F6AC-B144-8EC9-63ECF2543BC6}" srcOrd="0" destOrd="0" presId="urn:microsoft.com/office/officeart/2008/layout/HorizontalMultiLevelHierarchy"/>
    <dgm:cxn modelId="{F387D5DF-5A49-9440-AB29-BEC21A0BC95E}" type="presOf" srcId="{350F57B6-FF17-E945-A9A5-730F10E0978C}" destId="{274414BD-431B-EF4C-B8D9-2C5CA7F3FE80}" srcOrd="1" destOrd="0" presId="urn:microsoft.com/office/officeart/2008/layout/HorizontalMultiLevelHierarchy"/>
    <dgm:cxn modelId="{CAA988E6-5335-4C4A-892B-5C7A7ED7F1A2}" srcId="{40736D3A-FAD2-0A48-98D2-1BA95ED46137}" destId="{2893161E-F4D0-A447-AD90-D6DFBE6FD9F8}" srcOrd="1" destOrd="0" parTransId="{8FA5F201-5ADC-A342-93EC-943870F37DA1}" sibTransId="{3718E6B5-98E6-5142-955D-B0BC9722FAE6}"/>
    <dgm:cxn modelId="{11BDCAE7-84DD-9346-ADD4-8F770010FF92}" srcId="{46F51D80-6EE4-5C40-800A-712D3ECCC93A}" destId="{9607864A-A58C-B94A-8813-2027B0A6B224}" srcOrd="0" destOrd="0" parTransId="{350F57B6-FF17-E945-A9A5-730F10E0978C}" sibTransId="{83B8E2A7-A7D4-0C44-A6E5-1274D8DE8F82}"/>
    <dgm:cxn modelId="{40D7C4EF-3E46-6E48-802D-CF9436373217}" type="presParOf" srcId="{8A2DAA96-E108-1141-898F-1F60B58A6E78}" destId="{09316D60-3BF4-E149-BD12-B391DE0CA748}" srcOrd="0" destOrd="0" presId="urn:microsoft.com/office/officeart/2008/layout/HorizontalMultiLevelHierarchy"/>
    <dgm:cxn modelId="{D6824C33-2F55-B44A-BF21-3AD4E6FFEC60}" type="presParOf" srcId="{09316D60-3BF4-E149-BD12-B391DE0CA748}" destId="{B0FD742A-F64C-5646-9F60-9C1AAB6188BD}" srcOrd="0" destOrd="0" presId="urn:microsoft.com/office/officeart/2008/layout/HorizontalMultiLevelHierarchy"/>
    <dgm:cxn modelId="{9101904E-8800-B446-8933-53C4434A22B2}" type="presParOf" srcId="{09316D60-3BF4-E149-BD12-B391DE0CA748}" destId="{995F1D4C-38B3-9644-8A88-5244EA661B22}" srcOrd="1" destOrd="0" presId="urn:microsoft.com/office/officeart/2008/layout/HorizontalMultiLevelHierarchy"/>
    <dgm:cxn modelId="{6EDCB104-4FB4-A04D-A1CF-44E1DF9AC8F6}" type="presParOf" srcId="{995F1D4C-38B3-9644-8A88-5244EA661B22}" destId="{372855A5-E7ED-754E-AA57-7209294685CC}" srcOrd="0" destOrd="0" presId="urn:microsoft.com/office/officeart/2008/layout/HorizontalMultiLevelHierarchy"/>
    <dgm:cxn modelId="{3F04235F-5607-7944-B8B3-339A627E9E13}" type="presParOf" srcId="{372855A5-E7ED-754E-AA57-7209294685CC}" destId="{96DA86AA-A97B-FB41-81B3-2AFA0F6560EE}" srcOrd="0" destOrd="0" presId="urn:microsoft.com/office/officeart/2008/layout/HorizontalMultiLevelHierarchy"/>
    <dgm:cxn modelId="{BF8BA50E-B6B4-2240-803C-F193447064E0}" type="presParOf" srcId="{995F1D4C-38B3-9644-8A88-5244EA661B22}" destId="{E4E5C987-F532-B74B-AC97-C6E4430421FE}" srcOrd="1" destOrd="0" presId="urn:microsoft.com/office/officeart/2008/layout/HorizontalMultiLevelHierarchy"/>
    <dgm:cxn modelId="{BE3A6C88-A650-6C4F-8EE1-3790443CAF48}" type="presParOf" srcId="{E4E5C987-F532-B74B-AC97-C6E4430421FE}" destId="{80B6AA5F-DE61-C54A-8755-5953BCBC295C}" srcOrd="0" destOrd="0" presId="urn:microsoft.com/office/officeart/2008/layout/HorizontalMultiLevelHierarchy"/>
    <dgm:cxn modelId="{DEB07684-761C-FF42-AA58-A58579F2E0B1}" type="presParOf" srcId="{E4E5C987-F532-B74B-AC97-C6E4430421FE}" destId="{6616772C-49EB-3B4F-A18C-1AE72AADEAF2}" srcOrd="1" destOrd="0" presId="urn:microsoft.com/office/officeart/2008/layout/HorizontalMultiLevelHierarchy"/>
    <dgm:cxn modelId="{8950E793-26F9-484A-A2C5-04530567CC8B}" type="presParOf" srcId="{6616772C-49EB-3B4F-A18C-1AE72AADEAF2}" destId="{E3AD986F-7940-AA47-9C30-92F652EB2335}" srcOrd="0" destOrd="0" presId="urn:microsoft.com/office/officeart/2008/layout/HorizontalMultiLevelHierarchy"/>
    <dgm:cxn modelId="{26D8E666-05F9-A14D-8DC1-0ACE49B07F4C}" type="presParOf" srcId="{E3AD986F-7940-AA47-9C30-92F652EB2335}" destId="{C1B928B3-DD5C-2848-BA78-054A955E5F7D}" srcOrd="0" destOrd="0" presId="urn:microsoft.com/office/officeart/2008/layout/HorizontalMultiLevelHierarchy"/>
    <dgm:cxn modelId="{411D7751-E5E1-D643-8448-97EEB8E6099F}" type="presParOf" srcId="{6616772C-49EB-3B4F-A18C-1AE72AADEAF2}" destId="{40C58516-7B8D-384B-AB79-4DEF0D6FEB5C}" srcOrd="1" destOrd="0" presId="urn:microsoft.com/office/officeart/2008/layout/HorizontalMultiLevelHierarchy"/>
    <dgm:cxn modelId="{D3A5E671-00B8-8941-95CC-31A73D529C50}" type="presParOf" srcId="{40C58516-7B8D-384B-AB79-4DEF0D6FEB5C}" destId="{1AB2A118-51E4-8C4E-92C0-10C51B2CF37C}" srcOrd="0" destOrd="0" presId="urn:microsoft.com/office/officeart/2008/layout/HorizontalMultiLevelHierarchy"/>
    <dgm:cxn modelId="{913C4830-82B3-8A43-A1C7-413865C6CDC9}" type="presParOf" srcId="{40C58516-7B8D-384B-AB79-4DEF0D6FEB5C}" destId="{FB8232EF-1839-554B-A232-7F418D93C78B}" srcOrd="1" destOrd="0" presId="urn:microsoft.com/office/officeart/2008/layout/HorizontalMultiLevelHierarchy"/>
    <dgm:cxn modelId="{A61D0742-3B73-AC42-A944-20B9C67A435D}" type="presParOf" srcId="{FB8232EF-1839-554B-A232-7F418D93C78B}" destId="{DB5F853D-4010-9143-AC76-C6953906B1F2}" srcOrd="0" destOrd="0" presId="urn:microsoft.com/office/officeart/2008/layout/HorizontalMultiLevelHierarchy"/>
    <dgm:cxn modelId="{BFC91437-E61A-4C4E-A785-58AD19CDE8A5}" type="presParOf" srcId="{DB5F853D-4010-9143-AC76-C6953906B1F2}" destId="{274414BD-431B-EF4C-B8D9-2C5CA7F3FE80}" srcOrd="0" destOrd="0" presId="urn:microsoft.com/office/officeart/2008/layout/HorizontalMultiLevelHierarchy"/>
    <dgm:cxn modelId="{2755C9A8-D142-274A-B364-FF39D4E9CB54}" type="presParOf" srcId="{FB8232EF-1839-554B-A232-7F418D93C78B}" destId="{2A4B83BC-7247-704F-A1A9-C5AD3E606D24}" srcOrd="1" destOrd="0" presId="urn:microsoft.com/office/officeart/2008/layout/HorizontalMultiLevelHierarchy"/>
    <dgm:cxn modelId="{B2F72A55-AC47-F84C-A65C-B885636FCE2F}" type="presParOf" srcId="{2A4B83BC-7247-704F-A1A9-C5AD3E606D24}" destId="{989A2B98-493E-DB47-9651-34E5BED3B307}" srcOrd="0" destOrd="0" presId="urn:microsoft.com/office/officeart/2008/layout/HorizontalMultiLevelHierarchy"/>
    <dgm:cxn modelId="{23963A41-F121-6D4F-B304-1120862A6BD8}" type="presParOf" srcId="{2A4B83BC-7247-704F-A1A9-C5AD3E606D24}" destId="{13FDC559-01D2-B142-9941-CCA4ACD1C5BE}" srcOrd="1" destOrd="0" presId="urn:microsoft.com/office/officeart/2008/layout/HorizontalMultiLevelHierarchy"/>
    <dgm:cxn modelId="{443FA456-DD2E-3145-AC5A-7A8D554DC9CC}" type="presParOf" srcId="{FB8232EF-1839-554B-A232-7F418D93C78B}" destId="{D17BB44F-CCB6-A04E-AF6A-ABE91D07E9D4}" srcOrd="2" destOrd="0" presId="urn:microsoft.com/office/officeart/2008/layout/HorizontalMultiLevelHierarchy"/>
    <dgm:cxn modelId="{514376DF-7908-B14F-A060-9AF3237DBF8A}" type="presParOf" srcId="{D17BB44F-CCB6-A04E-AF6A-ABE91D07E9D4}" destId="{CF81C3D4-333B-4148-B7A6-46CDF13ECA30}" srcOrd="0" destOrd="0" presId="urn:microsoft.com/office/officeart/2008/layout/HorizontalMultiLevelHierarchy"/>
    <dgm:cxn modelId="{78A66819-2106-904A-A02A-35807C4A2E7B}" type="presParOf" srcId="{FB8232EF-1839-554B-A232-7F418D93C78B}" destId="{4BDA24B9-12D9-9B47-8546-235D48976307}" srcOrd="3" destOrd="0" presId="urn:microsoft.com/office/officeart/2008/layout/HorizontalMultiLevelHierarchy"/>
    <dgm:cxn modelId="{62CE6E82-A6D6-8E4C-B31C-6E76B743324C}" type="presParOf" srcId="{4BDA24B9-12D9-9B47-8546-235D48976307}" destId="{C8592016-C1BA-254B-B50D-83F74BC2F972}" srcOrd="0" destOrd="0" presId="urn:microsoft.com/office/officeart/2008/layout/HorizontalMultiLevelHierarchy"/>
    <dgm:cxn modelId="{41F7CE9E-CE29-AA40-A23A-BEBECF08AD48}" type="presParOf" srcId="{4BDA24B9-12D9-9B47-8546-235D48976307}" destId="{4CEA77EC-7256-E844-8FB1-4B5039099C2A}" srcOrd="1" destOrd="0" presId="urn:microsoft.com/office/officeart/2008/layout/HorizontalMultiLevelHierarchy"/>
    <dgm:cxn modelId="{3C0777E0-0FF4-2948-B861-E4A165BC497B}" type="presParOf" srcId="{6616772C-49EB-3B4F-A18C-1AE72AADEAF2}" destId="{7B8B6190-4F4A-9C41-BB6B-D176469F2CC6}" srcOrd="2" destOrd="0" presId="urn:microsoft.com/office/officeart/2008/layout/HorizontalMultiLevelHierarchy"/>
    <dgm:cxn modelId="{9E18BE16-11BC-7C42-B956-A44CE90190C2}" type="presParOf" srcId="{7B8B6190-4F4A-9C41-BB6B-D176469F2CC6}" destId="{45BDDBA3-0D29-9341-B192-87EE2D7557B7}" srcOrd="0" destOrd="0" presId="urn:microsoft.com/office/officeart/2008/layout/HorizontalMultiLevelHierarchy"/>
    <dgm:cxn modelId="{EAFBCB8F-65B0-2B4B-9CE5-3BEE1F2B30B5}" type="presParOf" srcId="{6616772C-49EB-3B4F-A18C-1AE72AADEAF2}" destId="{FDE24B82-6E55-5840-8B14-244B92EDB844}" srcOrd="3" destOrd="0" presId="urn:microsoft.com/office/officeart/2008/layout/HorizontalMultiLevelHierarchy"/>
    <dgm:cxn modelId="{2B7625EF-5DE4-CD4B-8B43-D2970BE551C6}" type="presParOf" srcId="{FDE24B82-6E55-5840-8B14-244B92EDB844}" destId="{E1C1B539-855D-2441-B8C3-E09C077ED8A4}" srcOrd="0" destOrd="0" presId="urn:microsoft.com/office/officeart/2008/layout/HorizontalMultiLevelHierarchy"/>
    <dgm:cxn modelId="{DE5B788C-3761-6349-A22B-32FBF5C1A3FE}" type="presParOf" srcId="{FDE24B82-6E55-5840-8B14-244B92EDB844}" destId="{E6025281-2419-7442-A8DB-EDB025F44D9F}" srcOrd="1" destOrd="0" presId="urn:microsoft.com/office/officeart/2008/layout/HorizontalMultiLevelHierarchy"/>
    <dgm:cxn modelId="{62E35082-282D-CF4F-B53B-1E02D3273FF6}" type="presParOf" srcId="{E6025281-2419-7442-A8DB-EDB025F44D9F}" destId="{2291AAAB-9C6B-F344-B398-E8693BD1DFEB}" srcOrd="0" destOrd="0" presId="urn:microsoft.com/office/officeart/2008/layout/HorizontalMultiLevelHierarchy"/>
    <dgm:cxn modelId="{EFF5099C-0B6F-B548-9C3B-0FDEE61FABA3}" type="presParOf" srcId="{2291AAAB-9C6B-F344-B398-E8693BD1DFEB}" destId="{A3750343-AD0A-A940-8DEF-EB586C8FF46E}" srcOrd="0" destOrd="0" presId="urn:microsoft.com/office/officeart/2008/layout/HorizontalMultiLevelHierarchy"/>
    <dgm:cxn modelId="{236D00D4-444F-334E-AB73-FE958B206593}" type="presParOf" srcId="{E6025281-2419-7442-A8DB-EDB025F44D9F}" destId="{847B0900-4F82-D449-9A34-F56498DA55CA}" srcOrd="1" destOrd="0" presId="urn:microsoft.com/office/officeart/2008/layout/HorizontalMultiLevelHierarchy"/>
    <dgm:cxn modelId="{8E10B71D-A736-6443-9591-731453099A02}" type="presParOf" srcId="{847B0900-4F82-D449-9A34-F56498DA55CA}" destId="{7C7499C7-F6AC-B144-8EC9-63ECF2543BC6}" srcOrd="0" destOrd="0" presId="urn:microsoft.com/office/officeart/2008/layout/HorizontalMultiLevelHierarchy"/>
    <dgm:cxn modelId="{B322A52B-8A10-7F4C-8C53-42A8EF9AF317}" type="presParOf" srcId="{847B0900-4F82-D449-9A34-F56498DA55CA}" destId="{C449666D-5D0F-F947-B75C-5D6F04F4B51A}" srcOrd="1" destOrd="0" presId="urn:microsoft.com/office/officeart/2008/layout/HorizontalMultiLevelHierarchy"/>
    <dgm:cxn modelId="{DF3E9E1B-F639-0441-9AFE-0C8AB8FC86EB}" type="presParOf" srcId="{E6025281-2419-7442-A8DB-EDB025F44D9F}" destId="{DA8010B0-3FF1-0048-B544-77AC99A1947E}" srcOrd="2" destOrd="0" presId="urn:microsoft.com/office/officeart/2008/layout/HorizontalMultiLevelHierarchy"/>
    <dgm:cxn modelId="{982FE67F-EAF5-2943-89B5-8F7B608C5B51}" type="presParOf" srcId="{DA8010B0-3FF1-0048-B544-77AC99A1947E}" destId="{0D762C0F-71DD-E046-9121-9AA2312FB5F1}" srcOrd="0" destOrd="0" presId="urn:microsoft.com/office/officeart/2008/layout/HorizontalMultiLevelHierarchy"/>
    <dgm:cxn modelId="{9B240548-BB30-9D46-AE76-E3C93C158CB8}" type="presParOf" srcId="{E6025281-2419-7442-A8DB-EDB025F44D9F}" destId="{797235A4-D3BE-5C4B-907B-9E2C8094F750}" srcOrd="3" destOrd="0" presId="urn:microsoft.com/office/officeart/2008/layout/HorizontalMultiLevelHierarchy"/>
    <dgm:cxn modelId="{621A1994-C81A-D04F-B5D9-6B409ABFB1AE}" type="presParOf" srcId="{797235A4-D3BE-5C4B-907B-9E2C8094F750}" destId="{77F9B67B-1445-B44B-9294-86B714399FEF}" srcOrd="0" destOrd="0" presId="urn:microsoft.com/office/officeart/2008/layout/HorizontalMultiLevelHierarchy"/>
    <dgm:cxn modelId="{F92F1F2E-522D-8142-A99C-2B58BDA3CDB6}" type="presParOf" srcId="{797235A4-D3BE-5C4B-907B-9E2C8094F750}" destId="{77932D01-A9F2-A74C-B5AF-D9C2D49854D5}" srcOrd="1" destOrd="0" presId="urn:microsoft.com/office/officeart/2008/layout/HorizontalMultiLevelHierarchy"/>
    <dgm:cxn modelId="{4190718C-F6F1-2D4E-B343-3D6E372536AA}" type="presParOf" srcId="{995F1D4C-38B3-9644-8A88-5244EA661B22}" destId="{40454C2E-0DF2-FF4D-9E10-BF593C02BA80}" srcOrd="2" destOrd="0" presId="urn:microsoft.com/office/officeart/2008/layout/HorizontalMultiLevelHierarchy"/>
    <dgm:cxn modelId="{249B62C0-0F17-254B-A121-FC67B247F2A5}" type="presParOf" srcId="{40454C2E-0DF2-FF4D-9E10-BF593C02BA80}" destId="{CD3DF825-D917-3746-AE56-A71CDF6FA9D3}" srcOrd="0" destOrd="0" presId="urn:microsoft.com/office/officeart/2008/layout/HorizontalMultiLevelHierarchy"/>
    <dgm:cxn modelId="{07706398-F889-7B4E-9ABB-475D7D3884C7}" type="presParOf" srcId="{995F1D4C-38B3-9644-8A88-5244EA661B22}" destId="{A608DA9D-A277-1649-BEC6-9212F7211164}" srcOrd="3" destOrd="0" presId="urn:microsoft.com/office/officeart/2008/layout/HorizontalMultiLevelHierarchy"/>
    <dgm:cxn modelId="{E84CC35A-6B8D-B246-834D-E6CE75CF86F6}" type="presParOf" srcId="{A608DA9D-A277-1649-BEC6-9212F7211164}" destId="{8D2877EA-8018-7D42-A2AB-78B6A68A35F4}" srcOrd="0" destOrd="0" presId="urn:microsoft.com/office/officeart/2008/layout/HorizontalMultiLevelHierarchy"/>
    <dgm:cxn modelId="{5643AB13-DE90-9249-BED6-7C1F6E1D66C3}" type="presParOf" srcId="{A608DA9D-A277-1649-BEC6-9212F7211164}" destId="{8CA67C3D-35D1-444A-BE30-AD01CB1EF6CF}" srcOrd="1" destOrd="0" presId="urn:microsoft.com/office/officeart/2008/layout/HorizontalMultiLevelHierarchy"/>
    <dgm:cxn modelId="{010C68E8-0F49-1C4A-8533-F49345FA6025}" type="presParOf" srcId="{8CA67C3D-35D1-444A-BE30-AD01CB1EF6CF}" destId="{172CA4E7-A9DD-8D44-9F8D-DB0D6B616AF8}" srcOrd="0" destOrd="0" presId="urn:microsoft.com/office/officeart/2008/layout/HorizontalMultiLevelHierarchy"/>
    <dgm:cxn modelId="{501009FA-E148-EE4B-9093-B7AF6BD48380}" type="presParOf" srcId="{172CA4E7-A9DD-8D44-9F8D-DB0D6B616AF8}" destId="{ECB75C1A-6E51-CA48-B364-199E31B03644}" srcOrd="0" destOrd="0" presId="urn:microsoft.com/office/officeart/2008/layout/HorizontalMultiLevelHierarchy"/>
    <dgm:cxn modelId="{6351DFE1-F08E-7343-B8F1-BCD4F1963FD1}" type="presParOf" srcId="{8CA67C3D-35D1-444A-BE30-AD01CB1EF6CF}" destId="{FB1334E7-5CBD-094B-AE32-0A4CB3AD5649}" srcOrd="1" destOrd="0" presId="urn:microsoft.com/office/officeart/2008/layout/HorizontalMultiLevelHierarchy"/>
    <dgm:cxn modelId="{8DF28F08-736B-814B-8542-9C0DE3A50D8A}" type="presParOf" srcId="{FB1334E7-5CBD-094B-AE32-0A4CB3AD5649}" destId="{7C9231CE-8462-C04D-A7A8-7711C2DE5511}" srcOrd="0" destOrd="0" presId="urn:microsoft.com/office/officeart/2008/layout/HorizontalMultiLevelHierarchy"/>
    <dgm:cxn modelId="{4D9E78F1-F5BE-9D4F-8EA3-F4482219DEE8}" type="presParOf" srcId="{FB1334E7-5CBD-094B-AE32-0A4CB3AD5649}" destId="{4F871ABC-8519-E144-8F13-FCABF2AF3310}" srcOrd="1" destOrd="0" presId="urn:microsoft.com/office/officeart/2008/layout/HorizontalMultiLevelHierarchy"/>
    <dgm:cxn modelId="{9DAC587D-9D8D-644A-9ACF-0465B04387E6}" type="presParOf" srcId="{8CA67C3D-35D1-444A-BE30-AD01CB1EF6CF}" destId="{9AD94465-9CCB-1343-9884-C7D6DC31D7A9}" srcOrd="2" destOrd="0" presId="urn:microsoft.com/office/officeart/2008/layout/HorizontalMultiLevelHierarchy"/>
    <dgm:cxn modelId="{441A9D52-1E18-C645-ABF2-283CD0181B2F}" type="presParOf" srcId="{9AD94465-9CCB-1343-9884-C7D6DC31D7A9}" destId="{1DB78A25-8A70-2E4E-93A0-DEFB4AA38664}" srcOrd="0" destOrd="0" presId="urn:microsoft.com/office/officeart/2008/layout/HorizontalMultiLevelHierarchy"/>
    <dgm:cxn modelId="{3176B4AF-801E-9841-B386-53D771D00A3F}" type="presParOf" srcId="{8CA67C3D-35D1-444A-BE30-AD01CB1EF6CF}" destId="{53025B7A-9DDF-0845-91EF-2A57727AF8E3}" srcOrd="3" destOrd="0" presId="urn:microsoft.com/office/officeart/2008/layout/HorizontalMultiLevelHierarchy"/>
    <dgm:cxn modelId="{12AE83E0-0938-7442-8565-8B52FAE81D9D}" type="presParOf" srcId="{53025B7A-9DDF-0845-91EF-2A57727AF8E3}" destId="{F8012E5E-0D4D-8743-AC81-F602FBD12B2F}" srcOrd="0" destOrd="0" presId="urn:microsoft.com/office/officeart/2008/layout/HorizontalMultiLevelHierarchy"/>
    <dgm:cxn modelId="{8B81AE8E-4537-504D-8833-25F543BD8036}" type="presParOf" srcId="{53025B7A-9DDF-0845-91EF-2A57727AF8E3}" destId="{4541649A-EAD3-7C4E-B167-4918616676C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4465-9CCB-1343-9884-C7D6DC31D7A9}">
      <dsp:nvSpPr>
        <dsp:cNvPr id="0" name=""/>
        <dsp:cNvSpPr/>
      </dsp:nvSpPr>
      <dsp:spPr>
        <a:xfrm>
          <a:off x="6521274" y="3869634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414305"/>
              </a:lnTo>
              <a:lnTo>
                <a:pt x="434855" y="4143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3686" y="4061771"/>
        <a:ext cx="30031" cy="30031"/>
      </dsp:txXfrm>
    </dsp:sp>
    <dsp:sp modelId="{172CA4E7-A9DD-8D44-9F8D-DB0D6B616AF8}">
      <dsp:nvSpPr>
        <dsp:cNvPr id="0" name=""/>
        <dsp:cNvSpPr/>
      </dsp:nvSpPr>
      <dsp:spPr>
        <a:xfrm>
          <a:off x="6521274" y="3455328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414305"/>
              </a:moveTo>
              <a:lnTo>
                <a:pt x="217427" y="414305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3686" y="3647466"/>
        <a:ext cx="30031" cy="30031"/>
      </dsp:txXfrm>
    </dsp:sp>
    <dsp:sp modelId="{40454C2E-0DF2-FF4D-9E10-BF593C02BA80}">
      <dsp:nvSpPr>
        <dsp:cNvPr id="0" name=""/>
        <dsp:cNvSpPr/>
      </dsp:nvSpPr>
      <dsp:spPr>
        <a:xfrm>
          <a:off x="3912142" y="2833870"/>
          <a:ext cx="434855" cy="1035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1035764"/>
              </a:lnTo>
              <a:lnTo>
                <a:pt x="434855" y="1035764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1486" y="3323668"/>
        <a:ext cx="56167" cy="56167"/>
      </dsp:txXfrm>
    </dsp:sp>
    <dsp:sp modelId="{DA8010B0-3FF1-0048-B544-77AC99A1947E}">
      <dsp:nvSpPr>
        <dsp:cNvPr id="0" name=""/>
        <dsp:cNvSpPr/>
      </dsp:nvSpPr>
      <dsp:spPr>
        <a:xfrm>
          <a:off x="9130406" y="2626717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414305"/>
              </a:lnTo>
              <a:lnTo>
                <a:pt x="434855" y="4143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2818854"/>
        <a:ext cx="30031" cy="30031"/>
      </dsp:txXfrm>
    </dsp:sp>
    <dsp:sp modelId="{2291AAAB-9C6B-F344-B398-E8693BD1DFEB}">
      <dsp:nvSpPr>
        <dsp:cNvPr id="0" name=""/>
        <dsp:cNvSpPr/>
      </dsp:nvSpPr>
      <dsp:spPr>
        <a:xfrm>
          <a:off x="9130406" y="2212411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414305"/>
              </a:moveTo>
              <a:lnTo>
                <a:pt x="217427" y="414305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2404548"/>
        <a:ext cx="30031" cy="30031"/>
      </dsp:txXfrm>
    </dsp:sp>
    <dsp:sp modelId="{7B8B6190-4F4A-9C41-BB6B-D176469F2CC6}">
      <dsp:nvSpPr>
        <dsp:cNvPr id="0" name=""/>
        <dsp:cNvSpPr/>
      </dsp:nvSpPr>
      <dsp:spPr>
        <a:xfrm>
          <a:off x="6521274" y="1798105"/>
          <a:ext cx="434855" cy="828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828611"/>
              </a:lnTo>
              <a:lnTo>
                <a:pt x="434855" y="82861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5307" y="2189016"/>
        <a:ext cx="46789" cy="46789"/>
      </dsp:txXfrm>
    </dsp:sp>
    <dsp:sp modelId="{7A8F1969-A891-184D-8E54-6DC0CF5F35DC}">
      <dsp:nvSpPr>
        <dsp:cNvPr id="0" name=""/>
        <dsp:cNvSpPr/>
      </dsp:nvSpPr>
      <dsp:spPr>
        <a:xfrm>
          <a:off x="9130406" y="969494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414305"/>
              </a:lnTo>
              <a:lnTo>
                <a:pt x="434855" y="4143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1161631"/>
        <a:ext cx="30031" cy="30031"/>
      </dsp:txXfrm>
    </dsp:sp>
    <dsp:sp modelId="{DB5F853D-4010-9143-AC76-C6953906B1F2}">
      <dsp:nvSpPr>
        <dsp:cNvPr id="0" name=""/>
        <dsp:cNvSpPr/>
      </dsp:nvSpPr>
      <dsp:spPr>
        <a:xfrm>
          <a:off x="9130406" y="555188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414305"/>
              </a:moveTo>
              <a:lnTo>
                <a:pt x="217427" y="414305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747325"/>
        <a:ext cx="30031" cy="30031"/>
      </dsp:txXfrm>
    </dsp:sp>
    <dsp:sp modelId="{E3AD986F-7940-AA47-9C30-92F652EB2335}">
      <dsp:nvSpPr>
        <dsp:cNvPr id="0" name=""/>
        <dsp:cNvSpPr/>
      </dsp:nvSpPr>
      <dsp:spPr>
        <a:xfrm>
          <a:off x="6521274" y="969494"/>
          <a:ext cx="434855" cy="828611"/>
        </a:xfrm>
        <a:custGeom>
          <a:avLst/>
          <a:gdLst/>
          <a:ahLst/>
          <a:cxnLst/>
          <a:rect l="0" t="0" r="0" b="0"/>
          <a:pathLst>
            <a:path>
              <a:moveTo>
                <a:pt x="0" y="828611"/>
              </a:moveTo>
              <a:lnTo>
                <a:pt x="217427" y="828611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5307" y="1360405"/>
        <a:ext cx="46789" cy="46789"/>
      </dsp:txXfrm>
    </dsp:sp>
    <dsp:sp modelId="{372855A5-E7ED-754E-AA57-7209294685CC}">
      <dsp:nvSpPr>
        <dsp:cNvPr id="0" name=""/>
        <dsp:cNvSpPr/>
      </dsp:nvSpPr>
      <dsp:spPr>
        <a:xfrm>
          <a:off x="3912142" y="1798105"/>
          <a:ext cx="434855" cy="1035764"/>
        </a:xfrm>
        <a:custGeom>
          <a:avLst/>
          <a:gdLst/>
          <a:ahLst/>
          <a:cxnLst/>
          <a:rect l="0" t="0" r="0" b="0"/>
          <a:pathLst>
            <a:path>
              <a:moveTo>
                <a:pt x="0" y="1035764"/>
              </a:moveTo>
              <a:lnTo>
                <a:pt x="217427" y="1035764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1486" y="2287904"/>
        <a:ext cx="56167" cy="56167"/>
      </dsp:txXfrm>
    </dsp:sp>
    <dsp:sp modelId="{B0FD742A-F64C-5646-9F60-9C1AAB6188BD}">
      <dsp:nvSpPr>
        <dsp:cNvPr id="0" name=""/>
        <dsp:cNvSpPr/>
      </dsp:nvSpPr>
      <dsp:spPr>
        <a:xfrm rot="16200000">
          <a:off x="1729066" y="882735"/>
          <a:ext cx="463882" cy="390226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Problem/Issue</a:t>
          </a:r>
        </a:p>
      </dsp:txBody>
      <dsp:txXfrm>
        <a:off x="1729066" y="882735"/>
        <a:ext cx="463882" cy="3902269"/>
      </dsp:txXfrm>
    </dsp:sp>
    <dsp:sp modelId="{80B6AA5F-DE61-C54A-8755-5953BCBC295C}">
      <dsp:nvSpPr>
        <dsp:cNvPr id="0" name=""/>
        <dsp:cNvSpPr/>
      </dsp:nvSpPr>
      <dsp:spPr>
        <a:xfrm>
          <a:off x="4346998" y="1466661"/>
          <a:ext cx="2174276" cy="6628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Issue 1</a:t>
          </a:r>
        </a:p>
      </dsp:txBody>
      <dsp:txXfrm>
        <a:off x="4346998" y="1466661"/>
        <a:ext cx="2174276" cy="662889"/>
      </dsp:txXfrm>
    </dsp:sp>
    <dsp:sp modelId="{1AB2A118-51E4-8C4E-92C0-10C51B2CF37C}">
      <dsp:nvSpPr>
        <dsp:cNvPr id="0" name=""/>
        <dsp:cNvSpPr/>
      </dsp:nvSpPr>
      <dsp:spPr>
        <a:xfrm>
          <a:off x="6956130" y="638049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638049"/>
        <a:ext cx="2174276" cy="662889"/>
      </dsp:txXfrm>
    </dsp:sp>
    <dsp:sp modelId="{989A2B98-493E-DB47-9651-34E5BED3B307}">
      <dsp:nvSpPr>
        <dsp:cNvPr id="0" name=""/>
        <dsp:cNvSpPr/>
      </dsp:nvSpPr>
      <dsp:spPr>
        <a:xfrm>
          <a:off x="9565262" y="223743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223743"/>
        <a:ext cx="2174276" cy="662889"/>
      </dsp:txXfrm>
    </dsp:sp>
    <dsp:sp modelId="{F6B6AD3D-DBDC-EF4D-BB5B-39F43522C273}">
      <dsp:nvSpPr>
        <dsp:cNvPr id="0" name=""/>
        <dsp:cNvSpPr/>
      </dsp:nvSpPr>
      <dsp:spPr>
        <a:xfrm>
          <a:off x="9565262" y="1052355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1052355"/>
        <a:ext cx="2174276" cy="662889"/>
      </dsp:txXfrm>
    </dsp:sp>
    <dsp:sp modelId="{E1C1B539-855D-2441-B8C3-E09C077ED8A4}">
      <dsp:nvSpPr>
        <dsp:cNvPr id="0" name=""/>
        <dsp:cNvSpPr/>
      </dsp:nvSpPr>
      <dsp:spPr>
        <a:xfrm>
          <a:off x="6956130" y="2295272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2295272"/>
        <a:ext cx="2174276" cy="662889"/>
      </dsp:txXfrm>
    </dsp:sp>
    <dsp:sp modelId="{7C7499C7-F6AC-B144-8EC9-63ECF2543BC6}">
      <dsp:nvSpPr>
        <dsp:cNvPr id="0" name=""/>
        <dsp:cNvSpPr/>
      </dsp:nvSpPr>
      <dsp:spPr>
        <a:xfrm>
          <a:off x="9565262" y="1880967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1880967"/>
        <a:ext cx="2174276" cy="662889"/>
      </dsp:txXfrm>
    </dsp:sp>
    <dsp:sp modelId="{77F9B67B-1445-B44B-9294-86B714399FEF}">
      <dsp:nvSpPr>
        <dsp:cNvPr id="0" name=""/>
        <dsp:cNvSpPr/>
      </dsp:nvSpPr>
      <dsp:spPr>
        <a:xfrm>
          <a:off x="9565262" y="2709578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2709578"/>
        <a:ext cx="2174276" cy="662889"/>
      </dsp:txXfrm>
    </dsp:sp>
    <dsp:sp modelId="{8D2877EA-8018-7D42-A2AB-78B6A68A35F4}">
      <dsp:nvSpPr>
        <dsp:cNvPr id="0" name=""/>
        <dsp:cNvSpPr/>
      </dsp:nvSpPr>
      <dsp:spPr>
        <a:xfrm>
          <a:off x="4346998" y="3538190"/>
          <a:ext cx="2174276" cy="6628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Issue 2</a:t>
          </a:r>
        </a:p>
      </dsp:txBody>
      <dsp:txXfrm>
        <a:off x="4346998" y="3538190"/>
        <a:ext cx="2174276" cy="662889"/>
      </dsp:txXfrm>
    </dsp:sp>
    <dsp:sp modelId="{7C9231CE-8462-C04D-A7A8-7711C2DE5511}">
      <dsp:nvSpPr>
        <dsp:cNvPr id="0" name=""/>
        <dsp:cNvSpPr/>
      </dsp:nvSpPr>
      <dsp:spPr>
        <a:xfrm>
          <a:off x="6956130" y="3123884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3123884"/>
        <a:ext cx="2174276" cy="662889"/>
      </dsp:txXfrm>
    </dsp:sp>
    <dsp:sp modelId="{F8012E5E-0D4D-8743-AC81-F602FBD12B2F}">
      <dsp:nvSpPr>
        <dsp:cNvPr id="0" name=""/>
        <dsp:cNvSpPr/>
      </dsp:nvSpPr>
      <dsp:spPr>
        <a:xfrm>
          <a:off x="6956130" y="3952495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3952495"/>
        <a:ext cx="2174276" cy="662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4465-9CCB-1343-9884-C7D6DC31D7A9}">
      <dsp:nvSpPr>
        <dsp:cNvPr id="0" name=""/>
        <dsp:cNvSpPr/>
      </dsp:nvSpPr>
      <dsp:spPr>
        <a:xfrm>
          <a:off x="8388025" y="3486925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75" y="0"/>
              </a:lnTo>
              <a:lnTo>
                <a:pt x="280075" y="533680"/>
              </a:lnTo>
              <a:lnTo>
                <a:pt x="560151" y="53368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48758" y="3734423"/>
        <a:ext cx="38684" cy="38684"/>
      </dsp:txXfrm>
    </dsp:sp>
    <dsp:sp modelId="{172CA4E7-A9DD-8D44-9F8D-DB0D6B616AF8}">
      <dsp:nvSpPr>
        <dsp:cNvPr id="0" name=""/>
        <dsp:cNvSpPr/>
      </dsp:nvSpPr>
      <dsp:spPr>
        <a:xfrm>
          <a:off x="8388025" y="2953245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533680"/>
              </a:moveTo>
              <a:lnTo>
                <a:pt x="280075" y="533680"/>
              </a:lnTo>
              <a:lnTo>
                <a:pt x="280075" y="0"/>
              </a:lnTo>
              <a:lnTo>
                <a:pt x="560151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48758" y="3200743"/>
        <a:ext cx="38684" cy="38684"/>
      </dsp:txXfrm>
    </dsp:sp>
    <dsp:sp modelId="{40454C2E-0DF2-FF4D-9E10-BF593C02BA80}">
      <dsp:nvSpPr>
        <dsp:cNvPr id="0" name=""/>
        <dsp:cNvSpPr/>
      </dsp:nvSpPr>
      <dsp:spPr>
        <a:xfrm>
          <a:off x="5027118" y="2419564"/>
          <a:ext cx="560151" cy="106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75" y="0"/>
              </a:lnTo>
              <a:lnTo>
                <a:pt x="280075" y="1067361"/>
              </a:lnTo>
              <a:lnTo>
                <a:pt x="560151" y="106736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77058" y="2923109"/>
        <a:ext cx="60270" cy="60270"/>
      </dsp:txXfrm>
    </dsp:sp>
    <dsp:sp modelId="{FAD81769-898B-0E45-825F-35D772526D47}">
      <dsp:nvSpPr>
        <dsp:cNvPr id="0" name=""/>
        <dsp:cNvSpPr/>
      </dsp:nvSpPr>
      <dsp:spPr>
        <a:xfrm>
          <a:off x="8388025" y="1352203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75" y="0"/>
              </a:lnTo>
              <a:lnTo>
                <a:pt x="280075" y="533680"/>
              </a:lnTo>
              <a:lnTo>
                <a:pt x="560151" y="53368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648758" y="1599701"/>
        <a:ext cx="38684" cy="38684"/>
      </dsp:txXfrm>
    </dsp:sp>
    <dsp:sp modelId="{E62DB4F5-4DDB-EB49-BDB4-0AF069FC6827}">
      <dsp:nvSpPr>
        <dsp:cNvPr id="0" name=""/>
        <dsp:cNvSpPr/>
      </dsp:nvSpPr>
      <dsp:spPr>
        <a:xfrm>
          <a:off x="8388025" y="818522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533680"/>
              </a:moveTo>
              <a:lnTo>
                <a:pt x="280075" y="533680"/>
              </a:lnTo>
              <a:lnTo>
                <a:pt x="280075" y="0"/>
              </a:lnTo>
              <a:lnTo>
                <a:pt x="560151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648758" y="1066021"/>
        <a:ext cx="38684" cy="38684"/>
      </dsp:txXfrm>
    </dsp:sp>
    <dsp:sp modelId="{372855A5-E7ED-754E-AA57-7209294685CC}">
      <dsp:nvSpPr>
        <dsp:cNvPr id="0" name=""/>
        <dsp:cNvSpPr/>
      </dsp:nvSpPr>
      <dsp:spPr>
        <a:xfrm>
          <a:off x="5027118" y="1352203"/>
          <a:ext cx="560151" cy="1067361"/>
        </a:xfrm>
        <a:custGeom>
          <a:avLst/>
          <a:gdLst/>
          <a:ahLst/>
          <a:cxnLst/>
          <a:rect l="0" t="0" r="0" b="0"/>
          <a:pathLst>
            <a:path>
              <a:moveTo>
                <a:pt x="0" y="1067361"/>
              </a:moveTo>
              <a:lnTo>
                <a:pt x="280075" y="1067361"/>
              </a:lnTo>
              <a:lnTo>
                <a:pt x="280075" y="0"/>
              </a:lnTo>
              <a:lnTo>
                <a:pt x="5601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77058" y="1855748"/>
        <a:ext cx="60270" cy="60270"/>
      </dsp:txXfrm>
    </dsp:sp>
    <dsp:sp modelId="{B0FD742A-F64C-5646-9F60-9C1AAB6188BD}">
      <dsp:nvSpPr>
        <dsp:cNvPr id="0" name=""/>
        <dsp:cNvSpPr/>
      </dsp:nvSpPr>
      <dsp:spPr>
        <a:xfrm rot="16200000">
          <a:off x="1847743" y="-93754"/>
          <a:ext cx="1332111" cy="502663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Edu X increase its market share by 10% in the next 6 months in alignment with the strategic goal to become the market leader?</a:t>
          </a:r>
        </a:p>
      </dsp:txBody>
      <dsp:txXfrm>
        <a:off x="1847743" y="-93754"/>
        <a:ext cx="1332111" cy="5026638"/>
      </dsp:txXfrm>
    </dsp:sp>
    <dsp:sp modelId="{80B6AA5F-DE61-C54A-8755-5953BCBC295C}">
      <dsp:nvSpPr>
        <dsp:cNvPr id="0" name=""/>
        <dsp:cNvSpPr/>
      </dsp:nvSpPr>
      <dsp:spPr>
        <a:xfrm>
          <a:off x="5587269" y="925258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Issue 1</a:t>
          </a:r>
        </a:p>
      </dsp:txBody>
      <dsp:txXfrm>
        <a:off x="5587269" y="925258"/>
        <a:ext cx="2800755" cy="853888"/>
      </dsp:txXfrm>
    </dsp:sp>
    <dsp:sp modelId="{229B9CC6-24B6-6D45-B33D-AC5DC81F8635}">
      <dsp:nvSpPr>
        <dsp:cNvPr id="0" name=""/>
        <dsp:cNvSpPr/>
      </dsp:nvSpPr>
      <dsp:spPr>
        <a:xfrm>
          <a:off x="8948176" y="391578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8948176" y="391578"/>
        <a:ext cx="2800755" cy="853888"/>
      </dsp:txXfrm>
    </dsp:sp>
    <dsp:sp modelId="{6C697AB8-E839-1940-A4A2-9D4BB736FE13}">
      <dsp:nvSpPr>
        <dsp:cNvPr id="0" name=""/>
        <dsp:cNvSpPr/>
      </dsp:nvSpPr>
      <dsp:spPr>
        <a:xfrm>
          <a:off x="8948176" y="1458939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8948176" y="1458939"/>
        <a:ext cx="2800755" cy="853888"/>
      </dsp:txXfrm>
    </dsp:sp>
    <dsp:sp modelId="{8D2877EA-8018-7D42-A2AB-78B6A68A35F4}">
      <dsp:nvSpPr>
        <dsp:cNvPr id="0" name=""/>
        <dsp:cNvSpPr/>
      </dsp:nvSpPr>
      <dsp:spPr>
        <a:xfrm>
          <a:off x="5587269" y="3059981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Issue 2</a:t>
          </a:r>
        </a:p>
      </dsp:txBody>
      <dsp:txXfrm>
        <a:off x="5587269" y="3059981"/>
        <a:ext cx="2800755" cy="853888"/>
      </dsp:txXfrm>
    </dsp:sp>
    <dsp:sp modelId="{7C9231CE-8462-C04D-A7A8-7711C2DE5511}">
      <dsp:nvSpPr>
        <dsp:cNvPr id="0" name=""/>
        <dsp:cNvSpPr/>
      </dsp:nvSpPr>
      <dsp:spPr>
        <a:xfrm>
          <a:off x="8948176" y="2526300"/>
          <a:ext cx="2800755" cy="8538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8948176" y="2526300"/>
        <a:ext cx="2800755" cy="853888"/>
      </dsp:txXfrm>
    </dsp:sp>
    <dsp:sp modelId="{F8012E5E-0D4D-8743-AC81-F602FBD12B2F}">
      <dsp:nvSpPr>
        <dsp:cNvPr id="0" name=""/>
        <dsp:cNvSpPr/>
      </dsp:nvSpPr>
      <dsp:spPr>
        <a:xfrm>
          <a:off x="8948176" y="3593661"/>
          <a:ext cx="2800755" cy="8538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8948176" y="3593661"/>
        <a:ext cx="2800755" cy="853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4465-9CCB-1343-9884-C7D6DC31D7A9}">
      <dsp:nvSpPr>
        <dsp:cNvPr id="0" name=""/>
        <dsp:cNvSpPr/>
      </dsp:nvSpPr>
      <dsp:spPr>
        <a:xfrm>
          <a:off x="6521274" y="3869634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414305"/>
              </a:lnTo>
              <a:lnTo>
                <a:pt x="434855" y="4143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3686" y="4061771"/>
        <a:ext cx="30031" cy="30031"/>
      </dsp:txXfrm>
    </dsp:sp>
    <dsp:sp modelId="{172CA4E7-A9DD-8D44-9F8D-DB0D6B616AF8}">
      <dsp:nvSpPr>
        <dsp:cNvPr id="0" name=""/>
        <dsp:cNvSpPr/>
      </dsp:nvSpPr>
      <dsp:spPr>
        <a:xfrm>
          <a:off x="6521274" y="3455328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414305"/>
              </a:moveTo>
              <a:lnTo>
                <a:pt x="217427" y="414305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3686" y="3647466"/>
        <a:ext cx="30031" cy="30031"/>
      </dsp:txXfrm>
    </dsp:sp>
    <dsp:sp modelId="{40454C2E-0DF2-FF4D-9E10-BF593C02BA80}">
      <dsp:nvSpPr>
        <dsp:cNvPr id="0" name=""/>
        <dsp:cNvSpPr/>
      </dsp:nvSpPr>
      <dsp:spPr>
        <a:xfrm>
          <a:off x="3912142" y="2833870"/>
          <a:ext cx="434855" cy="1035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1035764"/>
              </a:lnTo>
              <a:lnTo>
                <a:pt x="434855" y="1035764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1486" y="3323668"/>
        <a:ext cx="56167" cy="56167"/>
      </dsp:txXfrm>
    </dsp:sp>
    <dsp:sp modelId="{DA8010B0-3FF1-0048-B544-77AC99A1947E}">
      <dsp:nvSpPr>
        <dsp:cNvPr id="0" name=""/>
        <dsp:cNvSpPr/>
      </dsp:nvSpPr>
      <dsp:spPr>
        <a:xfrm>
          <a:off x="9130406" y="2626717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414305"/>
              </a:lnTo>
              <a:lnTo>
                <a:pt x="434855" y="4143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2818854"/>
        <a:ext cx="30031" cy="30031"/>
      </dsp:txXfrm>
    </dsp:sp>
    <dsp:sp modelId="{2291AAAB-9C6B-F344-B398-E8693BD1DFEB}">
      <dsp:nvSpPr>
        <dsp:cNvPr id="0" name=""/>
        <dsp:cNvSpPr/>
      </dsp:nvSpPr>
      <dsp:spPr>
        <a:xfrm>
          <a:off x="9130406" y="2212411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414305"/>
              </a:moveTo>
              <a:lnTo>
                <a:pt x="217427" y="414305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2404548"/>
        <a:ext cx="30031" cy="30031"/>
      </dsp:txXfrm>
    </dsp:sp>
    <dsp:sp modelId="{7B8B6190-4F4A-9C41-BB6B-D176469F2CC6}">
      <dsp:nvSpPr>
        <dsp:cNvPr id="0" name=""/>
        <dsp:cNvSpPr/>
      </dsp:nvSpPr>
      <dsp:spPr>
        <a:xfrm>
          <a:off x="6521274" y="1798105"/>
          <a:ext cx="434855" cy="828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828611"/>
              </a:lnTo>
              <a:lnTo>
                <a:pt x="434855" y="82861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5307" y="2189016"/>
        <a:ext cx="46789" cy="46789"/>
      </dsp:txXfrm>
    </dsp:sp>
    <dsp:sp modelId="{D17BB44F-CCB6-A04E-AF6A-ABE91D07E9D4}">
      <dsp:nvSpPr>
        <dsp:cNvPr id="0" name=""/>
        <dsp:cNvSpPr/>
      </dsp:nvSpPr>
      <dsp:spPr>
        <a:xfrm>
          <a:off x="9130406" y="969494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427" y="0"/>
              </a:lnTo>
              <a:lnTo>
                <a:pt x="217427" y="414305"/>
              </a:lnTo>
              <a:lnTo>
                <a:pt x="434855" y="4143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9332818" y="1161631"/>
        <a:ext cx="30031" cy="30031"/>
      </dsp:txXfrm>
    </dsp:sp>
    <dsp:sp modelId="{DB5F853D-4010-9143-AC76-C6953906B1F2}">
      <dsp:nvSpPr>
        <dsp:cNvPr id="0" name=""/>
        <dsp:cNvSpPr/>
      </dsp:nvSpPr>
      <dsp:spPr>
        <a:xfrm>
          <a:off x="9130406" y="555188"/>
          <a:ext cx="434855" cy="414305"/>
        </a:xfrm>
        <a:custGeom>
          <a:avLst/>
          <a:gdLst/>
          <a:ahLst/>
          <a:cxnLst/>
          <a:rect l="0" t="0" r="0" b="0"/>
          <a:pathLst>
            <a:path>
              <a:moveTo>
                <a:pt x="0" y="414305"/>
              </a:moveTo>
              <a:lnTo>
                <a:pt x="217427" y="414305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32818" y="747325"/>
        <a:ext cx="30031" cy="30031"/>
      </dsp:txXfrm>
    </dsp:sp>
    <dsp:sp modelId="{E3AD986F-7940-AA47-9C30-92F652EB2335}">
      <dsp:nvSpPr>
        <dsp:cNvPr id="0" name=""/>
        <dsp:cNvSpPr/>
      </dsp:nvSpPr>
      <dsp:spPr>
        <a:xfrm>
          <a:off x="6521274" y="969494"/>
          <a:ext cx="434855" cy="828611"/>
        </a:xfrm>
        <a:custGeom>
          <a:avLst/>
          <a:gdLst/>
          <a:ahLst/>
          <a:cxnLst/>
          <a:rect l="0" t="0" r="0" b="0"/>
          <a:pathLst>
            <a:path>
              <a:moveTo>
                <a:pt x="0" y="828611"/>
              </a:moveTo>
              <a:lnTo>
                <a:pt x="217427" y="828611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15307" y="1360405"/>
        <a:ext cx="46789" cy="46789"/>
      </dsp:txXfrm>
    </dsp:sp>
    <dsp:sp modelId="{372855A5-E7ED-754E-AA57-7209294685CC}">
      <dsp:nvSpPr>
        <dsp:cNvPr id="0" name=""/>
        <dsp:cNvSpPr/>
      </dsp:nvSpPr>
      <dsp:spPr>
        <a:xfrm>
          <a:off x="3912142" y="1798105"/>
          <a:ext cx="434855" cy="1035764"/>
        </a:xfrm>
        <a:custGeom>
          <a:avLst/>
          <a:gdLst/>
          <a:ahLst/>
          <a:cxnLst/>
          <a:rect l="0" t="0" r="0" b="0"/>
          <a:pathLst>
            <a:path>
              <a:moveTo>
                <a:pt x="0" y="1035764"/>
              </a:moveTo>
              <a:lnTo>
                <a:pt x="217427" y="1035764"/>
              </a:lnTo>
              <a:lnTo>
                <a:pt x="217427" y="0"/>
              </a:lnTo>
              <a:lnTo>
                <a:pt x="434855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01486" y="2287904"/>
        <a:ext cx="56167" cy="56167"/>
      </dsp:txXfrm>
    </dsp:sp>
    <dsp:sp modelId="{B0FD742A-F64C-5646-9F60-9C1AAB6188BD}">
      <dsp:nvSpPr>
        <dsp:cNvPr id="0" name=""/>
        <dsp:cNvSpPr/>
      </dsp:nvSpPr>
      <dsp:spPr>
        <a:xfrm rot="16200000">
          <a:off x="1443936" y="882735"/>
          <a:ext cx="1034142" cy="390226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I reduce my ecological footprint on the way to the office by 50% next month?</a:t>
          </a:r>
        </a:p>
      </dsp:txBody>
      <dsp:txXfrm>
        <a:off x="1443936" y="882735"/>
        <a:ext cx="1034142" cy="3902269"/>
      </dsp:txXfrm>
    </dsp:sp>
    <dsp:sp modelId="{80B6AA5F-DE61-C54A-8755-5953BCBC295C}">
      <dsp:nvSpPr>
        <dsp:cNvPr id="0" name=""/>
        <dsp:cNvSpPr/>
      </dsp:nvSpPr>
      <dsp:spPr>
        <a:xfrm>
          <a:off x="4346998" y="1466661"/>
          <a:ext cx="2174276" cy="6628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Issue 1</a:t>
          </a:r>
        </a:p>
      </dsp:txBody>
      <dsp:txXfrm>
        <a:off x="4346998" y="1466661"/>
        <a:ext cx="2174276" cy="662889"/>
      </dsp:txXfrm>
    </dsp:sp>
    <dsp:sp modelId="{1AB2A118-51E4-8C4E-92C0-10C51B2CF37C}">
      <dsp:nvSpPr>
        <dsp:cNvPr id="0" name=""/>
        <dsp:cNvSpPr/>
      </dsp:nvSpPr>
      <dsp:spPr>
        <a:xfrm>
          <a:off x="6956130" y="638049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638049"/>
        <a:ext cx="2174276" cy="662889"/>
      </dsp:txXfrm>
    </dsp:sp>
    <dsp:sp modelId="{989A2B98-493E-DB47-9651-34E5BED3B307}">
      <dsp:nvSpPr>
        <dsp:cNvPr id="0" name=""/>
        <dsp:cNvSpPr/>
      </dsp:nvSpPr>
      <dsp:spPr>
        <a:xfrm>
          <a:off x="9565262" y="223743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223743"/>
        <a:ext cx="2174276" cy="662889"/>
      </dsp:txXfrm>
    </dsp:sp>
    <dsp:sp modelId="{C8592016-C1BA-254B-B50D-83F74BC2F972}">
      <dsp:nvSpPr>
        <dsp:cNvPr id="0" name=""/>
        <dsp:cNvSpPr/>
      </dsp:nvSpPr>
      <dsp:spPr>
        <a:xfrm>
          <a:off x="9565262" y="1052355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1052355"/>
        <a:ext cx="2174276" cy="662889"/>
      </dsp:txXfrm>
    </dsp:sp>
    <dsp:sp modelId="{E1C1B539-855D-2441-B8C3-E09C077ED8A4}">
      <dsp:nvSpPr>
        <dsp:cNvPr id="0" name=""/>
        <dsp:cNvSpPr/>
      </dsp:nvSpPr>
      <dsp:spPr>
        <a:xfrm>
          <a:off x="6956130" y="2295272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2295272"/>
        <a:ext cx="2174276" cy="662889"/>
      </dsp:txXfrm>
    </dsp:sp>
    <dsp:sp modelId="{7C7499C7-F6AC-B144-8EC9-63ECF2543BC6}">
      <dsp:nvSpPr>
        <dsp:cNvPr id="0" name=""/>
        <dsp:cNvSpPr/>
      </dsp:nvSpPr>
      <dsp:spPr>
        <a:xfrm>
          <a:off x="9565262" y="1880967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1880967"/>
        <a:ext cx="2174276" cy="662889"/>
      </dsp:txXfrm>
    </dsp:sp>
    <dsp:sp modelId="{77F9B67B-1445-B44B-9294-86B714399FEF}">
      <dsp:nvSpPr>
        <dsp:cNvPr id="0" name=""/>
        <dsp:cNvSpPr/>
      </dsp:nvSpPr>
      <dsp:spPr>
        <a:xfrm>
          <a:off x="9565262" y="2709578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9565262" y="2709578"/>
        <a:ext cx="2174276" cy="662889"/>
      </dsp:txXfrm>
    </dsp:sp>
    <dsp:sp modelId="{8D2877EA-8018-7D42-A2AB-78B6A68A35F4}">
      <dsp:nvSpPr>
        <dsp:cNvPr id="0" name=""/>
        <dsp:cNvSpPr/>
      </dsp:nvSpPr>
      <dsp:spPr>
        <a:xfrm>
          <a:off x="4346998" y="3538190"/>
          <a:ext cx="2174276" cy="6628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Issue 2</a:t>
          </a:r>
        </a:p>
      </dsp:txBody>
      <dsp:txXfrm>
        <a:off x="4346998" y="3538190"/>
        <a:ext cx="2174276" cy="662889"/>
      </dsp:txXfrm>
    </dsp:sp>
    <dsp:sp modelId="{7C9231CE-8462-C04D-A7A8-7711C2DE5511}">
      <dsp:nvSpPr>
        <dsp:cNvPr id="0" name=""/>
        <dsp:cNvSpPr/>
      </dsp:nvSpPr>
      <dsp:spPr>
        <a:xfrm>
          <a:off x="6956130" y="3123884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3123884"/>
        <a:ext cx="2174276" cy="662889"/>
      </dsp:txXfrm>
    </dsp:sp>
    <dsp:sp modelId="{F8012E5E-0D4D-8743-AC81-F602FBD12B2F}">
      <dsp:nvSpPr>
        <dsp:cNvPr id="0" name=""/>
        <dsp:cNvSpPr/>
      </dsp:nvSpPr>
      <dsp:spPr>
        <a:xfrm>
          <a:off x="6956130" y="3952495"/>
          <a:ext cx="2174276" cy="66288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rial" panose="020B0604020202020204" pitchFamily="34" charset="0"/>
              <a:cs typeface="Arial" panose="020B0604020202020204" pitchFamily="34" charset="0"/>
            </a:rPr>
            <a:t>Sub-issue</a:t>
          </a:r>
        </a:p>
      </dsp:txBody>
      <dsp:txXfrm>
        <a:off x="6956130" y="3952495"/>
        <a:ext cx="2174276" cy="662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36BF37-DAFF-9043-AB04-AECD866B6D69}" type="datetimeFigureOut">
              <a:rPr lang="en-US" smtClean="0"/>
              <a:pPr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EE7367-DEBC-3346-965A-85A904D8B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0F73-8C2D-ABF2-AB71-034CAE5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AFE83E-2F69-A65A-FBFB-B8E3CF5E6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379600"/>
              </p:ext>
            </p:extLst>
          </p:nvPr>
        </p:nvGraphicFramePr>
        <p:xfrm>
          <a:off x="237996" y="1673313"/>
          <a:ext cx="11749412" cy="483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71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0F73-8C2D-ABF2-AB71-034CAE5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Market Share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AFE83E-2F69-A65A-FBFB-B8E3CF5E6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086618"/>
              </p:ext>
            </p:extLst>
          </p:nvPr>
        </p:nvGraphicFramePr>
        <p:xfrm>
          <a:off x="237996" y="1673313"/>
          <a:ext cx="11749412" cy="483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74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0F73-8C2D-ABF2-AB71-034CAE5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Commuting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AFE83E-2F69-A65A-FBFB-B8E3CF5E6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794200"/>
              </p:ext>
            </p:extLst>
          </p:nvPr>
        </p:nvGraphicFramePr>
        <p:xfrm>
          <a:off x="237996" y="1673313"/>
          <a:ext cx="11749412" cy="483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77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92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Template</vt:lpstr>
      <vt:lpstr>Example 1 – Market Share</vt:lpstr>
      <vt:lpstr>Example 1 - Commuting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Zwingmann</dc:creator>
  <cp:lastModifiedBy>Tobias Zwingmann</cp:lastModifiedBy>
  <cp:revision>3</cp:revision>
  <dcterms:created xsi:type="dcterms:W3CDTF">2023-01-23T13:44:59Z</dcterms:created>
  <dcterms:modified xsi:type="dcterms:W3CDTF">2023-01-23T13:58:18Z</dcterms:modified>
</cp:coreProperties>
</file>