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Template</a:t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247868" y="1897056"/>
            <a:ext cx="11729666" cy="4391641"/>
            <a:chOff x="9872" y="223743"/>
            <a:chExt cx="11729666" cy="4391641"/>
          </a:xfrm>
        </p:grpSpPr>
        <p:sp>
          <p:nvSpPr>
            <p:cNvPr id="86" name="Google Shape;86;p13"/>
            <p:cNvSpPr/>
            <p:nvPr/>
          </p:nvSpPr>
          <p:spPr>
            <a:xfrm>
              <a:off x="6521274" y="3869634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6723686" y="4061771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521274" y="3455328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6723686" y="3647466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912142" y="2833870"/>
              <a:ext cx="434855" cy="103576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4101486" y="3323668"/>
              <a:ext cx="56167" cy="56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130406" y="2626717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9332818" y="2818854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130406" y="2212411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9332818" y="2404548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1274" y="1798105"/>
              <a:ext cx="434855" cy="82861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715307" y="2189016"/>
              <a:ext cx="46789" cy="46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9130406" y="969494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9332818" y="1161631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9130406" y="555188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9332818" y="747325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521274" y="969494"/>
              <a:ext cx="434855" cy="82861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6715307" y="1360405"/>
              <a:ext cx="46789" cy="46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912142" y="1798105"/>
              <a:ext cx="434855" cy="103576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4101486" y="2287904"/>
              <a:ext cx="56167" cy="56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 rot="-5400000">
              <a:off x="1729066" y="882735"/>
              <a:ext cx="463882" cy="3902269"/>
            </a:xfrm>
            <a:prstGeom prst="rect">
              <a:avLst/>
            </a:prstGeom>
            <a:solidFill>
              <a:srgbClr val="73B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343904" y="2344062"/>
              <a:ext cx="3234300" cy="9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Problem/Issue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346998" y="1466661"/>
              <a:ext cx="2174276" cy="662889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4346998" y="1466661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Issue 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56130" y="638049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6956130" y="638049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565262" y="223743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9565262" y="223743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565262" y="1052355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9565262" y="1052355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956130" y="2295272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6956130" y="2295272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9565262" y="1880967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9565262" y="1880967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565262" y="2709578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9565262" y="2709578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346998" y="3538190"/>
              <a:ext cx="2174276" cy="662889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4346998" y="3538190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Issue 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6956130" y="3123884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13"/>
            <p:cNvSpPr txBox="1"/>
            <p:nvPr/>
          </p:nvSpPr>
          <p:spPr>
            <a:xfrm>
              <a:off x="6956130" y="3123884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956130" y="3952495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6956130" y="3952495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Example 1 – Market Share</a:t>
            </a:r>
            <a:endParaRPr/>
          </a:p>
        </p:txBody>
      </p:sp>
      <p:grpSp>
        <p:nvGrpSpPr>
          <p:cNvPr id="133" name="Google Shape;133;p14"/>
          <p:cNvGrpSpPr/>
          <p:nvPr/>
        </p:nvGrpSpPr>
        <p:grpSpPr>
          <a:xfrm>
            <a:off x="238476" y="2064891"/>
            <a:ext cx="11748452" cy="4055971"/>
            <a:chOff x="480" y="391578"/>
            <a:chExt cx="11748452" cy="4055971"/>
          </a:xfrm>
        </p:grpSpPr>
        <p:sp>
          <p:nvSpPr>
            <p:cNvPr id="134" name="Google Shape;134;p14"/>
            <p:cNvSpPr/>
            <p:nvPr/>
          </p:nvSpPr>
          <p:spPr>
            <a:xfrm>
              <a:off x="8388025" y="3486925"/>
              <a:ext cx="560151" cy="53368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8648758" y="3734423"/>
              <a:ext cx="38684" cy="38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8388025" y="2953245"/>
              <a:ext cx="560151" cy="53368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8648758" y="3200743"/>
              <a:ext cx="38684" cy="38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027118" y="2419564"/>
              <a:ext cx="560151" cy="10673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5277058" y="2923109"/>
              <a:ext cx="60270" cy="6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388025" y="1352203"/>
              <a:ext cx="560151" cy="53368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8648758" y="1599701"/>
              <a:ext cx="38684" cy="38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88025" y="818522"/>
              <a:ext cx="560151" cy="53368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8648758" y="1066021"/>
              <a:ext cx="38684" cy="38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027118" y="1352203"/>
              <a:ext cx="560151" cy="10673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5277058" y="1855748"/>
              <a:ext cx="60270" cy="6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 rot="-5400000">
              <a:off x="1847743" y="-93754"/>
              <a:ext cx="1332111" cy="5026638"/>
            </a:xfrm>
            <a:prstGeom prst="rect">
              <a:avLst/>
            </a:prstGeom>
            <a:solidFill>
              <a:srgbClr val="73B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235629" y="1855737"/>
              <a:ext cx="4556400" cy="11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can Edu X increase its market share by 10% in the next 6 months in alignment with the strategic goal to become the market leader?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5587269" y="925258"/>
              <a:ext cx="2800755" cy="853888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5587269" y="925258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Issue 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948176" y="391578"/>
              <a:ext cx="2800755" cy="853888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8948176" y="391578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948176" y="1458939"/>
              <a:ext cx="2800755" cy="853888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8948176" y="1458939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587269" y="3059981"/>
              <a:ext cx="2800755" cy="853888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4"/>
            <p:cNvSpPr txBox="1"/>
            <p:nvPr/>
          </p:nvSpPr>
          <p:spPr>
            <a:xfrm>
              <a:off x="5587269" y="3059981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Issue 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948176" y="2526300"/>
              <a:ext cx="2800755" cy="853888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8948176" y="2526300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948176" y="3593661"/>
              <a:ext cx="2800755" cy="853888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8948176" y="3593661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Example 1 - Commuting</a:t>
            </a: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247868" y="1897056"/>
            <a:ext cx="11729666" cy="4561394"/>
            <a:chOff x="9872" y="223743"/>
            <a:chExt cx="11729666" cy="4561394"/>
          </a:xfrm>
        </p:grpSpPr>
        <p:sp>
          <p:nvSpPr>
            <p:cNvPr id="166" name="Google Shape;166;p15"/>
            <p:cNvSpPr/>
            <p:nvPr/>
          </p:nvSpPr>
          <p:spPr>
            <a:xfrm>
              <a:off x="6521274" y="3869634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6723686" y="4061771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521274" y="3455328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6723686" y="3647466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912142" y="2833870"/>
              <a:ext cx="434855" cy="103576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4101486" y="3323668"/>
              <a:ext cx="56167" cy="56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9130406" y="2626717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9332818" y="2818854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9130406" y="2212411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9332818" y="2404548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521274" y="1798105"/>
              <a:ext cx="434855" cy="82861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5"/>
            <p:cNvSpPr txBox="1"/>
            <p:nvPr/>
          </p:nvSpPr>
          <p:spPr>
            <a:xfrm>
              <a:off x="6715307" y="2189016"/>
              <a:ext cx="46789" cy="46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9130406" y="969494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9332818" y="1161631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9130406" y="555188"/>
              <a:ext cx="434855" cy="41430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9332818" y="747325"/>
              <a:ext cx="30031" cy="30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521274" y="969494"/>
              <a:ext cx="434855" cy="82861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6715307" y="1360405"/>
              <a:ext cx="46789" cy="46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912142" y="1798105"/>
              <a:ext cx="434855" cy="103576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4101486" y="2287904"/>
              <a:ext cx="56167" cy="56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 rot="-5400000">
              <a:off x="1443936" y="882735"/>
              <a:ext cx="1034142" cy="3902269"/>
            </a:xfrm>
            <a:prstGeom prst="rect">
              <a:avLst/>
            </a:prstGeom>
            <a:solidFill>
              <a:srgbClr val="73B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5"/>
            <p:cNvSpPr txBox="1"/>
            <p:nvPr/>
          </p:nvSpPr>
          <p:spPr>
            <a:xfrm>
              <a:off x="144709" y="882737"/>
              <a:ext cx="3553800" cy="39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can I reduce my ecological footprint on the way to the office by 50% next month?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346998" y="1466661"/>
              <a:ext cx="2174276" cy="662889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15"/>
            <p:cNvSpPr txBox="1"/>
            <p:nvPr/>
          </p:nvSpPr>
          <p:spPr>
            <a:xfrm>
              <a:off x="4346998" y="1466661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Issue 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956130" y="638049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5"/>
            <p:cNvSpPr txBox="1"/>
            <p:nvPr/>
          </p:nvSpPr>
          <p:spPr>
            <a:xfrm>
              <a:off x="6956130" y="638049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565262" y="223743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5"/>
            <p:cNvSpPr txBox="1"/>
            <p:nvPr/>
          </p:nvSpPr>
          <p:spPr>
            <a:xfrm>
              <a:off x="9565262" y="223743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9565262" y="1052355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15"/>
            <p:cNvSpPr txBox="1"/>
            <p:nvPr/>
          </p:nvSpPr>
          <p:spPr>
            <a:xfrm>
              <a:off x="9565262" y="1052355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956130" y="2295272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5"/>
            <p:cNvSpPr txBox="1"/>
            <p:nvPr/>
          </p:nvSpPr>
          <p:spPr>
            <a:xfrm>
              <a:off x="6956130" y="2295272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9565262" y="1880967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5"/>
            <p:cNvSpPr txBox="1"/>
            <p:nvPr/>
          </p:nvSpPr>
          <p:spPr>
            <a:xfrm>
              <a:off x="9565262" y="1880967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9565262" y="2709578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15"/>
            <p:cNvSpPr txBox="1"/>
            <p:nvPr/>
          </p:nvSpPr>
          <p:spPr>
            <a:xfrm>
              <a:off x="9565262" y="2709578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346998" y="3538190"/>
              <a:ext cx="2174276" cy="662889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5"/>
            <p:cNvSpPr txBox="1"/>
            <p:nvPr/>
          </p:nvSpPr>
          <p:spPr>
            <a:xfrm>
              <a:off x="4346998" y="3538190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Issue 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956130" y="3123884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6956130" y="3123884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956130" y="3952495"/>
              <a:ext cx="2174276" cy="662889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7" name="Google Shape;207;p15"/>
            <p:cNvSpPr txBox="1"/>
            <p:nvPr/>
          </p:nvSpPr>
          <p:spPr>
            <a:xfrm>
              <a:off x="6956130" y="3952495"/>
              <a:ext cx="2174276" cy="662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Sub-issue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