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409" r:id="rId3"/>
    <p:sldId id="410" r:id="rId4"/>
    <p:sldId id="415" r:id="rId5"/>
    <p:sldId id="413" r:id="rId6"/>
    <p:sldId id="414" r:id="rId7"/>
    <p:sldId id="411" r:id="rId8"/>
    <p:sldId id="412" r:id="rId9"/>
    <p:sldId id="416" r:id="rId10"/>
    <p:sldId id="41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488950" y="1694180"/>
          <a:ext cx="3116580" cy="3809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8290"/>
                <a:gridCol w="1558290"/>
              </a:tblGrid>
              <a:tr h="4514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变量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值</a:t>
                      </a:r>
                      <a:endParaRPr lang="zh-CN" altLang="en-US"/>
                    </a:p>
                  </a:txBody>
                  <a:tcPr/>
                </a:tc>
              </a:tr>
              <a:tr h="48006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7942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7942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8006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7942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8006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7942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4599940" y="1517015"/>
            <a:ext cx="6702425" cy="416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60425" y="5799455"/>
            <a:ext cx="2004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栈内存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040880" y="5799455"/>
            <a:ext cx="1820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堆内存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488950" y="1694180"/>
          <a:ext cx="3116580" cy="3809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8290"/>
                <a:gridCol w="1558290"/>
              </a:tblGrid>
              <a:tr h="4514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变量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值</a:t>
                      </a:r>
                      <a:endParaRPr lang="zh-CN" altLang="en-US"/>
                    </a:p>
                  </a:txBody>
                  <a:tcPr/>
                </a:tc>
              </a:tr>
              <a:tr h="48006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7942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7942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8006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7942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800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123</a:t>
                      </a:r>
                      <a:endParaRPr lang="en-US" altLang="zh-CN"/>
                    </a:p>
                  </a:txBody>
                  <a:tcPr/>
                </a:tc>
              </a:tr>
              <a:tr h="4794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123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4599940" y="1517015"/>
            <a:ext cx="6702425" cy="416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60425" y="5799455"/>
            <a:ext cx="2004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栈内存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040880" y="5799455"/>
            <a:ext cx="1820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堆内存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90855" y="223520"/>
            <a:ext cx="42779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var a = 123;</a:t>
            </a:r>
            <a:endParaRPr lang="en-US" altLang="zh-CN"/>
          </a:p>
          <a:p>
            <a:r>
              <a:rPr lang="en-US" altLang="zh-CN"/>
              <a:t>var b = a;      a</a:t>
            </a:r>
            <a:r>
              <a:rPr lang="zh-CN" altLang="en-US"/>
              <a:t>和</a:t>
            </a:r>
            <a:r>
              <a:rPr lang="en-US" altLang="zh-CN"/>
              <a:t>b</a:t>
            </a:r>
            <a:r>
              <a:rPr lang="zh-CN" altLang="en-US"/>
              <a:t>的</a:t>
            </a:r>
            <a:r>
              <a:rPr lang="en-US" altLang="zh-CN"/>
              <a:t>123</a:t>
            </a:r>
            <a:r>
              <a:rPr lang="zh-CN" altLang="en-US"/>
              <a:t>是</a:t>
            </a:r>
            <a:r>
              <a:rPr lang="zh-CN" altLang="en-US"/>
              <a:t>相互独立的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488950" y="1694180"/>
          <a:ext cx="3116580" cy="3809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8290"/>
                <a:gridCol w="1558290"/>
              </a:tblGrid>
              <a:tr h="4514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变量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值</a:t>
                      </a:r>
                      <a:endParaRPr lang="zh-CN" altLang="en-US"/>
                    </a:p>
                  </a:txBody>
                  <a:tcPr/>
                </a:tc>
              </a:tr>
              <a:tr h="48006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7942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7942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8006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7942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800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123</a:t>
                      </a:r>
                      <a:endParaRPr lang="en-US" altLang="zh-CN"/>
                    </a:p>
                  </a:txBody>
                  <a:tcPr/>
                </a:tc>
              </a:tr>
              <a:tr h="4794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124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4599940" y="1517015"/>
            <a:ext cx="6702425" cy="416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60425" y="5799455"/>
            <a:ext cx="2004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栈内存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040880" y="5799455"/>
            <a:ext cx="1820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堆内存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90855" y="223520"/>
            <a:ext cx="42779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var a = 123;</a:t>
            </a:r>
            <a:endParaRPr lang="en-US" altLang="zh-CN"/>
          </a:p>
          <a:p>
            <a:r>
              <a:rPr lang="en-US" altLang="zh-CN"/>
              <a:t>var b = a;      a</a:t>
            </a:r>
            <a:r>
              <a:rPr lang="zh-CN" altLang="en-US"/>
              <a:t>和</a:t>
            </a:r>
            <a:r>
              <a:rPr lang="en-US" altLang="zh-CN"/>
              <a:t>b</a:t>
            </a:r>
            <a:r>
              <a:rPr lang="zh-CN" altLang="en-US"/>
              <a:t>的</a:t>
            </a:r>
            <a:r>
              <a:rPr lang="en-US" altLang="zh-CN"/>
              <a:t>123</a:t>
            </a:r>
            <a:r>
              <a:rPr lang="zh-CN" altLang="en-US"/>
              <a:t>是</a:t>
            </a:r>
            <a:r>
              <a:rPr lang="zh-CN" altLang="en-US"/>
              <a:t>相互独立的</a:t>
            </a:r>
            <a:endParaRPr lang="en-US" altLang="zh-CN"/>
          </a:p>
          <a:p>
            <a:r>
              <a:rPr lang="en-US" altLang="zh-CN"/>
              <a:t>a++;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488950" y="1694180"/>
          <a:ext cx="3131820" cy="3809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8290"/>
                <a:gridCol w="1573530"/>
              </a:tblGrid>
              <a:tr h="4514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变量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值</a:t>
                      </a:r>
                      <a:endParaRPr lang="zh-CN" altLang="en-US"/>
                    </a:p>
                  </a:txBody>
                  <a:tcPr/>
                </a:tc>
              </a:tr>
              <a:tr h="48006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7942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7942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8006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7942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8006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4794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obj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0x123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4599940" y="1517015"/>
            <a:ext cx="6702425" cy="416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60425" y="5799455"/>
            <a:ext cx="2004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栈内存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040880" y="5799455"/>
            <a:ext cx="1820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堆内存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88950" y="708660"/>
            <a:ext cx="96424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var obj = new Object();</a:t>
            </a:r>
            <a:endParaRPr lang="en-US" altLang="zh-CN"/>
          </a:p>
          <a:p>
            <a:r>
              <a:rPr lang="en-US" altLang="zh-CN"/>
              <a:t>obj.name = “</a:t>
            </a:r>
            <a:r>
              <a:rPr lang="zh-CN" altLang="en-US"/>
              <a:t>臭臭</a:t>
            </a:r>
            <a:r>
              <a:rPr lang="en-US" altLang="zh-CN"/>
              <a:t>”</a:t>
            </a:r>
            <a:r>
              <a:rPr lang="zh-CN" altLang="en-US"/>
              <a:t>；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4918075" y="3205480"/>
            <a:ext cx="4097655" cy="21456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假定这个空间的内存地址为</a:t>
            </a:r>
            <a:r>
              <a:rPr lang="en-US" altLang="zh-CN"/>
              <a:t>0x123</a:t>
            </a:r>
            <a:endParaRPr lang="en-US" altLang="zh-CN"/>
          </a:p>
          <a:p>
            <a:pPr algn="ctr"/>
            <a:r>
              <a:rPr lang="en-US" altLang="zh-CN"/>
              <a:t>name = “</a:t>
            </a:r>
            <a:r>
              <a:rPr lang="zh-CN" altLang="en-US"/>
              <a:t>香香</a:t>
            </a:r>
            <a:r>
              <a:rPr lang="en-US" altLang="zh-CN"/>
              <a:t>”</a:t>
            </a:r>
            <a:r>
              <a:rPr lang="en-US" altLang="zh-CN"/>
              <a:t>,</a:t>
            </a:r>
            <a:endParaRPr lang="en-US" altLang="zh-CN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3382645" y="4471670"/>
            <a:ext cx="1520190" cy="7747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488950" y="1694180"/>
          <a:ext cx="3131820" cy="3809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8290"/>
                <a:gridCol w="1573530"/>
              </a:tblGrid>
              <a:tr h="4514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变量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值</a:t>
                      </a:r>
                      <a:endParaRPr lang="zh-CN" altLang="en-US"/>
                    </a:p>
                  </a:txBody>
                  <a:tcPr/>
                </a:tc>
              </a:tr>
              <a:tr h="48006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7942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7942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8006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7942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800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obj2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0x123</a:t>
                      </a:r>
                      <a:endParaRPr lang="en-US" altLang="zh-CN"/>
                    </a:p>
                  </a:txBody>
                  <a:tcPr/>
                </a:tc>
              </a:tr>
              <a:tr h="4794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obj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0x123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4599940" y="1517015"/>
            <a:ext cx="6702425" cy="416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60425" y="5799455"/>
            <a:ext cx="2004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栈内存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040880" y="5799455"/>
            <a:ext cx="1820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堆内存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61645" y="59690"/>
            <a:ext cx="96424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var obj = new Object();</a:t>
            </a:r>
            <a:endParaRPr lang="en-US" altLang="zh-CN"/>
          </a:p>
          <a:p>
            <a:r>
              <a:rPr lang="en-US" altLang="zh-CN"/>
              <a:t>obj.name = “</a:t>
            </a:r>
            <a:r>
              <a:rPr lang="zh-CN" altLang="en-US"/>
              <a:t>臭臭</a:t>
            </a:r>
            <a:r>
              <a:rPr lang="en-US" altLang="zh-CN"/>
              <a:t>”</a:t>
            </a:r>
            <a:r>
              <a:rPr lang="zh-CN" altLang="en-US"/>
              <a:t>；</a:t>
            </a:r>
            <a:endParaRPr lang="zh-CN" altLang="en-US"/>
          </a:p>
          <a:p>
            <a:r>
              <a:rPr lang="en-US" altLang="zh-CN"/>
              <a:t>var obj2 = obj;    </a:t>
            </a:r>
            <a:r>
              <a:rPr lang="zh-CN" altLang="en-US"/>
              <a:t>并没有使用</a:t>
            </a:r>
            <a:r>
              <a:rPr lang="en-US" altLang="zh-CN"/>
              <a:t>new</a:t>
            </a:r>
            <a:r>
              <a:rPr lang="zh-CN" altLang="en-US"/>
              <a:t>创建一个新的内存地址，而是直接指向了</a:t>
            </a:r>
            <a:r>
              <a:rPr lang="en-US" altLang="zh-CN"/>
              <a:t>obj</a:t>
            </a:r>
            <a:r>
              <a:rPr lang="zh-CN" altLang="en-US"/>
              <a:t>的内存地址</a:t>
            </a:r>
            <a:endParaRPr lang="en-US" altLang="zh-CN"/>
          </a:p>
          <a:p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4918075" y="3205480"/>
            <a:ext cx="4097655" cy="21456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假定这个空间的内存地址为</a:t>
            </a:r>
            <a:r>
              <a:rPr lang="en-US" altLang="zh-CN"/>
              <a:t>0x123</a:t>
            </a:r>
            <a:endParaRPr lang="en-US" altLang="zh-CN"/>
          </a:p>
          <a:p>
            <a:pPr algn="ctr"/>
            <a:r>
              <a:rPr lang="en-US" altLang="zh-CN"/>
              <a:t>name = “</a:t>
            </a:r>
            <a:r>
              <a:rPr lang="zh-CN" altLang="en-US"/>
              <a:t>臭臭</a:t>
            </a:r>
            <a:r>
              <a:rPr lang="en-US" altLang="zh-CN"/>
              <a:t>”</a:t>
            </a:r>
            <a:r>
              <a:rPr lang="en-US" altLang="zh-CN"/>
              <a:t>,</a:t>
            </a:r>
            <a:endParaRPr lang="en-US" altLang="zh-CN"/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3456940" y="4408805"/>
            <a:ext cx="1461135" cy="4387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3382645" y="4471670"/>
            <a:ext cx="1520190" cy="7747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488950" y="1694180"/>
          <a:ext cx="3131820" cy="3809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8290"/>
                <a:gridCol w="1573530"/>
              </a:tblGrid>
              <a:tr h="4514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变量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值</a:t>
                      </a:r>
                      <a:endParaRPr lang="zh-CN" altLang="en-US"/>
                    </a:p>
                  </a:txBody>
                  <a:tcPr/>
                </a:tc>
              </a:tr>
              <a:tr h="48006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7942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7942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8006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7942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800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obj2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0x123</a:t>
                      </a:r>
                      <a:endParaRPr lang="en-US" altLang="zh-CN"/>
                    </a:p>
                  </a:txBody>
                  <a:tcPr/>
                </a:tc>
              </a:tr>
              <a:tr h="4794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obj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0x123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4599940" y="1517015"/>
            <a:ext cx="6702425" cy="416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60425" y="5799455"/>
            <a:ext cx="2004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栈内存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040880" y="5799455"/>
            <a:ext cx="1820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堆内存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61645" y="59690"/>
            <a:ext cx="96424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var obj = new Object();</a:t>
            </a:r>
            <a:endParaRPr lang="en-US" altLang="zh-CN"/>
          </a:p>
          <a:p>
            <a:r>
              <a:rPr lang="en-US" altLang="zh-CN"/>
              <a:t>obj.name = “</a:t>
            </a:r>
            <a:r>
              <a:rPr lang="zh-CN" altLang="en-US"/>
              <a:t>臭臭</a:t>
            </a:r>
            <a:r>
              <a:rPr lang="en-US" altLang="zh-CN"/>
              <a:t>”</a:t>
            </a:r>
            <a:r>
              <a:rPr lang="zh-CN" altLang="en-US"/>
              <a:t>；</a:t>
            </a:r>
            <a:endParaRPr lang="zh-CN" altLang="en-US"/>
          </a:p>
          <a:p>
            <a:r>
              <a:rPr lang="en-US" altLang="zh-CN"/>
              <a:t>var obj2 = obj;    </a:t>
            </a:r>
            <a:r>
              <a:rPr lang="zh-CN" altLang="en-US"/>
              <a:t>并没有使用</a:t>
            </a:r>
            <a:r>
              <a:rPr lang="en-US" altLang="zh-CN"/>
              <a:t>new</a:t>
            </a:r>
            <a:r>
              <a:rPr lang="zh-CN" altLang="en-US"/>
              <a:t>创建一个新的内存地址，而是直接指向了</a:t>
            </a:r>
            <a:r>
              <a:rPr lang="en-US" altLang="zh-CN"/>
              <a:t>obj</a:t>
            </a:r>
            <a:r>
              <a:rPr lang="zh-CN" altLang="en-US"/>
              <a:t>的内存地址</a:t>
            </a:r>
            <a:endParaRPr lang="en-US" altLang="zh-CN"/>
          </a:p>
          <a:p>
            <a:r>
              <a:rPr lang="en-US" altLang="zh-CN"/>
              <a:t>obj.name = “</a:t>
            </a:r>
            <a:r>
              <a:rPr lang="zh-CN" altLang="en-US"/>
              <a:t>香香</a:t>
            </a:r>
            <a:r>
              <a:rPr lang="en-US" altLang="zh-CN"/>
              <a:t>”;</a:t>
            </a:r>
            <a:endParaRPr lang="en-US" altLang="zh-CN"/>
          </a:p>
          <a:p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4918075" y="3205480"/>
            <a:ext cx="4097655" cy="21456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假定这个空间的内存地址为</a:t>
            </a:r>
            <a:r>
              <a:rPr lang="en-US" altLang="zh-CN"/>
              <a:t>0x123</a:t>
            </a:r>
            <a:endParaRPr lang="en-US" altLang="zh-CN"/>
          </a:p>
          <a:p>
            <a:pPr algn="ctr"/>
            <a:r>
              <a:rPr lang="en-US" altLang="zh-CN"/>
              <a:t>name = “</a:t>
            </a:r>
            <a:r>
              <a:rPr lang="zh-CN" altLang="en-US"/>
              <a:t>香香</a:t>
            </a:r>
            <a:r>
              <a:rPr lang="en-US" altLang="zh-CN"/>
              <a:t>”</a:t>
            </a:r>
            <a:r>
              <a:rPr lang="en-US" altLang="zh-CN"/>
              <a:t>,</a:t>
            </a:r>
            <a:endParaRPr lang="en-US" altLang="zh-CN"/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3456940" y="4408805"/>
            <a:ext cx="1461135" cy="4387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3382645" y="4471670"/>
            <a:ext cx="1520190" cy="7747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488950" y="1694180"/>
          <a:ext cx="3131820" cy="3809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8290"/>
                <a:gridCol w="1573530"/>
              </a:tblGrid>
              <a:tr h="4514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变量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值</a:t>
                      </a:r>
                      <a:endParaRPr lang="zh-CN" altLang="en-US"/>
                    </a:p>
                  </a:txBody>
                  <a:tcPr/>
                </a:tc>
              </a:tr>
              <a:tr h="48006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7942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7942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8006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7942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800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obj2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0x123</a:t>
                      </a:r>
                      <a:endParaRPr lang="en-US" altLang="zh-CN"/>
                    </a:p>
                  </a:txBody>
                  <a:tcPr/>
                </a:tc>
              </a:tr>
              <a:tr h="4794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obj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0x123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4599940" y="1517015"/>
            <a:ext cx="6702425" cy="416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60425" y="5799455"/>
            <a:ext cx="2004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栈内存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040880" y="5799455"/>
            <a:ext cx="1820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堆内存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61645" y="59690"/>
            <a:ext cx="964247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var obj = new Object();</a:t>
            </a:r>
            <a:endParaRPr lang="en-US" altLang="zh-CN"/>
          </a:p>
          <a:p>
            <a:r>
              <a:rPr lang="en-US" altLang="zh-CN"/>
              <a:t>obj.name = “</a:t>
            </a:r>
            <a:r>
              <a:rPr lang="zh-CN" altLang="en-US"/>
              <a:t>臭臭</a:t>
            </a:r>
            <a:r>
              <a:rPr lang="en-US" altLang="zh-CN"/>
              <a:t>”</a:t>
            </a:r>
            <a:r>
              <a:rPr lang="zh-CN" altLang="en-US"/>
              <a:t>；</a:t>
            </a:r>
            <a:endParaRPr lang="zh-CN" altLang="en-US"/>
          </a:p>
          <a:p>
            <a:r>
              <a:rPr lang="en-US" altLang="zh-CN"/>
              <a:t>var obj2 = obj;    </a:t>
            </a:r>
            <a:r>
              <a:rPr lang="zh-CN" altLang="en-US"/>
              <a:t>并没有使用</a:t>
            </a:r>
            <a:r>
              <a:rPr lang="en-US" altLang="zh-CN"/>
              <a:t>new</a:t>
            </a:r>
            <a:r>
              <a:rPr lang="zh-CN" altLang="en-US"/>
              <a:t>创建一个新的内存地址，而是直接指向了</a:t>
            </a:r>
            <a:r>
              <a:rPr lang="en-US" altLang="zh-CN"/>
              <a:t>obj</a:t>
            </a:r>
            <a:r>
              <a:rPr lang="zh-CN" altLang="en-US"/>
              <a:t>的内存地址</a:t>
            </a:r>
            <a:endParaRPr lang="en-US" altLang="zh-CN"/>
          </a:p>
          <a:p>
            <a:r>
              <a:rPr lang="en-US" altLang="zh-CN"/>
              <a:t>obj.name = “</a:t>
            </a:r>
            <a:r>
              <a:rPr lang="zh-CN" altLang="en-US"/>
              <a:t>香香</a:t>
            </a:r>
            <a:r>
              <a:rPr lang="en-US" altLang="zh-CN"/>
              <a:t>”;</a:t>
            </a:r>
            <a:endParaRPr lang="en-US" altLang="zh-CN"/>
          </a:p>
          <a:p>
            <a:r>
              <a:rPr lang="en-US" altLang="zh-CN"/>
              <a:t>obj2 = null;   </a:t>
            </a:r>
            <a:r>
              <a:rPr lang="zh-CN" altLang="en-US"/>
              <a:t>并不影响</a:t>
            </a:r>
            <a:r>
              <a:rPr lang="en-US" altLang="zh-CN"/>
              <a:t>obj</a:t>
            </a:r>
            <a:endParaRPr lang="en-US" altLang="zh-CN"/>
          </a:p>
          <a:p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4918075" y="3205480"/>
            <a:ext cx="4097655" cy="21456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假定这个空间的内存地址为</a:t>
            </a:r>
            <a:r>
              <a:rPr lang="en-US" altLang="zh-CN"/>
              <a:t>0x123</a:t>
            </a:r>
            <a:endParaRPr lang="en-US" altLang="zh-CN"/>
          </a:p>
          <a:p>
            <a:pPr algn="ctr"/>
            <a:r>
              <a:rPr lang="en-US" altLang="zh-CN"/>
              <a:t>name = “</a:t>
            </a:r>
            <a:r>
              <a:rPr lang="zh-CN" altLang="en-US"/>
              <a:t>香香</a:t>
            </a:r>
            <a:r>
              <a:rPr lang="en-US" altLang="zh-CN"/>
              <a:t>”</a:t>
            </a:r>
            <a:r>
              <a:rPr lang="en-US" altLang="zh-CN"/>
              <a:t>,</a:t>
            </a:r>
            <a:endParaRPr lang="en-US" altLang="zh-CN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3382645" y="4471670"/>
            <a:ext cx="1520190" cy="7747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488950" y="1694180"/>
          <a:ext cx="3116580" cy="3809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8290"/>
                <a:gridCol w="1558290"/>
              </a:tblGrid>
              <a:tr h="4514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变量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值</a:t>
                      </a:r>
                      <a:endParaRPr lang="zh-CN" altLang="en-US"/>
                    </a:p>
                  </a:txBody>
                  <a:tcPr/>
                </a:tc>
              </a:tr>
              <a:tr h="48006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7942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7942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8006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7942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800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obj4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0x124</a:t>
                      </a:r>
                      <a:endParaRPr lang="en-US" altLang="zh-CN"/>
                    </a:p>
                  </a:txBody>
                  <a:tcPr/>
                </a:tc>
              </a:tr>
              <a:tr h="4794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obj3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0x123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4599940" y="1517015"/>
            <a:ext cx="6702425" cy="416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60425" y="5799455"/>
            <a:ext cx="2004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栈内存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040880" y="5799455"/>
            <a:ext cx="1820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堆内存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88950" y="40640"/>
            <a:ext cx="94608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var obj3 = new Object();</a:t>
            </a:r>
            <a:endParaRPr lang="en-US" altLang="zh-CN"/>
          </a:p>
          <a:p>
            <a:r>
              <a:rPr lang="en-US" altLang="zh-CN"/>
              <a:t>var obj4 = new Object();</a:t>
            </a:r>
            <a:endParaRPr lang="en-US" altLang="zh-CN"/>
          </a:p>
          <a:p>
            <a:r>
              <a:rPr lang="en-US" altLang="zh-CN"/>
              <a:t>obj3.name = "shs";</a:t>
            </a:r>
            <a:endParaRPr lang="en-US" altLang="zh-CN"/>
          </a:p>
          <a:p>
            <a:r>
              <a:rPr lang="en-US" altLang="zh-CN"/>
              <a:t>obj4.name = "shs";</a:t>
            </a:r>
            <a:endParaRPr lang="en-US" altLang="zh-CN"/>
          </a:p>
          <a:p>
            <a:r>
              <a:rPr lang="en-US" altLang="zh-CN"/>
              <a:t>console.log(obj3 == obj4)  false 比较引用数据类型时，比较的是对象的内存地址 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5265420" y="3775075"/>
            <a:ext cx="2520315" cy="14484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0x123</a:t>
            </a:r>
            <a:endParaRPr lang="en-US" altLang="zh-CN"/>
          </a:p>
          <a:p>
            <a:pPr algn="ctr"/>
            <a:r>
              <a:rPr lang="en-US" altLang="zh-CN">
                <a:sym typeface="+mn-ea"/>
              </a:rPr>
              <a:t>obj3.name = "shs";</a:t>
            </a:r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5265420" y="2115185"/>
            <a:ext cx="2520315" cy="13582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0x124</a:t>
            </a:r>
            <a:endParaRPr lang="en-US" altLang="zh-CN"/>
          </a:p>
          <a:p>
            <a:pPr algn="ctr"/>
            <a:r>
              <a:rPr lang="en-US" altLang="zh-CN">
                <a:sym typeface="+mn-ea"/>
              </a:rPr>
              <a:t>obj3.name = "shs";</a:t>
            </a:r>
            <a:endParaRPr lang="en-US" altLang="zh-CN"/>
          </a:p>
          <a:p>
            <a:pPr algn="ctr"/>
            <a:endParaRPr lang="en-US" altLang="zh-CN"/>
          </a:p>
        </p:txBody>
      </p:sp>
      <p:cxnSp>
        <p:nvCxnSpPr>
          <p:cNvPr id="5" name="直接箭头连接符 4"/>
          <p:cNvCxnSpPr>
            <a:endCxn id="3" idx="1"/>
          </p:cNvCxnSpPr>
          <p:nvPr/>
        </p:nvCxnSpPr>
        <p:spPr>
          <a:xfrm flipV="1">
            <a:off x="3560445" y="4499610"/>
            <a:ext cx="1704975" cy="7994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endCxn id="4" idx="1"/>
          </p:cNvCxnSpPr>
          <p:nvPr/>
        </p:nvCxnSpPr>
        <p:spPr>
          <a:xfrm flipV="1">
            <a:off x="3590925" y="2794635"/>
            <a:ext cx="1674495" cy="19310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488950" y="1694180"/>
          <a:ext cx="3116580" cy="3809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8290"/>
                <a:gridCol w="1558290"/>
              </a:tblGrid>
              <a:tr h="4514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变量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值</a:t>
                      </a:r>
                      <a:endParaRPr lang="zh-CN" altLang="en-US"/>
                    </a:p>
                  </a:txBody>
                  <a:tcPr/>
                </a:tc>
              </a:tr>
              <a:tr h="48006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7942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7942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8006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7942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800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/>
                </a:tc>
              </a:tr>
              <a:tr h="4794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4599940" y="1517015"/>
            <a:ext cx="6702425" cy="416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60425" y="5799455"/>
            <a:ext cx="2004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栈内存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040880" y="5799455"/>
            <a:ext cx="1820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堆内存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88950" y="485140"/>
            <a:ext cx="102311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var c = 10;</a:t>
            </a:r>
            <a:endParaRPr lang="zh-CN" altLang="en-US"/>
          </a:p>
          <a:p>
            <a:r>
              <a:rPr lang="zh-CN" altLang="en-US"/>
              <a:t>var d = 10;</a:t>
            </a:r>
            <a:endParaRPr lang="zh-CN" altLang="en-US"/>
          </a:p>
          <a:p>
            <a:r>
              <a:rPr lang="zh-CN" altLang="en-US"/>
              <a:t>console.log(c == d);    当比较两个基本数据类型的值时，就是比较值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TABLE_BEAUTIFY" val="smartTable{e7732b54-7690-418c-9c61-9230eac1a77f}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UNIT_TABLE_BEAUTIFY" val="smartTable{e7732b54-7690-418c-9c61-9230eac1a77f}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UNIT_TABLE_BEAUTIFY" val="smartTable{e7732b54-7690-418c-9c61-9230eac1a77f}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UNIT_TABLE_BEAUTIFY" val="smartTable{e7732b54-7690-418c-9c61-9230eac1a77f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UNIT_TABLE_BEAUTIFY" val="smartTable{e7732b54-7690-418c-9c61-9230eac1a77f}"/>
</p:tagLst>
</file>

<file path=ppt/tags/tag7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UNIT_TABLE_BEAUTIFY" val="smartTable{e7732b54-7690-418c-9c61-9230eac1a77f}"/>
</p:tagLst>
</file>

<file path=ppt/tags/tag7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KSO_WM_UNIT_TABLE_BEAUTIFY" val="smartTable{e7732b54-7690-418c-9c61-9230eac1a77f}"/>
</p:tagLst>
</file>

<file path=ppt/tags/tag7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KSO_WM_UNIT_TABLE_BEAUTIFY" val="smartTable{e7732b54-7690-418c-9c61-9230eac1a77f}"/>
</p:tagLst>
</file>

<file path=ppt/tags/tag7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p="http://schemas.openxmlformats.org/presentationml/2006/main">
  <p:tag name="KSO_WM_UNIT_TABLE_BEAUTIFY" val="smartTable{e7732b54-7690-418c-9c61-9230eac1a77f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1002</Words>
  <Application>WPS 演示</Application>
  <PresentationFormat>宽屏</PresentationFormat>
  <Paragraphs>190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Arial Unicode MS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breathe</cp:lastModifiedBy>
  <cp:revision>115</cp:revision>
  <dcterms:created xsi:type="dcterms:W3CDTF">2019-06-19T02:08:00Z</dcterms:created>
  <dcterms:modified xsi:type="dcterms:W3CDTF">2020-03-26T01:56:39Z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