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40105" y="387350"/>
          <a:ext cx="4077970" cy="988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985"/>
                <a:gridCol w="2038985"/>
              </a:tblGrid>
              <a:tr h="49403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MyClass</a:t>
                      </a:r>
                      <a:r>
                        <a:rPr lang="zh-CN" altLang="en-US"/>
                        <a:t>函数对象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</a:tr>
              <a:tr h="494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属性：</a:t>
                      </a:r>
                      <a:r>
                        <a:rPr lang="en-US" altLang="zh-CN"/>
                        <a:t>prototype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0x123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7937500" y="318770"/>
          <a:ext cx="339852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260"/>
                <a:gridCol w="1699260"/>
              </a:tblGrid>
              <a:tr h="5283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原型对象（地址：</a:t>
                      </a:r>
                      <a:r>
                        <a:rPr lang="en-US" altLang="zh-CN"/>
                        <a:t>0x123)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</a:tr>
              <a:tr h="528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123</a:t>
                      </a:r>
                      <a:endParaRPr lang="en-US" altLang="zh-CN"/>
                    </a:p>
                  </a:txBody>
                  <a:tcPr/>
                </a:tc>
              </a:tr>
              <a:tr h="528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__proto__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0x124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 flipV="1">
            <a:off x="4918075" y="551180"/>
            <a:ext cx="3019425" cy="5975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840105" y="1880870"/>
          <a:ext cx="407797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985"/>
                <a:gridCol w="2038985"/>
              </a:tblGrid>
              <a:tr h="43434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通过</a:t>
                      </a:r>
                      <a:r>
                        <a:rPr lang="en-US" altLang="zh-CN"/>
                        <a:t>MyClass</a:t>
                      </a:r>
                      <a:r>
                        <a:rPr lang="zh-CN" altLang="en-US"/>
                        <a:t>创建对象  </a:t>
                      </a:r>
                      <a:r>
                        <a:rPr lang="en-US" altLang="zh-CN"/>
                        <a:t>mc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隐函属性</a:t>
                      </a:r>
                      <a:r>
                        <a:rPr lang="en-US" altLang="zh-CN"/>
                        <a:t>:__proto__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0x123</a:t>
                      </a:r>
                      <a:endParaRPr lang="en-US" altLang="zh-CN"/>
                    </a:p>
                  </a:txBody>
                  <a:tcPr/>
                </a:tc>
              </a:tr>
              <a:tr h="43434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接箭头连接符 7"/>
          <p:cNvCxnSpPr>
            <a:stCxn id="7" idx="3"/>
          </p:cNvCxnSpPr>
          <p:nvPr/>
        </p:nvCxnSpPr>
        <p:spPr>
          <a:xfrm flipV="1">
            <a:off x="4918075" y="580390"/>
            <a:ext cx="2946400" cy="20548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/>
          <p:nvPr>
            <p:custDataLst>
              <p:tags r:id="rId4"/>
            </p:custDataLst>
          </p:nvPr>
        </p:nvGraphicFramePr>
        <p:xfrm>
          <a:off x="840105" y="3816350"/>
          <a:ext cx="4079240" cy="139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20"/>
                <a:gridCol w="2039620"/>
              </a:tblGrid>
              <a:tr h="37528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通过</a:t>
                      </a:r>
                      <a:r>
                        <a:rPr lang="en-US" altLang="zh-CN"/>
                        <a:t>MyClass</a:t>
                      </a:r>
                      <a:r>
                        <a:rPr lang="zh-CN" altLang="en-US"/>
                        <a:t>创建对象  </a:t>
                      </a:r>
                      <a:r>
                        <a:rPr lang="en-US" altLang="zh-CN"/>
                        <a:t>mc2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隐函属性</a:t>
                      </a:r>
                      <a:r>
                        <a:rPr lang="en-US" altLang="zh-CN" sz="1800">
                          <a:sym typeface="+mn-ea"/>
                        </a:rPr>
                        <a:t>:__proto__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0x123</a:t>
                      </a:r>
                      <a:endParaRPr lang="en-US" altLang="zh-CN"/>
                    </a:p>
                  </a:txBody>
                  <a:tcPr/>
                </a:tc>
              </a:tr>
              <a:tr h="37528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直接箭头连接符 10"/>
          <p:cNvCxnSpPr>
            <a:stCxn id="10" idx="3"/>
          </p:cNvCxnSpPr>
          <p:nvPr/>
        </p:nvCxnSpPr>
        <p:spPr>
          <a:xfrm flipV="1">
            <a:off x="4919345" y="681990"/>
            <a:ext cx="2901950" cy="382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715000" y="3500755"/>
            <a:ext cx="61010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function MyClass(){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}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//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以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new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（构造函数）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方式调用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var mc = new MyClass();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var mc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= new MyClass();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原型对象就相当于一个公共区域，所有同一个类的实例均可以访问该对象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可以将对象中共有的内容设置到原型对象中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MyClass.prototype.a = 123;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此时属性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就是公共的，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mc,mc2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均可以使用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13" name="表格 12"/>
          <p:cNvGraphicFramePr/>
          <p:nvPr>
            <p:custDataLst>
              <p:tags r:id="rId5"/>
            </p:custDataLst>
          </p:nvPr>
        </p:nvGraphicFramePr>
        <p:xfrm>
          <a:off x="8035925" y="2444115"/>
          <a:ext cx="3398520" cy="105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260"/>
                <a:gridCol w="1699260"/>
              </a:tblGrid>
              <a:tr h="5283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原型对象（地址：</a:t>
                      </a:r>
                      <a:r>
                        <a:rPr lang="en-US" altLang="zh-CN"/>
                        <a:t>0x124)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</a:tr>
              <a:tr h="52832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箭头连接符 13"/>
          <p:cNvCxnSpPr/>
          <p:nvPr/>
        </p:nvCxnSpPr>
        <p:spPr>
          <a:xfrm flipH="1">
            <a:off x="9237345" y="1815465"/>
            <a:ext cx="1424305" cy="6286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0094595" y="1960880"/>
            <a:ext cx="2063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原型对象的原型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34714331-5a95-4622-a877-48630fabcf9d}"/>
</p:tagLst>
</file>

<file path=ppt/tags/tag2.xml><?xml version="1.0" encoding="utf-8"?>
<p:tagLst xmlns:p="http://schemas.openxmlformats.org/presentationml/2006/main">
  <p:tag name="KSO_WM_UNIT_TABLE_BEAUTIFY" val="smartTable{3b6f316d-7e94-425b-a8e5-86d0a8c82243}"/>
</p:tagLst>
</file>

<file path=ppt/tags/tag3.xml><?xml version="1.0" encoding="utf-8"?>
<p:tagLst xmlns:p="http://schemas.openxmlformats.org/presentationml/2006/main">
  <p:tag name="KSO_WM_UNIT_TABLE_BEAUTIFY" val="smartTable{ec658d47-74fe-4504-9a55-2cb8006ac2dd}"/>
</p:tagLst>
</file>

<file path=ppt/tags/tag4.xml><?xml version="1.0" encoding="utf-8"?>
<p:tagLst xmlns:p="http://schemas.openxmlformats.org/presentationml/2006/main">
  <p:tag name="KSO_WM_UNIT_TABLE_BEAUTIFY" val="smartTable{ec658d47-74fe-4504-9a55-2cb8006ac2dd}"/>
</p:tagLst>
</file>

<file path=ppt/tags/tag5.xml><?xml version="1.0" encoding="utf-8"?>
<p:tagLst xmlns:p="http://schemas.openxmlformats.org/presentationml/2006/main">
  <p:tag name="KSO_WM_UNIT_TABLE_BEAUTIFY" val="smartTable{3b6f316d-7e94-425b-a8e5-86d0a8c82243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WPS 演示</Application>
  <PresentationFormat>宽屏</PresentationFormat>
  <Paragraphs>53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楷体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dance</dc:creator>
  <cp:lastModifiedBy>breathe</cp:lastModifiedBy>
  <cp:revision>11</cp:revision>
  <dcterms:created xsi:type="dcterms:W3CDTF">2020-03-27T13:27:00Z</dcterms:created>
  <dcterms:modified xsi:type="dcterms:W3CDTF">2020-03-27T14:26:34Z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