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75285" y="1889125"/>
          <a:ext cx="4794250" cy="321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125"/>
                <a:gridCol w="2397125"/>
              </a:tblGrid>
              <a:tr h="5365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变量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值</a:t>
                      </a:r>
                      <a:endParaRPr lang="zh-CN" altLang="en-US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obj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0x123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293485" y="1071880"/>
            <a:ext cx="5051425" cy="4205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70455" y="561594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栈内存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01000" y="567245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堆内存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15455" y="3287395"/>
            <a:ext cx="2526030" cy="14820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0x123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obj.name = “sfs”;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obj.age = 90;</a:t>
            </a:r>
            <a:endParaRPr lang="zh-CN" altLang="en-US"/>
          </a:p>
          <a:p>
            <a:pPr algn="ctr"/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35940" y="366395"/>
            <a:ext cx="229425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var obj = new Object();</a:t>
            </a:r>
            <a:endParaRPr lang="zh-CN" altLang="en-US"/>
          </a:p>
          <a:p>
            <a:pPr algn="l"/>
            <a:r>
              <a:rPr lang="en-US" altLang="zh-CN"/>
              <a:t>obj.name = “sfs”;</a:t>
            </a:r>
            <a:endParaRPr lang="en-US" altLang="zh-CN"/>
          </a:p>
          <a:p>
            <a:pPr algn="l"/>
            <a:r>
              <a:rPr lang="en-US" altLang="zh-CN"/>
              <a:t>obj.age = 90;</a:t>
            </a:r>
            <a:endParaRPr lang="zh-CN" altLang="en-US"/>
          </a:p>
          <a:p>
            <a:pPr algn="l"/>
            <a:endParaRPr lang="en-US" altLang="zh-CN"/>
          </a:p>
        </p:txBody>
      </p:sp>
      <p:cxnSp>
        <p:nvCxnSpPr>
          <p:cNvPr id="11" name="直接箭头连接符 10"/>
          <p:cNvCxnSpPr>
            <a:endCxn id="8" idx="1"/>
          </p:cNvCxnSpPr>
          <p:nvPr/>
        </p:nvCxnSpPr>
        <p:spPr>
          <a:xfrm flipV="1">
            <a:off x="5093970" y="4028440"/>
            <a:ext cx="1721485" cy="796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35940" y="2566670"/>
          <a:ext cx="4794250" cy="321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125"/>
                <a:gridCol w="2397125"/>
              </a:tblGrid>
              <a:tr h="5365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变量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值</a:t>
                      </a:r>
                      <a:endParaRPr lang="zh-CN" altLang="en-US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obj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null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293485" y="1071880"/>
            <a:ext cx="5051425" cy="4205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31110" y="62934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栈内存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01000" y="567245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堆内存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15455" y="3287395"/>
            <a:ext cx="2526030" cy="14820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0x123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35940" y="366395"/>
            <a:ext cx="761238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var obj = new Object();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>
                <a:sym typeface="+mn-ea"/>
              </a:rPr>
              <a:t>obj.name = “sfs”;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obj.age = 90;</a:t>
            </a:r>
            <a:endParaRPr lang="zh-CN" altLang="en-US"/>
          </a:p>
          <a:p>
            <a:pPr algn="l"/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delete obj.name;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delate obj.age;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此时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obj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不具备任何的变量，方法，如果我们不再使用它，它就变成了垃圾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0x123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这个内存区和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obj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对象断开了，但是这个空间却无法被别的对象使用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此时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Obj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这个对象就是一个垃圾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cxnSp>
        <p:nvCxnSpPr>
          <p:cNvPr id="2" name="直接箭头连接符 1"/>
          <p:cNvCxnSpPr>
            <a:endCxn id="8" idx="1"/>
          </p:cNvCxnSpPr>
          <p:nvPr/>
        </p:nvCxnSpPr>
        <p:spPr>
          <a:xfrm flipV="1">
            <a:off x="5093970" y="4028440"/>
            <a:ext cx="1721485" cy="853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35940" y="2566670"/>
          <a:ext cx="4794250" cy="321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125"/>
                <a:gridCol w="2397125"/>
              </a:tblGrid>
              <a:tr h="5365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变量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值</a:t>
                      </a:r>
                      <a:endParaRPr lang="zh-CN" altLang="en-US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obj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null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293485" y="1071880"/>
            <a:ext cx="5051425" cy="4205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31110" y="62934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栈内存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01000" y="567245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堆内存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15455" y="3287395"/>
            <a:ext cx="2526030" cy="14820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0x123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35940" y="366395"/>
            <a:ext cx="2863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var obj = new Object();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>
                <a:sym typeface="+mn-ea"/>
              </a:rPr>
              <a:t>obj.name = “sfs”;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obj.age = 90;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delete obj.name;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delate obj.age;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obj = null;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cxnSp>
        <p:nvCxnSpPr>
          <p:cNvPr id="2" name="直接箭头连接符 1"/>
          <p:cNvCxnSpPr>
            <a:endCxn id="8" idx="1"/>
          </p:cNvCxnSpPr>
          <p:nvPr/>
        </p:nvCxnSpPr>
        <p:spPr>
          <a:xfrm flipV="1">
            <a:off x="5093970" y="4028440"/>
            <a:ext cx="1721485" cy="853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399790" y="380365"/>
            <a:ext cx="79457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JS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有自身的垃圾回收机制，我们只需要令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obj  = null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（和内存区间断开联系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,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这样浏览器在一段时间之后，如果发现我们没有再使用这个对象，就会将其清理掉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5883910" y="4007485"/>
            <a:ext cx="197485" cy="11849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715000" y="4289425"/>
            <a:ext cx="620395" cy="62103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1a042712-44cd-474f-a84c-6588c724246e}"/>
</p:tagLst>
</file>

<file path=ppt/tags/tag2.xml><?xml version="1.0" encoding="utf-8"?>
<p:tagLst xmlns:p="http://schemas.openxmlformats.org/presentationml/2006/main">
  <p:tag name="KSO_WM_UNIT_TABLE_BEAUTIFY" val="smartTable{1a042712-44cd-474f-a84c-6588c724246e}"/>
</p:tagLst>
</file>

<file path=ppt/tags/tag3.xml><?xml version="1.0" encoding="utf-8"?>
<p:tagLst xmlns:p="http://schemas.openxmlformats.org/presentationml/2006/main">
  <p:tag name="KSO_WM_UNIT_TABLE_BEAUTIFY" val="smartTable{1a042712-44cd-474f-a84c-6588c724246e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WPS 演示</Application>
  <PresentationFormat>宽屏</PresentationFormat>
  <Paragraphs>75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</vt:lpstr>
      <vt:lpstr>微软雅黑</vt:lpstr>
      <vt:lpstr>楷体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dance</dc:creator>
  <cp:lastModifiedBy>breathe</cp:lastModifiedBy>
  <cp:revision>10</cp:revision>
  <dcterms:created xsi:type="dcterms:W3CDTF">2020-03-27T15:18:00Z</dcterms:created>
  <dcterms:modified xsi:type="dcterms:W3CDTF">2020-03-27T15:37:18Z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