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24890" y="1901825"/>
          <a:ext cx="411734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670"/>
                <a:gridCol w="2058670"/>
              </a:tblGrid>
              <a:tr h="6096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Object</a:t>
                      </a: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对象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属性名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属性值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name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孙悟空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age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12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5977890" y="1901825"/>
          <a:ext cx="411734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670"/>
                <a:gridCol w="2058670"/>
              </a:tblGrid>
              <a:tr h="6096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数组对象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索引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元素值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4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3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2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1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楷体" panose="02010609060101010101" charset="-122"/>
                          <a:ea typeface="楷体" panose="02010609060101010101" charset="-122"/>
                        </a:rPr>
                        <a:t>0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3140" y="577850"/>
            <a:ext cx="414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var age = 12;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var name = 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孙悟空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”;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6940" y="436880"/>
            <a:ext cx="4614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var arr = new Array();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arr[0] = 12;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arr[4] = 34;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b0c3c55-29d2-4e0f-b671-44b1f0eed6d6}"/>
</p:tagLst>
</file>

<file path=ppt/tags/tag2.xml><?xml version="1.0" encoding="utf-8"?>
<p:tagLst xmlns:p="http://schemas.openxmlformats.org/presentationml/2006/main">
  <p:tag name="KSO_WM_UNIT_TABLE_BEAUTIFY" val="smartTable{7b0c3c55-29d2-4e0f-b671-44b1f0eed6d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dance</dc:creator>
  <cp:lastModifiedBy>breathe</cp:lastModifiedBy>
  <cp:revision>5</cp:revision>
  <dcterms:created xsi:type="dcterms:W3CDTF">2020-03-28T02:50:00Z</dcterms:created>
  <dcterms:modified xsi:type="dcterms:W3CDTF">2020-03-28T02:58:06Z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