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092835" y="91313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092835" y="194310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50"/>
                <a:gridCol w="853249"/>
                <a:gridCol w="867410"/>
                <a:gridCol w="83908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8395" y="2807970"/>
            <a:ext cx="10033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首先取出第一个元素，分别和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中的元素进行比较，一旦发现相同的就删掉该所引处的元素，使用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splice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可以直接对于原数组产生影响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2260" y="157480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取出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0675" y="1481455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1128395" y="38061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50"/>
                <a:gridCol w="853249"/>
                <a:gridCol w="867410"/>
                <a:gridCol w="839089"/>
                <a:gridCol w="853250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37820" y="363474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取出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0940" y="34378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14" name="表格 13"/>
          <p:cNvGraphicFramePr/>
          <p:nvPr/>
        </p:nvGraphicFramePr>
        <p:xfrm>
          <a:off x="1128395" y="465264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50"/>
                <a:gridCol w="853249"/>
                <a:gridCol w="867410"/>
                <a:gridCol w="853250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143000" y="5277485"/>
            <a:ext cx="10017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此时删除了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2a,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后面的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填充了过来，但是由于出现了连续的重复，如果不对其做处理，就会出现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继续取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，和后面的数比较，然后再取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和后面的数做比较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出现了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的重复，所以需要做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处理，而且需要写在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判断语句中，删除了数据之后才需要判断，否则不作处理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宽屏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dance</dc:creator>
  <cp:lastModifiedBy>breathe</cp:lastModifiedBy>
  <cp:revision>9</cp:revision>
  <dcterms:created xsi:type="dcterms:W3CDTF">2020-03-28T09:17:00Z</dcterms:created>
  <dcterms:modified xsi:type="dcterms:W3CDTF">2020-03-28T09:49:04Z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