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FF0000"/>
    <a:srgbClr val="1A25FA"/>
    <a:srgbClr val="00B000"/>
    <a:srgbClr val="EC242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2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2B93768-8290-4059-9E33-8A10457B48C3}" type="datetimeFigureOut">
              <a:rPr lang="en-AU" smtClean="0"/>
              <a:pPr/>
              <a:t>19/01/2012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F6829CE-E370-4048-ADA5-5BA314E56A7C}"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2B93768-8290-4059-9E33-8A10457B48C3}" type="datetimeFigureOut">
              <a:rPr lang="en-AU" smtClean="0"/>
              <a:pPr/>
              <a:t>19/01/2012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F6829CE-E370-4048-ADA5-5BA314E56A7C}"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2B93768-8290-4059-9E33-8A10457B48C3}" type="datetimeFigureOut">
              <a:rPr lang="en-AU" smtClean="0"/>
              <a:pPr/>
              <a:t>19/01/2012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F6829CE-E370-4048-ADA5-5BA314E56A7C}"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2B93768-8290-4059-9E33-8A10457B48C3}" type="datetimeFigureOut">
              <a:rPr lang="en-AU" smtClean="0"/>
              <a:pPr/>
              <a:t>19/01/2012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F6829CE-E370-4048-ADA5-5BA314E56A7C}"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B93768-8290-4059-9E33-8A10457B48C3}" type="datetimeFigureOut">
              <a:rPr lang="en-AU" smtClean="0"/>
              <a:pPr/>
              <a:t>19/01/2012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F6829CE-E370-4048-ADA5-5BA314E56A7C}"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2B93768-8290-4059-9E33-8A10457B48C3}" type="datetimeFigureOut">
              <a:rPr lang="en-AU" smtClean="0"/>
              <a:pPr/>
              <a:t>19/01/2012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F6829CE-E370-4048-ADA5-5BA314E56A7C}"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2B93768-8290-4059-9E33-8A10457B48C3}" type="datetimeFigureOut">
              <a:rPr lang="en-AU" smtClean="0"/>
              <a:pPr/>
              <a:t>19/01/2012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F6829CE-E370-4048-ADA5-5BA314E56A7C}"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2B93768-8290-4059-9E33-8A10457B48C3}" type="datetimeFigureOut">
              <a:rPr lang="en-AU" smtClean="0"/>
              <a:pPr/>
              <a:t>19/01/2012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F6829CE-E370-4048-ADA5-5BA314E56A7C}"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93768-8290-4059-9E33-8A10457B48C3}" type="datetimeFigureOut">
              <a:rPr lang="en-AU" smtClean="0"/>
              <a:pPr/>
              <a:t>19/01/2012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F6829CE-E370-4048-ADA5-5BA314E56A7C}"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B93768-8290-4059-9E33-8A10457B48C3}" type="datetimeFigureOut">
              <a:rPr lang="en-AU" smtClean="0"/>
              <a:pPr/>
              <a:t>19/01/2012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F6829CE-E370-4048-ADA5-5BA314E56A7C}"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B93768-8290-4059-9E33-8A10457B48C3}" type="datetimeFigureOut">
              <a:rPr lang="en-AU" smtClean="0"/>
              <a:pPr/>
              <a:t>19/01/2012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F6829CE-E370-4048-ADA5-5BA314E56A7C}"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93768-8290-4059-9E33-8A10457B48C3}" type="datetimeFigureOut">
              <a:rPr lang="en-AU" smtClean="0"/>
              <a:pPr/>
              <a:t>19/01/2012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829CE-E370-4048-ADA5-5BA314E56A7C}"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 Test Presentation (title)</a:t>
            </a:r>
            <a:endParaRPr lang="en-AU" dirty="0"/>
          </a:p>
        </p:txBody>
      </p:sp>
      <p:sp>
        <p:nvSpPr>
          <p:cNvPr id="3" name="Subtitle 2"/>
          <p:cNvSpPr>
            <a:spLocks noGrp="1"/>
          </p:cNvSpPr>
          <p:nvPr>
            <p:ph type="subTitle" idx="1"/>
          </p:nvPr>
        </p:nvSpPr>
        <p:spPr/>
        <p:txBody>
          <a:bodyPr/>
          <a:lstStyle/>
          <a:p>
            <a:r>
              <a:rPr lang="en-AU" dirty="0" smtClean="0"/>
              <a:t>An exploration of how </a:t>
            </a:r>
            <a:r>
              <a:rPr lang="en-AU" dirty="0" err="1" smtClean="0"/>
              <a:t>Powerpoint</a:t>
            </a:r>
            <a:r>
              <a:rPr lang="en-AU" dirty="0" smtClean="0"/>
              <a:t> works (subtitle)</a:t>
            </a:r>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Page 2 </a:t>
            </a:r>
            <a:r>
              <a:rPr lang="en-AU" smtClean="0"/>
              <a:t>title bullets</a:t>
            </a:r>
            <a:endParaRPr lang="en-AU" dirty="0"/>
          </a:p>
        </p:txBody>
      </p:sp>
      <p:sp>
        <p:nvSpPr>
          <p:cNvPr id="3" name="Content Placeholder 2"/>
          <p:cNvSpPr>
            <a:spLocks noGrp="1"/>
          </p:cNvSpPr>
          <p:nvPr>
            <p:ph idx="1"/>
          </p:nvPr>
        </p:nvSpPr>
        <p:spPr/>
        <p:txBody>
          <a:bodyPr>
            <a:normAutofit lnSpcReduction="10000"/>
          </a:bodyPr>
          <a:lstStyle/>
          <a:p>
            <a:pPr>
              <a:buNone/>
            </a:pPr>
            <a:r>
              <a:rPr lang="en-AU" dirty="0" smtClean="0"/>
              <a:t>Normal text</a:t>
            </a:r>
          </a:p>
          <a:p>
            <a:r>
              <a:rPr lang="en-AU" dirty="0" smtClean="0"/>
              <a:t>The first bullet point</a:t>
            </a:r>
          </a:p>
          <a:p>
            <a:r>
              <a:rPr lang="en-AU" dirty="0" smtClean="0"/>
              <a:t>The second bullet point</a:t>
            </a:r>
          </a:p>
          <a:p>
            <a:pPr marL="514350" indent="-514350">
              <a:buFont typeface="+mj-lt"/>
              <a:buAutoNum type="arabicPeriod"/>
            </a:pPr>
            <a:r>
              <a:rPr lang="en-AU" dirty="0" smtClean="0"/>
              <a:t>First </a:t>
            </a:r>
            <a:r>
              <a:rPr lang="en-AU" dirty="0" smtClean="0"/>
              <a:t>auto number</a:t>
            </a:r>
          </a:p>
          <a:p>
            <a:pPr marL="514350" indent="-514350">
              <a:buFont typeface="+mj-lt"/>
              <a:buAutoNum type="arabicPeriod"/>
            </a:pPr>
            <a:r>
              <a:rPr lang="en-AU" dirty="0" smtClean="0"/>
              <a:t>Second auto number</a:t>
            </a:r>
          </a:p>
          <a:p>
            <a:pPr marL="514350" indent="-514350">
              <a:buFont typeface="+mj-lt"/>
              <a:buAutoNum type="alphaLcPeriod" startAt="10"/>
            </a:pPr>
            <a:r>
              <a:rPr lang="en-AU" dirty="0" smtClean="0"/>
              <a:t>First auto with letter from 10.</a:t>
            </a:r>
          </a:p>
          <a:p>
            <a:pPr marL="514350" indent="-514350">
              <a:buFont typeface="+mj-lt"/>
              <a:buAutoNum type="alphaLcPeriod" startAt="10"/>
            </a:pPr>
            <a:r>
              <a:rPr lang="en-AU" dirty="0" smtClean="0"/>
              <a:t>Second auto with letter from 10</a:t>
            </a:r>
            <a:r>
              <a:rPr lang="en-AU" dirty="0" smtClean="0"/>
              <a:t>.</a:t>
            </a:r>
          </a:p>
          <a:p>
            <a:pPr marL="914400" lvl="1" indent="-514350">
              <a:buFont typeface="+mj-lt"/>
              <a:buAutoNum type="alphaLcPeriod"/>
            </a:pPr>
            <a:r>
              <a:rPr lang="en-AU" dirty="0" smtClean="0"/>
              <a:t>Indented auto with letter from a.</a:t>
            </a: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Page 3 title – an image (mini cooper)</a:t>
            </a:r>
            <a:endParaRPr lang="en-AU" dirty="0"/>
          </a:p>
        </p:txBody>
      </p:sp>
      <p:pic>
        <p:nvPicPr>
          <p:cNvPr id="4" name="Content Placeholder 3" descr="2007-Mini-Cooper-Front-Light-1280x960.jpg"/>
          <p:cNvPicPr>
            <a:picLocks noGrp="1" noChangeAspect="1"/>
          </p:cNvPicPr>
          <p:nvPr>
            <p:ph idx="1"/>
          </p:nvPr>
        </p:nvPicPr>
        <p:blipFill>
          <a:blip r:embed="rId2" cstate="print"/>
          <a:stretch>
            <a:fillRect/>
          </a:stretch>
        </p:blipFill>
        <p:spPr>
          <a:xfrm>
            <a:off x="2621280" y="2400141"/>
            <a:ext cx="3901440" cy="292608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Page 4 title – some clipart (resized to 70%)</a:t>
            </a:r>
            <a:endParaRPr lang="en-AU" dirty="0"/>
          </a:p>
        </p:txBody>
      </p:sp>
      <p:pic>
        <p:nvPicPr>
          <p:cNvPr id="1027" name="Picture 3" descr="C:\Documents and Settings\jj3191.MINCOMCORP\Local Settings\Temporary Internet Files\Content.IE5\SJWGPI95\MC900438902[1].jpg"/>
          <p:cNvPicPr>
            <a:picLocks noChangeAspect="1" noChangeArrowheads="1"/>
          </p:cNvPicPr>
          <p:nvPr/>
        </p:nvPicPr>
        <p:blipFill>
          <a:blip r:embed="rId2" cstate="print"/>
          <a:srcRect/>
          <a:stretch>
            <a:fillRect/>
          </a:stretch>
        </p:blipFill>
        <p:spPr bwMode="auto">
          <a:xfrm>
            <a:off x="2411760" y="1556792"/>
            <a:ext cx="4499592" cy="449531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Page 5 title – the final slide – just text</a:t>
            </a:r>
            <a:endParaRPr lang="en-AU" dirty="0"/>
          </a:p>
        </p:txBody>
      </p:sp>
      <p:sp>
        <p:nvSpPr>
          <p:cNvPr id="3" name="Content Placeholder 2"/>
          <p:cNvSpPr>
            <a:spLocks noGrp="1"/>
          </p:cNvSpPr>
          <p:nvPr>
            <p:ph idx="1"/>
          </p:nvPr>
        </p:nvSpPr>
        <p:spPr/>
        <p:txBody>
          <a:bodyPr/>
          <a:lstStyle/>
          <a:p>
            <a:pPr marL="0" indent="0" algn="ctr">
              <a:buNone/>
            </a:pPr>
            <a:r>
              <a:rPr lang="en-AU" dirty="0" smtClean="0"/>
              <a:t>The quick brown fox jumped over the very lazy dog who couldn’t be bothered to move. This text is centred, has no hanging indent and is the default colour and point size. It should be noted that under power point, that this text currently takes up a total of six lines.</a:t>
            </a:r>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Page 6 title – mixed fonts</a:t>
            </a:r>
            <a:endParaRPr lang="en-AU" dirty="0"/>
          </a:p>
        </p:txBody>
      </p:sp>
      <p:sp>
        <p:nvSpPr>
          <p:cNvPr id="3" name="Content Placeholder 2"/>
          <p:cNvSpPr>
            <a:spLocks noGrp="1"/>
          </p:cNvSpPr>
          <p:nvPr>
            <p:ph idx="1"/>
          </p:nvPr>
        </p:nvSpPr>
        <p:spPr/>
        <p:txBody>
          <a:bodyPr>
            <a:normAutofit lnSpcReduction="10000"/>
          </a:bodyPr>
          <a:lstStyle/>
          <a:p>
            <a:pPr>
              <a:buNone/>
            </a:pPr>
            <a:r>
              <a:rPr lang="en-AU" dirty="0" smtClean="0"/>
              <a:t>normal </a:t>
            </a:r>
            <a:r>
              <a:rPr lang="en-AU" b="1" dirty="0" smtClean="0"/>
              <a:t>bold </a:t>
            </a:r>
            <a:r>
              <a:rPr lang="en-AU" b="1" i="1" dirty="0" smtClean="0"/>
              <a:t>italic bold </a:t>
            </a:r>
            <a:r>
              <a:rPr lang="en-AU" i="1" dirty="0" smtClean="0"/>
              <a:t>italic </a:t>
            </a:r>
            <a:r>
              <a:rPr lang="en-AU" u="sng" dirty="0" smtClean="0"/>
              <a:t>underlined</a:t>
            </a:r>
            <a:r>
              <a:rPr lang="en-AU" dirty="0" smtClean="0"/>
              <a:t> </a:t>
            </a:r>
            <a:r>
              <a:rPr lang="en-AU" strike="sngStrike" dirty="0" err="1" smtClean="0"/>
              <a:t>striked</a:t>
            </a:r>
            <a:r>
              <a:rPr lang="en-AU" dirty="0" smtClean="0"/>
              <a:t>.</a:t>
            </a:r>
          </a:p>
          <a:p>
            <a:pPr>
              <a:buNone/>
            </a:pPr>
            <a:r>
              <a:rPr lang="en-AU" dirty="0" smtClean="0"/>
              <a:t>Some colours </a:t>
            </a:r>
            <a:r>
              <a:rPr lang="en-AU" dirty="0" smtClean="0">
                <a:solidFill>
                  <a:srgbClr val="C00000"/>
                </a:solidFill>
              </a:rPr>
              <a:t>red</a:t>
            </a:r>
            <a:r>
              <a:rPr lang="en-AU" dirty="0" smtClean="0"/>
              <a:t>, </a:t>
            </a:r>
            <a:r>
              <a:rPr lang="en-AU" dirty="0" smtClean="0">
                <a:solidFill>
                  <a:srgbClr val="00B050"/>
                </a:solidFill>
              </a:rPr>
              <a:t>green</a:t>
            </a:r>
            <a:r>
              <a:rPr lang="en-AU" dirty="0" smtClean="0"/>
              <a:t>, </a:t>
            </a:r>
            <a:r>
              <a:rPr lang="en-AU" dirty="0" smtClean="0">
                <a:solidFill>
                  <a:srgbClr val="002060"/>
                </a:solidFill>
              </a:rPr>
              <a:t>blue</a:t>
            </a:r>
            <a:r>
              <a:rPr lang="en-AU" dirty="0" smtClean="0"/>
              <a:t>, </a:t>
            </a:r>
            <a:r>
              <a:rPr lang="en-AU" dirty="0" smtClean="0">
                <a:solidFill>
                  <a:srgbClr val="FFC000"/>
                </a:solidFill>
              </a:rPr>
              <a:t>orange</a:t>
            </a:r>
            <a:r>
              <a:rPr lang="en-AU" dirty="0" smtClean="0"/>
              <a:t>.</a:t>
            </a:r>
          </a:p>
          <a:p>
            <a:pPr>
              <a:buNone/>
            </a:pPr>
            <a:r>
              <a:rPr lang="en-AU" dirty="0" smtClean="0"/>
              <a:t>Theme colours </a:t>
            </a:r>
            <a:r>
              <a:rPr lang="en-AU" dirty="0" smtClean="0">
                <a:solidFill>
                  <a:schemeClr val="accent2"/>
                </a:solidFill>
              </a:rPr>
              <a:t>red</a:t>
            </a:r>
            <a:r>
              <a:rPr lang="en-AU" dirty="0" smtClean="0"/>
              <a:t>, </a:t>
            </a:r>
            <a:r>
              <a:rPr lang="en-AU" dirty="0" smtClean="0">
                <a:solidFill>
                  <a:schemeClr val="accent3"/>
                </a:solidFill>
              </a:rPr>
              <a:t>green</a:t>
            </a:r>
            <a:r>
              <a:rPr lang="en-AU" dirty="0" smtClean="0"/>
              <a:t>, </a:t>
            </a:r>
            <a:r>
              <a:rPr lang="en-AU" dirty="0" smtClean="0">
                <a:solidFill>
                  <a:schemeClr val="tx2"/>
                </a:solidFill>
              </a:rPr>
              <a:t>blue</a:t>
            </a:r>
            <a:r>
              <a:rPr lang="en-AU" dirty="0" smtClean="0"/>
              <a:t>, </a:t>
            </a:r>
            <a:r>
              <a:rPr lang="en-AU" dirty="0" smtClean="0">
                <a:solidFill>
                  <a:schemeClr val="accent6"/>
                </a:solidFill>
              </a:rPr>
              <a:t>orange</a:t>
            </a:r>
            <a:r>
              <a:rPr lang="en-AU" dirty="0" smtClean="0"/>
              <a:t>.</a:t>
            </a:r>
          </a:p>
          <a:p>
            <a:pPr>
              <a:buNone/>
            </a:pPr>
            <a:r>
              <a:rPr lang="en-AU" dirty="0" smtClean="0"/>
              <a:t>Custom colours </a:t>
            </a:r>
            <a:r>
              <a:rPr lang="en-AU" dirty="0" smtClean="0">
                <a:solidFill>
                  <a:srgbClr val="EC2424"/>
                </a:solidFill>
              </a:rPr>
              <a:t>red</a:t>
            </a:r>
            <a:r>
              <a:rPr lang="en-AU" dirty="0" smtClean="0"/>
              <a:t>, </a:t>
            </a:r>
            <a:r>
              <a:rPr lang="en-AU" dirty="0" smtClean="0">
                <a:solidFill>
                  <a:srgbClr val="00B000"/>
                </a:solidFill>
              </a:rPr>
              <a:t>green</a:t>
            </a:r>
            <a:r>
              <a:rPr lang="en-AU" dirty="0" smtClean="0"/>
              <a:t>, </a:t>
            </a:r>
            <a:r>
              <a:rPr lang="en-AU" dirty="0" smtClean="0">
                <a:solidFill>
                  <a:srgbClr val="1A25FA"/>
                </a:solidFill>
              </a:rPr>
              <a:t>blue</a:t>
            </a:r>
            <a:r>
              <a:rPr lang="en-AU" dirty="0" smtClean="0"/>
              <a:t>.</a:t>
            </a:r>
          </a:p>
          <a:p>
            <a:pPr>
              <a:buNone/>
            </a:pPr>
            <a:r>
              <a:rPr lang="en-AU" dirty="0" smtClean="0"/>
              <a:t>Standard colour picker </a:t>
            </a:r>
            <a:r>
              <a:rPr lang="en-AU" dirty="0" smtClean="0">
                <a:solidFill>
                  <a:srgbClr val="FF0000"/>
                </a:solidFill>
              </a:rPr>
              <a:t>red</a:t>
            </a:r>
            <a:r>
              <a:rPr lang="en-AU" dirty="0" smtClean="0"/>
              <a:t>, </a:t>
            </a:r>
            <a:r>
              <a:rPr lang="en-AU" dirty="0" smtClean="0">
                <a:solidFill>
                  <a:srgbClr val="006600"/>
                </a:solidFill>
              </a:rPr>
              <a:t>green</a:t>
            </a:r>
            <a:r>
              <a:rPr lang="en-AU" dirty="0" smtClean="0"/>
              <a:t>, </a:t>
            </a:r>
            <a:r>
              <a:rPr lang="en-AU" dirty="0" smtClean="0">
                <a:solidFill>
                  <a:srgbClr val="0066FF"/>
                </a:solidFill>
              </a:rPr>
              <a:t>blue</a:t>
            </a:r>
            <a:r>
              <a:rPr lang="en-AU" dirty="0" smtClean="0"/>
              <a:t>.</a:t>
            </a:r>
          </a:p>
          <a:p>
            <a:pPr>
              <a:buNone/>
            </a:pPr>
            <a:r>
              <a:rPr lang="en-AU" dirty="0" smtClean="0"/>
              <a:t>Left	Tabbed</a:t>
            </a:r>
          </a:p>
          <a:p>
            <a:pPr algn="r">
              <a:buNone/>
            </a:pPr>
            <a:r>
              <a:rPr lang="en-AU" dirty="0" smtClean="0"/>
              <a:t>Right</a:t>
            </a:r>
          </a:p>
          <a:p>
            <a:pPr algn="ctr">
              <a:buNone/>
            </a:pPr>
            <a:r>
              <a:rPr lang="en-AU" dirty="0" smtClean="0"/>
              <a:t>Centred</a:t>
            </a:r>
          </a:p>
          <a:p>
            <a:pPr>
              <a:buNone/>
            </a:pPr>
            <a:endParaRPr lang="en-AU"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Page 7 title - indentation</a:t>
            </a:r>
            <a:endParaRPr lang="en-AU" dirty="0"/>
          </a:p>
        </p:txBody>
      </p:sp>
      <p:sp>
        <p:nvSpPr>
          <p:cNvPr id="3" name="Content Placeholder 2"/>
          <p:cNvSpPr>
            <a:spLocks noGrp="1"/>
          </p:cNvSpPr>
          <p:nvPr>
            <p:ph idx="1"/>
          </p:nvPr>
        </p:nvSpPr>
        <p:spPr/>
        <p:txBody>
          <a:bodyPr/>
          <a:lstStyle/>
          <a:p>
            <a:pPr>
              <a:buNone/>
            </a:pPr>
            <a:r>
              <a:rPr lang="en-AU" dirty="0" smtClean="0"/>
              <a:t>Normal text Calibri 32</a:t>
            </a:r>
          </a:p>
          <a:p>
            <a:pPr lvl="1">
              <a:buNone/>
            </a:pPr>
            <a:r>
              <a:rPr lang="en-AU" dirty="0" smtClean="0"/>
              <a:t>First level indentation with a lot of text so that it wraps onto the next line. Calibri 28</a:t>
            </a:r>
          </a:p>
          <a:p>
            <a:pPr lvl="2">
              <a:buNone/>
            </a:pPr>
            <a:r>
              <a:rPr lang="en-AU" dirty="0" smtClean="0"/>
              <a:t>Third level indentation. It appears odd, as though each indentation makes the text smaller. Calibri 24</a:t>
            </a:r>
          </a:p>
          <a:p>
            <a:pPr lvl="3">
              <a:buNone/>
            </a:pPr>
            <a:r>
              <a:rPr lang="en-AU" dirty="0" smtClean="0"/>
              <a:t>Suspect that by default there are nine levels, as per the master template. Calibri 20</a:t>
            </a:r>
          </a:p>
          <a:p>
            <a:pPr lvl="1">
              <a:buNone/>
            </a:pPr>
            <a:r>
              <a:rPr lang="en-AU" dirty="0" smtClean="0"/>
              <a:t>Back to first level. Calibri 28</a:t>
            </a:r>
          </a:p>
          <a:p>
            <a:pPr>
              <a:buNone/>
            </a:pPr>
            <a:r>
              <a:rPr lang="en-AU" dirty="0" smtClean="0"/>
              <a:t>And now back to base. </a:t>
            </a:r>
            <a:r>
              <a:rPr lang="en-AU" smtClean="0"/>
              <a:t>Calibri 32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274</Words>
  <Application>Microsoft Office PowerPoint</Application>
  <PresentationFormat>On-screen Show (4:3)</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 Test Presentation (title)</vt:lpstr>
      <vt:lpstr>Page 2 title bullets</vt:lpstr>
      <vt:lpstr>Page 3 title – an image (mini cooper)</vt:lpstr>
      <vt:lpstr>Page 4 title – some clipart (resized to 70%)</vt:lpstr>
      <vt:lpstr>Page 5 title – the final slide – just text</vt:lpstr>
      <vt:lpstr>Page 6 title – mixed fonts</vt:lpstr>
      <vt:lpstr>Page 7 title - indentation</vt:lpstr>
    </vt:vector>
  </TitlesOfParts>
  <Company>Mincom Pty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Test Presentation (title)</dc:title>
  <dc:creator>James Jenner</dc:creator>
  <cp:lastModifiedBy>James Jenner</cp:lastModifiedBy>
  <cp:revision>12</cp:revision>
  <dcterms:created xsi:type="dcterms:W3CDTF">2011-12-07T23:01:08Z</dcterms:created>
  <dcterms:modified xsi:type="dcterms:W3CDTF">2012-01-19T05:35:22Z</dcterms:modified>
</cp:coreProperties>
</file>