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6" r:id="rId3"/>
    <p:sldId id="265" r:id="rId4"/>
    <p:sldId id="262" r:id="rId5"/>
    <p:sldId id="258" r:id="rId6"/>
    <p:sldId id="266" r:id="rId7"/>
    <p:sldId id="263" r:id="rId8"/>
    <p:sldId id="267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1"/>
    <a:srgbClr val="FF5805"/>
    <a:srgbClr val="FEE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1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CAEA-E381-4CF8-838D-27240274378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3337-F488-4C1A-92AA-27C7E1A30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D03FFD-2547-426A-B573-D7E95D0A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31/01/2022</a:t>
            </a:r>
            <a:endParaRPr lang="en-US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B2D7EC-E6F1-4C04-B3CE-AA2CCE3C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6B0D25-30A0-45D7-A13C-61BD5989DA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551" y="201735"/>
            <a:ext cx="2329595" cy="870926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Happy School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Title here.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78FE9E-6E3D-4057-BE76-67B9CD5029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415" y="2531819"/>
            <a:ext cx="7895492" cy="2629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1600">
                <a:solidFill>
                  <a:srgbClr val="222221"/>
                </a:solidFill>
                <a:latin typeface="Happy School" pitchFamily="2" charset="0"/>
              </a:defRPr>
            </a:lvl1pPr>
            <a:lvl2pPr marL="457200" indent="0">
              <a:buNone/>
              <a:defRPr sz="1400">
                <a:latin typeface="Happy School" pitchFamily="2" charset="0"/>
              </a:defRPr>
            </a:lvl2pPr>
            <a:lvl3pPr marL="914400" indent="0">
              <a:buNone/>
              <a:defRPr sz="1400">
                <a:latin typeface="Happy School" pitchFamily="2" charset="0"/>
              </a:defRPr>
            </a:lvl3pPr>
            <a:lvl4pPr marL="1371600" indent="0">
              <a:buNone/>
              <a:defRPr sz="1400">
                <a:latin typeface="Happy School" pitchFamily="2" charset="0"/>
              </a:defRPr>
            </a:lvl4pPr>
            <a:lvl5pPr marL="1828800" indent="0">
              <a:buNone/>
              <a:defRPr sz="1400">
                <a:latin typeface="Happy School" pitchFamily="2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</a:t>
            </a:r>
            <a:r>
              <a:rPr lang="fr-FR" dirty="0" err="1"/>
              <a:t>risus</a:t>
            </a:r>
            <a:r>
              <a:rPr lang="fr-FR" dirty="0"/>
              <a:t> </a:t>
            </a:r>
            <a:r>
              <a:rPr lang="fr-FR" dirty="0" err="1"/>
              <a:t>lacus</a:t>
            </a:r>
            <a:r>
              <a:rPr lang="fr-FR" dirty="0"/>
              <a:t>, </a:t>
            </a:r>
            <a:r>
              <a:rPr lang="fr-FR" dirty="0" err="1"/>
              <a:t>suscipit</a:t>
            </a:r>
            <a:r>
              <a:rPr lang="fr-FR" dirty="0"/>
              <a:t> at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, semper non </a:t>
            </a:r>
            <a:r>
              <a:rPr lang="fr-FR" dirty="0" err="1"/>
              <a:t>leo</a:t>
            </a:r>
            <a:r>
              <a:rPr lang="fr-FR" dirty="0"/>
              <a:t>. In </a:t>
            </a:r>
            <a:r>
              <a:rPr lang="fr-FR" dirty="0" err="1"/>
              <a:t>gravida</a:t>
            </a:r>
            <a:r>
              <a:rPr lang="fr-FR" dirty="0"/>
              <a:t> at </a:t>
            </a:r>
            <a:r>
              <a:rPr lang="fr-FR" dirty="0" err="1"/>
              <a:t>odio</a:t>
            </a:r>
            <a:r>
              <a:rPr lang="fr-FR" dirty="0"/>
              <a:t> et </a:t>
            </a:r>
            <a:r>
              <a:rPr lang="fr-FR" dirty="0" err="1"/>
              <a:t>sagittis</a:t>
            </a:r>
            <a:r>
              <a:rPr lang="fr-FR" dirty="0"/>
              <a:t>. Nunc </a:t>
            </a:r>
            <a:r>
              <a:rPr lang="fr-FR" dirty="0" err="1"/>
              <a:t>fermentum</a:t>
            </a:r>
            <a:r>
              <a:rPr lang="fr-FR" dirty="0"/>
              <a:t> ex </a:t>
            </a:r>
            <a:r>
              <a:rPr lang="fr-FR" dirty="0" err="1"/>
              <a:t>dolor</a:t>
            </a:r>
            <a:r>
              <a:rPr lang="fr-FR" dirty="0"/>
              <a:t>, vitae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risus</a:t>
            </a:r>
            <a:r>
              <a:rPr lang="fr-FR" dirty="0"/>
              <a:t>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rhoncus porta.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 eu </a:t>
            </a:r>
            <a:r>
              <a:rPr lang="fr-FR" dirty="0" err="1"/>
              <a:t>iaculis</a:t>
            </a:r>
            <a:r>
              <a:rPr lang="fr-FR" dirty="0"/>
              <a:t>. Integer porta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non </a:t>
            </a:r>
            <a:r>
              <a:rPr lang="fr-FR" dirty="0" err="1"/>
              <a:t>mattis</a:t>
            </a:r>
            <a:r>
              <a:rPr lang="fr-FR" dirty="0"/>
              <a:t>.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fringilla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erat </a:t>
            </a:r>
            <a:r>
              <a:rPr lang="fr-FR" dirty="0" err="1"/>
              <a:t>varius</a:t>
            </a:r>
            <a:r>
              <a:rPr lang="fr-FR" dirty="0"/>
              <a:t>,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dignissim</a:t>
            </a:r>
            <a:r>
              <a:rPr lang="fr-FR" dirty="0"/>
              <a:t> mi </a:t>
            </a:r>
            <a:r>
              <a:rPr lang="fr-FR" dirty="0" err="1"/>
              <a:t>mattis</a:t>
            </a:r>
            <a:r>
              <a:rPr lang="fr-FR" dirty="0"/>
              <a:t>.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mi </a:t>
            </a:r>
            <a:r>
              <a:rPr lang="fr-FR" dirty="0" err="1"/>
              <a:t>orci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4F8F8961-B141-4201-9514-D08C5C473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12" b="106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1BB7DB59-E517-41CB-8BAC-9C2F593196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033" y="5343525"/>
            <a:ext cx="2505075" cy="151447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76B2E4B2-0774-4931-B6B1-C9575890A5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6585" y="6113585"/>
            <a:ext cx="574430" cy="57443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55CF70C-88DD-49A6-AA35-1A26DA94F9FC}"/>
              </a:ext>
            </a:extLst>
          </p:cNvPr>
          <p:cNvGrpSpPr/>
          <p:nvPr userDrawn="1"/>
        </p:nvGrpSpPr>
        <p:grpSpPr>
          <a:xfrm rot="21370803" flipH="1">
            <a:off x="6775453" y="-1500012"/>
            <a:ext cx="6712636" cy="4669829"/>
            <a:chOff x="-1276829" y="-1235283"/>
            <a:chExt cx="6712636" cy="4669829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8F068963-0326-4E70-96C9-BE3234C716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42279">
              <a:off x="249160" y="-1235283"/>
              <a:ext cx="5186647" cy="4669829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AF9D212E-CF2A-4AB9-A18D-81043C6305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54177">
              <a:off x="-1276829" y="-287012"/>
              <a:ext cx="2688949" cy="1625638"/>
            </a:xfrm>
            <a:prstGeom prst="rect">
              <a:avLst/>
            </a:prstGeom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D03FFD-2547-426A-B573-D7E95D0A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B2D7EC-E6F1-4C04-B3CE-AA2CCE3C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6B0D25-30A0-45D7-A13C-61BD5989DA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1878" y="201168"/>
            <a:ext cx="4351826" cy="870926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  <a:latin typeface="Happy School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Title here.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78FE9E-6E3D-4057-BE76-67B9CD5029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8168" y="2539618"/>
            <a:ext cx="7895492" cy="2629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1600">
                <a:solidFill>
                  <a:srgbClr val="222221"/>
                </a:solidFill>
                <a:latin typeface="Happy School" pitchFamily="2" charset="0"/>
              </a:defRPr>
            </a:lvl1pPr>
            <a:lvl2pPr marL="457200" indent="0">
              <a:buNone/>
              <a:defRPr sz="1400">
                <a:latin typeface="Happy School" pitchFamily="2" charset="0"/>
              </a:defRPr>
            </a:lvl2pPr>
            <a:lvl3pPr marL="914400" indent="0">
              <a:buNone/>
              <a:defRPr sz="1400">
                <a:latin typeface="Happy School" pitchFamily="2" charset="0"/>
              </a:defRPr>
            </a:lvl3pPr>
            <a:lvl4pPr marL="1371600" indent="0">
              <a:buNone/>
              <a:defRPr sz="1400">
                <a:latin typeface="Happy School" pitchFamily="2" charset="0"/>
              </a:defRPr>
            </a:lvl4pPr>
            <a:lvl5pPr marL="1828800" indent="0">
              <a:buNone/>
              <a:defRPr sz="1400">
                <a:latin typeface="Happy School" pitchFamily="2" charset="0"/>
              </a:defRPr>
            </a:lvl5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</a:t>
            </a:r>
            <a:r>
              <a:rPr lang="fr-FR" dirty="0" err="1"/>
              <a:t>risus</a:t>
            </a:r>
            <a:r>
              <a:rPr lang="fr-FR" dirty="0"/>
              <a:t> </a:t>
            </a:r>
            <a:r>
              <a:rPr lang="fr-FR" dirty="0" err="1"/>
              <a:t>lacus</a:t>
            </a:r>
            <a:r>
              <a:rPr lang="fr-FR" dirty="0"/>
              <a:t>, </a:t>
            </a:r>
            <a:r>
              <a:rPr lang="fr-FR" dirty="0" err="1"/>
              <a:t>suscipit</a:t>
            </a:r>
            <a:r>
              <a:rPr lang="fr-FR" dirty="0"/>
              <a:t> at </a:t>
            </a:r>
            <a:r>
              <a:rPr lang="fr-FR" dirty="0" err="1"/>
              <a:t>elementum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, semper non </a:t>
            </a:r>
            <a:r>
              <a:rPr lang="fr-FR" dirty="0" err="1"/>
              <a:t>leo</a:t>
            </a:r>
            <a:r>
              <a:rPr lang="fr-FR" dirty="0"/>
              <a:t>. In </a:t>
            </a:r>
            <a:r>
              <a:rPr lang="fr-FR" dirty="0" err="1"/>
              <a:t>gravida</a:t>
            </a:r>
            <a:r>
              <a:rPr lang="fr-FR" dirty="0"/>
              <a:t> at </a:t>
            </a:r>
            <a:r>
              <a:rPr lang="fr-FR" dirty="0" err="1"/>
              <a:t>odio</a:t>
            </a:r>
            <a:r>
              <a:rPr lang="fr-FR" dirty="0"/>
              <a:t> et </a:t>
            </a:r>
            <a:r>
              <a:rPr lang="fr-FR" dirty="0" err="1"/>
              <a:t>sagittis</a:t>
            </a:r>
            <a:r>
              <a:rPr lang="fr-FR" dirty="0"/>
              <a:t>. Nunc </a:t>
            </a:r>
            <a:r>
              <a:rPr lang="fr-FR" dirty="0" err="1"/>
              <a:t>fermentum</a:t>
            </a:r>
            <a:r>
              <a:rPr lang="fr-FR" dirty="0"/>
              <a:t> ex </a:t>
            </a:r>
            <a:r>
              <a:rPr lang="fr-FR" dirty="0" err="1"/>
              <a:t>dolor</a:t>
            </a:r>
            <a:r>
              <a:rPr lang="fr-FR" dirty="0"/>
              <a:t>, vitae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risus</a:t>
            </a:r>
            <a:r>
              <a:rPr lang="fr-FR" dirty="0"/>
              <a:t>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mauris</a:t>
            </a:r>
            <a:r>
              <a:rPr lang="fr-FR" dirty="0"/>
              <a:t> rhoncus porta.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 eu </a:t>
            </a:r>
            <a:r>
              <a:rPr lang="fr-FR" dirty="0" err="1"/>
              <a:t>iaculis</a:t>
            </a:r>
            <a:r>
              <a:rPr lang="fr-FR" dirty="0"/>
              <a:t>. Integer porta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augue</a:t>
            </a:r>
            <a:r>
              <a:rPr lang="fr-FR" dirty="0"/>
              <a:t> non </a:t>
            </a:r>
            <a:r>
              <a:rPr lang="fr-FR" dirty="0" err="1"/>
              <a:t>mattis</a:t>
            </a:r>
            <a:r>
              <a:rPr lang="fr-FR" dirty="0"/>
              <a:t>.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fringilla</a:t>
            </a:r>
            <a:r>
              <a:rPr lang="fr-FR" dirty="0"/>
              <a:t>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erat </a:t>
            </a:r>
            <a:r>
              <a:rPr lang="fr-FR" dirty="0" err="1"/>
              <a:t>varius</a:t>
            </a:r>
            <a:r>
              <a:rPr lang="fr-FR" dirty="0"/>
              <a:t>, </a:t>
            </a:r>
            <a:r>
              <a:rPr lang="fr-FR" dirty="0" err="1"/>
              <a:t>eget</a:t>
            </a:r>
            <a:r>
              <a:rPr lang="fr-FR" dirty="0"/>
              <a:t> </a:t>
            </a:r>
            <a:r>
              <a:rPr lang="fr-FR" dirty="0" err="1"/>
              <a:t>dignissim</a:t>
            </a:r>
            <a:r>
              <a:rPr lang="fr-FR" dirty="0"/>
              <a:t> mi </a:t>
            </a:r>
            <a:r>
              <a:rPr lang="fr-FR" dirty="0" err="1"/>
              <a:t>mattis</a:t>
            </a:r>
            <a:r>
              <a:rPr lang="fr-FR" dirty="0"/>
              <a:t>. </a:t>
            </a:r>
            <a:r>
              <a:rPr lang="fr-FR" dirty="0" err="1"/>
              <a:t>Quisque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mi </a:t>
            </a:r>
            <a:r>
              <a:rPr lang="fr-FR" dirty="0" err="1"/>
              <a:t>orci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44BAEE-D928-41F6-AE02-A059B17B7EC3}"/>
              </a:ext>
            </a:extLst>
          </p:cNvPr>
          <p:cNvSpPr txBox="1"/>
          <p:nvPr userDrawn="1"/>
        </p:nvSpPr>
        <p:spPr>
          <a:xfrm>
            <a:off x="4904642" y="6410302"/>
            <a:ext cx="2382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222221"/>
                </a:solidFill>
                <a:latin typeface="Happy School" pitchFamily="2" charset="0"/>
              </a:rPr>
              <a:t>Smart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10463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4F8F8961-B141-4201-9514-D08C5C473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12" b="106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1BB7DB59-E517-41CB-8BAC-9C2F593196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37033" y="5343525"/>
            <a:ext cx="2505075" cy="151447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76B2E4B2-0774-4931-B6B1-C9575890A5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6585" y="6113585"/>
            <a:ext cx="574430" cy="57443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55CF70C-88DD-49A6-AA35-1A26DA94F9FC}"/>
              </a:ext>
            </a:extLst>
          </p:cNvPr>
          <p:cNvGrpSpPr/>
          <p:nvPr userDrawn="1"/>
        </p:nvGrpSpPr>
        <p:grpSpPr>
          <a:xfrm rot="21370803" flipH="1">
            <a:off x="5095427" y="-1935813"/>
            <a:ext cx="8647418" cy="6015813"/>
            <a:chOff x="-1276829" y="-1235283"/>
            <a:chExt cx="6712636" cy="4669829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8F068963-0326-4E70-96C9-BE3234C716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42279">
              <a:off x="249160" y="-1235283"/>
              <a:ext cx="5186647" cy="4669829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AF9D212E-CF2A-4AB9-A18D-81043C6305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54177">
              <a:off x="-1276829" y="-287012"/>
              <a:ext cx="2688949" cy="1625638"/>
            </a:xfrm>
            <a:prstGeom prst="rect">
              <a:avLst/>
            </a:prstGeom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D03FFD-2547-426A-B573-D7E95D0A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B2D7EC-E6F1-4C04-B3CE-AA2CCE3C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6B0D25-30A0-45D7-A13C-61BD5989DA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1878" y="201168"/>
            <a:ext cx="4351826" cy="870926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400">
                <a:solidFill>
                  <a:schemeClr val="bg1"/>
                </a:solidFill>
                <a:latin typeface="Happy School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Title here.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44BAEE-D928-41F6-AE02-A059B17B7EC3}"/>
              </a:ext>
            </a:extLst>
          </p:cNvPr>
          <p:cNvSpPr txBox="1"/>
          <p:nvPr userDrawn="1"/>
        </p:nvSpPr>
        <p:spPr>
          <a:xfrm>
            <a:off x="4904642" y="6410302"/>
            <a:ext cx="2382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222221"/>
                </a:solidFill>
                <a:latin typeface="Happy School" pitchFamily="2" charset="0"/>
              </a:rPr>
              <a:t>Smart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21796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que 14">
            <a:extLst>
              <a:ext uri="{FF2B5EF4-FFF2-40B4-BE49-F238E27FC236}">
                <a16:creationId xmlns:a16="http://schemas.microsoft.com/office/drawing/2014/main" id="{E89F9094-C95F-42F3-B2B6-8A7EEEC91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12" b="106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3003A97E-0516-42CE-A4FC-7E6CBC600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0" y="4923692"/>
            <a:ext cx="3690064" cy="1934308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D586E6-5576-48F6-A18F-5508A2A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31/01/2022</a:t>
            </a:r>
            <a:endParaRPr lang="en-US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85AE87-D58E-45D7-92A4-0EE1126293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70902" flipH="1">
            <a:off x="1090761" y="435022"/>
            <a:ext cx="9544131" cy="5322373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CFA7DB93-F7B3-4309-B2A4-3F81AA09B10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083040">
            <a:off x="6931537" y="2688301"/>
            <a:ext cx="5431972" cy="4890709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224E82A0-D801-4900-A41E-4CBB8999D9C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-228602" y="0"/>
            <a:ext cx="4393450" cy="2656116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DB837DF-A2FA-41AD-B9E9-C44F0691C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5032" y="2235336"/>
            <a:ext cx="7292520" cy="144456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0">
                <a:solidFill>
                  <a:srgbClr val="FF5805"/>
                </a:solidFill>
                <a:latin typeface="Happy School" pitchFamily="2" charset="0"/>
              </a:defRPr>
            </a:lvl1pPr>
          </a:lstStyle>
          <a:p>
            <a:pPr lvl="0"/>
            <a:r>
              <a:rPr lang="en-US" noProof="0" dirty="0"/>
              <a:t>Title Here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F40F266-3348-4130-B9EC-CFF33BFA0D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12393" y="4923692"/>
            <a:ext cx="3225133" cy="91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 </a:t>
            </a:r>
            <a:r>
              <a:rPr lang="fr-FR" dirty="0" err="1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1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D586E6-5576-48F6-A18F-5508A2A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ADE90-6855-44A4-AB9E-BFCB27EBF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F7204-CEBB-4CB1-A00F-EDC00E41D6F9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EA523F09-6B16-43D6-AC20-025A6848A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961" y="3047847"/>
            <a:ext cx="1219200" cy="12192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3003A97E-0516-42CE-A4FC-7E6CBC600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5274" y="0"/>
            <a:ext cx="3690064" cy="1934308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2A88752E-B239-489F-962C-D1F6AD2089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0962" y="3783989"/>
            <a:ext cx="1438275" cy="25717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1B9CE48F-1672-48ED-B0ED-5BDE34CFEF0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4500" y="3309937"/>
            <a:ext cx="1143000" cy="23812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8B39D0F5-13E6-4780-B191-B45D87FB15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56988" y="1966180"/>
            <a:ext cx="1781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5A8ED7C1-1A5F-4C00-81C1-7E11F89CF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612" b="106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14DE569D-AAB4-400E-B09A-A344F053D71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1700" y="5343525"/>
            <a:ext cx="2505075" cy="1514475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912FE77F-8A62-45C0-BE43-53A23E01CCF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6585" y="6113585"/>
            <a:ext cx="574430" cy="57443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E2B0E-8CE2-4329-A35F-E4A9B461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3415" y="6373934"/>
            <a:ext cx="1210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 b="0">
                <a:solidFill>
                  <a:srgbClr val="222221"/>
                </a:solidFill>
                <a:latin typeface="Happy School" pitchFamily="2" charset="0"/>
              </a:defRPr>
            </a:lvl1pPr>
          </a:lstStyle>
          <a:p>
            <a:r>
              <a:rPr lang="fr-FR"/>
              <a:t>31/01/2022</a:t>
            </a:r>
            <a:endParaRPr lang="en-US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30B58BC-3CF0-45D6-8B89-9C551180E7D6}"/>
              </a:ext>
            </a:extLst>
          </p:cNvPr>
          <p:cNvGrpSpPr/>
          <p:nvPr userDrawn="1"/>
        </p:nvGrpSpPr>
        <p:grpSpPr>
          <a:xfrm rot="229197">
            <a:off x="-1236168" y="-1477175"/>
            <a:ext cx="6712636" cy="4669829"/>
            <a:chOff x="-1276829" y="-1235283"/>
            <a:chExt cx="6712636" cy="4669829"/>
          </a:xfrm>
        </p:grpSpPr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75F7BF13-0312-4F09-A015-FCC1D7078F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42279">
              <a:off x="249160" y="-1235283"/>
              <a:ext cx="5186647" cy="4669829"/>
            </a:xfrm>
            <a:prstGeom prst="rect">
              <a:avLst/>
            </a:prstGeom>
          </p:spPr>
        </p:pic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66A2F3E2-B89C-451C-9C29-FDC106F163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4177">
              <a:off x="-1276829" y="-287012"/>
              <a:ext cx="2688949" cy="1625638"/>
            </a:xfrm>
            <a:prstGeom prst="rect">
              <a:avLst/>
            </a:prstGeom>
          </p:spPr>
        </p:pic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4A891E-2DDB-403E-942B-39A6D0713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43600"/>
            <a:ext cx="9144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Happy School" pitchFamily="2" charset="0"/>
              </a:defRPr>
            </a:lvl1pPr>
          </a:lstStyle>
          <a:p>
            <a:fld id="{8B2F7204-CEBB-4CB1-A00F-EDC00E41D6F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EA96FE-6933-4471-9A4C-EC4FEAF60D7B}"/>
              </a:ext>
            </a:extLst>
          </p:cNvPr>
          <p:cNvSpPr txBox="1"/>
          <p:nvPr userDrawn="1"/>
        </p:nvSpPr>
        <p:spPr>
          <a:xfrm>
            <a:off x="4904642" y="6410302"/>
            <a:ext cx="2382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222221"/>
                </a:solidFill>
                <a:latin typeface="Happy School" pitchFamily="2" charset="0"/>
              </a:rPr>
              <a:t>Smart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430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5.png"/><Relationship Id="rId3" Type="http://schemas.openxmlformats.org/officeDocument/2006/relationships/image" Target="../media/image29.svg"/><Relationship Id="rId7" Type="http://schemas.openxmlformats.org/officeDocument/2006/relationships/image" Target="../media/image13.png"/><Relationship Id="rId12" Type="http://schemas.openxmlformats.org/officeDocument/2006/relationships/image" Target="../media/image34.jf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3.jpg"/><Relationship Id="rId5" Type="http://schemas.openxmlformats.org/officeDocument/2006/relationships/image" Target="../media/image6.svg"/><Relationship Id="rId10" Type="http://schemas.openxmlformats.org/officeDocument/2006/relationships/image" Target="../media/image32.jpg"/><Relationship Id="rId4" Type="http://schemas.openxmlformats.org/officeDocument/2006/relationships/image" Target="../media/image5.png"/><Relationship Id="rId9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49.png"/><Relationship Id="rId3" Type="http://schemas.openxmlformats.org/officeDocument/2006/relationships/image" Target="../media/image37.svg"/><Relationship Id="rId21" Type="http://schemas.openxmlformats.org/officeDocument/2006/relationships/image" Target="../media/image52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6.svg"/><Relationship Id="rId2" Type="http://schemas.openxmlformats.org/officeDocument/2006/relationships/image" Target="../media/image36.png"/><Relationship Id="rId16" Type="http://schemas.openxmlformats.org/officeDocument/2006/relationships/image" Target="../media/image5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4.svg"/><Relationship Id="rId5" Type="http://schemas.openxmlformats.org/officeDocument/2006/relationships/image" Target="../media/image39.svg"/><Relationship Id="rId15" Type="http://schemas.openxmlformats.org/officeDocument/2006/relationships/image" Target="../media/image48.svg"/><Relationship Id="rId23" Type="http://schemas.openxmlformats.org/officeDocument/2006/relationships/image" Target="../media/image54.svg"/><Relationship Id="rId10" Type="http://schemas.openxmlformats.org/officeDocument/2006/relationships/image" Target="../media/image43.png"/><Relationship Id="rId19" Type="http://schemas.openxmlformats.org/officeDocument/2006/relationships/image" Target="../media/image50.svg"/><Relationship Id="rId4" Type="http://schemas.openxmlformats.org/officeDocument/2006/relationships/image" Target="../media/image38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2.svg"/><Relationship Id="rId7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72F4A8-D11B-4E64-884C-B38CEAC7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64928-3774-47DE-8219-F253EF7B9F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2207" y="2534869"/>
            <a:ext cx="6847010" cy="1569537"/>
          </a:xfrm>
        </p:spPr>
        <p:txBody>
          <a:bodyPr/>
          <a:lstStyle/>
          <a:p>
            <a:pPr algn="l"/>
            <a:r>
              <a:rPr lang="en-US" sz="6000" dirty="0"/>
              <a:t>Smart Security System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B45E51-D006-44CD-9E13-15C8F9F50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3778" y="4538207"/>
            <a:ext cx="3133726" cy="119118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Happy School" pitchFamily="2" charset="0"/>
              </a:rPr>
              <a:t>Prepared by: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Happy School" pitchFamily="2" charset="0"/>
              </a:rPr>
              <a:t>Mr. Abdeljabbar Elassali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Happy School" pitchFamily="2" charset="0"/>
              </a:rPr>
              <a:t>Mr. El Habib Jalyl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406916EF-B6D9-4118-840E-6F95056C235B}"/>
              </a:ext>
            </a:extLst>
          </p:cNvPr>
          <p:cNvSpPr txBox="1">
            <a:spLocks/>
          </p:cNvSpPr>
          <p:nvPr/>
        </p:nvSpPr>
        <p:spPr>
          <a:xfrm>
            <a:off x="4399085" y="4248790"/>
            <a:ext cx="3393830" cy="6602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0" kern="1200">
                <a:solidFill>
                  <a:srgbClr val="FF5805"/>
                </a:solidFill>
                <a:latin typeface="Happy School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rgbClr val="222221"/>
                </a:solidFill>
              </a:rPr>
              <a:t>Based on IoT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2716DDD-C616-445F-B935-B09F3B1ADDC2}"/>
              </a:ext>
            </a:extLst>
          </p:cNvPr>
          <p:cNvGrpSpPr/>
          <p:nvPr/>
        </p:nvGrpSpPr>
        <p:grpSpPr>
          <a:xfrm>
            <a:off x="8378125" y="290979"/>
            <a:ext cx="3023300" cy="3023299"/>
            <a:chOff x="2455714" y="2035835"/>
            <a:chExt cx="2638591" cy="2638591"/>
          </a:xfrm>
        </p:grpSpPr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5E89A159-FAC0-4C6B-A9CA-5AB2FC572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714" y="2035835"/>
              <a:ext cx="2638591" cy="263859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BD4DF3D-CFF7-49FE-92FF-68885655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1" r="16641"/>
            <a:stretch/>
          </p:blipFill>
          <p:spPr>
            <a:xfrm>
              <a:off x="2623458" y="2203579"/>
              <a:ext cx="2303105" cy="2303105"/>
            </a:xfrm>
            <a:prstGeom prst="flowChartConnector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CAF5850-448C-4E8E-9AF3-3B6A6EA7F7C5}"/>
              </a:ext>
            </a:extLst>
          </p:cNvPr>
          <p:cNvGrpSpPr/>
          <p:nvPr/>
        </p:nvGrpSpPr>
        <p:grpSpPr>
          <a:xfrm>
            <a:off x="5410478" y="228588"/>
            <a:ext cx="2161898" cy="2161897"/>
            <a:chOff x="2455714" y="2035835"/>
            <a:chExt cx="2638591" cy="2638591"/>
          </a:xfrm>
        </p:grpSpPr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A35A3959-7119-45D6-83FD-2BF7191D8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714" y="2035835"/>
              <a:ext cx="2638591" cy="263859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523E000-07CE-4058-A731-773CE62C6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74" r="10486"/>
            <a:stretch/>
          </p:blipFill>
          <p:spPr>
            <a:xfrm>
              <a:off x="2623458" y="2203579"/>
              <a:ext cx="2303106" cy="2303105"/>
            </a:xfrm>
            <a:prstGeom prst="flowChartConnector">
              <a:avLst/>
            </a:prstGeom>
          </p:spPr>
        </p:pic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7434E3F-4595-478B-9B76-3F6C727412B1}"/>
              </a:ext>
            </a:extLst>
          </p:cNvPr>
          <p:cNvSpPr txBox="1">
            <a:spLocks/>
          </p:cNvSpPr>
          <p:nvPr/>
        </p:nvSpPr>
        <p:spPr>
          <a:xfrm>
            <a:off x="8848724" y="5821611"/>
            <a:ext cx="2823833" cy="7348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dirty="0">
                <a:latin typeface="Happy School" pitchFamily="2" charset="0"/>
              </a:rPr>
              <a:t>Prepared for: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Happy School" pitchFamily="2" charset="0"/>
              </a:rPr>
              <a:t>Pr. Anas Bouayad</a:t>
            </a:r>
          </a:p>
        </p:txBody>
      </p:sp>
    </p:spTree>
    <p:extLst>
      <p:ext uri="{BB962C8B-B14F-4D97-AF65-F5344CB8AC3E}">
        <p14:creationId xmlns:p14="http://schemas.microsoft.com/office/powerpoint/2010/main" val="32434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ADDE26-3EA1-4743-9519-CFF668FE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3D0DBB-8EC3-4169-82DF-6AF5F72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DC682F-73D7-43D2-A98E-9D34F6F76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E640590-F10E-489D-8958-55F4F113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754" y="179431"/>
            <a:ext cx="914400" cy="9144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6CDCFF3F-EA33-4516-B230-AE97BDFD6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15716" y="1293339"/>
            <a:ext cx="8653525" cy="50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7254B2-319A-4897-A6BF-AF9FA198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31/01/2022</a:t>
            </a:r>
            <a:endParaRPr lang="en-US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E6E5C-D733-4BB0-9054-4308AB0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737A-D1D6-4163-A458-ACF31C9EF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AA46D466-555E-40B5-822C-414CB9F06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6146" y="179998"/>
            <a:ext cx="914400" cy="914400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C4A8029-8040-4CE3-83A6-D0AF6A62F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415" y="3075850"/>
            <a:ext cx="7546589" cy="149216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2018, almost 490,000 households reported having been the victim of a burglary or attempted burglary of their main residence, according to the Ministry of the Interior.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7B8FBC0-C007-4524-B408-5145F71162CE}"/>
              </a:ext>
            </a:extLst>
          </p:cNvPr>
          <p:cNvGrpSpPr/>
          <p:nvPr/>
        </p:nvGrpSpPr>
        <p:grpSpPr>
          <a:xfrm>
            <a:off x="7767962" y="201735"/>
            <a:ext cx="3471170" cy="3471169"/>
            <a:chOff x="2455714" y="2035835"/>
            <a:chExt cx="2638591" cy="2638591"/>
          </a:xfrm>
        </p:grpSpPr>
        <p:pic>
          <p:nvPicPr>
            <p:cNvPr id="22" name="Graphique 21">
              <a:extLst>
                <a:ext uri="{FF2B5EF4-FFF2-40B4-BE49-F238E27FC236}">
                  <a16:creationId xmlns:a16="http://schemas.microsoft.com/office/drawing/2014/main" id="{0DC2E4DC-EDD2-47AE-AB05-06EA786B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5714" y="2035835"/>
              <a:ext cx="2638591" cy="2638591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C8AB2B2-C337-4BFF-92EF-F95D4D46F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5" t="463" r="20454" b="-463"/>
            <a:stretch/>
          </p:blipFill>
          <p:spPr>
            <a:xfrm>
              <a:off x="2623458" y="2203579"/>
              <a:ext cx="2303105" cy="2303105"/>
            </a:xfrm>
            <a:prstGeom prst="flowChartConnector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47917A0-BD21-4F67-B117-C7808D91562D}"/>
              </a:ext>
            </a:extLst>
          </p:cNvPr>
          <p:cNvSpPr/>
          <p:nvPr/>
        </p:nvSpPr>
        <p:spPr>
          <a:xfrm>
            <a:off x="803702" y="2700254"/>
            <a:ext cx="1670810" cy="375596"/>
          </a:xfrm>
          <a:prstGeom prst="roundRect">
            <a:avLst>
              <a:gd name="adj" fmla="val 45031"/>
            </a:avLst>
          </a:prstGeom>
          <a:solidFill>
            <a:srgbClr val="FF58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Happy School" pitchFamily="2" charset="0"/>
              </a:rPr>
              <a:t>Problem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33DED29-8CC6-477D-9895-6F66AE85FA82}"/>
              </a:ext>
            </a:extLst>
          </p:cNvPr>
          <p:cNvGrpSpPr/>
          <p:nvPr/>
        </p:nvGrpSpPr>
        <p:grpSpPr>
          <a:xfrm>
            <a:off x="363415" y="4785998"/>
            <a:ext cx="4759001" cy="974839"/>
            <a:chOff x="363415" y="4785998"/>
            <a:chExt cx="4759001" cy="974839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87D4C28C-4B6A-4BF1-A68D-AAB6996962FC}"/>
                </a:ext>
              </a:extLst>
            </p:cNvPr>
            <p:cNvSpPr/>
            <p:nvPr/>
          </p:nvSpPr>
          <p:spPr>
            <a:xfrm>
              <a:off x="803702" y="4785998"/>
              <a:ext cx="1670810" cy="375596"/>
            </a:xfrm>
            <a:prstGeom prst="roundRect">
              <a:avLst>
                <a:gd name="adj" fmla="val 45031"/>
              </a:avLst>
            </a:prstGeom>
            <a:solidFill>
              <a:srgbClr val="FF580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Happy School" pitchFamily="2" charset="0"/>
                </a:rPr>
                <a:t>Solution</a:t>
              </a:r>
            </a:p>
          </p:txBody>
        </p:sp>
        <p:sp>
          <p:nvSpPr>
            <p:cNvPr id="26" name="Espace réservé du texte 4">
              <a:extLst>
                <a:ext uri="{FF2B5EF4-FFF2-40B4-BE49-F238E27FC236}">
                  <a16:creationId xmlns:a16="http://schemas.microsoft.com/office/drawing/2014/main" id="{F60866D8-496B-4C1A-9B98-FB2F2DFE59E0}"/>
                </a:ext>
              </a:extLst>
            </p:cNvPr>
            <p:cNvSpPr txBox="1">
              <a:spLocks/>
            </p:cNvSpPr>
            <p:nvPr/>
          </p:nvSpPr>
          <p:spPr>
            <a:xfrm>
              <a:off x="363415" y="5161594"/>
              <a:ext cx="4759001" cy="599243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rgbClr val="222221"/>
                  </a:solidFill>
                  <a:latin typeface="Happy School" pitchFamily="2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Happy School" pitchFamily="2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Happy School" pitchFamily="2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Happy School" pitchFamily="2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Happy School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Smart Security System based on IoT.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9C47CC-405E-4F28-AD92-ADD15AB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B83364-0D4A-4367-8A32-90BA3233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5F618-6303-47A6-B4E4-B9A30EF7E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EF82F80-7AD6-42B0-9048-064D4C02862E}"/>
              </a:ext>
            </a:extLst>
          </p:cNvPr>
          <p:cNvGrpSpPr/>
          <p:nvPr/>
        </p:nvGrpSpPr>
        <p:grpSpPr>
          <a:xfrm>
            <a:off x="1706984" y="912290"/>
            <a:ext cx="3841556" cy="4841252"/>
            <a:chOff x="1573823" y="623283"/>
            <a:chExt cx="4168499" cy="5253276"/>
          </a:xfrm>
        </p:grpSpPr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712A3DEA-85BC-49AE-90E3-49637334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3823" y="981441"/>
              <a:ext cx="4168499" cy="4895118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8EFF347-03AF-4800-A3CD-46636952B571}"/>
                </a:ext>
              </a:extLst>
            </p:cNvPr>
            <p:cNvGrpSpPr/>
            <p:nvPr/>
          </p:nvGrpSpPr>
          <p:grpSpPr>
            <a:xfrm>
              <a:off x="2166206" y="623283"/>
              <a:ext cx="2983733" cy="724507"/>
              <a:chOff x="2166206" y="623283"/>
              <a:chExt cx="2983733" cy="724507"/>
            </a:xfrm>
          </p:grpSpPr>
          <p:pic>
            <p:nvPicPr>
              <p:cNvPr id="10" name="Graphique 9">
                <a:extLst>
                  <a:ext uri="{FF2B5EF4-FFF2-40B4-BE49-F238E27FC236}">
                    <a16:creationId xmlns:a16="http://schemas.microsoft.com/office/drawing/2014/main" id="{AB256123-D1E5-4931-8347-F8CC98CBA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66206" y="721754"/>
                <a:ext cx="2983733" cy="621611"/>
              </a:xfrm>
              <a:prstGeom prst="rect">
                <a:avLst/>
              </a:prstGeom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E717CD8-FAF8-4060-B3EC-BBFC1CE7CD55}"/>
                  </a:ext>
                </a:extLst>
              </p:cNvPr>
              <p:cNvSpPr txBox="1"/>
              <p:nvPr/>
            </p:nvSpPr>
            <p:spPr>
              <a:xfrm>
                <a:off x="2490684" y="623283"/>
                <a:ext cx="2334773" cy="72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Happy School" pitchFamily="2" charset="0"/>
                  </a:rPr>
                  <a:t>Overview</a:t>
                </a:r>
              </a:p>
            </p:txBody>
          </p:sp>
        </p:grp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25BFB02C-2140-4736-90DB-46C237498D91}"/>
              </a:ext>
            </a:extLst>
          </p:cNvPr>
          <p:cNvSpPr txBox="1"/>
          <p:nvPr/>
        </p:nvSpPr>
        <p:spPr>
          <a:xfrm>
            <a:off x="1998405" y="1815214"/>
            <a:ext cx="3630869" cy="335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Required parts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Architecture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Schematic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Demonstration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Happy School" pitchFamily="2" charset="0"/>
              </a:rPr>
              <a:t>Conclusion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BA6A7804-4556-4C0D-AA4A-054926BCB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87875" y="3239402"/>
            <a:ext cx="2943893" cy="2943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742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9F2D39-8A0E-4316-A904-7F868A83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099123-E8FE-41E1-922E-092CF71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7902E-EFDC-465B-B2F9-769A3D0E6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5604" y="169428"/>
            <a:ext cx="2849718" cy="870926"/>
          </a:xfrm>
        </p:spPr>
        <p:txBody>
          <a:bodyPr/>
          <a:lstStyle/>
          <a:p>
            <a:r>
              <a:rPr lang="en-US" dirty="0"/>
              <a:t>Required parts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3B27F9-AA05-47A4-9E49-014A6C6D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551" y="369512"/>
            <a:ext cx="914400" cy="91440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AE7B76DF-A821-4AD4-8B13-C94B9D1A68B4}"/>
              </a:ext>
            </a:extLst>
          </p:cNvPr>
          <p:cNvGrpSpPr/>
          <p:nvPr/>
        </p:nvGrpSpPr>
        <p:grpSpPr>
          <a:xfrm>
            <a:off x="1144371" y="668737"/>
            <a:ext cx="2484927" cy="2623847"/>
            <a:chOff x="1177420" y="1410684"/>
            <a:chExt cx="2638591" cy="2786102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46489B07-6773-46CE-98F0-57A7BC40725C}"/>
                </a:ext>
              </a:extLst>
            </p:cNvPr>
            <p:cNvGrpSpPr/>
            <p:nvPr/>
          </p:nvGrpSpPr>
          <p:grpSpPr>
            <a:xfrm>
              <a:off x="1177420" y="1410684"/>
              <a:ext cx="2638591" cy="2638591"/>
              <a:chOff x="2455714" y="2035835"/>
              <a:chExt cx="2638591" cy="2638591"/>
            </a:xfrm>
          </p:grpSpPr>
          <p:pic>
            <p:nvPicPr>
              <p:cNvPr id="8" name="Graphique 7">
                <a:extLst>
                  <a:ext uri="{FF2B5EF4-FFF2-40B4-BE49-F238E27FC236}">
                    <a16:creationId xmlns:a16="http://schemas.microsoft.com/office/drawing/2014/main" id="{EF990C9C-99EF-4B8A-B211-EB07ADF83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55714" y="2035835"/>
                <a:ext cx="2638591" cy="2638591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B47BAB44-1487-4D36-886C-8D509CC4E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458" y="2203579"/>
                <a:ext cx="2303105" cy="2303105"/>
              </a:xfrm>
              <a:prstGeom prst="flowChartConnector">
                <a:avLst/>
              </a:prstGeom>
            </p:spPr>
          </p:pic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A6F24AC-29F6-4C6D-B998-2A6665922B7E}"/>
                </a:ext>
              </a:extLst>
            </p:cNvPr>
            <p:cNvGrpSpPr/>
            <p:nvPr/>
          </p:nvGrpSpPr>
          <p:grpSpPr>
            <a:xfrm>
              <a:off x="1202690" y="3734022"/>
              <a:ext cx="2588051" cy="462764"/>
              <a:chOff x="1227960" y="3734022"/>
              <a:chExt cx="2588051" cy="462764"/>
            </a:xfrm>
          </p:grpSpPr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2E68DB78-7D26-43DA-A19E-91DB90C06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960" y="3734022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FDD57D3-DE39-478D-B73C-70545C03272E}"/>
                  </a:ext>
                </a:extLst>
              </p:cNvPr>
              <p:cNvSpPr txBox="1"/>
              <p:nvPr/>
            </p:nvSpPr>
            <p:spPr>
              <a:xfrm>
                <a:off x="1780538" y="3780738"/>
                <a:ext cx="1482896" cy="392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appy School" pitchFamily="2" charset="0"/>
                  </a:rPr>
                  <a:t>ESP32-CAM</a:t>
                </a: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EEFCA1-45AF-4D04-A762-19A243D87F74}"/>
              </a:ext>
            </a:extLst>
          </p:cNvPr>
          <p:cNvGrpSpPr/>
          <p:nvPr/>
        </p:nvGrpSpPr>
        <p:grpSpPr>
          <a:xfrm>
            <a:off x="9083415" y="2422849"/>
            <a:ext cx="2437329" cy="2573588"/>
            <a:chOff x="1177420" y="1410684"/>
            <a:chExt cx="2638591" cy="2786102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A8B53AB-7F67-486A-8204-061DA5BBC21F}"/>
                </a:ext>
              </a:extLst>
            </p:cNvPr>
            <p:cNvGrpSpPr/>
            <p:nvPr/>
          </p:nvGrpSpPr>
          <p:grpSpPr>
            <a:xfrm>
              <a:off x="1177420" y="1410684"/>
              <a:ext cx="2638591" cy="2638591"/>
              <a:chOff x="2455714" y="2035835"/>
              <a:chExt cx="2638591" cy="2638591"/>
            </a:xfrm>
          </p:grpSpPr>
          <p:pic>
            <p:nvPicPr>
              <p:cNvPr id="21" name="Graphique 20">
                <a:extLst>
                  <a:ext uri="{FF2B5EF4-FFF2-40B4-BE49-F238E27FC236}">
                    <a16:creationId xmlns:a16="http://schemas.microsoft.com/office/drawing/2014/main" id="{CCB15A6A-EA43-459C-A8CE-312A23FAC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55714" y="2035835"/>
                <a:ext cx="2638591" cy="2638591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26661DB5-2F9B-471C-8FFC-0F1C670F9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23458" y="2203579"/>
                <a:ext cx="2303105" cy="2303105"/>
              </a:xfrm>
              <a:prstGeom prst="flowChartConnector">
                <a:avLst/>
              </a:prstGeom>
            </p:spPr>
          </p:pic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C496476-8C36-4287-8938-C58528BF6ABF}"/>
                </a:ext>
              </a:extLst>
            </p:cNvPr>
            <p:cNvGrpSpPr/>
            <p:nvPr/>
          </p:nvGrpSpPr>
          <p:grpSpPr>
            <a:xfrm>
              <a:off x="1202690" y="3734022"/>
              <a:ext cx="2588051" cy="462764"/>
              <a:chOff x="1227960" y="3734022"/>
              <a:chExt cx="2588051" cy="462764"/>
            </a:xfrm>
          </p:grpSpPr>
          <p:pic>
            <p:nvPicPr>
              <p:cNvPr id="19" name="Graphique 18">
                <a:extLst>
                  <a:ext uri="{FF2B5EF4-FFF2-40B4-BE49-F238E27FC236}">
                    <a16:creationId xmlns:a16="http://schemas.microsoft.com/office/drawing/2014/main" id="{6A8BAC3D-C996-4CD7-8095-EAE45EB3B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960" y="3734022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D93E0F0-5303-4EA5-8433-5D3F3FB349ED}"/>
                  </a:ext>
                </a:extLst>
              </p:cNvPr>
              <p:cNvSpPr txBox="1"/>
              <p:nvPr/>
            </p:nvSpPr>
            <p:spPr>
              <a:xfrm>
                <a:off x="1916168" y="3780738"/>
                <a:ext cx="1211636" cy="399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appy School" pitchFamily="2" charset="0"/>
                  </a:rPr>
                  <a:t>ESP8266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047D5EC-00BD-4D4E-8541-2D911BB15055}"/>
              </a:ext>
            </a:extLst>
          </p:cNvPr>
          <p:cNvGrpSpPr/>
          <p:nvPr/>
        </p:nvGrpSpPr>
        <p:grpSpPr>
          <a:xfrm>
            <a:off x="4294782" y="3127456"/>
            <a:ext cx="2025559" cy="2141650"/>
            <a:chOff x="1177420" y="1410684"/>
            <a:chExt cx="2638591" cy="2789816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A35A018-33C4-4C26-B161-AAE138A28ED7}"/>
                </a:ext>
              </a:extLst>
            </p:cNvPr>
            <p:cNvGrpSpPr/>
            <p:nvPr/>
          </p:nvGrpSpPr>
          <p:grpSpPr>
            <a:xfrm>
              <a:off x="1177420" y="1410684"/>
              <a:ext cx="2638591" cy="2638591"/>
              <a:chOff x="2455714" y="2035835"/>
              <a:chExt cx="2638591" cy="2638591"/>
            </a:xfrm>
          </p:grpSpPr>
          <p:pic>
            <p:nvPicPr>
              <p:cNvPr id="28" name="Graphique 27">
                <a:extLst>
                  <a:ext uri="{FF2B5EF4-FFF2-40B4-BE49-F238E27FC236}">
                    <a16:creationId xmlns:a16="http://schemas.microsoft.com/office/drawing/2014/main" id="{55E6D044-E4CB-4BEB-9BEE-F0FE8981B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55714" y="2035835"/>
                <a:ext cx="2638591" cy="263859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1CEBF6FD-2F17-475C-AF10-612B2D94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23458" y="2203579"/>
                <a:ext cx="2303105" cy="2303105"/>
              </a:xfrm>
              <a:prstGeom prst="flowChartConnector">
                <a:avLst/>
              </a:prstGeom>
            </p:spPr>
          </p:pic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3A88008-2477-4E70-8A8F-686E7D04F43C}"/>
                </a:ext>
              </a:extLst>
            </p:cNvPr>
            <p:cNvGrpSpPr/>
            <p:nvPr/>
          </p:nvGrpSpPr>
          <p:grpSpPr>
            <a:xfrm>
              <a:off x="1202690" y="3734022"/>
              <a:ext cx="2588051" cy="466478"/>
              <a:chOff x="1227960" y="3734022"/>
              <a:chExt cx="2588051" cy="466478"/>
            </a:xfrm>
          </p:grpSpPr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3F7A68F2-0F3C-4EE7-9D69-2E80B2FF2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960" y="3734022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EAFD3A-F1AD-4A52-8987-E8793779F6E9}"/>
                  </a:ext>
                </a:extLst>
              </p:cNvPr>
              <p:cNvSpPr txBox="1"/>
              <p:nvPr/>
            </p:nvSpPr>
            <p:spPr>
              <a:xfrm>
                <a:off x="1518273" y="3780738"/>
                <a:ext cx="2007423" cy="419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Happy School" pitchFamily="2" charset="0"/>
                  </a:rPr>
                  <a:t>Sensor Motion</a:t>
                </a:r>
              </a:p>
            </p:txBody>
          </p:sp>
        </p:grp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F1AAC400-4E04-4EBA-A13B-16813C142E13}"/>
              </a:ext>
            </a:extLst>
          </p:cNvPr>
          <p:cNvGrpSpPr/>
          <p:nvPr/>
        </p:nvGrpSpPr>
        <p:grpSpPr>
          <a:xfrm>
            <a:off x="1506533" y="3833095"/>
            <a:ext cx="1549857" cy="1636517"/>
            <a:chOff x="614307" y="3451599"/>
            <a:chExt cx="1549857" cy="1636517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C588747-6B57-4CBB-9CB9-A48DA8D03408}"/>
                </a:ext>
              </a:extLst>
            </p:cNvPr>
            <p:cNvGrpSpPr/>
            <p:nvPr/>
          </p:nvGrpSpPr>
          <p:grpSpPr>
            <a:xfrm>
              <a:off x="614307" y="3451599"/>
              <a:ext cx="1549857" cy="1549857"/>
              <a:chOff x="2455714" y="2035835"/>
              <a:chExt cx="2638591" cy="2638591"/>
            </a:xfrm>
          </p:grpSpPr>
          <p:pic>
            <p:nvPicPr>
              <p:cNvPr id="35" name="Graphique 34">
                <a:extLst>
                  <a:ext uri="{FF2B5EF4-FFF2-40B4-BE49-F238E27FC236}">
                    <a16:creationId xmlns:a16="http://schemas.microsoft.com/office/drawing/2014/main" id="{1C7420B0-63BF-42B3-BC00-34C2A0D99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55714" y="2035835"/>
                <a:ext cx="2638591" cy="2638591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8CAFBF81-5498-408A-878D-986416052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23458" y="2203579"/>
                <a:ext cx="2303105" cy="2303105"/>
              </a:xfrm>
              <a:prstGeom prst="flowChartConnector">
                <a:avLst/>
              </a:prstGeom>
            </p:spPr>
          </p:pic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B770B7E-33BB-4ED0-83A9-3EC757FE5317}"/>
                </a:ext>
              </a:extLst>
            </p:cNvPr>
            <p:cNvGrpSpPr/>
            <p:nvPr/>
          </p:nvGrpSpPr>
          <p:grpSpPr>
            <a:xfrm>
              <a:off x="629150" y="4816296"/>
              <a:ext cx="1520171" cy="271820"/>
              <a:chOff x="1322512" y="3734022"/>
              <a:chExt cx="2588051" cy="462764"/>
            </a:xfrm>
          </p:grpSpPr>
          <p:pic>
            <p:nvPicPr>
              <p:cNvPr id="33" name="Graphique 32">
                <a:extLst>
                  <a:ext uri="{FF2B5EF4-FFF2-40B4-BE49-F238E27FC236}">
                    <a16:creationId xmlns:a16="http://schemas.microsoft.com/office/drawing/2014/main" id="{299265C5-F162-4CBE-9004-E2EC1AB39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22512" y="3734022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A22CEE7-3649-4A34-A05C-8A67F7B315D0}"/>
                  </a:ext>
                </a:extLst>
              </p:cNvPr>
              <p:cNvSpPr txBox="1"/>
              <p:nvPr/>
            </p:nvSpPr>
            <p:spPr>
              <a:xfrm>
                <a:off x="1341018" y="3741847"/>
                <a:ext cx="2551038" cy="44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Happy School" pitchFamily="2" charset="0"/>
                  </a:rPr>
                  <a:t>FTDI Programmer</a:t>
                </a:r>
              </a:p>
            </p:txBody>
          </p:sp>
        </p:grp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A07246E-9986-4C39-A2BD-D47C5FFC33F3}"/>
              </a:ext>
            </a:extLst>
          </p:cNvPr>
          <p:cNvGrpSpPr/>
          <p:nvPr/>
        </p:nvGrpSpPr>
        <p:grpSpPr>
          <a:xfrm>
            <a:off x="6809470" y="4380716"/>
            <a:ext cx="1549857" cy="1634151"/>
            <a:chOff x="6335603" y="2908844"/>
            <a:chExt cx="1549857" cy="1634151"/>
          </a:xfrm>
        </p:grpSpPr>
        <p:pic>
          <p:nvPicPr>
            <p:cNvPr id="42" name="Graphique 41">
              <a:extLst>
                <a:ext uri="{FF2B5EF4-FFF2-40B4-BE49-F238E27FC236}">
                  <a16:creationId xmlns:a16="http://schemas.microsoft.com/office/drawing/2014/main" id="{18B0A4F5-1C6A-4914-96EB-EDD50464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35603" y="2908844"/>
              <a:ext cx="1549857" cy="1549857"/>
            </a:xfrm>
            <a:prstGeom prst="rect">
              <a:avLst/>
            </a:prstGeom>
          </p:spPr>
        </p:pic>
        <p:sp>
          <p:nvSpPr>
            <p:cNvPr id="59" name="Organigramme : Connecteur 58">
              <a:extLst>
                <a:ext uri="{FF2B5EF4-FFF2-40B4-BE49-F238E27FC236}">
                  <a16:creationId xmlns:a16="http://schemas.microsoft.com/office/drawing/2014/main" id="{5E0A9E84-E501-4C1C-8961-EE12C78C2564}"/>
                </a:ext>
              </a:extLst>
            </p:cNvPr>
            <p:cNvSpPr/>
            <p:nvPr/>
          </p:nvSpPr>
          <p:spPr>
            <a:xfrm>
              <a:off x="6433438" y="3006679"/>
              <a:ext cx="1353494" cy="135349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8CFFCE9C-5837-4017-9BD7-1DF618F6B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5" t="-35591" r="-3391" b="-37246"/>
            <a:stretch/>
          </p:blipFill>
          <p:spPr>
            <a:xfrm>
              <a:off x="6434133" y="3007374"/>
              <a:ext cx="1352799" cy="1352799"/>
            </a:xfrm>
            <a:prstGeom prst="flowChartConnector">
              <a:avLst/>
            </a:prstGeom>
          </p:spPr>
        </p:pic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8263A28-65F2-474F-84FE-0583CFBDA59F}"/>
                </a:ext>
              </a:extLst>
            </p:cNvPr>
            <p:cNvGrpSpPr/>
            <p:nvPr/>
          </p:nvGrpSpPr>
          <p:grpSpPr>
            <a:xfrm>
              <a:off x="6350446" y="4265996"/>
              <a:ext cx="1520171" cy="276999"/>
              <a:chOff x="1227960" y="3721199"/>
              <a:chExt cx="2588051" cy="471584"/>
            </a:xfrm>
          </p:grpSpPr>
          <p:pic>
            <p:nvPicPr>
              <p:cNvPr id="40" name="Graphique 39">
                <a:extLst>
                  <a:ext uri="{FF2B5EF4-FFF2-40B4-BE49-F238E27FC236}">
                    <a16:creationId xmlns:a16="http://schemas.microsoft.com/office/drawing/2014/main" id="{778E83E6-A2D8-4776-AEEF-6D5D1BAB8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960" y="3725610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E53B12A-5C7B-4A97-AC1F-A7964CFE4222}"/>
                  </a:ext>
                </a:extLst>
              </p:cNvPr>
              <p:cNvSpPr txBox="1"/>
              <p:nvPr/>
            </p:nvSpPr>
            <p:spPr>
              <a:xfrm>
                <a:off x="2166932" y="3721199"/>
                <a:ext cx="710105" cy="471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Happy School" pitchFamily="2" charset="0"/>
                  </a:rPr>
                  <a:t>LED</a:t>
                </a:r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DCC400E-5D96-4C15-BA06-8BCFACAD394C}"/>
              </a:ext>
            </a:extLst>
          </p:cNvPr>
          <p:cNvGrpSpPr/>
          <p:nvPr/>
        </p:nvGrpSpPr>
        <p:grpSpPr>
          <a:xfrm>
            <a:off x="4952002" y="826712"/>
            <a:ext cx="1549857" cy="1655403"/>
            <a:chOff x="10298157" y="2114796"/>
            <a:chExt cx="2638591" cy="281828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B754686-5CE8-42A9-A203-429FC22DE9C9}"/>
                </a:ext>
              </a:extLst>
            </p:cNvPr>
            <p:cNvGrpSpPr/>
            <p:nvPr/>
          </p:nvGrpSpPr>
          <p:grpSpPr>
            <a:xfrm>
              <a:off x="10298157" y="2114796"/>
              <a:ext cx="2638591" cy="2638591"/>
              <a:chOff x="10298157" y="2114796"/>
              <a:chExt cx="2638591" cy="263859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512DA176-BF89-4D03-A6FD-B132C232C197}"/>
                  </a:ext>
                </a:extLst>
              </p:cNvPr>
              <p:cNvGrpSpPr/>
              <p:nvPr/>
            </p:nvGrpSpPr>
            <p:grpSpPr>
              <a:xfrm>
                <a:off x="10298157" y="2114796"/>
                <a:ext cx="2638591" cy="2638591"/>
                <a:chOff x="10298157" y="2114796"/>
                <a:chExt cx="2638591" cy="2638591"/>
              </a:xfrm>
            </p:grpSpPr>
            <p:pic>
              <p:nvPicPr>
                <p:cNvPr id="49" name="Graphique 48">
                  <a:extLst>
                    <a:ext uri="{FF2B5EF4-FFF2-40B4-BE49-F238E27FC236}">
                      <a16:creationId xmlns:a16="http://schemas.microsoft.com/office/drawing/2014/main" id="{A980FCF7-DF98-415E-9D68-D13C7AC1C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98157" y="2114796"/>
                  <a:ext cx="2638591" cy="2638591"/>
                </a:xfrm>
                <a:prstGeom prst="rect">
                  <a:avLst/>
                </a:prstGeom>
              </p:spPr>
            </p:pic>
            <p:sp>
              <p:nvSpPr>
                <p:cNvPr id="51" name="Organigramme : Connecteur 50">
                  <a:extLst>
                    <a:ext uri="{FF2B5EF4-FFF2-40B4-BE49-F238E27FC236}">
                      <a16:creationId xmlns:a16="http://schemas.microsoft.com/office/drawing/2014/main" id="{6640912B-006F-4F77-9343-F3393994A408}"/>
                    </a:ext>
                  </a:extLst>
                </p:cNvPr>
                <p:cNvSpPr/>
                <p:nvPr/>
              </p:nvSpPr>
              <p:spPr>
                <a:xfrm>
                  <a:off x="10465308" y="2281947"/>
                  <a:ext cx="2304288" cy="230428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CA272A22-B9E1-496E-81EC-27DDC6620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7123" y="2453762"/>
                <a:ext cx="1960659" cy="1960659"/>
              </a:xfrm>
              <a:prstGeom prst="rect">
                <a:avLst/>
              </a:prstGeom>
            </p:spPr>
          </p:pic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2CF66CF2-99C1-44AC-BD1C-B48563FF91AD}"/>
                </a:ext>
              </a:extLst>
            </p:cNvPr>
            <p:cNvGrpSpPr/>
            <p:nvPr/>
          </p:nvGrpSpPr>
          <p:grpSpPr>
            <a:xfrm>
              <a:off x="10323427" y="4461492"/>
              <a:ext cx="2588051" cy="471584"/>
              <a:chOff x="1227960" y="3757380"/>
              <a:chExt cx="2588051" cy="471584"/>
            </a:xfrm>
          </p:grpSpPr>
          <p:pic>
            <p:nvPicPr>
              <p:cNvPr id="47" name="Graphique 46">
                <a:extLst>
                  <a:ext uri="{FF2B5EF4-FFF2-40B4-BE49-F238E27FC236}">
                    <a16:creationId xmlns:a16="http://schemas.microsoft.com/office/drawing/2014/main" id="{A69E9C2E-E565-4253-9FAB-D49F3B72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27960" y="3761789"/>
                <a:ext cx="2588051" cy="462764"/>
              </a:xfrm>
              <a:prstGeom prst="rect">
                <a:avLst/>
              </a:prstGeom>
            </p:spPr>
          </p:pic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AA34FDA-FF43-4E71-AB5D-0680BB196903}"/>
                  </a:ext>
                </a:extLst>
              </p:cNvPr>
              <p:cNvSpPr txBox="1"/>
              <p:nvPr/>
            </p:nvSpPr>
            <p:spPr>
              <a:xfrm>
                <a:off x="1929503" y="3757380"/>
                <a:ext cx="1184962" cy="471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Happy School" pitchFamily="2" charset="0"/>
                  </a:rPr>
                  <a:t>Buzzer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4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7254B2-319A-4897-A6BF-AF9FA198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31/01/2022</a:t>
            </a:r>
            <a:endParaRPr lang="en-US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E6E5C-D733-4BB0-9054-4308AB0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737A-D1D6-4163-A458-ACF31C9EF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551" y="201735"/>
            <a:ext cx="3037825" cy="87092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76C1A06-ECF7-4FF6-A44C-A7F2350D2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64" y="179998"/>
            <a:ext cx="914400" cy="9144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86BD36-CABA-4DCD-AAEA-8791A9A71934}"/>
              </a:ext>
            </a:extLst>
          </p:cNvPr>
          <p:cNvGrpSpPr/>
          <p:nvPr/>
        </p:nvGrpSpPr>
        <p:grpSpPr>
          <a:xfrm>
            <a:off x="573056" y="3193771"/>
            <a:ext cx="2125159" cy="2972504"/>
            <a:chOff x="968619" y="3038511"/>
            <a:chExt cx="2125159" cy="297250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7213CB7F-E893-4D39-8913-B7E044344B67}"/>
                </a:ext>
              </a:extLst>
            </p:cNvPr>
            <p:cNvGrpSpPr/>
            <p:nvPr/>
          </p:nvGrpSpPr>
          <p:grpSpPr>
            <a:xfrm>
              <a:off x="968619" y="3693850"/>
              <a:ext cx="2125159" cy="2317165"/>
              <a:chOff x="2306613" y="3999815"/>
              <a:chExt cx="2125159" cy="2317165"/>
            </a:xfrm>
          </p:grpSpPr>
          <p:pic>
            <p:nvPicPr>
              <p:cNvPr id="17" name="Graphique 16">
                <a:extLst>
                  <a:ext uri="{FF2B5EF4-FFF2-40B4-BE49-F238E27FC236}">
                    <a16:creationId xmlns:a16="http://schemas.microsoft.com/office/drawing/2014/main" id="{11CE3498-C622-42D3-994C-F69E8B43B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613" y="4169092"/>
                <a:ext cx="2125159" cy="2147888"/>
              </a:xfrm>
              <a:prstGeom prst="rect">
                <a:avLst/>
              </a:prstGeom>
            </p:spPr>
          </p:pic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1DC4FF5-75BF-48EF-A069-DE5C3ECCE17F}"/>
                  </a:ext>
                </a:extLst>
              </p:cNvPr>
              <p:cNvGrpSpPr/>
              <p:nvPr/>
            </p:nvGrpSpPr>
            <p:grpSpPr>
              <a:xfrm>
                <a:off x="2687323" y="3999815"/>
                <a:ext cx="1363738" cy="338554"/>
                <a:chOff x="2687323" y="3999815"/>
                <a:chExt cx="1363738" cy="338554"/>
              </a:xfrm>
            </p:grpSpPr>
            <p:pic>
              <p:nvPicPr>
                <p:cNvPr id="19" name="Graphique 18">
                  <a:extLst>
                    <a:ext uri="{FF2B5EF4-FFF2-40B4-BE49-F238E27FC236}">
                      <a16:creationId xmlns:a16="http://schemas.microsoft.com/office/drawing/2014/main" id="{A3287656-1389-4A37-9714-E8A813EF0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7323" y="4027036"/>
                  <a:ext cx="1363738" cy="284112"/>
                </a:xfrm>
                <a:prstGeom prst="rect">
                  <a:avLst/>
                </a:prstGeom>
              </p:spPr>
            </p:pic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58B40E66-AFAA-4550-BD04-790A565B15A1}"/>
                    </a:ext>
                  </a:extLst>
                </p:cNvPr>
                <p:cNvSpPr txBox="1"/>
                <p:nvPr/>
              </p:nvSpPr>
              <p:spPr>
                <a:xfrm>
                  <a:off x="2889148" y="3999815"/>
                  <a:ext cx="96008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  <a:latin typeface="Happy School" pitchFamily="2" charset="0"/>
                    </a:rPr>
                    <a:t>Node 1</a:t>
                  </a:r>
                </a:p>
              </p:txBody>
            </p:sp>
          </p:grp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D82EF5C6-27C6-4AEA-A4CA-6E21E010E596}"/>
                </a:ext>
              </a:extLst>
            </p:cNvPr>
            <p:cNvGrpSpPr/>
            <p:nvPr/>
          </p:nvGrpSpPr>
          <p:grpSpPr>
            <a:xfrm>
              <a:off x="1197842" y="4236367"/>
              <a:ext cx="1666712" cy="414338"/>
              <a:chOff x="1196427" y="4227318"/>
              <a:chExt cx="1666712" cy="414338"/>
            </a:xfrm>
          </p:grpSpPr>
          <p:pic>
            <p:nvPicPr>
              <p:cNvPr id="7" name="Graphique 6">
                <a:extLst>
                  <a:ext uri="{FF2B5EF4-FFF2-40B4-BE49-F238E27FC236}">
                    <a16:creationId xmlns:a16="http://schemas.microsoft.com/office/drawing/2014/main" id="{F72AB46D-3557-420E-8352-924B76706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96427" y="4227318"/>
                <a:ext cx="1666712" cy="414338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141296D-9968-47EE-83BA-894F1028A5FF}"/>
                  </a:ext>
                </a:extLst>
              </p:cNvPr>
              <p:cNvSpPr txBox="1"/>
              <p:nvPr/>
            </p:nvSpPr>
            <p:spPr>
              <a:xfrm>
                <a:off x="1420070" y="4265210"/>
                <a:ext cx="12194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Happy School" pitchFamily="2" charset="0"/>
                  </a:rPr>
                  <a:t>ESP8266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FBAC0C1-4C07-4AC7-8193-0916DAB62358}"/>
                </a:ext>
              </a:extLst>
            </p:cNvPr>
            <p:cNvGrpSpPr/>
            <p:nvPr/>
          </p:nvGrpSpPr>
          <p:grpSpPr>
            <a:xfrm>
              <a:off x="1163526" y="4854500"/>
              <a:ext cx="1735344" cy="952719"/>
              <a:chOff x="1127795" y="4854500"/>
              <a:chExt cx="1735344" cy="952719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540D066B-DB08-45AC-B339-2588E6A88ED9}"/>
                  </a:ext>
                </a:extLst>
              </p:cNvPr>
              <p:cNvGrpSpPr/>
              <p:nvPr/>
            </p:nvGrpSpPr>
            <p:grpSpPr>
              <a:xfrm>
                <a:off x="1970603" y="4854500"/>
                <a:ext cx="892536" cy="952719"/>
                <a:chOff x="1970603" y="4854500"/>
                <a:chExt cx="892536" cy="952719"/>
              </a:xfrm>
            </p:grpSpPr>
            <p:sp>
              <p:nvSpPr>
                <p:cNvPr id="28" name="Rectangle : coins arrondis 27">
                  <a:extLst>
                    <a:ext uri="{FF2B5EF4-FFF2-40B4-BE49-F238E27FC236}">
                      <a16:creationId xmlns:a16="http://schemas.microsoft.com/office/drawing/2014/main" id="{0BB83DD3-4A73-41BE-9E53-7961145221A1}"/>
                    </a:ext>
                  </a:extLst>
                </p:cNvPr>
                <p:cNvSpPr/>
                <p:nvPr/>
              </p:nvSpPr>
              <p:spPr>
                <a:xfrm>
                  <a:off x="2033639" y="4960620"/>
                  <a:ext cx="740041" cy="291068"/>
                </a:xfrm>
                <a:prstGeom prst="roundRect">
                  <a:avLst/>
                </a:prstGeom>
                <a:solidFill>
                  <a:srgbClr val="FF5805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  <a:latin typeface="Happy School" pitchFamily="2" charset="0"/>
                    </a:rPr>
                    <a:t>LED</a:t>
                  </a:r>
                </a:p>
              </p:txBody>
            </p:sp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909DE318-D6AA-4BF5-93F4-212174B8939F}"/>
                    </a:ext>
                  </a:extLst>
                </p:cNvPr>
                <p:cNvSpPr/>
                <p:nvPr/>
              </p:nvSpPr>
              <p:spPr>
                <a:xfrm>
                  <a:off x="1970603" y="4854500"/>
                  <a:ext cx="892536" cy="952719"/>
                </a:xfrm>
                <a:prstGeom prst="roundRect">
                  <a:avLst/>
                </a:prstGeom>
                <a:noFill/>
                <a:ln w="19050">
                  <a:solidFill>
                    <a:srgbClr val="FF58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22221"/>
                    </a:solidFill>
                  </a:endParaRPr>
                </a:p>
              </p:txBody>
            </p:sp>
            <p:sp>
              <p:nvSpPr>
                <p:cNvPr id="30" name="Rectangle : coins arrondis 29">
                  <a:extLst>
                    <a:ext uri="{FF2B5EF4-FFF2-40B4-BE49-F238E27FC236}">
                      <a16:creationId xmlns:a16="http://schemas.microsoft.com/office/drawing/2014/main" id="{A75474B1-42C4-48BD-8507-C6A5BEE09AB1}"/>
                    </a:ext>
                  </a:extLst>
                </p:cNvPr>
                <p:cNvSpPr/>
                <p:nvPr/>
              </p:nvSpPr>
              <p:spPr>
                <a:xfrm>
                  <a:off x="2046850" y="5383919"/>
                  <a:ext cx="740041" cy="291068"/>
                </a:xfrm>
                <a:prstGeom prst="roundRect">
                  <a:avLst/>
                </a:prstGeom>
                <a:solidFill>
                  <a:srgbClr val="FF5805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Happy School" pitchFamily="2" charset="0"/>
                    </a:rPr>
                    <a:t>Buzzer</a:t>
                  </a:r>
                </a:p>
              </p:txBody>
            </p:sp>
          </p:grp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7F553BC-D12B-4B97-AD60-0034E60B2AD8}"/>
                  </a:ext>
                </a:extLst>
              </p:cNvPr>
              <p:cNvSpPr/>
              <p:nvPr/>
            </p:nvSpPr>
            <p:spPr>
              <a:xfrm>
                <a:off x="1127795" y="4854500"/>
                <a:ext cx="765761" cy="952719"/>
              </a:xfrm>
              <a:prstGeom prst="roundRect">
                <a:avLst>
                  <a:gd name="adj" fmla="val 23733"/>
                </a:avLst>
              </a:prstGeom>
              <a:solidFill>
                <a:srgbClr val="FF5805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Happy School" pitchFamily="2" charset="0"/>
                  </a:rPr>
                  <a:t>PIR</a:t>
                </a:r>
              </a:p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Happy School" pitchFamily="2" charset="0"/>
                  </a:rPr>
                  <a:t>Motion</a:t>
                </a:r>
              </a:p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Happy School" pitchFamily="2" charset="0"/>
                  </a:rPr>
                  <a:t>sensor</a:t>
                </a:r>
              </a:p>
            </p:txBody>
          </p:sp>
        </p:grp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AC044C45-1D15-4F29-87F5-5DC7B3650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783" y="3038511"/>
              <a:ext cx="640731" cy="663614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5C01A72-848B-4248-B277-1780B034A304}"/>
              </a:ext>
            </a:extLst>
          </p:cNvPr>
          <p:cNvGrpSpPr/>
          <p:nvPr/>
        </p:nvGrpSpPr>
        <p:grpSpPr>
          <a:xfrm>
            <a:off x="8990867" y="1010455"/>
            <a:ext cx="2125159" cy="1768567"/>
            <a:chOff x="5033420" y="2958315"/>
            <a:chExt cx="2125159" cy="1768567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FE574D99-C71A-4D0E-B8A4-2878EB16F8F8}"/>
                </a:ext>
              </a:extLst>
            </p:cNvPr>
            <p:cNvSpPr/>
            <p:nvPr/>
          </p:nvSpPr>
          <p:spPr>
            <a:xfrm>
              <a:off x="5033420" y="3779824"/>
              <a:ext cx="2125159" cy="947058"/>
            </a:xfrm>
            <a:prstGeom prst="roundRect">
              <a:avLst/>
            </a:prstGeom>
            <a:solidFill>
              <a:srgbClr val="222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9583CFB3-1529-4025-AFD5-EEF4B3C2A7AE}"/>
                </a:ext>
              </a:extLst>
            </p:cNvPr>
            <p:cNvSpPr/>
            <p:nvPr/>
          </p:nvSpPr>
          <p:spPr>
            <a:xfrm>
              <a:off x="5332639" y="4112408"/>
              <a:ext cx="1526720" cy="435620"/>
            </a:xfrm>
            <a:prstGeom prst="roundRect">
              <a:avLst/>
            </a:prstGeom>
            <a:solidFill>
              <a:srgbClr val="FF580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Happy School" pitchFamily="2" charset="0"/>
                </a:rPr>
                <a:t>ESP32 CAM</a:t>
              </a:r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A9FEB5-2C57-4893-9330-43ABDE35CBC6}"/>
                </a:ext>
              </a:extLst>
            </p:cNvPr>
            <p:cNvGrpSpPr/>
            <p:nvPr/>
          </p:nvGrpSpPr>
          <p:grpSpPr>
            <a:xfrm>
              <a:off x="5414130" y="3615451"/>
              <a:ext cx="1363738" cy="338554"/>
              <a:chOff x="3858857" y="2762910"/>
              <a:chExt cx="1363738" cy="338554"/>
            </a:xfrm>
          </p:grpSpPr>
          <p:pic>
            <p:nvPicPr>
              <p:cNvPr id="38" name="Graphique 37">
                <a:extLst>
                  <a:ext uri="{FF2B5EF4-FFF2-40B4-BE49-F238E27FC236}">
                    <a16:creationId xmlns:a16="http://schemas.microsoft.com/office/drawing/2014/main" id="{996AB10C-CC7D-41EB-BEF9-49C6E5C89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58857" y="2790131"/>
                <a:ext cx="1363738" cy="284112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528F987-9E6B-4C06-868D-E7F9A6EF8DA8}"/>
                  </a:ext>
                </a:extLst>
              </p:cNvPr>
              <p:cNvSpPr txBox="1"/>
              <p:nvPr/>
            </p:nvSpPr>
            <p:spPr>
              <a:xfrm>
                <a:off x="4060682" y="2762910"/>
                <a:ext cx="960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Happy School" pitchFamily="2" charset="0"/>
                  </a:rPr>
                  <a:t>Node 2</a:t>
                </a:r>
              </a:p>
            </p:txBody>
          </p:sp>
        </p:grpSp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69F19A37-7341-477B-B5C4-CDA8BC236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14129" y="2958315"/>
              <a:ext cx="640731" cy="663614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EF563B6-BF18-44AD-932A-304F4AD01EC4}"/>
              </a:ext>
            </a:extLst>
          </p:cNvPr>
          <p:cNvGrpSpPr/>
          <p:nvPr/>
        </p:nvGrpSpPr>
        <p:grpSpPr>
          <a:xfrm>
            <a:off x="5290906" y="2913625"/>
            <a:ext cx="1463041" cy="1486813"/>
            <a:chOff x="5158739" y="2970334"/>
            <a:chExt cx="1463041" cy="1486813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CFCA7EF-715F-4E24-85D3-7C9576CAE5F0}"/>
                </a:ext>
              </a:extLst>
            </p:cNvPr>
            <p:cNvGrpSpPr/>
            <p:nvPr/>
          </p:nvGrpSpPr>
          <p:grpSpPr>
            <a:xfrm>
              <a:off x="5158739" y="3458142"/>
              <a:ext cx="1463041" cy="999005"/>
              <a:chOff x="5158739" y="3099126"/>
              <a:chExt cx="1988821" cy="1358022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6BE176AB-88C9-4323-BEF8-F69D67F9AE5C}"/>
                  </a:ext>
                </a:extLst>
              </p:cNvPr>
              <p:cNvSpPr/>
              <p:nvPr/>
            </p:nvSpPr>
            <p:spPr>
              <a:xfrm>
                <a:off x="5158739" y="3099126"/>
                <a:ext cx="1988821" cy="1358022"/>
              </a:xfrm>
              <a:prstGeom prst="roundRect">
                <a:avLst>
                  <a:gd name="adj" fmla="val 11056"/>
                </a:avLst>
              </a:prstGeom>
              <a:solidFill>
                <a:srgbClr val="2222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Graphique 43">
                <a:extLst>
                  <a:ext uri="{FF2B5EF4-FFF2-40B4-BE49-F238E27FC236}">
                    <a16:creationId xmlns:a16="http://schemas.microsoft.com/office/drawing/2014/main" id="{048ABB41-1C91-40DC-ACF4-CC97789A52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t="14942" b="20047"/>
              <a:stretch/>
            </p:blipFill>
            <p:spPr>
              <a:xfrm>
                <a:off x="5507118" y="3143634"/>
                <a:ext cx="1292062" cy="839985"/>
              </a:xfrm>
              <a:prstGeom prst="rect">
                <a:avLst/>
              </a:prstGeom>
            </p:spPr>
          </p:pic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D0FD232E-8402-426C-A2E5-115651FEC8F3}"/>
                  </a:ext>
                </a:extLst>
              </p:cNvPr>
              <p:cNvSpPr/>
              <p:nvPr/>
            </p:nvSpPr>
            <p:spPr>
              <a:xfrm>
                <a:off x="5440182" y="4046184"/>
                <a:ext cx="1425935" cy="303890"/>
              </a:xfrm>
              <a:prstGeom prst="roundRect">
                <a:avLst/>
              </a:prstGeom>
              <a:solidFill>
                <a:srgbClr val="FF5805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appy School" pitchFamily="2" charset="0"/>
                  </a:rPr>
                  <a:t>MQTT Server</a:t>
                </a:r>
              </a:p>
            </p:txBody>
          </p:sp>
        </p:grpSp>
        <p:pic>
          <p:nvPicPr>
            <p:cNvPr id="48" name="Graphique 47">
              <a:extLst>
                <a:ext uri="{FF2B5EF4-FFF2-40B4-BE49-F238E27FC236}">
                  <a16:creationId xmlns:a16="http://schemas.microsoft.com/office/drawing/2014/main" id="{87A41807-BCFB-43E7-8317-9BD52165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72675" y="2970334"/>
              <a:ext cx="457565" cy="473906"/>
            </a:xfrm>
            <a:prstGeom prst="rect">
              <a:avLst/>
            </a:prstGeom>
          </p:spPr>
        </p:pic>
      </p:grp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32972199-E1F1-4178-A27B-5EE65A80F8FD}"/>
              </a:ext>
            </a:extLst>
          </p:cNvPr>
          <p:cNvCxnSpPr>
            <a:cxnSpLocks/>
            <a:stCxn id="15" idx="0"/>
            <a:endCxn id="48" idx="0"/>
          </p:cNvCxnSpPr>
          <p:nvPr/>
        </p:nvCxnSpPr>
        <p:spPr>
          <a:xfrm rot="5400000" flipH="1" flipV="1">
            <a:off x="3320032" y="880179"/>
            <a:ext cx="280146" cy="4347039"/>
          </a:xfrm>
          <a:prstGeom prst="curvedConnector3">
            <a:avLst>
              <a:gd name="adj1" fmla="val 267161"/>
            </a:avLst>
          </a:prstGeom>
          <a:ln w="28575" cap="flat" cmpd="sng" algn="ctr">
            <a:solidFill>
              <a:srgbClr val="FF580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6C3E770E-6134-475B-9F21-3E3E59C343B4}"/>
              </a:ext>
            </a:extLst>
          </p:cNvPr>
          <p:cNvCxnSpPr>
            <a:cxnSpLocks/>
            <a:stCxn id="48" idx="1"/>
            <a:endCxn id="41" idx="0"/>
          </p:cNvCxnSpPr>
          <p:nvPr/>
        </p:nvCxnSpPr>
        <p:spPr>
          <a:xfrm rot="10800000" flipH="1">
            <a:off x="5404842" y="1010456"/>
            <a:ext cx="4287100" cy="2140123"/>
          </a:xfrm>
          <a:prstGeom prst="curvedConnector4">
            <a:avLst>
              <a:gd name="adj1" fmla="val -14236"/>
              <a:gd name="adj2" fmla="val 114415"/>
            </a:avLst>
          </a:prstGeom>
          <a:ln w="28575" cap="flat" cmpd="sng" algn="ctr">
            <a:solidFill>
              <a:srgbClr val="FF580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Graphique 87">
            <a:extLst>
              <a:ext uri="{FF2B5EF4-FFF2-40B4-BE49-F238E27FC236}">
                <a16:creationId xmlns:a16="http://schemas.microsoft.com/office/drawing/2014/main" id="{15D5B709-7375-4E6A-AF8E-5A642C7A3D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80073" y="4680023"/>
            <a:ext cx="855345" cy="1447507"/>
          </a:xfrm>
          <a:prstGeom prst="rect">
            <a:avLst/>
          </a:prstGeom>
        </p:spPr>
      </p:pic>
      <p:cxnSp>
        <p:nvCxnSpPr>
          <p:cNvPr id="89" name="Connecteur : en arc 88">
            <a:extLst>
              <a:ext uri="{FF2B5EF4-FFF2-40B4-BE49-F238E27FC236}">
                <a16:creationId xmlns:a16="http://schemas.microsoft.com/office/drawing/2014/main" id="{00AB29A8-0707-48E4-B122-11AF1D65FB00}"/>
              </a:ext>
            </a:extLst>
          </p:cNvPr>
          <p:cNvCxnSpPr>
            <a:cxnSpLocks/>
            <a:stCxn id="35" idx="3"/>
            <a:endCxn id="88" idx="3"/>
          </p:cNvCxnSpPr>
          <p:nvPr/>
        </p:nvCxnSpPr>
        <p:spPr>
          <a:xfrm flipH="1">
            <a:off x="8835418" y="2305493"/>
            <a:ext cx="2280608" cy="3098284"/>
          </a:xfrm>
          <a:prstGeom prst="curvedConnector3">
            <a:avLst>
              <a:gd name="adj1" fmla="val -10024"/>
            </a:avLst>
          </a:prstGeom>
          <a:ln w="28575" cap="flat" cmpd="sng" algn="ctr">
            <a:solidFill>
              <a:srgbClr val="22222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5DDCF5BB-A788-4EC5-B9BC-1B0BD39BE485}"/>
              </a:ext>
            </a:extLst>
          </p:cNvPr>
          <p:cNvCxnSpPr>
            <a:cxnSpLocks/>
            <a:stCxn id="17" idx="3"/>
            <a:endCxn id="88" idx="1"/>
          </p:cNvCxnSpPr>
          <p:nvPr/>
        </p:nvCxnSpPr>
        <p:spPr>
          <a:xfrm>
            <a:off x="2698215" y="5092331"/>
            <a:ext cx="5281858" cy="311446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rgbClr val="22222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668E1D39-E372-4191-A21D-44D343B211F5}"/>
              </a:ext>
            </a:extLst>
          </p:cNvPr>
          <p:cNvGrpSpPr/>
          <p:nvPr/>
        </p:nvGrpSpPr>
        <p:grpSpPr>
          <a:xfrm>
            <a:off x="2644407" y="4753682"/>
            <a:ext cx="497429" cy="497429"/>
            <a:chOff x="3705943" y="4809591"/>
            <a:chExt cx="771106" cy="771106"/>
          </a:xfrm>
        </p:grpSpPr>
        <p:pic>
          <p:nvPicPr>
            <p:cNvPr id="118" name="Graphique 117">
              <a:extLst>
                <a:ext uri="{FF2B5EF4-FFF2-40B4-BE49-F238E27FC236}">
                  <a16:creationId xmlns:a16="http://schemas.microsoft.com/office/drawing/2014/main" id="{DB381E96-AE0A-4739-A50E-CFBC472B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05943" y="4809591"/>
              <a:ext cx="771106" cy="771106"/>
            </a:xfrm>
            <a:prstGeom prst="rect">
              <a:avLst/>
            </a:prstGeom>
          </p:spPr>
        </p:pic>
        <p:pic>
          <p:nvPicPr>
            <p:cNvPr id="109" name="Graphique 108">
              <a:extLst>
                <a:ext uri="{FF2B5EF4-FFF2-40B4-BE49-F238E27FC236}">
                  <a16:creationId xmlns:a16="http://schemas.microsoft.com/office/drawing/2014/main" id="{7EC8E9D5-A072-44AC-A11D-3A3A077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33238" y="4980260"/>
              <a:ext cx="516516" cy="429768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9E68F1C-3A1E-4397-8F34-AC8DFD1A1B22}"/>
              </a:ext>
            </a:extLst>
          </p:cNvPr>
          <p:cNvGrpSpPr/>
          <p:nvPr/>
        </p:nvGrpSpPr>
        <p:grpSpPr>
          <a:xfrm>
            <a:off x="10895945" y="4144739"/>
            <a:ext cx="493776" cy="493776"/>
            <a:chOff x="4884760" y="5127865"/>
            <a:chExt cx="771106" cy="771106"/>
          </a:xfrm>
        </p:grpSpPr>
        <p:pic>
          <p:nvPicPr>
            <p:cNvPr id="119" name="Graphique 118">
              <a:extLst>
                <a:ext uri="{FF2B5EF4-FFF2-40B4-BE49-F238E27FC236}">
                  <a16:creationId xmlns:a16="http://schemas.microsoft.com/office/drawing/2014/main" id="{602ACC32-75D1-4EF3-8B43-65609D08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84760" y="5127865"/>
              <a:ext cx="771106" cy="771106"/>
            </a:xfrm>
            <a:prstGeom prst="rect">
              <a:avLst/>
            </a:prstGeom>
          </p:spPr>
        </p:pic>
        <p:pic>
          <p:nvPicPr>
            <p:cNvPr id="117" name="Graphique 116">
              <a:extLst>
                <a:ext uri="{FF2B5EF4-FFF2-40B4-BE49-F238E27FC236}">
                  <a16:creationId xmlns:a16="http://schemas.microsoft.com/office/drawing/2014/main" id="{9C59E52B-9F36-4A94-967E-88CA9968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14281" y="5296776"/>
              <a:ext cx="512064" cy="433285"/>
            </a:xfrm>
            <a:prstGeom prst="rect">
              <a:avLst/>
            </a:prstGeom>
          </p:spPr>
        </p:pic>
      </p:grp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5FD22040-CD53-44D9-8D6C-FABD5C5904CD}"/>
              </a:ext>
            </a:extLst>
          </p:cNvPr>
          <p:cNvSpPr/>
          <p:nvPr/>
        </p:nvSpPr>
        <p:spPr>
          <a:xfrm>
            <a:off x="7914558" y="6158428"/>
            <a:ext cx="986374" cy="188640"/>
          </a:xfrm>
          <a:prstGeom prst="roundRect">
            <a:avLst/>
          </a:prstGeom>
          <a:solidFill>
            <a:srgbClr val="FF580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appy School" pitchFamily="2" charset="0"/>
              </a:rPr>
              <a:t>Telegram</a:t>
            </a:r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CDC02D28-0A5A-4B9B-B1CA-D08017E23684}"/>
              </a:ext>
            </a:extLst>
          </p:cNvPr>
          <p:cNvGrpSpPr/>
          <p:nvPr/>
        </p:nvGrpSpPr>
        <p:grpSpPr>
          <a:xfrm>
            <a:off x="2793264" y="2711695"/>
            <a:ext cx="1104900" cy="276999"/>
            <a:chOff x="2813437" y="2739147"/>
            <a:chExt cx="1104900" cy="276999"/>
          </a:xfrm>
        </p:grpSpPr>
        <p:pic>
          <p:nvPicPr>
            <p:cNvPr id="130" name="Graphique 129">
              <a:extLst>
                <a:ext uri="{FF2B5EF4-FFF2-40B4-BE49-F238E27FC236}">
                  <a16:creationId xmlns:a16="http://schemas.microsoft.com/office/drawing/2014/main" id="{4A48EBD2-1318-4892-91C9-9411F11F1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813437" y="2806163"/>
              <a:ext cx="1104900" cy="171450"/>
            </a:xfrm>
            <a:prstGeom prst="rect">
              <a:avLst/>
            </a:prstGeom>
          </p:spPr>
        </p:pic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834E6032-6458-4CF0-8C40-6E6D13A8103D}"/>
                </a:ext>
              </a:extLst>
            </p:cNvPr>
            <p:cNvSpPr txBox="1"/>
            <p:nvPr/>
          </p:nvSpPr>
          <p:spPr>
            <a:xfrm>
              <a:off x="2989687" y="2739147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22221"/>
                  </a:solidFill>
                  <a:latin typeface="Happy School" pitchFamily="2" charset="0"/>
                </a:rPr>
                <a:t>publish</a:t>
              </a: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D47F89C5-E80B-4D28-B2EE-61119571C5A4}"/>
              </a:ext>
            </a:extLst>
          </p:cNvPr>
          <p:cNvGrpSpPr/>
          <p:nvPr/>
        </p:nvGrpSpPr>
        <p:grpSpPr>
          <a:xfrm>
            <a:off x="6461248" y="917464"/>
            <a:ext cx="1104900" cy="276999"/>
            <a:chOff x="2813437" y="2739147"/>
            <a:chExt cx="1104900" cy="276999"/>
          </a:xfrm>
        </p:grpSpPr>
        <p:pic>
          <p:nvPicPr>
            <p:cNvPr id="134" name="Graphique 133">
              <a:extLst>
                <a:ext uri="{FF2B5EF4-FFF2-40B4-BE49-F238E27FC236}">
                  <a16:creationId xmlns:a16="http://schemas.microsoft.com/office/drawing/2014/main" id="{D7B3FB61-5CDF-4162-9465-3FD1524B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813437" y="2806163"/>
              <a:ext cx="1104900" cy="171450"/>
            </a:xfrm>
            <a:prstGeom prst="rect">
              <a:avLst/>
            </a:prstGeom>
          </p:spPr>
        </p:pic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585F1010-8F6E-4745-8385-4E91C3F54681}"/>
                </a:ext>
              </a:extLst>
            </p:cNvPr>
            <p:cNvSpPr txBox="1"/>
            <p:nvPr/>
          </p:nvSpPr>
          <p:spPr>
            <a:xfrm>
              <a:off x="2909785" y="273914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22221"/>
                  </a:solidFill>
                  <a:latin typeface="Happy School" pitchFamily="2" charset="0"/>
                </a:rPr>
                <a:t>subscribe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6A6392-B56D-44AA-A176-A760BA9FD43F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2427059" y="5628165"/>
            <a:ext cx="1617986" cy="56548"/>
          </a:xfrm>
          <a:prstGeom prst="straightConnector1">
            <a:avLst/>
          </a:prstGeom>
          <a:ln>
            <a:solidFill>
              <a:srgbClr val="2222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B8C3C9-CA0C-40A4-9783-7DBED5273FAC}"/>
              </a:ext>
            </a:extLst>
          </p:cNvPr>
          <p:cNvGrpSpPr/>
          <p:nvPr/>
        </p:nvGrpSpPr>
        <p:grpSpPr>
          <a:xfrm>
            <a:off x="3923564" y="5361559"/>
            <a:ext cx="681597" cy="734556"/>
            <a:chOff x="3923564" y="5361559"/>
            <a:chExt cx="681597" cy="7345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B5A3D2-5E1E-463C-B151-FB132355DB4C}"/>
                </a:ext>
              </a:extLst>
            </p:cNvPr>
            <p:cNvGrpSpPr/>
            <p:nvPr/>
          </p:nvGrpSpPr>
          <p:grpSpPr>
            <a:xfrm>
              <a:off x="4017476" y="5361559"/>
              <a:ext cx="493776" cy="493776"/>
              <a:chOff x="4061656" y="5418107"/>
              <a:chExt cx="493776" cy="493776"/>
            </a:xfrm>
          </p:grpSpPr>
          <p:pic>
            <p:nvPicPr>
              <p:cNvPr id="57" name="Graphique 56">
                <a:extLst>
                  <a:ext uri="{FF2B5EF4-FFF2-40B4-BE49-F238E27FC236}">
                    <a16:creationId xmlns:a16="http://schemas.microsoft.com/office/drawing/2014/main" id="{279E4F3B-3B30-4917-90C7-DED23D0E7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061656" y="5418107"/>
                <a:ext cx="493776" cy="493776"/>
              </a:xfrm>
              <a:prstGeom prst="rect">
                <a:avLst/>
              </a:prstGeom>
            </p:spPr>
          </p:pic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5089AA3-7862-441C-B7CB-5CBBC41F9ACE}"/>
                  </a:ext>
                </a:extLst>
              </p:cNvPr>
              <p:cNvSpPr txBox="1"/>
              <p:nvPr/>
            </p:nvSpPr>
            <p:spPr>
              <a:xfrm>
                <a:off x="4089225" y="5515436"/>
                <a:ext cx="43863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Happy School" pitchFamily="2" charset="0"/>
                  </a:rPr>
                  <a:t>ON</a:t>
                </a:r>
              </a:p>
            </p:txBody>
          </p:sp>
        </p:grp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4B8D8E5-15D6-402D-9C72-3BAB82EC552E}"/>
                </a:ext>
              </a:extLst>
            </p:cNvPr>
            <p:cNvSpPr txBox="1"/>
            <p:nvPr/>
          </p:nvSpPr>
          <p:spPr>
            <a:xfrm>
              <a:off x="3923564" y="5819116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22221"/>
                  </a:solidFill>
                  <a:latin typeface="Happy School" pitchFamily="2" charset="0"/>
                </a:rPr>
                <a:t>Alarm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2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14 0.00185 L 0.19896 0.03403 L 0.21641 0.04606 L 0.42331 0.05972 " pathEditMode="relative" ptsTypes="AAAA">
                                      <p:cBhvr>
                                        <p:cTn id="2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30486 L 0.01107 -0.25926 L 0.01719 -0.06389 L 0.00274 0.00208 L -0.04505 0.07616 L -0.12617 0.1368 L -0.19427 0.15301 " pathEditMode="relative" ptsTypes="AAAAAAA">
                                      <p:cBhvr>
                                        <p:cTn id="3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04128B-A532-4FCE-832F-F6C8D673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2117F0-E216-4616-A404-19663E7D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11ACE1-6BD7-4164-A5F3-2A118C8A5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1510" name="Graphique 1509">
            <a:extLst>
              <a:ext uri="{FF2B5EF4-FFF2-40B4-BE49-F238E27FC236}">
                <a16:creationId xmlns:a16="http://schemas.microsoft.com/office/drawing/2014/main" id="{A6056984-7DDC-4EF0-A77D-07E3177C0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66" y="1237066"/>
            <a:ext cx="10356542" cy="5275042"/>
          </a:xfrm>
          <a:prstGeom prst="rect">
            <a:avLst/>
          </a:prstGeom>
        </p:spPr>
      </p:pic>
      <p:pic>
        <p:nvPicPr>
          <p:cNvPr id="1512" name="Graphique 1511">
            <a:extLst>
              <a:ext uri="{FF2B5EF4-FFF2-40B4-BE49-F238E27FC236}">
                <a16:creationId xmlns:a16="http://schemas.microsoft.com/office/drawing/2014/main" id="{6CA2655E-15B8-4284-9A51-71994C3B9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3391" y="179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38AA92-4BDA-4002-B2AF-7BA525B8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038EA4-8134-421B-A9A3-C518AEF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25007-B4B8-4D88-9F0F-439DA6590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1124" y="206462"/>
            <a:ext cx="2624929" cy="870926"/>
          </a:xfrm>
        </p:spPr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26CCEE8-772D-469C-ABA2-A4A21075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746" y="374539"/>
            <a:ext cx="914400" cy="914400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8AB42311-DE90-423C-8823-CF0091EAB07C}"/>
              </a:ext>
            </a:extLst>
          </p:cNvPr>
          <p:cNvGrpSpPr/>
          <p:nvPr/>
        </p:nvGrpSpPr>
        <p:grpSpPr>
          <a:xfrm>
            <a:off x="1955040" y="1623909"/>
            <a:ext cx="5882520" cy="4125087"/>
            <a:chOff x="2061573" y="1864310"/>
            <a:chExt cx="5882520" cy="4125087"/>
          </a:xfrm>
        </p:grpSpPr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213FCC8F-B04E-4892-93A7-8E7A02F8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940289" y="985594"/>
              <a:ext cx="4125087" cy="588252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3170055-9D40-49B3-AAEE-F17A115EA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1" t="5173" r="10191" b="10566"/>
            <a:stretch/>
          </p:blipFill>
          <p:spPr>
            <a:xfrm>
              <a:off x="2228295" y="2024109"/>
              <a:ext cx="5539666" cy="3808520"/>
            </a:xfrm>
            <a:prstGeom prst="roundRect">
              <a:avLst>
                <a:gd name="adj" fmla="val 4613"/>
              </a:avLst>
            </a:prstGeom>
            <a:ln w="38100">
              <a:noFill/>
            </a:ln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55D5E56-D2CF-4418-8FA2-4F5DBFA6D2DA}"/>
              </a:ext>
            </a:extLst>
          </p:cNvPr>
          <p:cNvGrpSpPr/>
          <p:nvPr/>
        </p:nvGrpSpPr>
        <p:grpSpPr>
          <a:xfrm>
            <a:off x="8314660" y="2874466"/>
            <a:ext cx="2749713" cy="572857"/>
            <a:chOff x="2252905" y="1003038"/>
            <a:chExt cx="2749713" cy="572857"/>
          </a:xfrm>
        </p:grpSpPr>
        <p:pic>
          <p:nvPicPr>
            <p:cNvPr id="27" name="Graphique 26">
              <a:extLst>
                <a:ext uri="{FF2B5EF4-FFF2-40B4-BE49-F238E27FC236}">
                  <a16:creationId xmlns:a16="http://schemas.microsoft.com/office/drawing/2014/main" id="{FB1E6CA8-1728-4CE5-B4C3-1DFAE566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2905" y="1003038"/>
              <a:ext cx="2749713" cy="57285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EC81F1E-F923-4171-9F83-AF79160D8897}"/>
                </a:ext>
              </a:extLst>
            </p:cNvPr>
            <p:cNvSpPr txBox="1"/>
            <p:nvPr/>
          </p:nvSpPr>
          <p:spPr>
            <a:xfrm>
              <a:off x="2551935" y="1003038"/>
              <a:ext cx="2151652" cy="50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Happy School" pitchFamily="2" charset="0"/>
                </a:rPr>
                <a:t>ESP8266 circuit</a:t>
              </a:r>
            </a:p>
          </p:txBody>
        </p:sp>
      </p:grp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06441212-CB36-40DD-8B96-9668A19B5CE2}"/>
              </a:ext>
            </a:extLst>
          </p:cNvPr>
          <p:cNvSpPr txBox="1">
            <a:spLocks/>
          </p:cNvSpPr>
          <p:nvPr/>
        </p:nvSpPr>
        <p:spPr>
          <a:xfrm>
            <a:off x="8267427" y="3658874"/>
            <a:ext cx="3039140" cy="174762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22221"/>
                </a:solidFill>
                <a:latin typeface="Happy School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PIR Sensor Motion</a:t>
            </a:r>
          </a:p>
        </p:txBody>
      </p:sp>
    </p:spTree>
    <p:extLst>
      <p:ext uri="{BB962C8B-B14F-4D97-AF65-F5344CB8AC3E}">
        <p14:creationId xmlns:p14="http://schemas.microsoft.com/office/powerpoint/2010/main" val="5296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38AA92-4BDA-4002-B2AF-7BA525B8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31/01/2022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038EA4-8134-421B-A9A3-C518AEF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8</a:t>
            </a:fld>
            <a:endParaRPr lang="en-US" noProof="0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AB42311-DE90-423C-8823-CF0091EAB07C}"/>
              </a:ext>
            </a:extLst>
          </p:cNvPr>
          <p:cNvGrpSpPr/>
          <p:nvPr/>
        </p:nvGrpSpPr>
        <p:grpSpPr>
          <a:xfrm>
            <a:off x="1955040" y="1623909"/>
            <a:ext cx="5882520" cy="4125087"/>
            <a:chOff x="2061573" y="1864310"/>
            <a:chExt cx="5882520" cy="4125087"/>
          </a:xfrm>
        </p:grpSpPr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213FCC8F-B04E-4892-93A7-8E7A02F8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940289" y="985594"/>
              <a:ext cx="4125087" cy="588252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3170055-9D40-49B3-AAEE-F17A115E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9" r="10839"/>
            <a:stretch/>
          </p:blipFill>
          <p:spPr>
            <a:xfrm>
              <a:off x="2228295" y="2024109"/>
              <a:ext cx="5539666" cy="3808520"/>
            </a:xfrm>
            <a:prstGeom prst="roundRect">
              <a:avLst>
                <a:gd name="adj" fmla="val 4613"/>
              </a:avLst>
            </a:prstGeom>
            <a:ln w="38100">
              <a:noFill/>
            </a:ln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55D5E56-D2CF-4418-8FA2-4F5DBFA6D2DA}"/>
              </a:ext>
            </a:extLst>
          </p:cNvPr>
          <p:cNvGrpSpPr/>
          <p:nvPr/>
        </p:nvGrpSpPr>
        <p:grpSpPr>
          <a:xfrm>
            <a:off x="8314660" y="2874466"/>
            <a:ext cx="2749713" cy="572857"/>
            <a:chOff x="2252905" y="1003038"/>
            <a:chExt cx="2749713" cy="572857"/>
          </a:xfrm>
        </p:grpSpPr>
        <p:pic>
          <p:nvPicPr>
            <p:cNvPr id="27" name="Graphique 26">
              <a:extLst>
                <a:ext uri="{FF2B5EF4-FFF2-40B4-BE49-F238E27FC236}">
                  <a16:creationId xmlns:a16="http://schemas.microsoft.com/office/drawing/2014/main" id="{FB1E6CA8-1728-4CE5-B4C3-1DFAE566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2905" y="1003038"/>
              <a:ext cx="2749713" cy="572857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EC81F1E-F923-4171-9F83-AF79160D8897}"/>
                </a:ext>
              </a:extLst>
            </p:cNvPr>
            <p:cNvSpPr txBox="1"/>
            <p:nvPr/>
          </p:nvSpPr>
          <p:spPr>
            <a:xfrm>
              <a:off x="2486306" y="1004767"/>
              <a:ext cx="2282910" cy="46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Happy School" pitchFamily="2" charset="0"/>
                </a:rPr>
                <a:t>ESP32 CAM circuit</a:t>
              </a:r>
            </a:p>
          </p:txBody>
        </p:sp>
      </p:grp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06441212-CB36-40DD-8B96-9668A19B5CE2}"/>
              </a:ext>
            </a:extLst>
          </p:cNvPr>
          <p:cNvSpPr txBox="1">
            <a:spLocks/>
          </p:cNvSpPr>
          <p:nvPr/>
        </p:nvSpPr>
        <p:spPr>
          <a:xfrm>
            <a:off x="8267427" y="3658874"/>
            <a:ext cx="3039140" cy="87092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22221"/>
                </a:solidFill>
                <a:latin typeface="Happy School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Happy School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FTDI programmer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6F45ADED-E184-46A7-A966-DA015CC36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1124" y="206462"/>
            <a:ext cx="2624929" cy="870926"/>
          </a:xfrm>
        </p:spPr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6C345F7B-DB37-4841-A1C1-9E6BC113B1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4746" y="374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7254B2-319A-4897-A6BF-AF9FA198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31/01/2022</a:t>
            </a:r>
            <a:endParaRPr lang="en-US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E6E5C-D733-4BB0-9054-4308AB03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F7204-CEBB-4CB1-A00F-EDC00E41D6F9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737A-D1D6-4163-A458-ACF31C9EF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551" y="201735"/>
            <a:ext cx="3532347" cy="870926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40ACBDC-4F8E-4BDC-B475-68439CA1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369" y="856374"/>
            <a:ext cx="7837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143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Happy School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System</dc:title>
  <dc:creator>Abdeljabbar EL ASSALI</dc:creator>
  <cp:lastModifiedBy>Abdeljabbar EL ASSALI</cp:lastModifiedBy>
  <cp:revision>72</cp:revision>
  <dcterms:created xsi:type="dcterms:W3CDTF">2022-01-28T13:43:31Z</dcterms:created>
  <dcterms:modified xsi:type="dcterms:W3CDTF">2022-01-31T10:26:15Z</dcterms:modified>
</cp:coreProperties>
</file>