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D5BE9-2DAA-4AC7-8A8E-A65C0742D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0E4080-117C-4BE2-BEB0-ABCED8C01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2016F-BBA5-45B4-AA5B-349155594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B3F0-8598-4667-BA3E-2B4159D9C376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907AA-F1B1-4E6C-B53C-8E330AC8E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8AFBE-9DF0-433D-B850-3F12EF925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2235-5604-48AD-95EB-75B3EA245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0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0699-19C3-43BD-9FB9-394CA42FD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CD29B-6E12-478A-B8DC-A27769871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F9E61-C112-4521-AE9B-13E9B506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B3F0-8598-4667-BA3E-2B4159D9C376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2BB0B-8498-41E3-8643-B58E454F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6F82B-DC64-4973-9436-BBF3D73A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2235-5604-48AD-95EB-75B3EA245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53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38BF18-D922-4EA6-B84D-61C2031E8C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F0469-5D18-48C6-943E-944459119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B4556-67FF-4866-9CC6-79B67FA6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B3F0-8598-4667-BA3E-2B4159D9C376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8BFDA-6036-4979-8A5B-CC37C8D23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0443D-9AF2-4CEF-8EC8-C6BCE5E0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2235-5604-48AD-95EB-75B3EA245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09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5025-3243-40AF-ABD6-2D405D1B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4BEEA-78F8-4D3D-86CB-1BCE6F772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8818B-3763-494D-BF39-900364FA9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B3F0-8598-4667-BA3E-2B4159D9C376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C501E-2654-4FA6-A698-63C3BB505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14D49-54DA-40C4-9D27-ED79C58B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2235-5604-48AD-95EB-75B3EA245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0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86D4-30FF-47FD-BFA3-BADE135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514E6-BAA2-41A0-B721-75D135EE2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0A0EB-E163-488A-8DB8-5325ED82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B3F0-8598-4667-BA3E-2B4159D9C376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596D4-6626-4B50-8D67-F0E459D41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1C0C0-984B-4D67-B87D-E2116101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2235-5604-48AD-95EB-75B3EA245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71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429E-62D6-4216-8913-0EBDE47E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567F2-1125-417F-84E6-30916823B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0716D-AC32-42F4-ABDF-F13AFF352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CB57B-8928-45D2-8EEE-22D551A5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B3F0-8598-4667-BA3E-2B4159D9C376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DEF4C-8A03-409A-8EEB-31FD66E4C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79D5E-4596-4F29-8767-7185D0C4B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2235-5604-48AD-95EB-75B3EA245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92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D103-A778-49F0-B827-9646E9F0E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38930-E62C-4083-8E8A-504F12571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BB178-A329-45E6-8B18-1EEB704AA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76B7E-4495-48E5-AC9F-D4FCC2865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6C267C-554E-4920-B5E0-8C653D8FF8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09C3F4-9248-46C8-8334-C7ECE60B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B3F0-8598-4667-BA3E-2B4159D9C376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E5CD50-9528-47E0-9D4D-32CD7E37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3DA19-1AE2-4E0F-BE46-18EBCED5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2235-5604-48AD-95EB-75B3EA245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4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0A107-933F-40E7-8828-B503DDCAF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261CB-18E7-47DF-A590-891F6ACB9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B3F0-8598-4667-BA3E-2B4159D9C376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582C5-A48F-47A3-98BF-025E2701E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0FA0C-88D2-40B4-924B-65C7DFFB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2235-5604-48AD-95EB-75B3EA245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51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C26080-41E4-4558-840B-CA18A178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B3F0-8598-4667-BA3E-2B4159D9C376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39C9C7-CFA5-4984-91C4-A25C2119C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E44C1-1ADF-4429-AACE-08F89156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2235-5604-48AD-95EB-75B3EA245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05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215E-701C-4BD9-9A53-1C330FF3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80D54-F91A-4DAE-A897-E3EAAAF17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3800B-3C22-4EDC-BE81-FD89EE95E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DD3F5-ED7F-44A5-B1AE-ABD361DE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B3F0-8598-4667-BA3E-2B4159D9C376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9D07B-6F07-42D7-A778-74C642EC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BCCF7-6EAF-4ACE-B067-142D2393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2235-5604-48AD-95EB-75B3EA245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53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7FF43-0B35-471A-8758-37CC42F7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1E8138-DDF1-4C44-8886-CD55778C4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67F5A-7458-4D19-843B-E97509BFA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85B8-5514-4389-877B-86BA3868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B3F0-8598-4667-BA3E-2B4159D9C376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E03D2-77AF-4846-BA7B-C0F2ED2B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80B7E-E24A-4DAF-B1CF-53709A3B9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2235-5604-48AD-95EB-75B3EA245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48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B9C798-B310-4A6A-B6A9-26B06DA31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2BDED-CBFD-48CB-9EE3-2F53026A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237A5-1A2E-406C-9E15-1632B689E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6B3F0-8598-4667-BA3E-2B4159D9C376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4BEB9-8277-4553-AC3B-775C9CFE9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022BF-FCB9-40AF-AF42-4C30515CE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92235-5604-48AD-95EB-75B3EA245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22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BAF12-60E2-4656-A2E2-A9B4F58E5A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powerpoint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618DD-972E-48A9-9041-87618CA5F5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697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</dc:title>
  <dc:creator>Indrajeet</dc:creator>
  <cp:lastModifiedBy>Indrajeet</cp:lastModifiedBy>
  <cp:revision>1</cp:revision>
  <dcterms:created xsi:type="dcterms:W3CDTF">2021-10-22T08:51:02Z</dcterms:created>
  <dcterms:modified xsi:type="dcterms:W3CDTF">2021-10-22T08:51:16Z</dcterms:modified>
</cp:coreProperties>
</file>