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08D"/>
    <a:srgbClr val="34B2E4"/>
    <a:srgbClr val="065381"/>
    <a:srgbClr val="FE912A"/>
    <a:srgbClr val="E96F7A"/>
    <a:srgbClr val="7B002C"/>
    <a:srgbClr val="C4859C"/>
    <a:srgbClr val="0B98D0"/>
    <a:srgbClr val="8A0D3B"/>
    <a:srgbClr val="E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34B2FAB-E9B2-4938-9307-9C3D1F4CE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C999A91-D978-4A46-AEB4-EA23F0875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D99D9B3-17D9-49AB-85B6-65821AE9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B6A5-5926-4002-9F04-97779097DD5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2DBE5ED-BA5E-4F74-93F7-F5F38318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922531E-C8F4-4E40-BACC-C530D252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343-EA26-42CE-8329-52984F7AE2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33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CDD4644-2A09-4374-B583-BD2040DA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C440DE2-03AB-4EBE-BE64-F5E1E998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B2BEF77-94F3-4071-92BE-EE1E7C69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B6A5-5926-4002-9F04-97779097DD5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B49D18E-E4E5-4B63-B49A-197358F3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F3E91AC-7493-4324-9E10-4754DE0F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343-EA26-42CE-8329-52984F7AE2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721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F7F4F261-1AA7-4364-9B43-DD1B21D9C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A809FC2-B7E2-49F2-AFE1-E79BB10B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2DD3126-6B52-4EAD-89C1-EABFDF1B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B6A5-5926-4002-9F04-97779097DD5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7E0044E-FD64-4421-8B99-D36EC0D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7F2F4FD-0B5C-42FB-AA1D-B5816D78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343-EA26-42CE-8329-52984F7AE2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580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977DC0D-E26B-49BA-A8C4-A25B9EB5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A54CB2F-7837-4623-B0AB-B85EB586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FED4674-AAD3-4CCF-9B48-ABE5EBC2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B6A5-5926-4002-9F04-97779097DD5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C45B11D-BB53-45AB-BE3C-5E92CCAA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126AB2E-42E7-4F3A-9012-81A58507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343-EA26-42CE-8329-52984F7AE2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666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B2EC00-2A85-4251-BF50-60BDA268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4A6F408-754A-4EB2-857E-62D4DA6D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671C0DD-885B-4F77-9474-97FFB47C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B6A5-5926-4002-9F04-97779097DD5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B83842F-DA2A-4340-B472-762A2575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0B74244-71FE-4C16-90DF-CDE8F219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343-EA26-42CE-8329-52984F7AE2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89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2243115-64BD-4A20-9923-B851EA87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9ED8D55-5529-4A36-8A7E-8B0A8E14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A6969A8-69AE-47C7-A403-BA045CDFA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70AB568-A611-4919-927F-CAF4721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B6A5-5926-4002-9F04-97779097DD5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BBFAE0E-DA6F-434E-83CE-CA465B9C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F29AE77-9B90-4C20-9C9D-569112BF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343-EA26-42CE-8329-52984F7AE2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514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91201E8-4F82-4878-B696-697311EE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5E96F27-C2DC-4600-82E9-1B4FD6EA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1C54FA7-FAC9-4EB2-A02C-13206449C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2149975-9FA7-4D0B-B65E-6378CB99D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96260017-CC48-4A94-94E4-B231B5E3D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19D06ECE-BC7E-49C6-B9C1-320A49AF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B6A5-5926-4002-9F04-97779097DD5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57E75B9C-ADE7-48FA-82E5-1C991DAA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25FF107-69CE-4A1D-9572-BAF2D2DB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343-EA26-42CE-8329-52984F7AE2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2299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F4674D-EE94-4094-B968-E27ABF2D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7A7328A-80A4-4C21-BFF1-DE7EBE57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B6A5-5926-4002-9F04-97779097DD5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416A19D-97E6-4F88-A84C-7D8EEB3A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94FC376-D4B3-45C8-B378-F7135A84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343-EA26-42CE-8329-52984F7AE2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493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B778F9E-9707-4727-B539-F6E8F29E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B6A5-5926-4002-9F04-97779097DD5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B07E846-48C1-41E6-A80C-4FD6DFB2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1B4F1F27-EAEC-4BB1-BFF3-4DFCECD5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343-EA26-42CE-8329-52984F7AE2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0856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E5B868-F76F-412D-8656-CE329C10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118D55D-BD36-4436-B33B-B40AE19B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92D0530-B966-43EB-AE66-7794662C6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A91A259-7DE9-4582-86A9-3B229EB8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B6A5-5926-4002-9F04-97779097DD5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B00509E-9434-4712-98D8-AE9A03A4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E700D4C-D600-4606-A46B-0A3203D3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343-EA26-42CE-8329-52984F7AE2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96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D49DF95-B955-4E72-93C0-7B408551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5D83A2F1-1959-49F8-8FB5-E27659845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7F52364-347A-4C9C-8EF3-B10B6E6A7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D98C083-345C-4895-A0CB-7BAD92C4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B6A5-5926-4002-9F04-97779097DD5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B8D1812-8221-492A-AC58-86D47141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CB95A81-5BD6-4748-90C2-D8281BB4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343-EA26-42CE-8329-52984F7AE2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169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23DA59B-AFEA-4CA8-B5C1-34CC9E7A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B9B844B-9C2B-473C-964E-6227396D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AB0382B-BDE4-460D-A6FF-BE316FCAB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B6A5-5926-4002-9F04-97779097DD5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BE12F87-E052-459B-A965-463750057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20BD9E3-68BF-4A43-A59B-163BB6AE0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5343-EA26-42CE-8329-52984F7AE2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9244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4F2F2"/>
            </a:gs>
            <a:gs pos="83000">
              <a:srgbClr val="D5ECEB"/>
            </a:gs>
            <a:gs pos="100000">
              <a:srgbClr val="E4F2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فقاعة التفكير: على شكل سحابة 5">
            <a:extLst>
              <a:ext uri="{FF2B5EF4-FFF2-40B4-BE49-F238E27FC236}">
                <a16:creationId xmlns:a16="http://schemas.microsoft.com/office/drawing/2014/main" id="{612C6AED-F860-4236-B27F-39F3240A59B6}"/>
              </a:ext>
            </a:extLst>
          </p:cNvPr>
          <p:cNvSpPr/>
          <p:nvPr/>
        </p:nvSpPr>
        <p:spPr>
          <a:xfrm>
            <a:off x="7789146" y="5079441"/>
            <a:ext cx="2944167" cy="1778559"/>
          </a:xfrm>
          <a:prstGeom prst="cloud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فقاعة التفكير: على شكل سحابة 6">
            <a:extLst>
              <a:ext uri="{FF2B5EF4-FFF2-40B4-BE49-F238E27FC236}">
                <a16:creationId xmlns:a16="http://schemas.microsoft.com/office/drawing/2014/main" id="{6CDE1452-497A-4120-A1B9-6F2205ECD1BC}"/>
              </a:ext>
            </a:extLst>
          </p:cNvPr>
          <p:cNvSpPr/>
          <p:nvPr/>
        </p:nvSpPr>
        <p:spPr>
          <a:xfrm rot="1842462">
            <a:off x="2930771" y="5398932"/>
            <a:ext cx="2944167" cy="1778559"/>
          </a:xfrm>
          <a:prstGeom prst="cloud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فقاعة التفكير: على شكل سحابة 7">
            <a:extLst>
              <a:ext uri="{FF2B5EF4-FFF2-40B4-BE49-F238E27FC236}">
                <a16:creationId xmlns:a16="http://schemas.microsoft.com/office/drawing/2014/main" id="{659D0D8F-0FFC-4115-80F8-3726AF9CF393}"/>
              </a:ext>
            </a:extLst>
          </p:cNvPr>
          <p:cNvSpPr/>
          <p:nvPr/>
        </p:nvSpPr>
        <p:spPr>
          <a:xfrm>
            <a:off x="5189972" y="5318546"/>
            <a:ext cx="2944167" cy="1778559"/>
          </a:xfrm>
          <a:prstGeom prst="cloud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فقاعة التفكير: على شكل سحابة 8">
            <a:extLst>
              <a:ext uri="{FF2B5EF4-FFF2-40B4-BE49-F238E27FC236}">
                <a16:creationId xmlns:a16="http://schemas.microsoft.com/office/drawing/2014/main" id="{ADDE7C79-F3E7-4263-9B34-214C9DE756EF}"/>
              </a:ext>
            </a:extLst>
          </p:cNvPr>
          <p:cNvSpPr/>
          <p:nvPr/>
        </p:nvSpPr>
        <p:spPr>
          <a:xfrm rot="3752183">
            <a:off x="6322854" y="5001135"/>
            <a:ext cx="2944167" cy="1778559"/>
          </a:xfrm>
          <a:prstGeom prst="cloud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فقاعة التفكير: على شكل سحابة 9">
            <a:extLst>
              <a:ext uri="{FF2B5EF4-FFF2-40B4-BE49-F238E27FC236}">
                <a16:creationId xmlns:a16="http://schemas.microsoft.com/office/drawing/2014/main" id="{C89DB753-A1C0-429B-9067-6BFFCD4F2C9A}"/>
              </a:ext>
            </a:extLst>
          </p:cNvPr>
          <p:cNvSpPr/>
          <p:nvPr/>
        </p:nvSpPr>
        <p:spPr>
          <a:xfrm>
            <a:off x="8709406" y="4283946"/>
            <a:ext cx="1103645" cy="795495"/>
          </a:xfrm>
          <a:prstGeom prst="cloud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فقاعة التفكير: على شكل سحابة 10">
            <a:extLst>
              <a:ext uri="{FF2B5EF4-FFF2-40B4-BE49-F238E27FC236}">
                <a16:creationId xmlns:a16="http://schemas.microsoft.com/office/drawing/2014/main" id="{18C368EC-6499-4120-B461-DCB8B2D712A5}"/>
              </a:ext>
            </a:extLst>
          </p:cNvPr>
          <p:cNvSpPr/>
          <p:nvPr/>
        </p:nvSpPr>
        <p:spPr>
          <a:xfrm rot="506863">
            <a:off x="1926914" y="4543333"/>
            <a:ext cx="1103645" cy="795495"/>
          </a:xfrm>
          <a:prstGeom prst="cloud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2" name="رسم 11" descr="سحابة">
            <a:extLst>
              <a:ext uri="{FF2B5EF4-FFF2-40B4-BE49-F238E27FC236}">
                <a16:creationId xmlns:a16="http://schemas.microsoft.com/office/drawing/2014/main" id="{DEA3B78F-CF76-46AB-853D-5D241EAB2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965" y="-424729"/>
            <a:ext cx="4049486" cy="3586420"/>
          </a:xfrm>
          <a:prstGeom prst="rect">
            <a:avLst/>
          </a:prstGeom>
        </p:spPr>
      </p:pic>
      <p:pic>
        <p:nvPicPr>
          <p:cNvPr id="15" name="رسم 14" descr="سحابة">
            <a:extLst>
              <a:ext uri="{FF2B5EF4-FFF2-40B4-BE49-F238E27FC236}">
                <a16:creationId xmlns:a16="http://schemas.microsoft.com/office/drawing/2014/main" id="{1C507FCB-BF7D-4AB2-B197-2764242B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188" y="0"/>
            <a:ext cx="3203750" cy="3203750"/>
          </a:xfrm>
          <a:prstGeom prst="rect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B16163F0-93B3-436E-80AF-D5FC66628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42" y="1692365"/>
            <a:ext cx="4891808" cy="4891808"/>
          </a:xfrm>
          <a:prstGeom prst="rect">
            <a:avLst/>
          </a:prstGeom>
        </p:spPr>
      </p:pic>
      <p:grpSp>
        <p:nvGrpSpPr>
          <p:cNvPr id="18" name="مجموعة 17">
            <a:extLst>
              <a:ext uri="{FF2B5EF4-FFF2-40B4-BE49-F238E27FC236}">
                <a16:creationId xmlns:a16="http://schemas.microsoft.com/office/drawing/2014/main" id="{0255C41C-A34A-4531-B87A-E8DBB92D13C0}"/>
              </a:ext>
            </a:extLst>
          </p:cNvPr>
          <p:cNvGrpSpPr/>
          <p:nvPr/>
        </p:nvGrpSpPr>
        <p:grpSpPr>
          <a:xfrm>
            <a:off x="2985815" y="217429"/>
            <a:ext cx="5997790" cy="1876590"/>
            <a:chOff x="7060639" y="467249"/>
            <a:chExt cx="5997790" cy="1876590"/>
          </a:xfrm>
        </p:grpSpPr>
        <p:grpSp>
          <p:nvGrpSpPr>
            <p:cNvPr id="19" name="مجموعة 18">
              <a:extLst>
                <a:ext uri="{FF2B5EF4-FFF2-40B4-BE49-F238E27FC236}">
                  <a16:creationId xmlns:a16="http://schemas.microsoft.com/office/drawing/2014/main" id="{0D8F0DA0-4476-442B-8B90-CD690FA69B91}"/>
                </a:ext>
              </a:extLst>
            </p:cNvPr>
            <p:cNvGrpSpPr/>
            <p:nvPr/>
          </p:nvGrpSpPr>
          <p:grpSpPr>
            <a:xfrm>
              <a:off x="7060639" y="467249"/>
              <a:ext cx="5997790" cy="1754274"/>
              <a:chOff x="7050591" y="419519"/>
              <a:chExt cx="5997790" cy="1754274"/>
            </a:xfrm>
          </p:grpSpPr>
          <p:cxnSp>
            <p:nvCxnSpPr>
              <p:cNvPr id="22" name="رابط مستقيم 21">
                <a:extLst>
                  <a:ext uri="{FF2B5EF4-FFF2-40B4-BE49-F238E27FC236}">
                    <a16:creationId xmlns:a16="http://schemas.microsoft.com/office/drawing/2014/main" id="{BD2053AD-1052-46F9-938E-8EF3E81436CF}"/>
                  </a:ext>
                </a:extLst>
              </p:cNvPr>
              <p:cNvCxnSpPr/>
              <p:nvPr/>
            </p:nvCxnSpPr>
            <p:spPr>
              <a:xfrm flipH="1">
                <a:off x="11075940" y="669891"/>
                <a:ext cx="462224" cy="1487155"/>
              </a:xfrm>
              <a:prstGeom prst="line">
                <a:avLst/>
              </a:prstGeom>
              <a:ln w="38100">
                <a:solidFill>
                  <a:srgbClr val="8A0D3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رابط مستقيم 22">
                <a:extLst>
                  <a:ext uri="{FF2B5EF4-FFF2-40B4-BE49-F238E27FC236}">
                    <a16:creationId xmlns:a16="http://schemas.microsoft.com/office/drawing/2014/main" id="{B31E6B49-83E3-4C05-813D-E34CBEEE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08" y="669891"/>
                <a:ext cx="654818" cy="1503902"/>
              </a:xfrm>
              <a:prstGeom prst="line">
                <a:avLst/>
              </a:prstGeom>
              <a:ln w="38100">
                <a:solidFill>
                  <a:srgbClr val="8A0D3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قوس 23">
                <a:extLst>
                  <a:ext uri="{FF2B5EF4-FFF2-40B4-BE49-F238E27FC236}">
                    <a16:creationId xmlns:a16="http://schemas.microsoft.com/office/drawing/2014/main" id="{0BDF205F-DF56-493E-B3AC-084CF701E4FE}"/>
                  </a:ext>
                </a:extLst>
              </p:cNvPr>
              <p:cNvSpPr/>
              <p:nvPr/>
            </p:nvSpPr>
            <p:spPr>
              <a:xfrm>
                <a:off x="7050591" y="419519"/>
                <a:ext cx="4487573" cy="462224"/>
              </a:xfrm>
              <a:prstGeom prst="arc">
                <a:avLst>
                  <a:gd name="adj1" fmla="val 20734158"/>
                  <a:gd name="adj2" fmla="val 43828"/>
                </a:avLst>
              </a:prstGeom>
              <a:ln w="38100">
                <a:solidFill>
                  <a:srgbClr val="8A0D3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5" name="قوس 24">
                <a:extLst>
                  <a:ext uri="{FF2B5EF4-FFF2-40B4-BE49-F238E27FC236}">
                    <a16:creationId xmlns:a16="http://schemas.microsoft.com/office/drawing/2014/main" id="{0C56D17E-85C7-4C52-A41D-47FA85EB1ADE}"/>
                  </a:ext>
                </a:extLst>
              </p:cNvPr>
              <p:cNvSpPr/>
              <p:nvPr/>
            </p:nvSpPr>
            <p:spPr>
              <a:xfrm flipH="1">
                <a:off x="8560808" y="427055"/>
                <a:ext cx="4487573" cy="462224"/>
              </a:xfrm>
              <a:prstGeom prst="arc">
                <a:avLst>
                  <a:gd name="adj1" fmla="val 20506564"/>
                  <a:gd name="adj2" fmla="val 43828"/>
                </a:avLst>
              </a:prstGeom>
              <a:ln w="38100">
                <a:solidFill>
                  <a:srgbClr val="8A0D3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6" name="شكل حر: شكل 25">
                <a:extLst>
                  <a:ext uri="{FF2B5EF4-FFF2-40B4-BE49-F238E27FC236}">
                    <a16:creationId xmlns:a16="http://schemas.microsoft.com/office/drawing/2014/main" id="{2E4628C7-E8F8-4490-989B-90C05F0988E4}"/>
                  </a:ext>
                </a:extLst>
              </p:cNvPr>
              <p:cNvSpPr/>
              <p:nvPr/>
            </p:nvSpPr>
            <p:spPr>
              <a:xfrm>
                <a:off x="9206262" y="2062766"/>
                <a:ext cx="1879042" cy="108071"/>
              </a:xfrm>
              <a:custGeom>
                <a:avLst/>
                <a:gdLst>
                  <a:gd name="connsiteX0" fmla="*/ 0 w 1879042"/>
                  <a:gd name="connsiteY0" fmla="*/ 98023 h 108071"/>
                  <a:gd name="connsiteX1" fmla="*/ 221064 w 1879042"/>
                  <a:gd name="connsiteY1" fmla="*/ 57829 h 108071"/>
                  <a:gd name="connsiteX2" fmla="*/ 673240 w 1879042"/>
                  <a:gd name="connsiteY2" fmla="*/ 7587 h 108071"/>
                  <a:gd name="connsiteX3" fmla="*/ 1185706 w 1879042"/>
                  <a:gd name="connsiteY3" fmla="*/ 7587 h 108071"/>
                  <a:gd name="connsiteX4" fmla="*/ 1738365 w 1879042"/>
                  <a:gd name="connsiteY4" fmla="*/ 77926 h 108071"/>
                  <a:gd name="connsiteX5" fmla="*/ 1879042 w 1879042"/>
                  <a:gd name="connsiteY5" fmla="*/ 108071 h 10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9042" h="108071">
                    <a:moveTo>
                      <a:pt x="0" y="98023"/>
                    </a:moveTo>
                    <a:cubicBezTo>
                      <a:pt x="54428" y="85462"/>
                      <a:pt x="108857" y="72902"/>
                      <a:pt x="221064" y="57829"/>
                    </a:cubicBezTo>
                    <a:cubicBezTo>
                      <a:pt x="333271" y="42756"/>
                      <a:pt x="512466" y="15961"/>
                      <a:pt x="673240" y="7587"/>
                    </a:cubicBezTo>
                    <a:cubicBezTo>
                      <a:pt x="834014" y="-787"/>
                      <a:pt x="1008185" y="-4136"/>
                      <a:pt x="1185706" y="7587"/>
                    </a:cubicBezTo>
                    <a:cubicBezTo>
                      <a:pt x="1363227" y="19310"/>
                      <a:pt x="1622809" y="61179"/>
                      <a:pt x="1738365" y="77926"/>
                    </a:cubicBezTo>
                    <a:cubicBezTo>
                      <a:pt x="1853921" y="94673"/>
                      <a:pt x="1866481" y="101372"/>
                      <a:pt x="1879042" y="108071"/>
                    </a:cubicBezTo>
                  </a:path>
                </a:pathLst>
              </a:custGeom>
              <a:ln w="38100">
                <a:solidFill>
                  <a:srgbClr val="8A0D3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sp>
          <p:nvSpPr>
            <p:cNvPr id="20" name="شكل حر: شكل 19">
              <a:extLst>
                <a:ext uri="{FF2B5EF4-FFF2-40B4-BE49-F238E27FC236}">
                  <a16:creationId xmlns:a16="http://schemas.microsoft.com/office/drawing/2014/main" id="{B7DC7114-0F33-4546-9CFA-4F75F3A2E8BA}"/>
                </a:ext>
              </a:extLst>
            </p:cNvPr>
            <p:cNvSpPr/>
            <p:nvPr/>
          </p:nvSpPr>
          <p:spPr>
            <a:xfrm>
              <a:off x="9113855" y="1853426"/>
              <a:ext cx="2059912" cy="121417"/>
            </a:xfrm>
            <a:custGeom>
              <a:avLst/>
              <a:gdLst>
                <a:gd name="connsiteX0" fmla="*/ 0 w 1879042"/>
                <a:gd name="connsiteY0" fmla="*/ 98023 h 108071"/>
                <a:gd name="connsiteX1" fmla="*/ 221064 w 1879042"/>
                <a:gd name="connsiteY1" fmla="*/ 57829 h 108071"/>
                <a:gd name="connsiteX2" fmla="*/ 673240 w 1879042"/>
                <a:gd name="connsiteY2" fmla="*/ 7587 h 108071"/>
                <a:gd name="connsiteX3" fmla="*/ 1185706 w 1879042"/>
                <a:gd name="connsiteY3" fmla="*/ 7587 h 108071"/>
                <a:gd name="connsiteX4" fmla="*/ 1738365 w 1879042"/>
                <a:gd name="connsiteY4" fmla="*/ 77926 h 108071"/>
                <a:gd name="connsiteX5" fmla="*/ 1879042 w 1879042"/>
                <a:gd name="connsiteY5" fmla="*/ 108071 h 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42" h="108071">
                  <a:moveTo>
                    <a:pt x="0" y="98023"/>
                  </a:moveTo>
                  <a:cubicBezTo>
                    <a:pt x="54428" y="85462"/>
                    <a:pt x="108857" y="72902"/>
                    <a:pt x="221064" y="57829"/>
                  </a:cubicBezTo>
                  <a:cubicBezTo>
                    <a:pt x="333271" y="42756"/>
                    <a:pt x="512466" y="15961"/>
                    <a:pt x="673240" y="7587"/>
                  </a:cubicBezTo>
                  <a:cubicBezTo>
                    <a:pt x="834014" y="-787"/>
                    <a:pt x="1008185" y="-4136"/>
                    <a:pt x="1185706" y="7587"/>
                  </a:cubicBezTo>
                  <a:cubicBezTo>
                    <a:pt x="1363227" y="19310"/>
                    <a:pt x="1622809" y="61179"/>
                    <a:pt x="1738365" y="77926"/>
                  </a:cubicBezTo>
                  <a:cubicBezTo>
                    <a:pt x="1853921" y="94673"/>
                    <a:pt x="1866481" y="101372"/>
                    <a:pt x="1879042" y="108071"/>
                  </a:cubicBezTo>
                </a:path>
              </a:pathLst>
            </a:custGeom>
            <a:ln w="38100">
              <a:solidFill>
                <a:srgbClr val="8A0D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مثلث متساوي الساقين 20">
              <a:extLst>
                <a:ext uri="{FF2B5EF4-FFF2-40B4-BE49-F238E27FC236}">
                  <a16:creationId xmlns:a16="http://schemas.microsoft.com/office/drawing/2014/main" id="{B03DB42B-3C25-4622-9E8D-4376D9D2B907}"/>
                </a:ext>
              </a:extLst>
            </p:cNvPr>
            <p:cNvSpPr/>
            <p:nvPr/>
          </p:nvSpPr>
          <p:spPr>
            <a:xfrm rot="10800000">
              <a:off x="9957228" y="2104626"/>
              <a:ext cx="373166" cy="239213"/>
            </a:xfrm>
            <a:prstGeom prst="triangle">
              <a:avLst/>
            </a:prstGeom>
            <a:solidFill>
              <a:srgbClr val="7B002C"/>
            </a:solidFill>
            <a:ln w="38100">
              <a:solidFill>
                <a:srgbClr val="8A0D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27" name="مجموعة 26">
            <a:extLst>
              <a:ext uri="{FF2B5EF4-FFF2-40B4-BE49-F238E27FC236}">
                <a16:creationId xmlns:a16="http://schemas.microsoft.com/office/drawing/2014/main" id="{BB7AF26D-B581-479E-ACAA-BF514DE0DFE7}"/>
              </a:ext>
            </a:extLst>
          </p:cNvPr>
          <p:cNvGrpSpPr/>
          <p:nvPr/>
        </p:nvGrpSpPr>
        <p:grpSpPr>
          <a:xfrm rot="2528529">
            <a:off x="5317263" y="1096715"/>
            <a:ext cx="5997790" cy="1876590"/>
            <a:chOff x="7060639" y="467249"/>
            <a:chExt cx="5997790" cy="1876590"/>
          </a:xfrm>
        </p:grpSpPr>
        <p:grpSp>
          <p:nvGrpSpPr>
            <p:cNvPr id="28" name="مجموعة 27">
              <a:extLst>
                <a:ext uri="{FF2B5EF4-FFF2-40B4-BE49-F238E27FC236}">
                  <a16:creationId xmlns:a16="http://schemas.microsoft.com/office/drawing/2014/main" id="{FFF8760F-54C1-461B-9A50-AA4FE732CF28}"/>
                </a:ext>
              </a:extLst>
            </p:cNvPr>
            <p:cNvGrpSpPr/>
            <p:nvPr/>
          </p:nvGrpSpPr>
          <p:grpSpPr>
            <a:xfrm>
              <a:off x="7060639" y="467249"/>
              <a:ext cx="5997790" cy="1754274"/>
              <a:chOff x="7050591" y="419519"/>
              <a:chExt cx="5997790" cy="1754274"/>
            </a:xfrm>
          </p:grpSpPr>
          <p:cxnSp>
            <p:nvCxnSpPr>
              <p:cNvPr id="31" name="رابط مستقيم 30">
                <a:extLst>
                  <a:ext uri="{FF2B5EF4-FFF2-40B4-BE49-F238E27FC236}">
                    <a16:creationId xmlns:a16="http://schemas.microsoft.com/office/drawing/2014/main" id="{D3C6512B-5441-437B-A131-2F84BBC5E742}"/>
                  </a:ext>
                </a:extLst>
              </p:cNvPr>
              <p:cNvCxnSpPr/>
              <p:nvPr/>
            </p:nvCxnSpPr>
            <p:spPr>
              <a:xfrm flipH="1">
                <a:off x="11075940" y="669891"/>
                <a:ext cx="462224" cy="1487155"/>
              </a:xfrm>
              <a:prstGeom prst="line">
                <a:avLst/>
              </a:prstGeom>
              <a:ln w="57150">
                <a:solidFill>
                  <a:srgbClr val="E96F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رابط مستقيم 31">
                <a:extLst>
                  <a:ext uri="{FF2B5EF4-FFF2-40B4-BE49-F238E27FC236}">
                    <a16:creationId xmlns:a16="http://schemas.microsoft.com/office/drawing/2014/main" id="{B0B3D38E-F8C6-4C1B-8E80-F6AC1EFED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08" y="669891"/>
                <a:ext cx="654818" cy="1503902"/>
              </a:xfrm>
              <a:prstGeom prst="line">
                <a:avLst/>
              </a:prstGeom>
              <a:ln w="57150">
                <a:solidFill>
                  <a:srgbClr val="E96F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قوس 32">
                <a:extLst>
                  <a:ext uri="{FF2B5EF4-FFF2-40B4-BE49-F238E27FC236}">
                    <a16:creationId xmlns:a16="http://schemas.microsoft.com/office/drawing/2014/main" id="{F6265AF1-B4A7-4558-990F-09242A434ABF}"/>
                  </a:ext>
                </a:extLst>
              </p:cNvPr>
              <p:cNvSpPr/>
              <p:nvPr/>
            </p:nvSpPr>
            <p:spPr>
              <a:xfrm>
                <a:off x="7050591" y="419519"/>
                <a:ext cx="4487573" cy="462224"/>
              </a:xfrm>
              <a:prstGeom prst="arc">
                <a:avLst>
                  <a:gd name="adj1" fmla="val 20734158"/>
                  <a:gd name="adj2" fmla="val 43828"/>
                </a:avLst>
              </a:prstGeom>
              <a:ln w="57150">
                <a:solidFill>
                  <a:srgbClr val="E96F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34" name="قوس 33">
                <a:extLst>
                  <a:ext uri="{FF2B5EF4-FFF2-40B4-BE49-F238E27FC236}">
                    <a16:creationId xmlns:a16="http://schemas.microsoft.com/office/drawing/2014/main" id="{3013C986-9405-46D4-BAF4-162D7AE838DD}"/>
                  </a:ext>
                </a:extLst>
              </p:cNvPr>
              <p:cNvSpPr/>
              <p:nvPr/>
            </p:nvSpPr>
            <p:spPr>
              <a:xfrm flipH="1">
                <a:off x="8560808" y="427055"/>
                <a:ext cx="4487573" cy="462224"/>
              </a:xfrm>
              <a:prstGeom prst="arc">
                <a:avLst>
                  <a:gd name="adj1" fmla="val 20506564"/>
                  <a:gd name="adj2" fmla="val 43828"/>
                </a:avLst>
              </a:prstGeom>
              <a:ln w="57150">
                <a:solidFill>
                  <a:srgbClr val="E96F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35" name="شكل حر: شكل 34">
                <a:extLst>
                  <a:ext uri="{FF2B5EF4-FFF2-40B4-BE49-F238E27FC236}">
                    <a16:creationId xmlns:a16="http://schemas.microsoft.com/office/drawing/2014/main" id="{0AC7F5C6-2937-45FB-AD8D-E8A063755AD6}"/>
                  </a:ext>
                </a:extLst>
              </p:cNvPr>
              <p:cNvSpPr/>
              <p:nvPr/>
            </p:nvSpPr>
            <p:spPr>
              <a:xfrm>
                <a:off x="9206262" y="2062766"/>
                <a:ext cx="1879042" cy="108071"/>
              </a:xfrm>
              <a:custGeom>
                <a:avLst/>
                <a:gdLst>
                  <a:gd name="connsiteX0" fmla="*/ 0 w 1879042"/>
                  <a:gd name="connsiteY0" fmla="*/ 98023 h 108071"/>
                  <a:gd name="connsiteX1" fmla="*/ 221064 w 1879042"/>
                  <a:gd name="connsiteY1" fmla="*/ 57829 h 108071"/>
                  <a:gd name="connsiteX2" fmla="*/ 673240 w 1879042"/>
                  <a:gd name="connsiteY2" fmla="*/ 7587 h 108071"/>
                  <a:gd name="connsiteX3" fmla="*/ 1185706 w 1879042"/>
                  <a:gd name="connsiteY3" fmla="*/ 7587 h 108071"/>
                  <a:gd name="connsiteX4" fmla="*/ 1738365 w 1879042"/>
                  <a:gd name="connsiteY4" fmla="*/ 77926 h 108071"/>
                  <a:gd name="connsiteX5" fmla="*/ 1879042 w 1879042"/>
                  <a:gd name="connsiteY5" fmla="*/ 108071 h 10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9042" h="108071">
                    <a:moveTo>
                      <a:pt x="0" y="98023"/>
                    </a:moveTo>
                    <a:cubicBezTo>
                      <a:pt x="54428" y="85462"/>
                      <a:pt x="108857" y="72902"/>
                      <a:pt x="221064" y="57829"/>
                    </a:cubicBezTo>
                    <a:cubicBezTo>
                      <a:pt x="333271" y="42756"/>
                      <a:pt x="512466" y="15961"/>
                      <a:pt x="673240" y="7587"/>
                    </a:cubicBezTo>
                    <a:cubicBezTo>
                      <a:pt x="834014" y="-787"/>
                      <a:pt x="1008185" y="-4136"/>
                      <a:pt x="1185706" y="7587"/>
                    </a:cubicBezTo>
                    <a:cubicBezTo>
                      <a:pt x="1363227" y="19310"/>
                      <a:pt x="1622809" y="61179"/>
                      <a:pt x="1738365" y="77926"/>
                    </a:cubicBezTo>
                    <a:cubicBezTo>
                      <a:pt x="1853921" y="94673"/>
                      <a:pt x="1866481" y="101372"/>
                      <a:pt x="1879042" y="108071"/>
                    </a:cubicBezTo>
                  </a:path>
                </a:pathLst>
              </a:custGeom>
              <a:ln w="57150">
                <a:solidFill>
                  <a:srgbClr val="E96F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sp>
          <p:nvSpPr>
            <p:cNvPr id="29" name="شكل حر: شكل 28">
              <a:extLst>
                <a:ext uri="{FF2B5EF4-FFF2-40B4-BE49-F238E27FC236}">
                  <a16:creationId xmlns:a16="http://schemas.microsoft.com/office/drawing/2014/main" id="{B199B9AF-C5B2-4F8E-B423-981F76EF498A}"/>
                </a:ext>
              </a:extLst>
            </p:cNvPr>
            <p:cNvSpPr/>
            <p:nvPr/>
          </p:nvSpPr>
          <p:spPr>
            <a:xfrm>
              <a:off x="9113855" y="1853426"/>
              <a:ext cx="2059912" cy="121417"/>
            </a:xfrm>
            <a:custGeom>
              <a:avLst/>
              <a:gdLst>
                <a:gd name="connsiteX0" fmla="*/ 0 w 1879042"/>
                <a:gd name="connsiteY0" fmla="*/ 98023 h 108071"/>
                <a:gd name="connsiteX1" fmla="*/ 221064 w 1879042"/>
                <a:gd name="connsiteY1" fmla="*/ 57829 h 108071"/>
                <a:gd name="connsiteX2" fmla="*/ 673240 w 1879042"/>
                <a:gd name="connsiteY2" fmla="*/ 7587 h 108071"/>
                <a:gd name="connsiteX3" fmla="*/ 1185706 w 1879042"/>
                <a:gd name="connsiteY3" fmla="*/ 7587 h 108071"/>
                <a:gd name="connsiteX4" fmla="*/ 1738365 w 1879042"/>
                <a:gd name="connsiteY4" fmla="*/ 77926 h 108071"/>
                <a:gd name="connsiteX5" fmla="*/ 1879042 w 1879042"/>
                <a:gd name="connsiteY5" fmla="*/ 108071 h 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42" h="108071">
                  <a:moveTo>
                    <a:pt x="0" y="98023"/>
                  </a:moveTo>
                  <a:cubicBezTo>
                    <a:pt x="54428" y="85462"/>
                    <a:pt x="108857" y="72902"/>
                    <a:pt x="221064" y="57829"/>
                  </a:cubicBezTo>
                  <a:cubicBezTo>
                    <a:pt x="333271" y="42756"/>
                    <a:pt x="512466" y="15961"/>
                    <a:pt x="673240" y="7587"/>
                  </a:cubicBezTo>
                  <a:cubicBezTo>
                    <a:pt x="834014" y="-787"/>
                    <a:pt x="1008185" y="-4136"/>
                    <a:pt x="1185706" y="7587"/>
                  </a:cubicBezTo>
                  <a:cubicBezTo>
                    <a:pt x="1363227" y="19310"/>
                    <a:pt x="1622809" y="61179"/>
                    <a:pt x="1738365" y="77926"/>
                  </a:cubicBezTo>
                  <a:cubicBezTo>
                    <a:pt x="1853921" y="94673"/>
                    <a:pt x="1866481" y="101372"/>
                    <a:pt x="1879042" y="108071"/>
                  </a:cubicBezTo>
                </a:path>
              </a:pathLst>
            </a:custGeom>
            <a:ln w="57150">
              <a:solidFill>
                <a:srgbClr val="E96F7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مثلث متساوي الساقين 29">
              <a:extLst>
                <a:ext uri="{FF2B5EF4-FFF2-40B4-BE49-F238E27FC236}">
                  <a16:creationId xmlns:a16="http://schemas.microsoft.com/office/drawing/2014/main" id="{C17B18BA-259B-4FDB-A16C-2533DB4080FA}"/>
                </a:ext>
              </a:extLst>
            </p:cNvPr>
            <p:cNvSpPr/>
            <p:nvPr/>
          </p:nvSpPr>
          <p:spPr>
            <a:xfrm rot="10800000">
              <a:off x="9957228" y="2104626"/>
              <a:ext cx="373166" cy="239213"/>
            </a:xfrm>
            <a:prstGeom prst="triangle">
              <a:avLst/>
            </a:prstGeom>
            <a:solidFill>
              <a:srgbClr val="E96F7A"/>
            </a:solidFill>
            <a:ln w="57150">
              <a:solidFill>
                <a:srgbClr val="E96F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36" name="مجموعة 35">
            <a:extLst>
              <a:ext uri="{FF2B5EF4-FFF2-40B4-BE49-F238E27FC236}">
                <a16:creationId xmlns:a16="http://schemas.microsoft.com/office/drawing/2014/main" id="{4E2CFED3-7330-431A-8ECC-DDCEEEBBD27F}"/>
              </a:ext>
            </a:extLst>
          </p:cNvPr>
          <p:cNvGrpSpPr/>
          <p:nvPr/>
        </p:nvGrpSpPr>
        <p:grpSpPr>
          <a:xfrm rot="18832984" flipH="1">
            <a:off x="808688" y="1172321"/>
            <a:ext cx="5997790" cy="1876590"/>
            <a:chOff x="7060639" y="467249"/>
            <a:chExt cx="5997790" cy="1876590"/>
          </a:xfrm>
        </p:grpSpPr>
        <p:grpSp>
          <p:nvGrpSpPr>
            <p:cNvPr id="37" name="مجموعة 36">
              <a:extLst>
                <a:ext uri="{FF2B5EF4-FFF2-40B4-BE49-F238E27FC236}">
                  <a16:creationId xmlns:a16="http://schemas.microsoft.com/office/drawing/2014/main" id="{E3E870E4-AE34-4502-BE6B-B056061B4DC9}"/>
                </a:ext>
              </a:extLst>
            </p:cNvPr>
            <p:cNvGrpSpPr/>
            <p:nvPr/>
          </p:nvGrpSpPr>
          <p:grpSpPr>
            <a:xfrm>
              <a:off x="7060639" y="467249"/>
              <a:ext cx="5997790" cy="1754274"/>
              <a:chOff x="7050591" y="419519"/>
              <a:chExt cx="5997790" cy="1754274"/>
            </a:xfrm>
          </p:grpSpPr>
          <p:cxnSp>
            <p:nvCxnSpPr>
              <p:cNvPr id="40" name="رابط مستقيم 39">
                <a:extLst>
                  <a:ext uri="{FF2B5EF4-FFF2-40B4-BE49-F238E27FC236}">
                    <a16:creationId xmlns:a16="http://schemas.microsoft.com/office/drawing/2014/main" id="{01E0899F-1585-4E58-837E-65AA55360562}"/>
                  </a:ext>
                </a:extLst>
              </p:cNvPr>
              <p:cNvCxnSpPr/>
              <p:nvPr/>
            </p:nvCxnSpPr>
            <p:spPr>
              <a:xfrm flipH="1">
                <a:off x="11075940" y="669891"/>
                <a:ext cx="462224" cy="1487155"/>
              </a:xfrm>
              <a:prstGeom prst="line">
                <a:avLst/>
              </a:prstGeom>
              <a:ln w="38100">
                <a:solidFill>
                  <a:srgbClr val="06538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رابط مستقيم 40">
                <a:extLst>
                  <a:ext uri="{FF2B5EF4-FFF2-40B4-BE49-F238E27FC236}">
                    <a16:creationId xmlns:a16="http://schemas.microsoft.com/office/drawing/2014/main" id="{6CE1260D-C811-4A68-8B01-666659178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08" y="669891"/>
                <a:ext cx="654818" cy="1503902"/>
              </a:xfrm>
              <a:prstGeom prst="line">
                <a:avLst/>
              </a:prstGeom>
              <a:ln w="38100">
                <a:solidFill>
                  <a:srgbClr val="06538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قوس 41">
                <a:extLst>
                  <a:ext uri="{FF2B5EF4-FFF2-40B4-BE49-F238E27FC236}">
                    <a16:creationId xmlns:a16="http://schemas.microsoft.com/office/drawing/2014/main" id="{E8D0241B-C28A-47D2-A438-013CB3A108E0}"/>
                  </a:ext>
                </a:extLst>
              </p:cNvPr>
              <p:cNvSpPr/>
              <p:nvPr/>
            </p:nvSpPr>
            <p:spPr>
              <a:xfrm>
                <a:off x="7050591" y="419519"/>
                <a:ext cx="4487573" cy="462224"/>
              </a:xfrm>
              <a:prstGeom prst="arc">
                <a:avLst>
                  <a:gd name="adj1" fmla="val 20734158"/>
                  <a:gd name="adj2" fmla="val 43828"/>
                </a:avLst>
              </a:prstGeom>
              <a:ln w="38100">
                <a:solidFill>
                  <a:srgbClr val="06538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43" name="قوس 42">
                <a:extLst>
                  <a:ext uri="{FF2B5EF4-FFF2-40B4-BE49-F238E27FC236}">
                    <a16:creationId xmlns:a16="http://schemas.microsoft.com/office/drawing/2014/main" id="{668F861B-95C5-4E95-9066-0DF57096DC5E}"/>
                  </a:ext>
                </a:extLst>
              </p:cNvPr>
              <p:cNvSpPr/>
              <p:nvPr/>
            </p:nvSpPr>
            <p:spPr>
              <a:xfrm flipH="1">
                <a:off x="8560808" y="427055"/>
                <a:ext cx="4487573" cy="462224"/>
              </a:xfrm>
              <a:prstGeom prst="arc">
                <a:avLst>
                  <a:gd name="adj1" fmla="val 20506564"/>
                  <a:gd name="adj2" fmla="val 43828"/>
                </a:avLst>
              </a:prstGeom>
              <a:ln w="38100">
                <a:solidFill>
                  <a:srgbClr val="06538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44" name="شكل حر: شكل 43">
                <a:extLst>
                  <a:ext uri="{FF2B5EF4-FFF2-40B4-BE49-F238E27FC236}">
                    <a16:creationId xmlns:a16="http://schemas.microsoft.com/office/drawing/2014/main" id="{67EC0628-6F25-4FFD-95D9-5E6A13BF6225}"/>
                  </a:ext>
                </a:extLst>
              </p:cNvPr>
              <p:cNvSpPr/>
              <p:nvPr/>
            </p:nvSpPr>
            <p:spPr>
              <a:xfrm>
                <a:off x="9206262" y="2062766"/>
                <a:ext cx="1879042" cy="108071"/>
              </a:xfrm>
              <a:custGeom>
                <a:avLst/>
                <a:gdLst>
                  <a:gd name="connsiteX0" fmla="*/ 0 w 1879042"/>
                  <a:gd name="connsiteY0" fmla="*/ 98023 h 108071"/>
                  <a:gd name="connsiteX1" fmla="*/ 221064 w 1879042"/>
                  <a:gd name="connsiteY1" fmla="*/ 57829 h 108071"/>
                  <a:gd name="connsiteX2" fmla="*/ 673240 w 1879042"/>
                  <a:gd name="connsiteY2" fmla="*/ 7587 h 108071"/>
                  <a:gd name="connsiteX3" fmla="*/ 1185706 w 1879042"/>
                  <a:gd name="connsiteY3" fmla="*/ 7587 h 108071"/>
                  <a:gd name="connsiteX4" fmla="*/ 1738365 w 1879042"/>
                  <a:gd name="connsiteY4" fmla="*/ 77926 h 108071"/>
                  <a:gd name="connsiteX5" fmla="*/ 1879042 w 1879042"/>
                  <a:gd name="connsiteY5" fmla="*/ 108071 h 10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9042" h="108071">
                    <a:moveTo>
                      <a:pt x="0" y="98023"/>
                    </a:moveTo>
                    <a:cubicBezTo>
                      <a:pt x="54428" y="85462"/>
                      <a:pt x="108857" y="72902"/>
                      <a:pt x="221064" y="57829"/>
                    </a:cubicBezTo>
                    <a:cubicBezTo>
                      <a:pt x="333271" y="42756"/>
                      <a:pt x="512466" y="15961"/>
                      <a:pt x="673240" y="7587"/>
                    </a:cubicBezTo>
                    <a:cubicBezTo>
                      <a:pt x="834014" y="-787"/>
                      <a:pt x="1008185" y="-4136"/>
                      <a:pt x="1185706" y="7587"/>
                    </a:cubicBezTo>
                    <a:cubicBezTo>
                      <a:pt x="1363227" y="19310"/>
                      <a:pt x="1622809" y="61179"/>
                      <a:pt x="1738365" y="77926"/>
                    </a:cubicBezTo>
                    <a:cubicBezTo>
                      <a:pt x="1853921" y="94673"/>
                      <a:pt x="1866481" y="101372"/>
                      <a:pt x="1879042" y="108071"/>
                    </a:cubicBezTo>
                  </a:path>
                </a:pathLst>
              </a:custGeom>
              <a:ln w="38100">
                <a:solidFill>
                  <a:srgbClr val="06538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sp>
          <p:nvSpPr>
            <p:cNvPr id="38" name="شكل حر: شكل 37">
              <a:extLst>
                <a:ext uri="{FF2B5EF4-FFF2-40B4-BE49-F238E27FC236}">
                  <a16:creationId xmlns:a16="http://schemas.microsoft.com/office/drawing/2014/main" id="{AF400409-FF48-4AC0-8C4F-D003CAAA3C07}"/>
                </a:ext>
              </a:extLst>
            </p:cNvPr>
            <p:cNvSpPr/>
            <p:nvPr/>
          </p:nvSpPr>
          <p:spPr>
            <a:xfrm>
              <a:off x="9113855" y="1853426"/>
              <a:ext cx="2059912" cy="121417"/>
            </a:xfrm>
            <a:custGeom>
              <a:avLst/>
              <a:gdLst>
                <a:gd name="connsiteX0" fmla="*/ 0 w 1879042"/>
                <a:gd name="connsiteY0" fmla="*/ 98023 h 108071"/>
                <a:gd name="connsiteX1" fmla="*/ 221064 w 1879042"/>
                <a:gd name="connsiteY1" fmla="*/ 57829 h 108071"/>
                <a:gd name="connsiteX2" fmla="*/ 673240 w 1879042"/>
                <a:gd name="connsiteY2" fmla="*/ 7587 h 108071"/>
                <a:gd name="connsiteX3" fmla="*/ 1185706 w 1879042"/>
                <a:gd name="connsiteY3" fmla="*/ 7587 h 108071"/>
                <a:gd name="connsiteX4" fmla="*/ 1738365 w 1879042"/>
                <a:gd name="connsiteY4" fmla="*/ 77926 h 108071"/>
                <a:gd name="connsiteX5" fmla="*/ 1879042 w 1879042"/>
                <a:gd name="connsiteY5" fmla="*/ 108071 h 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42" h="108071">
                  <a:moveTo>
                    <a:pt x="0" y="98023"/>
                  </a:moveTo>
                  <a:cubicBezTo>
                    <a:pt x="54428" y="85462"/>
                    <a:pt x="108857" y="72902"/>
                    <a:pt x="221064" y="57829"/>
                  </a:cubicBezTo>
                  <a:cubicBezTo>
                    <a:pt x="333271" y="42756"/>
                    <a:pt x="512466" y="15961"/>
                    <a:pt x="673240" y="7587"/>
                  </a:cubicBezTo>
                  <a:cubicBezTo>
                    <a:pt x="834014" y="-787"/>
                    <a:pt x="1008185" y="-4136"/>
                    <a:pt x="1185706" y="7587"/>
                  </a:cubicBezTo>
                  <a:cubicBezTo>
                    <a:pt x="1363227" y="19310"/>
                    <a:pt x="1622809" y="61179"/>
                    <a:pt x="1738365" y="77926"/>
                  </a:cubicBezTo>
                  <a:cubicBezTo>
                    <a:pt x="1853921" y="94673"/>
                    <a:pt x="1866481" y="101372"/>
                    <a:pt x="1879042" y="108071"/>
                  </a:cubicBezTo>
                </a:path>
              </a:pathLst>
            </a:custGeom>
            <a:ln w="38100">
              <a:solidFill>
                <a:srgbClr val="06538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ثلث متساوي الساقين 38">
              <a:extLst>
                <a:ext uri="{FF2B5EF4-FFF2-40B4-BE49-F238E27FC236}">
                  <a16:creationId xmlns:a16="http://schemas.microsoft.com/office/drawing/2014/main" id="{7DC1199D-AA55-418A-91FC-3EE7BE822036}"/>
                </a:ext>
              </a:extLst>
            </p:cNvPr>
            <p:cNvSpPr/>
            <p:nvPr/>
          </p:nvSpPr>
          <p:spPr>
            <a:xfrm rot="10800000">
              <a:off x="9957228" y="2104626"/>
              <a:ext cx="373166" cy="239213"/>
            </a:xfrm>
            <a:prstGeom prst="triangle">
              <a:avLst/>
            </a:prstGeom>
            <a:solidFill>
              <a:srgbClr val="065381"/>
            </a:solidFill>
            <a:ln w="38100">
              <a:solidFill>
                <a:srgbClr val="0653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45" name="مجموعة 44">
            <a:extLst>
              <a:ext uri="{FF2B5EF4-FFF2-40B4-BE49-F238E27FC236}">
                <a16:creationId xmlns:a16="http://schemas.microsoft.com/office/drawing/2014/main" id="{F5696F95-FF0E-4069-B31D-F0835FE65FDD}"/>
              </a:ext>
            </a:extLst>
          </p:cNvPr>
          <p:cNvGrpSpPr/>
          <p:nvPr/>
        </p:nvGrpSpPr>
        <p:grpSpPr>
          <a:xfrm rot="5099916">
            <a:off x="6452076" y="3267976"/>
            <a:ext cx="5997790" cy="1876590"/>
            <a:chOff x="7060639" y="467249"/>
            <a:chExt cx="5997790" cy="1876590"/>
          </a:xfrm>
          <a:noFill/>
        </p:grpSpPr>
        <p:grpSp>
          <p:nvGrpSpPr>
            <p:cNvPr id="46" name="مجموعة 45">
              <a:extLst>
                <a:ext uri="{FF2B5EF4-FFF2-40B4-BE49-F238E27FC236}">
                  <a16:creationId xmlns:a16="http://schemas.microsoft.com/office/drawing/2014/main" id="{D6150EDF-616A-4371-9160-03FD7AD12FC9}"/>
                </a:ext>
              </a:extLst>
            </p:cNvPr>
            <p:cNvGrpSpPr/>
            <p:nvPr/>
          </p:nvGrpSpPr>
          <p:grpSpPr>
            <a:xfrm>
              <a:off x="7060639" y="467249"/>
              <a:ext cx="5997790" cy="1754274"/>
              <a:chOff x="7050591" y="419519"/>
              <a:chExt cx="5997790" cy="1754274"/>
            </a:xfrm>
            <a:grpFill/>
          </p:grpSpPr>
          <p:cxnSp>
            <p:nvCxnSpPr>
              <p:cNvPr id="49" name="رابط مستقيم 48">
                <a:extLst>
                  <a:ext uri="{FF2B5EF4-FFF2-40B4-BE49-F238E27FC236}">
                    <a16:creationId xmlns:a16="http://schemas.microsoft.com/office/drawing/2014/main" id="{8D74157D-BFF0-4008-AB11-787B740F59D4}"/>
                  </a:ext>
                </a:extLst>
              </p:cNvPr>
              <p:cNvCxnSpPr/>
              <p:nvPr/>
            </p:nvCxnSpPr>
            <p:spPr>
              <a:xfrm flipH="1">
                <a:off x="11075940" y="669891"/>
                <a:ext cx="462224" cy="1487155"/>
              </a:xfrm>
              <a:prstGeom prst="line">
                <a:avLst/>
              </a:prstGeom>
              <a:grpFill/>
              <a:ln w="38100">
                <a:solidFill>
                  <a:srgbClr val="FE912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رابط مستقيم 49">
                <a:extLst>
                  <a:ext uri="{FF2B5EF4-FFF2-40B4-BE49-F238E27FC236}">
                    <a16:creationId xmlns:a16="http://schemas.microsoft.com/office/drawing/2014/main" id="{FE9732C7-D70C-4396-BB8F-EDAE89293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08" y="669891"/>
                <a:ext cx="654818" cy="1503902"/>
              </a:xfrm>
              <a:prstGeom prst="line">
                <a:avLst/>
              </a:prstGeom>
              <a:grpFill/>
              <a:ln w="38100">
                <a:solidFill>
                  <a:srgbClr val="FE912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قوس 50">
                <a:extLst>
                  <a:ext uri="{FF2B5EF4-FFF2-40B4-BE49-F238E27FC236}">
                    <a16:creationId xmlns:a16="http://schemas.microsoft.com/office/drawing/2014/main" id="{8329DE36-1C7A-4A17-896F-FBD28A133D60}"/>
                  </a:ext>
                </a:extLst>
              </p:cNvPr>
              <p:cNvSpPr/>
              <p:nvPr/>
            </p:nvSpPr>
            <p:spPr>
              <a:xfrm>
                <a:off x="7050591" y="419519"/>
                <a:ext cx="4487573" cy="462224"/>
              </a:xfrm>
              <a:prstGeom prst="arc">
                <a:avLst>
                  <a:gd name="adj1" fmla="val 20734158"/>
                  <a:gd name="adj2" fmla="val 43828"/>
                </a:avLst>
              </a:prstGeom>
              <a:grpFill/>
              <a:ln w="38100">
                <a:solidFill>
                  <a:srgbClr val="FE912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52" name="قوس 51">
                <a:extLst>
                  <a:ext uri="{FF2B5EF4-FFF2-40B4-BE49-F238E27FC236}">
                    <a16:creationId xmlns:a16="http://schemas.microsoft.com/office/drawing/2014/main" id="{796D98BF-83FD-49CA-9C44-4CDDB9465666}"/>
                  </a:ext>
                </a:extLst>
              </p:cNvPr>
              <p:cNvSpPr/>
              <p:nvPr/>
            </p:nvSpPr>
            <p:spPr>
              <a:xfrm flipH="1">
                <a:off x="8560808" y="427055"/>
                <a:ext cx="4487573" cy="462224"/>
              </a:xfrm>
              <a:prstGeom prst="arc">
                <a:avLst>
                  <a:gd name="adj1" fmla="val 20506564"/>
                  <a:gd name="adj2" fmla="val 43828"/>
                </a:avLst>
              </a:prstGeom>
              <a:grpFill/>
              <a:ln w="38100">
                <a:solidFill>
                  <a:srgbClr val="FE912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53" name="شكل حر: شكل 52">
                <a:extLst>
                  <a:ext uri="{FF2B5EF4-FFF2-40B4-BE49-F238E27FC236}">
                    <a16:creationId xmlns:a16="http://schemas.microsoft.com/office/drawing/2014/main" id="{7FC1D2C5-D35A-482F-971C-D3D9EF25985D}"/>
                  </a:ext>
                </a:extLst>
              </p:cNvPr>
              <p:cNvSpPr/>
              <p:nvPr/>
            </p:nvSpPr>
            <p:spPr>
              <a:xfrm>
                <a:off x="9206262" y="2062766"/>
                <a:ext cx="1879042" cy="108071"/>
              </a:xfrm>
              <a:custGeom>
                <a:avLst/>
                <a:gdLst>
                  <a:gd name="connsiteX0" fmla="*/ 0 w 1879042"/>
                  <a:gd name="connsiteY0" fmla="*/ 98023 h 108071"/>
                  <a:gd name="connsiteX1" fmla="*/ 221064 w 1879042"/>
                  <a:gd name="connsiteY1" fmla="*/ 57829 h 108071"/>
                  <a:gd name="connsiteX2" fmla="*/ 673240 w 1879042"/>
                  <a:gd name="connsiteY2" fmla="*/ 7587 h 108071"/>
                  <a:gd name="connsiteX3" fmla="*/ 1185706 w 1879042"/>
                  <a:gd name="connsiteY3" fmla="*/ 7587 h 108071"/>
                  <a:gd name="connsiteX4" fmla="*/ 1738365 w 1879042"/>
                  <a:gd name="connsiteY4" fmla="*/ 77926 h 108071"/>
                  <a:gd name="connsiteX5" fmla="*/ 1879042 w 1879042"/>
                  <a:gd name="connsiteY5" fmla="*/ 108071 h 10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9042" h="108071">
                    <a:moveTo>
                      <a:pt x="0" y="98023"/>
                    </a:moveTo>
                    <a:cubicBezTo>
                      <a:pt x="54428" y="85462"/>
                      <a:pt x="108857" y="72902"/>
                      <a:pt x="221064" y="57829"/>
                    </a:cubicBezTo>
                    <a:cubicBezTo>
                      <a:pt x="333271" y="42756"/>
                      <a:pt x="512466" y="15961"/>
                      <a:pt x="673240" y="7587"/>
                    </a:cubicBezTo>
                    <a:cubicBezTo>
                      <a:pt x="834014" y="-787"/>
                      <a:pt x="1008185" y="-4136"/>
                      <a:pt x="1185706" y="7587"/>
                    </a:cubicBezTo>
                    <a:cubicBezTo>
                      <a:pt x="1363227" y="19310"/>
                      <a:pt x="1622809" y="61179"/>
                      <a:pt x="1738365" y="77926"/>
                    </a:cubicBezTo>
                    <a:cubicBezTo>
                      <a:pt x="1853921" y="94673"/>
                      <a:pt x="1866481" y="101372"/>
                      <a:pt x="1879042" y="108071"/>
                    </a:cubicBezTo>
                  </a:path>
                </a:pathLst>
              </a:custGeom>
              <a:grpFill/>
              <a:ln w="38100">
                <a:solidFill>
                  <a:srgbClr val="FE912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sp>
          <p:nvSpPr>
            <p:cNvPr id="47" name="شكل حر: شكل 46">
              <a:extLst>
                <a:ext uri="{FF2B5EF4-FFF2-40B4-BE49-F238E27FC236}">
                  <a16:creationId xmlns:a16="http://schemas.microsoft.com/office/drawing/2014/main" id="{D51D0B4B-34D5-4249-89BC-478C21356F81}"/>
                </a:ext>
              </a:extLst>
            </p:cNvPr>
            <p:cNvSpPr/>
            <p:nvPr/>
          </p:nvSpPr>
          <p:spPr>
            <a:xfrm>
              <a:off x="9113855" y="1853426"/>
              <a:ext cx="2059912" cy="121417"/>
            </a:xfrm>
            <a:custGeom>
              <a:avLst/>
              <a:gdLst>
                <a:gd name="connsiteX0" fmla="*/ 0 w 1879042"/>
                <a:gd name="connsiteY0" fmla="*/ 98023 h 108071"/>
                <a:gd name="connsiteX1" fmla="*/ 221064 w 1879042"/>
                <a:gd name="connsiteY1" fmla="*/ 57829 h 108071"/>
                <a:gd name="connsiteX2" fmla="*/ 673240 w 1879042"/>
                <a:gd name="connsiteY2" fmla="*/ 7587 h 108071"/>
                <a:gd name="connsiteX3" fmla="*/ 1185706 w 1879042"/>
                <a:gd name="connsiteY3" fmla="*/ 7587 h 108071"/>
                <a:gd name="connsiteX4" fmla="*/ 1738365 w 1879042"/>
                <a:gd name="connsiteY4" fmla="*/ 77926 h 108071"/>
                <a:gd name="connsiteX5" fmla="*/ 1879042 w 1879042"/>
                <a:gd name="connsiteY5" fmla="*/ 108071 h 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42" h="108071">
                  <a:moveTo>
                    <a:pt x="0" y="98023"/>
                  </a:moveTo>
                  <a:cubicBezTo>
                    <a:pt x="54428" y="85462"/>
                    <a:pt x="108857" y="72902"/>
                    <a:pt x="221064" y="57829"/>
                  </a:cubicBezTo>
                  <a:cubicBezTo>
                    <a:pt x="333271" y="42756"/>
                    <a:pt x="512466" y="15961"/>
                    <a:pt x="673240" y="7587"/>
                  </a:cubicBezTo>
                  <a:cubicBezTo>
                    <a:pt x="834014" y="-787"/>
                    <a:pt x="1008185" y="-4136"/>
                    <a:pt x="1185706" y="7587"/>
                  </a:cubicBezTo>
                  <a:cubicBezTo>
                    <a:pt x="1363227" y="19310"/>
                    <a:pt x="1622809" y="61179"/>
                    <a:pt x="1738365" y="77926"/>
                  </a:cubicBezTo>
                  <a:cubicBezTo>
                    <a:pt x="1853921" y="94673"/>
                    <a:pt x="1866481" y="101372"/>
                    <a:pt x="1879042" y="108071"/>
                  </a:cubicBezTo>
                </a:path>
              </a:pathLst>
            </a:custGeom>
            <a:grpFill/>
            <a:ln w="38100">
              <a:solidFill>
                <a:srgbClr val="FE912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8" name="مثلث متساوي الساقين 47">
              <a:extLst>
                <a:ext uri="{FF2B5EF4-FFF2-40B4-BE49-F238E27FC236}">
                  <a16:creationId xmlns:a16="http://schemas.microsoft.com/office/drawing/2014/main" id="{6B91349D-1BE9-4F75-8FB4-56117581753F}"/>
                </a:ext>
              </a:extLst>
            </p:cNvPr>
            <p:cNvSpPr/>
            <p:nvPr/>
          </p:nvSpPr>
          <p:spPr>
            <a:xfrm rot="10800000">
              <a:off x="9957228" y="2104626"/>
              <a:ext cx="373166" cy="239213"/>
            </a:xfrm>
            <a:prstGeom prst="triangle">
              <a:avLst/>
            </a:prstGeom>
            <a:solidFill>
              <a:srgbClr val="FE912A"/>
            </a:solidFill>
            <a:ln w="38100">
              <a:solidFill>
                <a:srgbClr val="FE91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54" name="مجموعة 53">
            <a:extLst>
              <a:ext uri="{FF2B5EF4-FFF2-40B4-BE49-F238E27FC236}">
                <a16:creationId xmlns:a16="http://schemas.microsoft.com/office/drawing/2014/main" id="{A2D41289-45CB-48F5-8584-01F585CA4C9B}"/>
              </a:ext>
            </a:extLst>
          </p:cNvPr>
          <p:cNvGrpSpPr/>
          <p:nvPr/>
        </p:nvGrpSpPr>
        <p:grpSpPr>
          <a:xfrm rot="16363538" flipH="1">
            <a:off x="-194944" y="3405132"/>
            <a:ext cx="5997790" cy="1876590"/>
            <a:chOff x="7060639" y="467249"/>
            <a:chExt cx="5997790" cy="1876590"/>
          </a:xfrm>
        </p:grpSpPr>
        <p:grpSp>
          <p:nvGrpSpPr>
            <p:cNvPr id="55" name="مجموعة 54">
              <a:extLst>
                <a:ext uri="{FF2B5EF4-FFF2-40B4-BE49-F238E27FC236}">
                  <a16:creationId xmlns:a16="http://schemas.microsoft.com/office/drawing/2014/main" id="{E8B26B1F-CCFF-4B82-A427-3075C35513FA}"/>
                </a:ext>
              </a:extLst>
            </p:cNvPr>
            <p:cNvGrpSpPr/>
            <p:nvPr/>
          </p:nvGrpSpPr>
          <p:grpSpPr>
            <a:xfrm>
              <a:off x="7060639" y="467249"/>
              <a:ext cx="5997790" cy="1754274"/>
              <a:chOff x="7050591" y="419519"/>
              <a:chExt cx="5997790" cy="1754274"/>
            </a:xfrm>
          </p:grpSpPr>
          <p:cxnSp>
            <p:nvCxnSpPr>
              <p:cNvPr id="58" name="رابط مستقيم 57">
                <a:extLst>
                  <a:ext uri="{FF2B5EF4-FFF2-40B4-BE49-F238E27FC236}">
                    <a16:creationId xmlns:a16="http://schemas.microsoft.com/office/drawing/2014/main" id="{D0FD7408-EFF6-44AF-BA11-D7F9768E7563}"/>
                  </a:ext>
                </a:extLst>
              </p:cNvPr>
              <p:cNvCxnSpPr/>
              <p:nvPr/>
            </p:nvCxnSpPr>
            <p:spPr>
              <a:xfrm flipH="1">
                <a:off x="11075940" y="669891"/>
                <a:ext cx="462224" cy="1487155"/>
              </a:xfrm>
              <a:prstGeom prst="line">
                <a:avLst/>
              </a:prstGeom>
              <a:ln w="38100">
                <a:solidFill>
                  <a:srgbClr val="34B2E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رابط مستقيم 58">
                <a:extLst>
                  <a:ext uri="{FF2B5EF4-FFF2-40B4-BE49-F238E27FC236}">
                    <a16:creationId xmlns:a16="http://schemas.microsoft.com/office/drawing/2014/main" id="{20B77214-FDE3-4D63-AAFA-5B04678AA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08" y="669891"/>
                <a:ext cx="654818" cy="1503902"/>
              </a:xfrm>
              <a:prstGeom prst="line">
                <a:avLst/>
              </a:prstGeom>
              <a:ln w="38100">
                <a:solidFill>
                  <a:srgbClr val="34B2E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قوس 59">
                <a:extLst>
                  <a:ext uri="{FF2B5EF4-FFF2-40B4-BE49-F238E27FC236}">
                    <a16:creationId xmlns:a16="http://schemas.microsoft.com/office/drawing/2014/main" id="{751E76D8-9034-429F-873E-BDC287426FDC}"/>
                  </a:ext>
                </a:extLst>
              </p:cNvPr>
              <p:cNvSpPr/>
              <p:nvPr/>
            </p:nvSpPr>
            <p:spPr>
              <a:xfrm>
                <a:off x="7050591" y="419519"/>
                <a:ext cx="4487573" cy="462224"/>
              </a:xfrm>
              <a:prstGeom prst="arc">
                <a:avLst>
                  <a:gd name="adj1" fmla="val 20734158"/>
                  <a:gd name="adj2" fmla="val 43828"/>
                </a:avLst>
              </a:prstGeom>
              <a:ln w="38100">
                <a:solidFill>
                  <a:srgbClr val="34B2E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61" name="قوس 60">
                <a:extLst>
                  <a:ext uri="{FF2B5EF4-FFF2-40B4-BE49-F238E27FC236}">
                    <a16:creationId xmlns:a16="http://schemas.microsoft.com/office/drawing/2014/main" id="{1C175172-8DEE-422D-A289-56C7F89A16B0}"/>
                  </a:ext>
                </a:extLst>
              </p:cNvPr>
              <p:cNvSpPr/>
              <p:nvPr/>
            </p:nvSpPr>
            <p:spPr>
              <a:xfrm flipH="1">
                <a:off x="8560808" y="427055"/>
                <a:ext cx="4487573" cy="462224"/>
              </a:xfrm>
              <a:prstGeom prst="arc">
                <a:avLst>
                  <a:gd name="adj1" fmla="val 20506564"/>
                  <a:gd name="adj2" fmla="val 43828"/>
                </a:avLst>
              </a:prstGeom>
              <a:ln w="38100">
                <a:solidFill>
                  <a:srgbClr val="34B2E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62" name="شكل حر: شكل 61">
                <a:extLst>
                  <a:ext uri="{FF2B5EF4-FFF2-40B4-BE49-F238E27FC236}">
                    <a16:creationId xmlns:a16="http://schemas.microsoft.com/office/drawing/2014/main" id="{C8380225-7411-4442-9B77-04FF11F0DC7B}"/>
                  </a:ext>
                </a:extLst>
              </p:cNvPr>
              <p:cNvSpPr/>
              <p:nvPr/>
            </p:nvSpPr>
            <p:spPr>
              <a:xfrm>
                <a:off x="9206262" y="2062766"/>
                <a:ext cx="1879042" cy="108071"/>
              </a:xfrm>
              <a:custGeom>
                <a:avLst/>
                <a:gdLst>
                  <a:gd name="connsiteX0" fmla="*/ 0 w 1879042"/>
                  <a:gd name="connsiteY0" fmla="*/ 98023 h 108071"/>
                  <a:gd name="connsiteX1" fmla="*/ 221064 w 1879042"/>
                  <a:gd name="connsiteY1" fmla="*/ 57829 h 108071"/>
                  <a:gd name="connsiteX2" fmla="*/ 673240 w 1879042"/>
                  <a:gd name="connsiteY2" fmla="*/ 7587 h 108071"/>
                  <a:gd name="connsiteX3" fmla="*/ 1185706 w 1879042"/>
                  <a:gd name="connsiteY3" fmla="*/ 7587 h 108071"/>
                  <a:gd name="connsiteX4" fmla="*/ 1738365 w 1879042"/>
                  <a:gd name="connsiteY4" fmla="*/ 77926 h 108071"/>
                  <a:gd name="connsiteX5" fmla="*/ 1879042 w 1879042"/>
                  <a:gd name="connsiteY5" fmla="*/ 108071 h 10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9042" h="108071">
                    <a:moveTo>
                      <a:pt x="0" y="98023"/>
                    </a:moveTo>
                    <a:cubicBezTo>
                      <a:pt x="54428" y="85462"/>
                      <a:pt x="108857" y="72902"/>
                      <a:pt x="221064" y="57829"/>
                    </a:cubicBezTo>
                    <a:cubicBezTo>
                      <a:pt x="333271" y="42756"/>
                      <a:pt x="512466" y="15961"/>
                      <a:pt x="673240" y="7587"/>
                    </a:cubicBezTo>
                    <a:cubicBezTo>
                      <a:pt x="834014" y="-787"/>
                      <a:pt x="1008185" y="-4136"/>
                      <a:pt x="1185706" y="7587"/>
                    </a:cubicBezTo>
                    <a:cubicBezTo>
                      <a:pt x="1363227" y="19310"/>
                      <a:pt x="1622809" y="61179"/>
                      <a:pt x="1738365" y="77926"/>
                    </a:cubicBezTo>
                    <a:cubicBezTo>
                      <a:pt x="1853921" y="94673"/>
                      <a:pt x="1866481" y="101372"/>
                      <a:pt x="1879042" y="108071"/>
                    </a:cubicBezTo>
                  </a:path>
                </a:pathLst>
              </a:custGeom>
              <a:ln w="38100">
                <a:solidFill>
                  <a:srgbClr val="34B2E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sp>
          <p:nvSpPr>
            <p:cNvPr id="56" name="شكل حر: شكل 55">
              <a:extLst>
                <a:ext uri="{FF2B5EF4-FFF2-40B4-BE49-F238E27FC236}">
                  <a16:creationId xmlns:a16="http://schemas.microsoft.com/office/drawing/2014/main" id="{86CA9452-79A8-4357-8760-B0397A60D774}"/>
                </a:ext>
              </a:extLst>
            </p:cNvPr>
            <p:cNvSpPr/>
            <p:nvPr/>
          </p:nvSpPr>
          <p:spPr>
            <a:xfrm>
              <a:off x="9113855" y="1853426"/>
              <a:ext cx="2059912" cy="121417"/>
            </a:xfrm>
            <a:custGeom>
              <a:avLst/>
              <a:gdLst>
                <a:gd name="connsiteX0" fmla="*/ 0 w 1879042"/>
                <a:gd name="connsiteY0" fmla="*/ 98023 h 108071"/>
                <a:gd name="connsiteX1" fmla="*/ 221064 w 1879042"/>
                <a:gd name="connsiteY1" fmla="*/ 57829 h 108071"/>
                <a:gd name="connsiteX2" fmla="*/ 673240 w 1879042"/>
                <a:gd name="connsiteY2" fmla="*/ 7587 h 108071"/>
                <a:gd name="connsiteX3" fmla="*/ 1185706 w 1879042"/>
                <a:gd name="connsiteY3" fmla="*/ 7587 h 108071"/>
                <a:gd name="connsiteX4" fmla="*/ 1738365 w 1879042"/>
                <a:gd name="connsiteY4" fmla="*/ 77926 h 108071"/>
                <a:gd name="connsiteX5" fmla="*/ 1879042 w 1879042"/>
                <a:gd name="connsiteY5" fmla="*/ 108071 h 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42" h="108071">
                  <a:moveTo>
                    <a:pt x="0" y="98023"/>
                  </a:moveTo>
                  <a:cubicBezTo>
                    <a:pt x="54428" y="85462"/>
                    <a:pt x="108857" y="72902"/>
                    <a:pt x="221064" y="57829"/>
                  </a:cubicBezTo>
                  <a:cubicBezTo>
                    <a:pt x="333271" y="42756"/>
                    <a:pt x="512466" y="15961"/>
                    <a:pt x="673240" y="7587"/>
                  </a:cubicBezTo>
                  <a:cubicBezTo>
                    <a:pt x="834014" y="-787"/>
                    <a:pt x="1008185" y="-4136"/>
                    <a:pt x="1185706" y="7587"/>
                  </a:cubicBezTo>
                  <a:cubicBezTo>
                    <a:pt x="1363227" y="19310"/>
                    <a:pt x="1622809" y="61179"/>
                    <a:pt x="1738365" y="77926"/>
                  </a:cubicBezTo>
                  <a:cubicBezTo>
                    <a:pt x="1853921" y="94673"/>
                    <a:pt x="1866481" y="101372"/>
                    <a:pt x="1879042" y="108071"/>
                  </a:cubicBezTo>
                </a:path>
              </a:pathLst>
            </a:custGeom>
            <a:ln w="38100">
              <a:solidFill>
                <a:srgbClr val="34B2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7" name="مثلث متساوي الساقين 56">
              <a:extLst>
                <a:ext uri="{FF2B5EF4-FFF2-40B4-BE49-F238E27FC236}">
                  <a16:creationId xmlns:a16="http://schemas.microsoft.com/office/drawing/2014/main" id="{CBBAAE6D-A986-4A42-8230-78B3DBE34585}"/>
                </a:ext>
              </a:extLst>
            </p:cNvPr>
            <p:cNvSpPr/>
            <p:nvPr/>
          </p:nvSpPr>
          <p:spPr>
            <a:xfrm rot="10800000">
              <a:off x="9957228" y="2104626"/>
              <a:ext cx="373166" cy="239213"/>
            </a:xfrm>
            <a:prstGeom prst="triangle">
              <a:avLst/>
            </a:prstGeom>
            <a:solidFill>
              <a:srgbClr val="34B2E4"/>
            </a:solidFill>
            <a:ln w="38100">
              <a:solidFill>
                <a:srgbClr val="34B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45F48F41-4966-4CE5-AF28-6D51E1221D7C}"/>
              </a:ext>
            </a:extLst>
          </p:cNvPr>
          <p:cNvSpPr txBox="1"/>
          <p:nvPr/>
        </p:nvSpPr>
        <p:spPr>
          <a:xfrm>
            <a:off x="8230758" y="2977781"/>
            <a:ext cx="266806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6000" dirty="0">
                <a:latin typeface="Dubai Light" panose="020B0303030403030204" pitchFamily="34" charset="-78"/>
                <a:cs typeface="Dubai Light" panose="020B0303030403030204" pitchFamily="34" charset="-78"/>
              </a:rPr>
              <a:t>1</a:t>
            </a:r>
          </a:p>
        </p:txBody>
      </p:sp>
      <p:cxnSp>
        <p:nvCxnSpPr>
          <p:cNvPr id="64" name="رابط مستقيم 63">
            <a:extLst>
              <a:ext uri="{FF2B5EF4-FFF2-40B4-BE49-F238E27FC236}">
                <a16:creationId xmlns:a16="http://schemas.microsoft.com/office/drawing/2014/main" id="{98D73DA4-D2C2-4433-A02D-ECC6938AD4CA}"/>
              </a:ext>
            </a:extLst>
          </p:cNvPr>
          <p:cNvCxnSpPr>
            <a:cxnSpLocks/>
          </p:cNvCxnSpPr>
          <p:nvPr/>
        </p:nvCxnSpPr>
        <p:spPr>
          <a:xfrm>
            <a:off x="9117548" y="3737609"/>
            <a:ext cx="9735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مربع نص 64">
            <a:extLst>
              <a:ext uri="{FF2B5EF4-FFF2-40B4-BE49-F238E27FC236}">
                <a16:creationId xmlns:a16="http://schemas.microsoft.com/office/drawing/2014/main" id="{B2641E87-1434-4734-9D93-926B2493546C}"/>
              </a:ext>
            </a:extLst>
          </p:cNvPr>
          <p:cNvSpPr txBox="1"/>
          <p:nvPr/>
        </p:nvSpPr>
        <p:spPr>
          <a:xfrm>
            <a:off x="8983331" y="4093558"/>
            <a:ext cx="139504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الإستخدام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 الإيجابي لأدوات التواصل</a:t>
            </a:r>
          </a:p>
        </p:txBody>
      </p:sp>
      <p:sp>
        <p:nvSpPr>
          <p:cNvPr id="67" name="مربع نص 66">
            <a:extLst>
              <a:ext uri="{FF2B5EF4-FFF2-40B4-BE49-F238E27FC236}">
                <a16:creationId xmlns:a16="http://schemas.microsoft.com/office/drawing/2014/main" id="{4F2260F4-F3DD-402F-B1ED-2CF72A8FAC6E}"/>
              </a:ext>
            </a:extLst>
          </p:cNvPr>
          <p:cNvSpPr txBox="1"/>
          <p:nvPr/>
        </p:nvSpPr>
        <p:spPr>
          <a:xfrm>
            <a:off x="7764317" y="1681079"/>
            <a:ext cx="161220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المشاركة الفعالة في صفحات النقاش</a:t>
            </a:r>
          </a:p>
        </p:txBody>
      </p:sp>
      <p:sp>
        <p:nvSpPr>
          <p:cNvPr id="69" name="مربع نص 68">
            <a:extLst>
              <a:ext uri="{FF2B5EF4-FFF2-40B4-BE49-F238E27FC236}">
                <a16:creationId xmlns:a16="http://schemas.microsoft.com/office/drawing/2014/main" id="{CFDA7A6B-5FBC-4AE5-9120-57E78A9CDACB}"/>
              </a:ext>
            </a:extLst>
          </p:cNvPr>
          <p:cNvSpPr txBox="1"/>
          <p:nvPr/>
        </p:nvSpPr>
        <p:spPr>
          <a:xfrm>
            <a:off x="7139971" y="950361"/>
            <a:ext cx="266806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5400" dirty="0">
                <a:latin typeface="Dubai Light" panose="020B0303030403030204" pitchFamily="34" charset="-78"/>
                <a:cs typeface="Dubai Light" panose="020B0303030403030204" pitchFamily="34" charset="-78"/>
              </a:rPr>
              <a:t>2</a:t>
            </a:r>
          </a:p>
        </p:txBody>
      </p:sp>
      <p:cxnSp>
        <p:nvCxnSpPr>
          <p:cNvPr id="70" name="رابط مستقيم 69">
            <a:extLst>
              <a:ext uri="{FF2B5EF4-FFF2-40B4-BE49-F238E27FC236}">
                <a16:creationId xmlns:a16="http://schemas.microsoft.com/office/drawing/2014/main" id="{B4E76BF8-4CA7-45EB-8994-E40CC62785A2}"/>
              </a:ext>
            </a:extLst>
          </p:cNvPr>
          <p:cNvCxnSpPr>
            <a:cxnSpLocks/>
          </p:cNvCxnSpPr>
          <p:nvPr/>
        </p:nvCxnSpPr>
        <p:spPr>
          <a:xfrm>
            <a:off x="8031776" y="1633430"/>
            <a:ext cx="9735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مربع نص 70">
            <a:extLst>
              <a:ext uri="{FF2B5EF4-FFF2-40B4-BE49-F238E27FC236}">
                <a16:creationId xmlns:a16="http://schemas.microsoft.com/office/drawing/2014/main" id="{89CEA0F5-2739-47DE-BEDC-57EB4F6199B1}"/>
              </a:ext>
            </a:extLst>
          </p:cNvPr>
          <p:cNvSpPr txBox="1"/>
          <p:nvPr/>
        </p:nvSpPr>
        <p:spPr>
          <a:xfrm>
            <a:off x="4685524" y="86257"/>
            <a:ext cx="266806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6000" dirty="0">
                <a:latin typeface="Dubai Light" panose="020B0303030403030204" pitchFamily="34" charset="-78"/>
                <a:cs typeface="Dubai Light" panose="020B0303030403030204" pitchFamily="34" charset="-78"/>
              </a:rPr>
              <a:t>3</a:t>
            </a:r>
          </a:p>
        </p:txBody>
      </p:sp>
      <p:sp>
        <p:nvSpPr>
          <p:cNvPr id="72" name="مربع نص 71">
            <a:extLst>
              <a:ext uri="{FF2B5EF4-FFF2-40B4-BE49-F238E27FC236}">
                <a16:creationId xmlns:a16="http://schemas.microsoft.com/office/drawing/2014/main" id="{F430DA74-3065-42C7-BD6D-1ACFC9F0752F}"/>
              </a:ext>
            </a:extLst>
          </p:cNvPr>
          <p:cNvSpPr txBox="1"/>
          <p:nvPr/>
        </p:nvSpPr>
        <p:spPr>
          <a:xfrm>
            <a:off x="5155314" y="943423"/>
            <a:ext cx="17443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التفاعل الإيجابي في الفصول </a:t>
            </a:r>
            <a:r>
              <a:rPr lang="ar-SA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الفتراضية</a:t>
            </a:r>
            <a:endParaRPr lang="ar-SA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74" name="مربع نص 73">
            <a:extLst>
              <a:ext uri="{FF2B5EF4-FFF2-40B4-BE49-F238E27FC236}">
                <a16:creationId xmlns:a16="http://schemas.microsoft.com/office/drawing/2014/main" id="{7AAC5B34-3521-4A75-8B62-5146731B0554}"/>
              </a:ext>
            </a:extLst>
          </p:cNvPr>
          <p:cNvSpPr txBox="1"/>
          <p:nvPr/>
        </p:nvSpPr>
        <p:spPr>
          <a:xfrm>
            <a:off x="1343888" y="3194860"/>
            <a:ext cx="266806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6000" dirty="0">
                <a:latin typeface="Dubai Light" panose="020B0303030403030204" pitchFamily="34" charset="-78"/>
                <a:cs typeface="Dubai Light" panose="020B0303030403030204" pitchFamily="34" charset="-78"/>
              </a:rPr>
              <a:t>5</a:t>
            </a:r>
          </a:p>
        </p:txBody>
      </p:sp>
      <p:sp>
        <p:nvSpPr>
          <p:cNvPr id="75" name="مربع نص 74">
            <a:extLst>
              <a:ext uri="{FF2B5EF4-FFF2-40B4-BE49-F238E27FC236}">
                <a16:creationId xmlns:a16="http://schemas.microsoft.com/office/drawing/2014/main" id="{E8B69111-EFB5-4808-8276-9BAC816813A1}"/>
              </a:ext>
            </a:extLst>
          </p:cNvPr>
          <p:cNvSpPr txBox="1"/>
          <p:nvPr/>
        </p:nvSpPr>
        <p:spPr>
          <a:xfrm>
            <a:off x="1701143" y="4223063"/>
            <a:ext cx="175180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تطوير المعرفة الشخصية حول بوابة المستقبل</a:t>
            </a:r>
          </a:p>
        </p:txBody>
      </p:sp>
      <p:cxnSp>
        <p:nvCxnSpPr>
          <p:cNvPr id="77" name="رابط مستقيم 76">
            <a:extLst>
              <a:ext uri="{FF2B5EF4-FFF2-40B4-BE49-F238E27FC236}">
                <a16:creationId xmlns:a16="http://schemas.microsoft.com/office/drawing/2014/main" id="{FF0148C4-B54A-415C-8895-21156C8836DD}"/>
              </a:ext>
            </a:extLst>
          </p:cNvPr>
          <p:cNvCxnSpPr>
            <a:cxnSpLocks/>
          </p:cNvCxnSpPr>
          <p:nvPr/>
        </p:nvCxnSpPr>
        <p:spPr>
          <a:xfrm>
            <a:off x="5543253" y="851534"/>
            <a:ext cx="9735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رابط مستقيم 77">
            <a:extLst>
              <a:ext uri="{FF2B5EF4-FFF2-40B4-BE49-F238E27FC236}">
                <a16:creationId xmlns:a16="http://schemas.microsoft.com/office/drawing/2014/main" id="{89470648-38D1-4D4D-B44D-F16336A22948}"/>
              </a:ext>
            </a:extLst>
          </p:cNvPr>
          <p:cNvCxnSpPr>
            <a:cxnSpLocks/>
          </p:cNvCxnSpPr>
          <p:nvPr/>
        </p:nvCxnSpPr>
        <p:spPr>
          <a:xfrm>
            <a:off x="2156459" y="3978203"/>
            <a:ext cx="9735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مربع نص 78">
            <a:extLst>
              <a:ext uri="{FF2B5EF4-FFF2-40B4-BE49-F238E27FC236}">
                <a16:creationId xmlns:a16="http://schemas.microsoft.com/office/drawing/2014/main" id="{FD7D720E-C94B-46CC-8340-4083883BB8AB}"/>
              </a:ext>
            </a:extLst>
          </p:cNvPr>
          <p:cNvSpPr txBox="1"/>
          <p:nvPr/>
        </p:nvSpPr>
        <p:spPr>
          <a:xfrm>
            <a:off x="2511587" y="889796"/>
            <a:ext cx="266806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6000" dirty="0">
                <a:latin typeface="Dubai Light" panose="020B0303030403030204" pitchFamily="34" charset="-78"/>
                <a:cs typeface="Dubai Light" panose="020B0303030403030204" pitchFamily="34" charset="-78"/>
              </a:rPr>
              <a:t>4</a:t>
            </a:r>
          </a:p>
        </p:txBody>
      </p:sp>
      <p:sp>
        <p:nvSpPr>
          <p:cNvPr id="80" name="مربع نص 79">
            <a:extLst>
              <a:ext uri="{FF2B5EF4-FFF2-40B4-BE49-F238E27FC236}">
                <a16:creationId xmlns:a16="http://schemas.microsoft.com/office/drawing/2014/main" id="{8811D3A2-51C0-4BD6-ABF7-C96EE9B4D699}"/>
              </a:ext>
            </a:extLst>
          </p:cNvPr>
          <p:cNvSpPr txBox="1"/>
          <p:nvPr/>
        </p:nvSpPr>
        <p:spPr>
          <a:xfrm>
            <a:off x="2702339" y="1689065"/>
            <a:ext cx="13886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التعاون مع الزملاء باستخدام بوابة المستقبل</a:t>
            </a:r>
          </a:p>
        </p:txBody>
      </p:sp>
      <p:cxnSp>
        <p:nvCxnSpPr>
          <p:cNvPr id="82" name="رابط مستقيم 81">
            <a:extLst>
              <a:ext uri="{FF2B5EF4-FFF2-40B4-BE49-F238E27FC236}">
                <a16:creationId xmlns:a16="http://schemas.microsoft.com/office/drawing/2014/main" id="{0848A30F-472C-4DCF-9248-5C90C453C57D}"/>
              </a:ext>
            </a:extLst>
          </p:cNvPr>
          <p:cNvCxnSpPr>
            <a:cxnSpLocks/>
          </p:cNvCxnSpPr>
          <p:nvPr/>
        </p:nvCxnSpPr>
        <p:spPr>
          <a:xfrm>
            <a:off x="3334527" y="1633430"/>
            <a:ext cx="9735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صورة 15" descr="صورة تحتوي على طعام&#10;&#10;تم إنشاء الوصف تلقائياً">
            <a:extLst>
              <a:ext uri="{FF2B5EF4-FFF2-40B4-BE49-F238E27FC236}">
                <a16:creationId xmlns:a16="http://schemas.microsoft.com/office/drawing/2014/main" id="{AFBA2350-4315-432D-8CA7-C46CD48AB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0" y="175678"/>
            <a:ext cx="1606958" cy="858440"/>
          </a:xfrm>
          <a:prstGeom prst="rect">
            <a:avLst/>
          </a:prstGeom>
        </p:spPr>
      </p:pic>
      <p:pic>
        <p:nvPicPr>
          <p:cNvPr id="84" name="صورة 83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BEC930F0-2F0B-4DE0-A8CB-F2A5ECD90B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784" y="132492"/>
            <a:ext cx="1807847" cy="1291319"/>
          </a:xfrm>
          <a:prstGeom prst="rect">
            <a:avLst/>
          </a:prstGeom>
        </p:spPr>
      </p:pic>
      <p:sp>
        <p:nvSpPr>
          <p:cNvPr id="85" name="مستطيل 84">
            <a:extLst>
              <a:ext uri="{FF2B5EF4-FFF2-40B4-BE49-F238E27FC236}">
                <a16:creationId xmlns:a16="http://schemas.microsoft.com/office/drawing/2014/main" id="{B3551AA4-B2D3-44DB-8347-51EED7A33331}"/>
              </a:ext>
            </a:extLst>
          </p:cNvPr>
          <p:cNvSpPr/>
          <p:nvPr/>
        </p:nvSpPr>
        <p:spPr>
          <a:xfrm>
            <a:off x="2754919" y="5905631"/>
            <a:ext cx="670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ln w="0"/>
                <a:solidFill>
                  <a:srgbClr val="3F808D"/>
                </a:solidFill>
                <a:effectLst>
                  <a:reflection blurRad="6350" stA="53000" endA="300" endPos="35500" dir="5400000" sy="-90000" algn="bl" rotWithShape="0"/>
                </a:effectLst>
              </a:rPr>
              <a:t>دور الطالب في بوابة المستقبل</a:t>
            </a:r>
          </a:p>
        </p:txBody>
      </p:sp>
      <p:sp>
        <p:nvSpPr>
          <p:cNvPr id="86" name="مستطيل 85">
            <a:extLst>
              <a:ext uri="{FF2B5EF4-FFF2-40B4-BE49-F238E27FC236}">
                <a16:creationId xmlns:a16="http://schemas.microsoft.com/office/drawing/2014/main" id="{35F4B174-9369-42BF-B2FA-A16C59B2780A}"/>
              </a:ext>
            </a:extLst>
          </p:cNvPr>
          <p:cNvSpPr/>
          <p:nvPr/>
        </p:nvSpPr>
        <p:spPr>
          <a:xfrm>
            <a:off x="-25368" y="6197354"/>
            <a:ext cx="2024913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الطالبة :</a:t>
            </a:r>
          </a:p>
          <a:p>
            <a:pPr algn="ctr"/>
            <a:r>
              <a:rPr lang="ar-S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إيمان عبدالله عبدالوهاب.</a:t>
            </a:r>
          </a:p>
        </p:txBody>
      </p:sp>
      <p:sp>
        <p:nvSpPr>
          <p:cNvPr id="87" name="مستطيل 86">
            <a:extLst>
              <a:ext uri="{FF2B5EF4-FFF2-40B4-BE49-F238E27FC236}">
                <a16:creationId xmlns:a16="http://schemas.microsoft.com/office/drawing/2014/main" id="{C9EF88FA-CFBA-43D9-B784-D39DD3215F41}"/>
              </a:ext>
            </a:extLst>
          </p:cNvPr>
          <p:cNvSpPr/>
          <p:nvPr/>
        </p:nvSpPr>
        <p:spPr>
          <a:xfrm>
            <a:off x="10214268" y="6207825"/>
            <a:ext cx="199766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المدرسة :</a:t>
            </a:r>
          </a:p>
          <a:p>
            <a:pPr algn="ctr"/>
            <a:r>
              <a:rPr lang="ar-S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الثانوية الثامنة والعشرون</a:t>
            </a:r>
          </a:p>
        </p:txBody>
      </p:sp>
    </p:spTree>
    <p:extLst>
      <p:ext uri="{BB962C8B-B14F-4D97-AF65-F5344CB8AC3E}">
        <p14:creationId xmlns:p14="http://schemas.microsoft.com/office/powerpoint/2010/main" val="32475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98 0.00463 L 2.70833E-6 2.77556E-1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10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08 0.00348 L -0.03307 0.011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3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9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250"/>
                            </p:stCondLst>
                            <p:childTnLst>
                              <p:par>
                                <p:cTn id="7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750"/>
                            </p:stCondLst>
                            <p:childTnLst>
                              <p:par>
                                <p:cTn id="9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250"/>
                            </p:stCondLst>
                            <p:childTnLst>
                              <p:par>
                                <p:cTn id="11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750"/>
                            </p:stCondLst>
                            <p:childTnLst>
                              <p:par>
                                <p:cTn id="13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63" grpId="0"/>
      <p:bldP spid="65" grpId="0"/>
      <p:bldP spid="67" grpId="0"/>
      <p:bldP spid="69" grpId="0"/>
      <p:bldP spid="71" grpId="0"/>
      <p:bldP spid="72" grpId="0"/>
      <p:bldP spid="74" grpId="0"/>
      <p:bldP spid="75" grpId="0"/>
      <p:bldP spid="79" grpId="0"/>
      <p:bldP spid="80" grpId="0"/>
      <p:bldP spid="85" grpId="0"/>
      <p:bldP spid="86" grpId="0"/>
      <p:bldP spid="87" grpId="0"/>
    </p:bld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</Words>
  <Application>Microsoft Office PowerPoint</Application>
  <PresentationFormat>شاشة عريضة</PresentationFormat>
  <Paragraphs>15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Dubai Light</vt:lpstr>
      <vt:lpstr>نسق Office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asma ..</dc:creator>
  <cp:lastModifiedBy>asma ..</cp:lastModifiedBy>
  <cp:revision>20</cp:revision>
  <dcterms:created xsi:type="dcterms:W3CDTF">2020-02-19T14:16:22Z</dcterms:created>
  <dcterms:modified xsi:type="dcterms:W3CDTF">2020-04-06T15:09:53Z</dcterms:modified>
</cp:coreProperties>
</file>