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7" r:id="rId2"/>
    <p:sldId id="262" r:id="rId3"/>
    <p:sldId id="263" r:id="rId4"/>
    <p:sldId id="259" r:id="rId5"/>
    <p:sldId id="265" r:id="rId6"/>
    <p:sldId id="264" r:id="rId7"/>
    <p:sldId id="280" r:id="rId8"/>
    <p:sldId id="268" r:id="rId9"/>
    <p:sldId id="274" r:id="rId10"/>
    <p:sldId id="273" r:id="rId11"/>
    <p:sldId id="278" r:id="rId12"/>
    <p:sldId id="275" r:id="rId13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FFE699"/>
    <a:srgbClr val="667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9A4395E-8902-4828-8AFB-27C6EF674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B334D82-91B5-44F2-BD2A-9D752E7CE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8FBD51D-0910-4B96-ACBE-7B1FBC8C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AC82076-ADD6-46A9-B7AC-4B211032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7AEC6BE-3337-4DB2-9C2E-D58C5A10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924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65356F3-68B1-4834-AE35-A91D0D14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6504FD24-8F92-47ED-BC46-D120756C5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D6CFAF6-A1EF-4518-B9C2-7673C02D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CFEBC60-25F3-4CD0-8694-24E2E54A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7CF793A-D22F-4F9B-8727-D1434565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769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14749C69-2D71-44E7-8464-ADF672315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7AC1F6F9-35E2-4C26-A10C-09FBB853C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C76592F-F778-4C02-AE9C-B01F5167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438674A-B4C6-4663-850D-996244DC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31F23B5-0142-4C24-828F-55F21D48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71929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1368D59-6584-43D9-A0DA-A950F333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E28FCCF-6091-4949-AA04-399307B65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93FBFEE-DDEF-42C7-883E-239B3C61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CFEB643-5237-49FF-9B18-CC0A70CF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B4247E9-1BF7-4905-BF67-E62D5A04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143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D395C3C-4F6F-4617-BAE9-F9A4E03A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7AF78B56-D958-4357-B20E-58A0074FC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48D697B-0AD0-4E6A-AF8C-CA723E23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3259067-6157-4197-9691-E7B98253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116ED8C-3919-4F51-A5F8-ABE965F7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669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004D7B5-6EA5-42F3-A499-5992CEDB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490F6F6-1862-44ED-82B8-25C2CDBCA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50DB987C-1BEE-4F52-9AAB-33A7CE174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6C56F1EE-2380-4FB7-B397-27C9B8B3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DFBA882F-EDC0-4C0C-B572-64FC371B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A582B21-130C-4DFF-A841-A4719FD0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461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0CD7FBA-5EBA-4B58-9DB6-9BEE2B7E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D1C37AF3-2294-41EA-8228-A4FBADE04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A3A44A24-1B7A-44C9-B0C9-17AF5D4FF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8A20A4E2-7373-4E4A-A619-D9094A179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F7BECAA8-43B5-45AB-9DC3-A902902D1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562030C5-A4FB-4895-B5B7-97701345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BE67A6DE-F6C5-4197-918A-27199C05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7DFDF1AC-A62D-4F69-9FBC-9283F0B0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786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3263E43-2178-49F0-9FCF-80CF2460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8C869163-81C2-4C22-815F-D674334B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7E1D6F0E-2BBD-41BE-BF3F-7A8D6DEC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5C380802-8E07-42E4-A92C-3BF84BC2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799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A962EB91-BD1C-4AF0-A349-B0E275C0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A13AB219-2AB3-45A2-A27D-B3131A35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BDAD3259-BFD9-421B-9821-8B554C19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452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7D28CE7-1493-4C55-BB37-1EFA4E4A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A905904-ED47-45C4-9BB5-4D7836939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EBA4AAB9-F41D-4070-BC96-668ACFE38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E6C70D7D-AB91-4C80-9288-71DA2FD7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B3027D70-6D0E-4128-B582-C9FDB079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806DBD5C-DF12-4757-AACE-6CDD4397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795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27933BD-D121-437A-9ADD-DFC41851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989A8440-E9D0-411B-B8ED-F6E433F7F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2B628024-E6F2-4A46-B0B1-105929349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907B47E3-0339-4CDB-BDBE-0158D67D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611BF02F-DAFC-4BE6-9EA3-D84EB20C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31E26AC-D176-4D0C-B16A-C7F0B664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949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81F11663-896D-4DF9-87A9-CFADFC2F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D6FB416E-65F2-4823-A308-EF87A036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3526E97-EFCA-4E57-AE6E-5BDAF21EF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4/1/2021</a:t>
            </a:fld>
            <a:endParaRPr lang="en-US" dirty="0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EFF1ADA-D2C5-4971-881A-A50404FA4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0D55856-5B66-4632-A7EF-415160FA0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7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.png"/><Relationship Id="rId7" Type="http://schemas.openxmlformats.org/officeDocument/2006/relationships/image" Target="../../clipboard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../clipboard/media/image2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0">
              <a:schemeClr val="bg1"/>
            </a:gs>
            <a:gs pos="9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شكل حر: شكل 10">
            <a:extLst>
              <a:ext uri="{FF2B5EF4-FFF2-40B4-BE49-F238E27FC236}">
                <a16:creationId xmlns:a16="http://schemas.microsoft.com/office/drawing/2014/main" id="{B68E8F4B-0824-458A-A62F-93A696C20B3E}"/>
              </a:ext>
            </a:extLst>
          </p:cNvPr>
          <p:cNvSpPr/>
          <p:nvPr/>
        </p:nvSpPr>
        <p:spPr>
          <a:xfrm>
            <a:off x="3423360" y="2270926"/>
            <a:ext cx="2863780" cy="2773346"/>
          </a:xfrm>
          <a:custGeom>
            <a:avLst/>
            <a:gdLst/>
            <a:ahLst/>
            <a:cxnLst/>
            <a:rect l="l" t="t" r="r" b="b"/>
            <a:pathLst>
              <a:path w="2863780" h="2773346">
                <a:moveTo>
                  <a:pt x="743685" y="738330"/>
                </a:moveTo>
                <a:lnTo>
                  <a:pt x="743685" y="1001458"/>
                </a:lnTo>
                <a:lnTo>
                  <a:pt x="1263774" y="1001458"/>
                </a:lnTo>
                <a:lnTo>
                  <a:pt x="1263774" y="2174228"/>
                </a:lnTo>
                <a:lnTo>
                  <a:pt x="1621464" y="2174228"/>
                </a:lnTo>
                <a:lnTo>
                  <a:pt x="1621464" y="1001458"/>
                </a:lnTo>
                <a:lnTo>
                  <a:pt x="2141553" y="1001458"/>
                </a:lnTo>
                <a:lnTo>
                  <a:pt x="2141553" y="738330"/>
                </a:lnTo>
                <a:close/>
                <a:moveTo>
                  <a:pt x="1431890" y="0"/>
                </a:moveTo>
                <a:cubicBezTo>
                  <a:pt x="2222701" y="0"/>
                  <a:pt x="2863780" y="620835"/>
                  <a:pt x="2863780" y="1386673"/>
                </a:cubicBezTo>
                <a:cubicBezTo>
                  <a:pt x="2863780" y="2152511"/>
                  <a:pt x="2222701" y="2773346"/>
                  <a:pt x="1431890" y="2773346"/>
                </a:cubicBezTo>
                <a:cubicBezTo>
                  <a:pt x="641079" y="2773346"/>
                  <a:pt x="0" y="2152511"/>
                  <a:pt x="0" y="1386673"/>
                </a:cubicBezTo>
                <a:cubicBezTo>
                  <a:pt x="0" y="620835"/>
                  <a:pt x="641079" y="0"/>
                  <a:pt x="143189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1" i="0" u="none" strike="noStrike" kern="1200" cap="none" spc="0" normalizeH="0" baseline="0" noProof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شكل حر: شكل 3">
            <a:extLst>
              <a:ext uri="{FF2B5EF4-FFF2-40B4-BE49-F238E27FC236}">
                <a16:creationId xmlns:a16="http://schemas.microsoft.com/office/drawing/2014/main" id="{010FD0D1-28EC-41A7-8978-9F44431439E0}"/>
              </a:ext>
            </a:extLst>
          </p:cNvPr>
          <p:cNvSpPr/>
          <p:nvPr/>
        </p:nvSpPr>
        <p:spPr>
          <a:xfrm>
            <a:off x="974690" y="2270926"/>
            <a:ext cx="2873828" cy="2773346"/>
          </a:xfrm>
          <a:custGeom>
            <a:avLst/>
            <a:gdLst/>
            <a:ahLst/>
            <a:cxnLst/>
            <a:rect l="l" t="t" r="r" b="b"/>
            <a:pathLst>
              <a:path w="2873828" h="2773346">
                <a:moveTo>
                  <a:pt x="736865" y="698136"/>
                </a:moveTo>
                <a:lnTo>
                  <a:pt x="736865" y="2134034"/>
                </a:lnTo>
                <a:lnTo>
                  <a:pt x="1094554" y="2134034"/>
                </a:lnTo>
                <a:lnTo>
                  <a:pt x="1094554" y="1553302"/>
                </a:lnTo>
                <a:lnTo>
                  <a:pt x="1809934" y="1553302"/>
                </a:lnTo>
                <a:lnTo>
                  <a:pt x="1809934" y="2134034"/>
                </a:lnTo>
                <a:lnTo>
                  <a:pt x="2167624" y="2134034"/>
                </a:lnTo>
                <a:lnTo>
                  <a:pt x="2167624" y="698136"/>
                </a:lnTo>
                <a:lnTo>
                  <a:pt x="1809934" y="698136"/>
                </a:lnTo>
                <a:lnTo>
                  <a:pt x="1809934" y="1274756"/>
                </a:lnTo>
                <a:lnTo>
                  <a:pt x="1094554" y="1274756"/>
                </a:lnTo>
                <a:lnTo>
                  <a:pt x="1094554" y="698136"/>
                </a:lnTo>
                <a:close/>
                <a:moveTo>
                  <a:pt x="1436914" y="0"/>
                </a:moveTo>
                <a:cubicBezTo>
                  <a:pt x="2230500" y="0"/>
                  <a:pt x="2873828" y="620835"/>
                  <a:pt x="2873828" y="1386673"/>
                </a:cubicBezTo>
                <a:cubicBezTo>
                  <a:pt x="2873828" y="2152511"/>
                  <a:pt x="2230500" y="2773346"/>
                  <a:pt x="1436914" y="2773346"/>
                </a:cubicBezTo>
                <a:cubicBezTo>
                  <a:pt x="643328" y="2773346"/>
                  <a:pt x="0" y="2152511"/>
                  <a:pt x="0" y="1386673"/>
                </a:cubicBezTo>
                <a:cubicBezTo>
                  <a:pt x="0" y="620835"/>
                  <a:pt x="643328" y="0"/>
                  <a:pt x="1436914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شكل حر: شكل 12">
            <a:extLst>
              <a:ext uri="{FF2B5EF4-FFF2-40B4-BE49-F238E27FC236}">
                <a16:creationId xmlns:a16="http://schemas.microsoft.com/office/drawing/2014/main" id="{B2BEB5A1-590A-4219-BD6D-2BAD5CFBE3A8}"/>
              </a:ext>
            </a:extLst>
          </p:cNvPr>
          <p:cNvSpPr/>
          <p:nvPr/>
        </p:nvSpPr>
        <p:spPr>
          <a:xfrm>
            <a:off x="8457696" y="2270926"/>
            <a:ext cx="2863780" cy="2773346"/>
          </a:xfrm>
          <a:custGeom>
            <a:avLst/>
            <a:gdLst/>
            <a:ahLst/>
            <a:cxnLst/>
            <a:rect l="l" t="t" r="r" b="b"/>
            <a:pathLst>
              <a:path w="2863780" h="2773346">
                <a:moveTo>
                  <a:pt x="955741" y="607702"/>
                </a:moveTo>
                <a:lnTo>
                  <a:pt x="955741" y="2043600"/>
                </a:lnTo>
                <a:lnTo>
                  <a:pt x="2050395" y="2043600"/>
                </a:lnTo>
                <a:lnTo>
                  <a:pt x="2050395" y="1780472"/>
                </a:lnTo>
                <a:lnTo>
                  <a:pt x="1313431" y="1780472"/>
                </a:lnTo>
                <a:lnTo>
                  <a:pt x="1313431" y="607702"/>
                </a:lnTo>
                <a:close/>
                <a:moveTo>
                  <a:pt x="1431890" y="0"/>
                </a:moveTo>
                <a:cubicBezTo>
                  <a:pt x="2222701" y="0"/>
                  <a:pt x="2863780" y="620835"/>
                  <a:pt x="2863780" y="1386673"/>
                </a:cubicBezTo>
                <a:cubicBezTo>
                  <a:pt x="2863780" y="2152511"/>
                  <a:pt x="2222701" y="2773346"/>
                  <a:pt x="1431890" y="2773346"/>
                </a:cubicBezTo>
                <a:cubicBezTo>
                  <a:pt x="641079" y="2773346"/>
                  <a:pt x="0" y="2152511"/>
                  <a:pt x="0" y="1386673"/>
                </a:cubicBezTo>
                <a:cubicBezTo>
                  <a:pt x="0" y="620835"/>
                  <a:pt x="641079" y="0"/>
                  <a:pt x="1431890" y="0"/>
                </a:cubicBezTo>
                <a:close/>
              </a:path>
            </a:pathLst>
          </a:custGeom>
          <a:solidFill>
            <a:srgbClr val="00206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1" i="0" u="none" strike="noStrike" kern="1200" cap="none" spc="0" normalizeH="0" baseline="0" noProof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شكل حر: شكل 11">
            <a:extLst>
              <a:ext uri="{FF2B5EF4-FFF2-40B4-BE49-F238E27FC236}">
                <a16:creationId xmlns:a16="http://schemas.microsoft.com/office/drawing/2014/main" id="{BA05B55C-8DAD-436F-89DC-9314DBA07234}"/>
              </a:ext>
            </a:extLst>
          </p:cNvPr>
          <p:cNvSpPr/>
          <p:nvPr/>
        </p:nvSpPr>
        <p:spPr>
          <a:xfrm>
            <a:off x="6019074" y="2270926"/>
            <a:ext cx="2863780" cy="2773346"/>
          </a:xfrm>
          <a:custGeom>
            <a:avLst/>
            <a:gdLst/>
            <a:ahLst/>
            <a:cxnLst/>
            <a:rect l="l" t="t" r="r" b="b"/>
            <a:pathLst>
              <a:path w="2863780" h="2773346">
                <a:moveTo>
                  <a:pt x="669229" y="597955"/>
                </a:moveTo>
                <a:lnTo>
                  <a:pt x="669229" y="2033853"/>
                </a:lnTo>
                <a:lnTo>
                  <a:pt x="1026919" y="2033853"/>
                </a:lnTo>
                <a:lnTo>
                  <a:pt x="1026919" y="1137573"/>
                </a:lnTo>
                <a:lnTo>
                  <a:pt x="1414753" y="1587769"/>
                </a:lnTo>
                <a:lnTo>
                  <a:pt x="1468474" y="1587769"/>
                </a:lnTo>
                <a:lnTo>
                  <a:pt x="1856389" y="1137573"/>
                </a:lnTo>
                <a:lnTo>
                  <a:pt x="1856389" y="2033853"/>
                </a:lnTo>
                <a:lnTo>
                  <a:pt x="2214079" y="2033853"/>
                </a:lnTo>
                <a:lnTo>
                  <a:pt x="2214079" y="597955"/>
                </a:lnTo>
                <a:lnTo>
                  <a:pt x="1903156" y="597955"/>
                </a:lnTo>
                <a:lnTo>
                  <a:pt x="1441654" y="1130378"/>
                </a:lnTo>
                <a:lnTo>
                  <a:pt x="979798" y="597955"/>
                </a:lnTo>
                <a:close/>
                <a:moveTo>
                  <a:pt x="1431890" y="0"/>
                </a:moveTo>
                <a:cubicBezTo>
                  <a:pt x="2222701" y="0"/>
                  <a:pt x="2863780" y="620835"/>
                  <a:pt x="2863780" y="1386673"/>
                </a:cubicBezTo>
                <a:cubicBezTo>
                  <a:pt x="2863780" y="2152511"/>
                  <a:pt x="2222701" y="2773346"/>
                  <a:pt x="1431890" y="2773346"/>
                </a:cubicBezTo>
                <a:cubicBezTo>
                  <a:pt x="641079" y="2773346"/>
                  <a:pt x="0" y="2152511"/>
                  <a:pt x="0" y="1386673"/>
                </a:cubicBezTo>
                <a:cubicBezTo>
                  <a:pt x="0" y="620835"/>
                  <a:pt x="641079" y="0"/>
                  <a:pt x="143189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1" i="0" u="none" strike="noStrike" kern="1200" cap="none" spc="0" normalizeH="0" baseline="0" noProof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92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1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1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4" grpId="0" animBg="1"/>
      <p:bldP spid="4" grpId="1" animBg="1"/>
      <p:bldP spid="13" grpId="0" animBg="1"/>
      <p:bldP spid="13" grpId="1" animBg="1"/>
      <p:bldP spid="12" grpId="0" animBg="1"/>
      <p:bldP spid="12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0">
              <a:schemeClr val="bg1"/>
            </a:gs>
            <a:gs pos="9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>
            <a:extLst>
              <a:ext uri="{FF2B5EF4-FFF2-40B4-BE49-F238E27FC236}">
                <a16:creationId xmlns:a16="http://schemas.microsoft.com/office/drawing/2014/main" id="{4683AC3A-C467-4A71-A5F8-F76A8DDE6D19}"/>
              </a:ext>
            </a:extLst>
          </p:cNvPr>
          <p:cNvSpPr/>
          <p:nvPr/>
        </p:nvSpPr>
        <p:spPr>
          <a:xfrm>
            <a:off x="3384635" y="1404891"/>
            <a:ext cx="133165" cy="4048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مستطيل 2">
            <a:extLst>
              <a:ext uri="{FF2B5EF4-FFF2-40B4-BE49-F238E27FC236}">
                <a16:creationId xmlns:a16="http://schemas.microsoft.com/office/drawing/2014/main" id="{532C1818-DB48-41D6-8E62-AB0234DB5E21}"/>
              </a:ext>
            </a:extLst>
          </p:cNvPr>
          <p:cNvSpPr/>
          <p:nvPr/>
        </p:nvSpPr>
        <p:spPr>
          <a:xfrm>
            <a:off x="338698" y="1948154"/>
            <a:ext cx="289374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spc="50" normalizeH="0" baseline="0" noProof="0" dirty="0">
                <a:ln w="9525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uLnTx/>
                <a:uFillTx/>
                <a:latin typeface="Calibri" panose="020F0502020204030204"/>
                <a:ea typeface="+mn-ea"/>
              </a:rPr>
              <a:t>Empty 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spc="50" normalizeH="0" baseline="0" noProof="0" dirty="0">
                <a:ln w="9525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uLnTx/>
                <a:uFillTx/>
                <a:latin typeface="Calibri" panose="020F0502020204030204"/>
                <a:ea typeface="+mn-ea"/>
              </a:rPr>
              <a:t>HTML 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spc="50" normalizeH="0" baseline="0" noProof="0" dirty="0">
                <a:ln w="9525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uLnTx/>
                <a:uFillTx/>
                <a:latin typeface="Calibri" panose="020F0502020204030204"/>
                <a:ea typeface="+mn-ea"/>
              </a:rPr>
              <a:t>elements</a:t>
            </a:r>
            <a:endParaRPr kumimoji="0" lang="ar-SA" sz="5400" b="1" i="0" u="none" strike="noStrike" kern="1200" spc="50" normalizeH="0" baseline="0" noProof="0" dirty="0">
              <a:ln w="9525" cmpd="sng">
                <a:solidFill>
                  <a:schemeClr val="accent6">
                    <a:lumMod val="60000"/>
                    <a:lumOff val="40000"/>
                  </a:schemeClr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4B20E18B-5B1D-43A6-AD54-BD187F239120}"/>
              </a:ext>
            </a:extLst>
          </p:cNvPr>
          <p:cNvSpPr/>
          <p:nvPr/>
        </p:nvSpPr>
        <p:spPr>
          <a:xfrm>
            <a:off x="4034473" y="1542916"/>
            <a:ext cx="1675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Example : 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D1DC809-3B02-4C0F-9CC0-71F951709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473" y="342587"/>
            <a:ext cx="8087189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HTML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elements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with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no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content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are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called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empty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elements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SA" altLang="ar-S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&lt;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br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&gt;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is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an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empty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element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without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a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closing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tag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(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&lt;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br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&gt;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tag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defines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a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line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break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)</a:t>
            </a:r>
            <a:endParaRPr kumimoji="0" lang="ar-SA" altLang="ar-SA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صورة 14" descr="صورة تحتوي على لقطة شاشة&#10;&#10;تم إنشاء الوصف تلقائياً">
            <a:extLst>
              <a:ext uri="{FF2B5EF4-FFF2-40B4-BE49-F238E27FC236}">
                <a16:creationId xmlns:a16="http://schemas.microsoft.com/office/drawing/2014/main" id="{230BB857-8D56-45D9-9A90-20C74C089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" b="1"/>
          <a:stretch/>
        </p:blipFill>
        <p:spPr>
          <a:xfrm>
            <a:off x="4717760" y="2175817"/>
            <a:ext cx="6516296" cy="235766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</p:pic>
      <p:pic>
        <p:nvPicPr>
          <p:cNvPr id="17" name="صورة 16" descr="صورة تحتوي على طائر&#10;&#10;تم إنشاء الوصف تلقائياً">
            <a:extLst>
              <a:ext uri="{FF2B5EF4-FFF2-40B4-BE49-F238E27FC236}">
                <a16:creationId xmlns:a16="http://schemas.microsoft.com/office/drawing/2014/main" id="{4E441FF3-B499-4F9D-88F3-B6DA722E7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97" y="4693400"/>
            <a:ext cx="6191222" cy="202925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</p:pic>
      <p:grpSp>
        <p:nvGrpSpPr>
          <p:cNvPr id="4" name="مجموعة 3">
            <a:extLst>
              <a:ext uri="{FF2B5EF4-FFF2-40B4-BE49-F238E27FC236}">
                <a16:creationId xmlns:a16="http://schemas.microsoft.com/office/drawing/2014/main" id="{9267AB4D-0D2B-442B-9AF6-E5E491159852}"/>
              </a:ext>
            </a:extLst>
          </p:cNvPr>
          <p:cNvGrpSpPr/>
          <p:nvPr/>
        </p:nvGrpSpPr>
        <p:grpSpPr>
          <a:xfrm>
            <a:off x="266185" y="6238114"/>
            <a:ext cx="1209986" cy="354745"/>
            <a:chOff x="266185" y="6238114"/>
            <a:chExt cx="1209986" cy="354745"/>
          </a:xfrm>
        </p:grpSpPr>
        <p:sp>
          <p:nvSpPr>
            <p:cNvPr id="8" name="شكل حر: شكل 7">
              <a:extLst>
                <a:ext uri="{FF2B5EF4-FFF2-40B4-BE49-F238E27FC236}">
                  <a16:creationId xmlns:a16="http://schemas.microsoft.com/office/drawing/2014/main" id="{A2E14B6A-7B00-4D1A-9F72-16F2FEC0CEDD}"/>
                </a:ext>
              </a:extLst>
            </p:cNvPr>
            <p:cNvSpPr/>
            <p:nvPr/>
          </p:nvSpPr>
          <p:spPr>
            <a:xfrm>
              <a:off x="550951" y="6238114"/>
              <a:ext cx="355690" cy="350872"/>
            </a:xfrm>
            <a:custGeom>
              <a:avLst/>
              <a:gdLst/>
              <a:ahLst/>
              <a:cxnLst/>
              <a:rect l="l" t="t" r="r" b="b"/>
              <a:pathLst>
                <a:path w="2863780" h="2773346">
                  <a:moveTo>
                    <a:pt x="743685" y="738330"/>
                  </a:moveTo>
                  <a:lnTo>
                    <a:pt x="743685" y="1001458"/>
                  </a:lnTo>
                  <a:lnTo>
                    <a:pt x="1263774" y="1001458"/>
                  </a:lnTo>
                  <a:lnTo>
                    <a:pt x="1263774" y="2174228"/>
                  </a:lnTo>
                  <a:lnTo>
                    <a:pt x="1621464" y="2174228"/>
                  </a:lnTo>
                  <a:lnTo>
                    <a:pt x="1621464" y="1001458"/>
                  </a:lnTo>
                  <a:lnTo>
                    <a:pt x="2141553" y="1001458"/>
                  </a:lnTo>
                  <a:lnTo>
                    <a:pt x="2141553" y="738330"/>
                  </a:lnTo>
                  <a:close/>
                  <a:moveTo>
                    <a:pt x="1431890" y="0"/>
                  </a:moveTo>
                  <a:cubicBezTo>
                    <a:pt x="2222701" y="0"/>
                    <a:pt x="2863780" y="620835"/>
                    <a:pt x="2863780" y="1386673"/>
                  </a:cubicBezTo>
                  <a:cubicBezTo>
                    <a:pt x="2863780" y="2152511"/>
                    <a:pt x="2222701" y="2773346"/>
                    <a:pt x="1431890" y="2773346"/>
                  </a:cubicBezTo>
                  <a:cubicBezTo>
                    <a:pt x="641079" y="2773346"/>
                    <a:pt x="0" y="2152511"/>
                    <a:pt x="0" y="1386673"/>
                  </a:cubicBezTo>
                  <a:cubicBezTo>
                    <a:pt x="0" y="620835"/>
                    <a:pt x="641079" y="0"/>
                    <a:pt x="143189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1" i="0" u="none" strike="noStrike" kern="1200" cap="none" spc="0" normalizeH="0" baseline="0" noProof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شكل حر: شكل 8">
              <a:extLst>
                <a:ext uri="{FF2B5EF4-FFF2-40B4-BE49-F238E27FC236}">
                  <a16:creationId xmlns:a16="http://schemas.microsoft.com/office/drawing/2014/main" id="{E2A09ED9-4864-4D7A-BD51-035A9CE18784}"/>
                </a:ext>
              </a:extLst>
            </p:cNvPr>
            <p:cNvSpPr/>
            <p:nvPr/>
          </p:nvSpPr>
          <p:spPr>
            <a:xfrm>
              <a:off x="266185" y="6238114"/>
              <a:ext cx="356939" cy="350872"/>
            </a:xfrm>
            <a:custGeom>
              <a:avLst/>
              <a:gdLst/>
              <a:ahLst/>
              <a:cxnLst/>
              <a:rect l="l" t="t" r="r" b="b"/>
              <a:pathLst>
                <a:path w="2873828" h="2773346">
                  <a:moveTo>
                    <a:pt x="736865" y="698136"/>
                  </a:moveTo>
                  <a:lnTo>
                    <a:pt x="736865" y="2134034"/>
                  </a:lnTo>
                  <a:lnTo>
                    <a:pt x="1094554" y="2134034"/>
                  </a:lnTo>
                  <a:lnTo>
                    <a:pt x="1094554" y="1553302"/>
                  </a:lnTo>
                  <a:lnTo>
                    <a:pt x="1809934" y="1553302"/>
                  </a:lnTo>
                  <a:lnTo>
                    <a:pt x="1809934" y="2134034"/>
                  </a:lnTo>
                  <a:lnTo>
                    <a:pt x="2167624" y="2134034"/>
                  </a:lnTo>
                  <a:lnTo>
                    <a:pt x="2167624" y="698136"/>
                  </a:lnTo>
                  <a:lnTo>
                    <a:pt x="1809934" y="698136"/>
                  </a:lnTo>
                  <a:lnTo>
                    <a:pt x="1809934" y="1274756"/>
                  </a:lnTo>
                  <a:lnTo>
                    <a:pt x="1094554" y="1274756"/>
                  </a:lnTo>
                  <a:lnTo>
                    <a:pt x="1094554" y="698136"/>
                  </a:lnTo>
                  <a:close/>
                  <a:moveTo>
                    <a:pt x="1436914" y="0"/>
                  </a:moveTo>
                  <a:cubicBezTo>
                    <a:pt x="2230500" y="0"/>
                    <a:pt x="2873828" y="620835"/>
                    <a:pt x="2873828" y="1386673"/>
                  </a:cubicBezTo>
                  <a:cubicBezTo>
                    <a:pt x="2873828" y="2152511"/>
                    <a:pt x="2230500" y="2773346"/>
                    <a:pt x="1436914" y="2773346"/>
                  </a:cubicBezTo>
                  <a:cubicBezTo>
                    <a:pt x="643328" y="2773346"/>
                    <a:pt x="0" y="2152511"/>
                    <a:pt x="0" y="1386673"/>
                  </a:cubicBezTo>
                  <a:cubicBezTo>
                    <a:pt x="0" y="620835"/>
                    <a:pt x="643328" y="0"/>
                    <a:pt x="1436914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شكل حر: شكل 9">
              <a:extLst>
                <a:ext uri="{FF2B5EF4-FFF2-40B4-BE49-F238E27FC236}">
                  <a16:creationId xmlns:a16="http://schemas.microsoft.com/office/drawing/2014/main" id="{6EC293D6-7E15-415B-A575-E08D830FE6DD}"/>
                </a:ext>
              </a:extLst>
            </p:cNvPr>
            <p:cNvSpPr/>
            <p:nvPr/>
          </p:nvSpPr>
          <p:spPr>
            <a:xfrm>
              <a:off x="1120481" y="6238114"/>
              <a:ext cx="355690" cy="350872"/>
            </a:xfrm>
            <a:custGeom>
              <a:avLst/>
              <a:gdLst/>
              <a:ahLst/>
              <a:cxnLst/>
              <a:rect l="l" t="t" r="r" b="b"/>
              <a:pathLst>
                <a:path w="2863780" h="2773346">
                  <a:moveTo>
                    <a:pt x="955741" y="607702"/>
                  </a:moveTo>
                  <a:lnTo>
                    <a:pt x="955741" y="2043600"/>
                  </a:lnTo>
                  <a:lnTo>
                    <a:pt x="2050395" y="2043600"/>
                  </a:lnTo>
                  <a:lnTo>
                    <a:pt x="2050395" y="1780472"/>
                  </a:lnTo>
                  <a:lnTo>
                    <a:pt x="1313431" y="1780472"/>
                  </a:lnTo>
                  <a:lnTo>
                    <a:pt x="1313431" y="607702"/>
                  </a:lnTo>
                  <a:close/>
                  <a:moveTo>
                    <a:pt x="1431890" y="0"/>
                  </a:moveTo>
                  <a:cubicBezTo>
                    <a:pt x="2222701" y="0"/>
                    <a:pt x="2863780" y="620835"/>
                    <a:pt x="2863780" y="1386673"/>
                  </a:cubicBezTo>
                  <a:cubicBezTo>
                    <a:pt x="2863780" y="2152511"/>
                    <a:pt x="2222701" y="2773346"/>
                    <a:pt x="1431890" y="2773346"/>
                  </a:cubicBezTo>
                  <a:cubicBezTo>
                    <a:pt x="641079" y="2773346"/>
                    <a:pt x="0" y="2152511"/>
                    <a:pt x="0" y="1386673"/>
                  </a:cubicBezTo>
                  <a:cubicBezTo>
                    <a:pt x="0" y="620835"/>
                    <a:pt x="641079" y="0"/>
                    <a:pt x="1431890" y="0"/>
                  </a:cubicBezTo>
                  <a:close/>
                </a:path>
              </a:pathLst>
            </a:custGeom>
            <a:solidFill>
              <a:srgbClr val="00206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1" i="0" u="none" strike="noStrike" kern="1200" cap="none" spc="0" normalizeH="0" baseline="0" noProof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شكل حر: شكل 10">
              <a:extLst>
                <a:ext uri="{FF2B5EF4-FFF2-40B4-BE49-F238E27FC236}">
                  <a16:creationId xmlns:a16="http://schemas.microsoft.com/office/drawing/2014/main" id="{B15A5139-8DD0-4AAC-AABE-AB8F965B8618}"/>
                </a:ext>
              </a:extLst>
            </p:cNvPr>
            <p:cNvSpPr/>
            <p:nvPr/>
          </p:nvSpPr>
          <p:spPr>
            <a:xfrm>
              <a:off x="835716" y="6241987"/>
              <a:ext cx="355690" cy="350872"/>
            </a:xfrm>
            <a:custGeom>
              <a:avLst/>
              <a:gdLst/>
              <a:ahLst/>
              <a:cxnLst/>
              <a:rect l="l" t="t" r="r" b="b"/>
              <a:pathLst>
                <a:path w="2863780" h="2773346">
                  <a:moveTo>
                    <a:pt x="669229" y="597955"/>
                  </a:moveTo>
                  <a:lnTo>
                    <a:pt x="669229" y="2033853"/>
                  </a:lnTo>
                  <a:lnTo>
                    <a:pt x="1026919" y="2033853"/>
                  </a:lnTo>
                  <a:lnTo>
                    <a:pt x="1026919" y="1137573"/>
                  </a:lnTo>
                  <a:lnTo>
                    <a:pt x="1414753" y="1587769"/>
                  </a:lnTo>
                  <a:lnTo>
                    <a:pt x="1468474" y="1587769"/>
                  </a:lnTo>
                  <a:lnTo>
                    <a:pt x="1856389" y="1137573"/>
                  </a:lnTo>
                  <a:lnTo>
                    <a:pt x="1856389" y="2033853"/>
                  </a:lnTo>
                  <a:lnTo>
                    <a:pt x="2214079" y="2033853"/>
                  </a:lnTo>
                  <a:lnTo>
                    <a:pt x="2214079" y="597955"/>
                  </a:lnTo>
                  <a:lnTo>
                    <a:pt x="1903156" y="597955"/>
                  </a:lnTo>
                  <a:lnTo>
                    <a:pt x="1441654" y="1130378"/>
                  </a:lnTo>
                  <a:lnTo>
                    <a:pt x="979798" y="597955"/>
                  </a:lnTo>
                  <a:close/>
                  <a:moveTo>
                    <a:pt x="1431890" y="0"/>
                  </a:moveTo>
                  <a:cubicBezTo>
                    <a:pt x="2222701" y="0"/>
                    <a:pt x="2863780" y="620835"/>
                    <a:pt x="2863780" y="1386673"/>
                  </a:cubicBezTo>
                  <a:cubicBezTo>
                    <a:pt x="2863780" y="2152511"/>
                    <a:pt x="2222701" y="2773346"/>
                    <a:pt x="1431890" y="2773346"/>
                  </a:cubicBezTo>
                  <a:cubicBezTo>
                    <a:pt x="641079" y="2773346"/>
                    <a:pt x="0" y="2152511"/>
                    <a:pt x="0" y="1386673"/>
                  </a:cubicBezTo>
                  <a:cubicBezTo>
                    <a:pt x="0" y="620835"/>
                    <a:pt x="641079" y="0"/>
                    <a:pt x="143189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1" i="0" u="none" strike="noStrike" kern="1200" cap="none" spc="0" normalizeH="0" baseline="0" noProof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12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0">
              <a:schemeClr val="bg1"/>
            </a:gs>
            <a:gs pos="9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مجموعة 36">
            <a:extLst>
              <a:ext uri="{FF2B5EF4-FFF2-40B4-BE49-F238E27FC236}">
                <a16:creationId xmlns:a16="http://schemas.microsoft.com/office/drawing/2014/main" id="{495650C6-4433-4A77-9CC6-19A94BF9AC4D}"/>
              </a:ext>
            </a:extLst>
          </p:cNvPr>
          <p:cNvGrpSpPr/>
          <p:nvPr/>
        </p:nvGrpSpPr>
        <p:grpSpPr>
          <a:xfrm>
            <a:off x="8245668" y="1639093"/>
            <a:ext cx="3194192" cy="2656542"/>
            <a:chOff x="8245668" y="1639093"/>
            <a:chExt cx="3194192" cy="2656542"/>
          </a:xfrm>
        </p:grpSpPr>
        <p:grpSp>
          <p:nvGrpSpPr>
            <p:cNvPr id="23" name="مجموعة 22">
              <a:extLst>
                <a:ext uri="{FF2B5EF4-FFF2-40B4-BE49-F238E27FC236}">
                  <a16:creationId xmlns:a16="http://schemas.microsoft.com/office/drawing/2014/main" id="{7B97BE6C-15FE-434D-A265-0F470ADBF8FB}"/>
                </a:ext>
              </a:extLst>
            </p:cNvPr>
            <p:cNvGrpSpPr/>
            <p:nvPr/>
          </p:nvGrpSpPr>
          <p:grpSpPr>
            <a:xfrm>
              <a:off x="8245668" y="1639093"/>
              <a:ext cx="3194192" cy="2656542"/>
              <a:chOff x="8329148" y="1639093"/>
              <a:chExt cx="3194192" cy="2656542"/>
            </a:xfrm>
          </p:grpSpPr>
          <p:sp>
            <p:nvSpPr>
              <p:cNvPr id="6" name="مستطيل: زوايا مستديرة 5">
                <a:extLst>
                  <a:ext uri="{FF2B5EF4-FFF2-40B4-BE49-F238E27FC236}">
                    <a16:creationId xmlns:a16="http://schemas.microsoft.com/office/drawing/2014/main" id="{B3E0CB1F-EC2F-4229-9C46-918B7721774D}"/>
                  </a:ext>
                </a:extLst>
              </p:cNvPr>
              <p:cNvSpPr/>
              <p:nvPr/>
            </p:nvSpPr>
            <p:spPr>
              <a:xfrm>
                <a:off x="8329148" y="1639093"/>
                <a:ext cx="2496761" cy="2656542"/>
              </a:xfrm>
              <a:prstGeom prst="roundRect">
                <a:avLst/>
              </a:prstGeom>
              <a:solidFill>
                <a:srgbClr val="00206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" name="مستطيل 12">
                <a:extLst>
                  <a:ext uri="{FF2B5EF4-FFF2-40B4-BE49-F238E27FC236}">
                    <a16:creationId xmlns:a16="http://schemas.microsoft.com/office/drawing/2014/main" id="{61A6CBAD-9154-437F-8CC4-4DEB0F6E0707}"/>
                  </a:ext>
                </a:extLst>
              </p:cNvPr>
              <p:cNvSpPr/>
              <p:nvPr/>
            </p:nvSpPr>
            <p:spPr>
              <a:xfrm>
                <a:off x="8497817" y="2116924"/>
                <a:ext cx="302552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&lt;p&gt;My Bonnie lies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&lt;br/&gt;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over the ocean.&lt;/p&gt;</a:t>
                </a:r>
              </a:p>
            </p:txBody>
          </p:sp>
        </p:grpSp>
        <p:sp>
          <p:nvSpPr>
            <p:cNvPr id="32" name="مستطيل 31">
              <a:extLst>
                <a:ext uri="{FF2B5EF4-FFF2-40B4-BE49-F238E27FC236}">
                  <a16:creationId xmlns:a16="http://schemas.microsoft.com/office/drawing/2014/main" id="{5777D837-941E-4FE7-9588-7444C2D1A18F}"/>
                </a:ext>
              </a:extLst>
            </p:cNvPr>
            <p:cNvSpPr/>
            <p:nvPr/>
          </p:nvSpPr>
          <p:spPr>
            <a:xfrm>
              <a:off x="9019001" y="2452147"/>
              <a:ext cx="589279" cy="233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6" name="مجموعة 35">
            <a:extLst>
              <a:ext uri="{FF2B5EF4-FFF2-40B4-BE49-F238E27FC236}">
                <a16:creationId xmlns:a16="http://schemas.microsoft.com/office/drawing/2014/main" id="{F34631E1-89A6-482B-B43D-C9F11C3D11E0}"/>
              </a:ext>
            </a:extLst>
          </p:cNvPr>
          <p:cNvGrpSpPr/>
          <p:nvPr/>
        </p:nvGrpSpPr>
        <p:grpSpPr>
          <a:xfrm>
            <a:off x="4975475" y="1639093"/>
            <a:ext cx="3047783" cy="2656542"/>
            <a:chOff x="4975475" y="1639093"/>
            <a:chExt cx="3047783" cy="2656542"/>
          </a:xfrm>
        </p:grpSpPr>
        <p:grpSp>
          <p:nvGrpSpPr>
            <p:cNvPr id="24" name="مجموعة 23">
              <a:extLst>
                <a:ext uri="{FF2B5EF4-FFF2-40B4-BE49-F238E27FC236}">
                  <a16:creationId xmlns:a16="http://schemas.microsoft.com/office/drawing/2014/main" id="{FFD3E8E2-BB5F-4909-A79E-F239BF052FE2}"/>
                </a:ext>
              </a:extLst>
            </p:cNvPr>
            <p:cNvGrpSpPr/>
            <p:nvPr/>
          </p:nvGrpSpPr>
          <p:grpSpPr>
            <a:xfrm>
              <a:off x="4975475" y="1639093"/>
              <a:ext cx="3047783" cy="2656542"/>
              <a:chOff x="4977056" y="1639093"/>
              <a:chExt cx="3047783" cy="2656542"/>
            </a:xfrm>
          </p:grpSpPr>
          <p:sp>
            <p:nvSpPr>
              <p:cNvPr id="4" name="مستطيل: زوايا مستديرة 3">
                <a:extLst>
                  <a:ext uri="{FF2B5EF4-FFF2-40B4-BE49-F238E27FC236}">
                    <a16:creationId xmlns:a16="http://schemas.microsoft.com/office/drawing/2014/main" id="{6D0FBCC9-9C78-4704-A10D-306E8DBEEDC9}"/>
                  </a:ext>
                </a:extLst>
              </p:cNvPr>
              <p:cNvSpPr/>
              <p:nvPr/>
            </p:nvSpPr>
            <p:spPr>
              <a:xfrm>
                <a:off x="4977056" y="1639093"/>
                <a:ext cx="2496761" cy="265654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" name="مستطيل 15">
                <a:extLst>
                  <a:ext uri="{FF2B5EF4-FFF2-40B4-BE49-F238E27FC236}">
                    <a16:creationId xmlns:a16="http://schemas.microsoft.com/office/drawing/2014/main" id="{7A9432D5-7268-451A-9136-9E37C1AD3A88}"/>
                  </a:ext>
                </a:extLst>
              </p:cNvPr>
              <p:cNvSpPr/>
              <p:nvPr/>
            </p:nvSpPr>
            <p:spPr>
              <a:xfrm>
                <a:off x="5332262" y="1814298"/>
                <a:ext cx="2692577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&lt;h1&gt;This is a Heading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&lt;/h1&gt;</a:t>
                </a:r>
                <a:r>
                  <a:rPr kumimoji="0" lang="ar-S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Arial" panose="020B0604020202020204" pitchFamily="34" charset="0"/>
                  </a:rPr>
                  <a:t> </a:t>
                </a:r>
                <a:b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&lt;p&gt;This is a paragraph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.&lt;/p&gt;</a:t>
                </a:r>
                <a:endParaRPr kumimoji="0" lang="ar-S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" name="مستطيل 32">
              <a:extLst>
                <a:ext uri="{FF2B5EF4-FFF2-40B4-BE49-F238E27FC236}">
                  <a16:creationId xmlns:a16="http://schemas.microsoft.com/office/drawing/2014/main" id="{20F44F69-96A2-4E06-B256-1E8F67A7B11E}"/>
                </a:ext>
              </a:extLst>
            </p:cNvPr>
            <p:cNvSpPr/>
            <p:nvPr/>
          </p:nvSpPr>
          <p:spPr>
            <a:xfrm>
              <a:off x="6670250" y="2963338"/>
              <a:ext cx="531609" cy="25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4" name="مستطيل 33">
              <a:extLst>
                <a:ext uri="{FF2B5EF4-FFF2-40B4-BE49-F238E27FC236}">
                  <a16:creationId xmlns:a16="http://schemas.microsoft.com/office/drawing/2014/main" id="{F5844F8E-A567-4F5D-BE68-14E21EC1DF33}"/>
                </a:ext>
              </a:extLst>
            </p:cNvPr>
            <p:cNvSpPr/>
            <p:nvPr/>
          </p:nvSpPr>
          <p:spPr>
            <a:xfrm>
              <a:off x="6302705" y="2178712"/>
              <a:ext cx="633349" cy="245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5" name="مجموعة 34">
            <a:extLst>
              <a:ext uri="{FF2B5EF4-FFF2-40B4-BE49-F238E27FC236}">
                <a16:creationId xmlns:a16="http://schemas.microsoft.com/office/drawing/2014/main" id="{D81752AF-86AA-4127-84AE-EFDFC53B79A1}"/>
              </a:ext>
            </a:extLst>
          </p:cNvPr>
          <p:cNvGrpSpPr/>
          <p:nvPr/>
        </p:nvGrpSpPr>
        <p:grpSpPr>
          <a:xfrm>
            <a:off x="1765408" y="1639093"/>
            <a:ext cx="3050782" cy="2656542"/>
            <a:chOff x="1765408" y="1639093"/>
            <a:chExt cx="3050782" cy="2656542"/>
          </a:xfrm>
        </p:grpSpPr>
        <p:grpSp>
          <p:nvGrpSpPr>
            <p:cNvPr id="25" name="مجموعة 24">
              <a:extLst>
                <a:ext uri="{FF2B5EF4-FFF2-40B4-BE49-F238E27FC236}">
                  <a16:creationId xmlns:a16="http://schemas.microsoft.com/office/drawing/2014/main" id="{B74B3BAF-CA91-44BF-A57E-0FFABF03636B}"/>
                </a:ext>
              </a:extLst>
            </p:cNvPr>
            <p:cNvGrpSpPr/>
            <p:nvPr/>
          </p:nvGrpSpPr>
          <p:grpSpPr>
            <a:xfrm>
              <a:off x="1765408" y="1639093"/>
              <a:ext cx="3050782" cy="2656542"/>
              <a:chOff x="1765408" y="1639093"/>
              <a:chExt cx="3050782" cy="2656542"/>
            </a:xfrm>
          </p:grpSpPr>
          <p:sp>
            <p:nvSpPr>
              <p:cNvPr id="2" name="مستطيل: زوايا مستديرة 1">
                <a:extLst>
                  <a:ext uri="{FF2B5EF4-FFF2-40B4-BE49-F238E27FC236}">
                    <a16:creationId xmlns:a16="http://schemas.microsoft.com/office/drawing/2014/main" id="{42AFB9DC-5742-4972-A662-BD634A9F6F7A}"/>
                  </a:ext>
                </a:extLst>
              </p:cNvPr>
              <p:cNvSpPr/>
              <p:nvPr/>
            </p:nvSpPr>
            <p:spPr>
              <a:xfrm>
                <a:off x="1765408" y="1639093"/>
                <a:ext cx="2496761" cy="2656542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" name="مستطيل 9">
                <a:extLst>
                  <a:ext uri="{FF2B5EF4-FFF2-40B4-BE49-F238E27FC236}">
                    <a16:creationId xmlns:a16="http://schemas.microsoft.com/office/drawing/2014/main" id="{12DDDA79-A746-49DB-A7C3-D2A12717F9B8}"/>
                  </a:ext>
                </a:extLst>
              </p:cNvPr>
              <p:cNvSpPr/>
              <p:nvPr/>
            </p:nvSpPr>
            <p:spPr>
              <a:xfrm>
                <a:off x="1936525" y="1856774"/>
                <a:ext cx="2879665" cy="1508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&lt;html&gt;</a:t>
                </a:r>
                <a:b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&lt;body&gt;</a:t>
                </a:r>
                <a:b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&lt;p&gt;Hello World&lt;/p&gt;</a:t>
                </a:r>
                <a:endParaRPr kumimoji="0" lang="ar-S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&lt;/body&gt;</a:t>
                </a:r>
                <a:b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&lt;/html&gt;</a:t>
                </a:r>
                <a:endParaRPr kumimoji="0" lang="ar-S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مستطيل 30">
              <a:extLst>
                <a:ext uri="{FF2B5EF4-FFF2-40B4-BE49-F238E27FC236}">
                  <a16:creationId xmlns:a16="http://schemas.microsoft.com/office/drawing/2014/main" id="{FF3F8100-2674-4CD4-9C97-7400CA5E3729}"/>
                </a:ext>
              </a:extLst>
            </p:cNvPr>
            <p:cNvSpPr/>
            <p:nvPr/>
          </p:nvSpPr>
          <p:spPr>
            <a:xfrm>
              <a:off x="1898391" y="2502644"/>
              <a:ext cx="2243690" cy="233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28" name="مجموعة 27">
            <a:extLst>
              <a:ext uri="{FF2B5EF4-FFF2-40B4-BE49-F238E27FC236}">
                <a16:creationId xmlns:a16="http://schemas.microsoft.com/office/drawing/2014/main" id="{9C72D8E9-4C1B-4BE4-BA9C-3666C550198F}"/>
              </a:ext>
            </a:extLst>
          </p:cNvPr>
          <p:cNvGrpSpPr/>
          <p:nvPr/>
        </p:nvGrpSpPr>
        <p:grpSpPr>
          <a:xfrm>
            <a:off x="8188704" y="2963338"/>
            <a:ext cx="2613848" cy="3320571"/>
            <a:chOff x="8270606" y="2963339"/>
            <a:chExt cx="2613848" cy="3320571"/>
          </a:xfrm>
        </p:grpSpPr>
        <p:sp>
          <p:nvSpPr>
            <p:cNvPr id="7" name="شكل حر: شكل 6">
              <a:extLst>
                <a:ext uri="{FF2B5EF4-FFF2-40B4-BE49-F238E27FC236}">
                  <a16:creationId xmlns:a16="http://schemas.microsoft.com/office/drawing/2014/main" id="{E1CCC8DA-E6DC-4B6A-9347-9A5379FC8F6A}"/>
                </a:ext>
              </a:extLst>
            </p:cNvPr>
            <p:cNvSpPr/>
            <p:nvPr/>
          </p:nvSpPr>
          <p:spPr>
            <a:xfrm rot="5400000">
              <a:off x="7917244" y="3316701"/>
              <a:ext cx="3320571" cy="2613848"/>
            </a:xfrm>
            <a:custGeom>
              <a:avLst/>
              <a:gdLst>
                <a:gd name="connsiteX0" fmla="*/ 0 w 3451303"/>
                <a:gd name="connsiteY0" fmla="*/ 2698812 h 2698812"/>
                <a:gd name="connsiteX1" fmla="*/ 1349406 w 3451303"/>
                <a:gd name="connsiteY1" fmla="*/ 1349406 h 2698812"/>
                <a:gd name="connsiteX2" fmla="*/ 0 w 3451303"/>
                <a:gd name="connsiteY2" fmla="*/ 0 h 2698812"/>
                <a:gd name="connsiteX3" fmla="*/ 3451303 w 3451303"/>
                <a:gd name="connsiteY3" fmla="*/ 0 h 2698812"/>
                <a:gd name="connsiteX4" fmla="*/ 3451303 w 3451303"/>
                <a:gd name="connsiteY4" fmla="*/ 2698812 h 269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303" h="2698812">
                  <a:moveTo>
                    <a:pt x="0" y="2698812"/>
                  </a:moveTo>
                  <a:lnTo>
                    <a:pt x="1349406" y="1349406"/>
                  </a:lnTo>
                  <a:lnTo>
                    <a:pt x="0" y="0"/>
                  </a:lnTo>
                  <a:lnTo>
                    <a:pt x="3451303" y="0"/>
                  </a:lnTo>
                  <a:lnTo>
                    <a:pt x="3451303" y="269881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مستطيل 25">
              <a:extLst>
                <a:ext uri="{FF2B5EF4-FFF2-40B4-BE49-F238E27FC236}">
                  <a16:creationId xmlns:a16="http://schemas.microsoft.com/office/drawing/2014/main" id="{A526B57F-C75E-41F5-A40D-C330D960C683}"/>
                </a:ext>
              </a:extLst>
            </p:cNvPr>
            <p:cNvSpPr/>
            <p:nvPr/>
          </p:nvSpPr>
          <p:spPr>
            <a:xfrm>
              <a:off x="8960211" y="4295637"/>
              <a:ext cx="12346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667799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Exercise 3 </a:t>
              </a:r>
            </a:p>
          </p:txBody>
        </p:sp>
      </p:grpSp>
      <p:grpSp>
        <p:nvGrpSpPr>
          <p:cNvPr id="29" name="مجموعة 28">
            <a:extLst>
              <a:ext uri="{FF2B5EF4-FFF2-40B4-BE49-F238E27FC236}">
                <a16:creationId xmlns:a16="http://schemas.microsoft.com/office/drawing/2014/main" id="{8B63D08A-55E2-4792-B574-298841229DF5}"/>
              </a:ext>
            </a:extLst>
          </p:cNvPr>
          <p:cNvGrpSpPr/>
          <p:nvPr/>
        </p:nvGrpSpPr>
        <p:grpSpPr>
          <a:xfrm>
            <a:off x="4918514" y="2963337"/>
            <a:ext cx="2613848" cy="3320571"/>
            <a:chOff x="4918514" y="2963337"/>
            <a:chExt cx="2613848" cy="3320571"/>
          </a:xfrm>
        </p:grpSpPr>
        <p:sp>
          <p:nvSpPr>
            <p:cNvPr id="5" name="شكل حر: شكل 4">
              <a:extLst>
                <a:ext uri="{FF2B5EF4-FFF2-40B4-BE49-F238E27FC236}">
                  <a16:creationId xmlns:a16="http://schemas.microsoft.com/office/drawing/2014/main" id="{75A793A3-19ED-4736-B609-7C15F8C1827A}"/>
                </a:ext>
              </a:extLst>
            </p:cNvPr>
            <p:cNvSpPr/>
            <p:nvPr/>
          </p:nvSpPr>
          <p:spPr>
            <a:xfrm rot="5400000">
              <a:off x="4565152" y="3316699"/>
              <a:ext cx="3320571" cy="2613848"/>
            </a:xfrm>
            <a:custGeom>
              <a:avLst/>
              <a:gdLst>
                <a:gd name="connsiteX0" fmla="*/ 0 w 3451303"/>
                <a:gd name="connsiteY0" fmla="*/ 2698812 h 2698812"/>
                <a:gd name="connsiteX1" fmla="*/ 1349406 w 3451303"/>
                <a:gd name="connsiteY1" fmla="*/ 1349406 h 2698812"/>
                <a:gd name="connsiteX2" fmla="*/ 0 w 3451303"/>
                <a:gd name="connsiteY2" fmla="*/ 0 h 2698812"/>
                <a:gd name="connsiteX3" fmla="*/ 3451303 w 3451303"/>
                <a:gd name="connsiteY3" fmla="*/ 0 h 2698812"/>
                <a:gd name="connsiteX4" fmla="*/ 3451303 w 3451303"/>
                <a:gd name="connsiteY4" fmla="*/ 2698812 h 269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303" h="2698812">
                  <a:moveTo>
                    <a:pt x="0" y="2698812"/>
                  </a:moveTo>
                  <a:lnTo>
                    <a:pt x="1349406" y="1349406"/>
                  </a:lnTo>
                  <a:lnTo>
                    <a:pt x="0" y="0"/>
                  </a:lnTo>
                  <a:lnTo>
                    <a:pt x="3451303" y="0"/>
                  </a:lnTo>
                  <a:lnTo>
                    <a:pt x="3451303" y="269881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مستطيل 13">
              <a:extLst>
                <a:ext uri="{FF2B5EF4-FFF2-40B4-BE49-F238E27FC236}">
                  <a16:creationId xmlns:a16="http://schemas.microsoft.com/office/drawing/2014/main" id="{178A6DC7-7778-40EA-9AA1-AF8FB253F41F}"/>
                </a:ext>
              </a:extLst>
            </p:cNvPr>
            <p:cNvSpPr/>
            <p:nvPr/>
          </p:nvSpPr>
          <p:spPr>
            <a:xfrm>
              <a:off x="5608120" y="4390320"/>
              <a:ext cx="12346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BAD9A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Exercise 2 </a:t>
              </a:r>
              <a:endPara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srgbClr val="BAD9A1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0" name="مجموعة 29">
            <a:extLst>
              <a:ext uri="{FF2B5EF4-FFF2-40B4-BE49-F238E27FC236}">
                <a16:creationId xmlns:a16="http://schemas.microsoft.com/office/drawing/2014/main" id="{5107F011-2D32-4EAB-ACD4-07F850FD3C4C}"/>
              </a:ext>
            </a:extLst>
          </p:cNvPr>
          <p:cNvGrpSpPr/>
          <p:nvPr/>
        </p:nvGrpSpPr>
        <p:grpSpPr>
          <a:xfrm>
            <a:off x="1706866" y="2963340"/>
            <a:ext cx="2613848" cy="3320571"/>
            <a:chOff x="1706866" y="2963340"/>
            <a:chExt cx="2613848" cy="3320571"/>
          </a:xfrm>
        </p:grpSpPr>
        <p:sp>
          <p:nvSpPr>
            <p:cNvPr id="3" name="شكل حر: شكل 2">
              <a:extLst>
                <a:ext uri="{FF2B5EF4-FFF2-40B4-BE49-F238E27FC236}">
                  <a16:creationId xmlns:a16="http://schemas.microsoft.com/office/drawing/2014/main" id="{0E57A24A-A65E-4DE9-BBA1-92A214DDB460}"/>
                </a:ext>
              </a:extLst>
            </p:cNvPr>
            <p:cNvSpPr/>
            <p:nvPr/>
          </p:nvSpPr>
          <p:spPr>
            <a:xfrm rot="5400000">
              <a:off x="1353504" y="3316702"/>
              <a:ext cx="3320571" cy="2613848"/>
            </a:xfrm>
            <a:custGeom>
              <a:avLst/>
              <a:gdLst>
                <a:gd name="connsiteX0" fmla="*/ 0 w 3451303"/>
                <a:gd name="connsiteY0" fmla="*/ 2698812 h 2698812"/>
                <a:gd name="connsiteX1" fmla="*/ 1349406 w 3451303"/>
                <a:gd name="connsiteY1" fmla="*/ 1349406 h 2698812"/>
                <a:gd name="connsiteX2" fmla="*/ 0 w 3451303"/>
                <a:gd name="connsiteY2" fmla="*/ 0 h 2698812"/>
                <a:gd name="connsiteX3" fmla="*/ 3451303 w 3451303"/>
                <a:gd name="connsiteY3" fmla="*/ 0 h 2698812"/>
                <a:gd name="connsiteX4" fmla="*/ 3451303 w 3451303"/>
                <a:gd name="connsiteY4" fmla="*/ 2698812 h 269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303" h="2698812">
                  <a:moveTo>
                    <a:pt x="0" y="2698812"/>
                  </a:moveTo>
                  <a:lnTo>
                    <a:pt x="1349406" y="1349406"/>
                  </a:lnTo>
                  <a:lnTo>
                    <a:pt x="0" y="0"/>
                  </a:lnTo>
                  <a:lnTo>
                    <a:pt x="3451303" y="0"/>
                  </a:lnTo>
                  <a:lnTo>
                    <a:pt x="3451303" y="269881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" name="مستطيل 7">
              <a:extLst>
                <a:ext uri="{FF2B5EF4-FFF2-40B4-BE49-F238E27FC236}">
                  <a16:creationId xmlns:a16="http://schemas.microsoft.com/office/drawing/2014/main" id="{74D41EC7-F1DF-4467-B3AD-DBC8E0196735}"/>
                </a:ext>
              </a:extLst>
            </p:cNvPr>
            <p:cNvSpPr/>
            <p:nvPr/>
          </p:nvSpPr>
          <p:spPr>
            <a:xfrm>
              <a:off x="2478714" y="4295636"/>
              <a:ext cx="11095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6BB0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Exercise1</a:t>
              </a:r>
              <a:endPara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srgbClr val="F6BB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2" name="مستطيل 11">
            <a:extLst>
              <a:ext uri="{FF2B5EF4-FFF2-40B4-BE49-F238E27FC236}">
                <a16:creationId xmlns:a16="http://schemas.microsoft.com/office/drawing/2014/main" id="{413E318A-5A19-4B7A-B294-BEED58CA844B}"/>
              </a:ext>
            </a:extLst>
          </p:cNvPr>
          <p:cNvSpPr/>
          <p:nvPr/>
        </p:nvSpPr>
        <p:spPr>
          <a:xfrm>
            <a:off x="8382093" y="4927385"/>
            <a:ext cx="23878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Add a line break in the middle of the paragraph:</a:t>
            </a:r>
          </a:p>
        </p:txBody>
      </p:sp>
      <p:sp>
        <p:nvSpPr>
          <p:cNvPr id="15" name="مستطيل 14">
            <a:extLst>
              <a:ext uri="{FF2B5EF4-FFF2-40B4-BE49-F238E27FC236}">
                <a16:creationId xmlns:a16="http://schemas.microsoft.com/office/drawing/2014/main" id="{E60C43D9-D6DB-4E90-BC47-BD501711C5C8}"/>
              </a:ext>
            </a:extLst>
          </p:cNvPr>
          <p:cNvSpPr/>
          <p:nvPr/>
        </p:nvSpPr>
        <p:spPr>
          <a:xfrm>
            <a:off x="4889467" y="4927385"/>
            <a:ext cx="27422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Clean up this document with proper end tags.</a:t>
            </a: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6C250DF8-D0E6-43CC-90D6-06F1B82EE274}"/>
              </a:ext>
            </a:extLst>
          </p:cNvPr>
          <p:cNvSpPr/>
          <p:nvPr/>
        </p:nvSpPr>
        <p:spPr>
          <a:xfrm>
            <a:off x="1727149" y="4788885"/>
            <a:ext cx="26226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Use the correct HTML tag to add a paragraph with the text "Hello World!".</a:t>
            </a:r>
          </a:p>
        </p:txBody>
      </p:sp>
      <p:sp>
        <p:nvSpPr>
          <p:cNvPr id="38" name="مستطيل 37">
            <a:extLst>
              <a:ext uri="{FF2B5EF4-FFF2-40B4-BE49-F238E27FC236}">
                <a16:creationId xmlns:a16="http://schemas.microsoft.com/office/drawing/2014/main" id="{D525507C-6A46-4D9E-A6AD-11CDE58D912B}"/>
              </a:ext>
            </a:extLst>
          </p:cNvPr>
          <p:cNvSpPr/>
          <p:nvPr/>
        </p:nvSpPr>
        <p:spPr>
          <a:xfrm>
            <a:off x="1870255" y="2409342"/>
            <a:ext cx="2196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&lt;p&gt;</a:t>
            </a:r>
            <a:r>
              <a:rPr kumimoji="0" lang="ar-S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Hello</a:t>
            </a:r>
            <a:r>
              <a: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World</a:t>
            </a:r>
            <a:r>
              <a: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!&lt;/p&gt;</a:t>
            </a:r>
          </a:p>
        </p:txBody>
      </p:sp>
      <p:sp>
        <p:nvSpPr>
          <p:cNvPr id="39" name="مستطيل 38">
            <a:extLst>
              <a:ext uri="{FF2B5EF4-FFF2-40B4-BE49-F238E27FC236}">
                <a16:creationId xmlns:a16="http://schemas.microsoft.com/office/drawing/2014/main" id="{FA846157-DF95-4FD9-8EDE-01B5B70435F6}"/>
              </a:ext>
            </a:extLst>
          </p:cNvPr>
          <p:cNvSpPr/>
          <p:nvPr/>
        </p:nvSpPr>
        <p:spPr>
          <a:xfrm>
            <a:off x="6240910" y="2125316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h1</a:t>
            </a:r>
            <a:r>
              <a: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/&gt;</a:t>
            </a:r>
          </a:p>
        </p:txBody>
      </p:sp>
      <p:sp>
        <p:nvSpPr>
          <p:cNvPr id="40" name="مستطيل 39">
            <a:extLst>
              <a:ext uri="{FF2B5EF4-FFF2-40B4-BE49-F238E27FC236}">
                <a16:creationId xmlns:a16="http://schemas.microsoft.com/office/drawing/2014/main" id="{5E032B6C-2D40-4122-A8D6-CC8C822B1F3B}"/>
              </a:ext>
            </a:extLst>
          </p:cNvPr>
          <p:cNvSpPr/>
          <p:nvPr/>
        </p:nvSpPr>
        <p:spPr>
          <a:xfrm>
            <a:off x="6616094" y="2892407"/>
            <a:ext cx="639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/&gt;</a:t>
            </a:r>
          </a:p>
        </p:txBody>
      </p:sp>
      <p:sp>
        <p:nvSpPr>
          <p:cNvPr id="41" name="مستطيل 40">
            <a:extLst>
              <a:ext uri="{FF2B5EF4-FFF2-40B4-BE49-F238E27FC236}">
                <a16:creationId xmlns:a16="http://schemas.microsoft.com/office/drawing/2014/main" id="{B986960E-8B04-4712-B762-ED3A4C17D70E}"/>
              </a:ext>
            </a:extLst>
          </p:cNvPr>
          <p:cNvSpPr/>
          <p:nvPr/>
        </p:nvSpPr>
        <p:spPr>
          <a:xfrm>
            <a:off x="8950399" y="2384326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&lt;b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r/</a:t>
            </a:r>
            <a:r>
              <a: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23350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9" grpId="0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0">
              <a:schemeClr val="bg1"/>
            </a:gs>
            <a:gs pos="9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>
            <a:extLst>
              <a:ext uri="{FF2B5EF4-FFF2-40B4-BE49-F238E27FC236}">
                <a16:creationId xmlns:a16="http://schemas.microsoft.com/office/drawing/2014/main" id="{23E3753C-1227-4E07-8FD0-C317EB9E32F3}"/>
              </a:ext>
            </a:extLst>
          </p:cNvPr>
          <p:cNvSpPr/>
          <p:nvPr/>
        </p:nvSpPr>
        <p:spPr>
          <a:xfrm>
            <a:off x="2935549" y="0"/>
            <a:ext cx="6320901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مستطيل 3">
            <a:extLst>
              <a:ext uri="{FF2B5EF4-FFF2-40B4-BE49-F238E27FC236}">
                <a16:creationId xmlns:a16="http://schemas.microsoft.com/office/drawing/2014/main" id="{21A88D8A-8A4F-4CB0-9188-B6C306FD0064}"/>
              </a:ext>
            </a:extLst>
          </p:cNvPr>
          <p:cNvSpPr/>
          <p:nvPr/>
        </p:nvSpPr>
        <p:spPr>
          <a:xfrm>
            <a:off x="3235281" y="6643282"/>
            <a:ext cx="5721438" cy="92332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5400" b="1" i="0" u="none" strike="noStrike" kern="1200" cap="none" spc="0" normalizeH="0" baseline="0" noProof="0" dirty="0">
                <a:ln w="0"/>
                <a:solidFill>
                  <a:srgbClr val="667799"/>
                </a:soli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إعداد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5400" b="0" i="0" u="none" strike="noStrike" kern="1200" cap="none" spc="0" normalizeH="0" baseline="0" noProof="0" dirty="0">
                <a:ln w="0"/>
                <a:solidFill>
                  <a:srgbClr val="667799"/>
                </a:soli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أسماء عبدالوهاب 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5400" b="0" i="0" u="none" strike="noStrike" kern="1200" cap="none" spc="0" normalizeH="0" baseline="0" noProof="0" dirty="0">
              <a:ln w="0"/>
              <a:solidFill>
                <a:srgbClr val="667799"/>
              </a:solidFill>
              <a:effectLst>
                <a:reflection blurRad="6350" stA="53000" endA="300" endPos="35500" dir="5400000" sy="-90000" algn="bl" rotWithShape="0"/>
              </a:effectLst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5400" b="1" i="0" u="none" strike="noStrike" kern="1200" cap="none" spc="0" normalizeH="0" baseline="0" noProof="0" dirty="0">
                <a:ln w="0"/>
                <a:solidFill>
                  <a:srgbClr val="667799"/>
                </a:soli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تقديم 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5400" b="0" i="0" u="none" strike="noStrike" kern="1200" cap="none" spc="0" normalizeH="0" baseline="0" noProof="0" dirty="0">
                <a:ln w="0"/>
                <a:solidFill>
                  <a:srgbClr val="667799"/>
                </a:soli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بيداء الشريف 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A" sz="5400" dirty="0">
                <a:ln w="0"/>
                <a:solidFill>
                  <a:srgbClr val="667799"/>
                </a:soli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/>
                <a:cs typeface="Arial" panose="020B0604020202020204" pitchFamily="34" charset="0"/>
              </a:rPr>
              <a:t>نورة الهلالي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5400" b="0" i="0" u="none" strike="noStrike" kern="1200" cap="none" spc="0" normalizeH="0" baseline="0" noProof="0" dirty="0">
                <a:ln w="0"/>
                <a:solidFill>
                  <a:srgbClr val="667799"/>
                </a:soli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أمجاد</a:t>
            </a:r>
            <a:r>
              <a:rPr kumimoji="0" lang="ar-SA" sz="5400" b="0" i="0" u="none" strike="noStrike" kern="1200" cap="none" spc="0" normalizeH="0" noProof="0" dirty="0">
                <a:ln w="0"/>
                <a:solidFill>
                  <a:srgbClr val="667799"/>
                </a:soli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الجهني</a:t>
            </a:r>
            <a:endParaRPr kumimoji="0" lang="ar-SA" sz="5400" b="0" i="0" u="none" strike="noStrike" kern="1200" cap="none" spc="0" normalizeH="0" baseline="0" noProof="0" dirty="0">
              <a:ln w="0"/>
              <a:solidFill>
                <a:srgbClr val="667799"/>
              </a:solidFill>
              <a:effectLst>
                <a:reflection blurRad="6350" stA="53000" endA="300" endPos="35500" dir="5400000" sy="-90000" algn="bl" rotWithShape="0"/>
              </a:effectLst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5400" b="0" i="0" u="none" strike="noStrike" kern="1200" cap="none" spc="0" normalizeH="0" baseline="0" noProof="0" dirty="0">
              <a:ln w="0"/>
              <a:solidFill>
                <a:srgbClr val="667799"/>
              </a:solidFill>
              <a:effectLst>
                <a:reflection blurRad="6350" stA="53000" endA="300" endPos="35500" dir="5400000" sy="-90000" algn="bl" rotWithShape="0"/>
              </a:effectLst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5400" b="1" i="0" u="none" strike="noStrike" kern="1200" cap="none" spc="0" normalizeH="0" baseline="0" noProof="0" dirty="0">
                <a:ln w="0"/>
                <a:solidFill>
                  <a:srgbClr val="667799"/>
                </a:soli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شكر خاص 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5400" b="0" i="0" u="none" strike="noStrike" kern="1200" cap="none" spc="0" normalizeH="0" baseline="0" noProof="0" dirty="0">
                <a:ln w="0"/>
                <a:solidFill>
                  <a:srgbClr val="667799"/>
                </a:soli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لمدرسة 52 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5400" b="0" i="0" u="none" strike="noStrike" kern="1200" cap="none" spc="0" normalizeH="0" baseline="0" noProof="0" dirty="0">
                <a:ln w="0"/>
                <a:solidFill>
                  <a:srgbClr val="667799"/>
                </a:soli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وطالبات فصل (2/علمي)</a:t>
            </a:r>
            <a:endParaRPr kumimoji="0" lang="ar-SA" sz="5400" b="0" i="0" u="none" strike="noStrike" kern="1200" cap="none" spc="0" normalizeH="0" baseline="0" noProof="0" dirty="0">
              <a:ln w="0"/>
              <a:solidFill>
                <a:srgbClr val="66779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" name="مجموعة 4">
            <a:extLst>
              <a:ext uri="{FF2B5EF4-FFF2-40B4-BE49-F238E27FC236}">
                <a16:creationId xmlns:a16="http://schemas.microsoft.com/office/drawing/2014/main" id="{E56F900B-6D2E-4016-A2DA-2910B7CB7EE9}"/>
              </a:ext>
            </a:extLst>
          </p:cNvPr>
          <p:cNvGrpSpPr/>
          <p:nvPr/>
        </p:nvGrpSpPr>
        <p:grpSpPr>
          <a:xfrm>
            <a:off x="5386825" y="3820034"/>
            <a:ext cx="1209986" cy="354745"/>
            <a:chOff x="266185" y="6238114"/>
            <a:chExt cx="1209986" cy="354745"/>
          </a:xfrm>
        </p:grpSpPr>
        <p:sp>
          <p:nvSpPr>
            <p:cNvPr id="6" name="شكل حر: شكل 5">
              <a:extLst>
                <a:ext uri="{FF2B5EF4-FFF2-40B4-BE49-F238E27FC236}">
                  <a16:creationId xmlns:a16="http://schemas.microsoft.com/office/drawing/2014/main" id="{4199D30F-A0C7-472C-BFA6-F5ABE1403768}"/>
                </a:ext>
              </a:extLst>
            </p:cNvPr>
            <p:cNvSpPr/>
            <p:nvPr/>
          </p:nvSpPr>
          <p:spPr>
            <a:xfrm>
              <a:off x="550951" y="6238114"/>
              <a:ext cx="355690" cy="350872"/>
            </a:xfrm>
            <a:custGeom>
              <a:avLst/>
              <a:gdLst/>
              <a:ahLst/>
              <a:cxnLst/>
              <a:rect l="l" t="t" r="r" b="b"/>
              <a:pathLst>
                <a:path w="2863780" h="2773346">
                  <a:moveTo>
                    <a:pt x="743685" y="738330"/>
                  </a:moveTo>
                  <a:lnTo>
                    <a:pt x="743685" y="1001458"/>
                  </a:lnTo>
                  <a:lnTo>
                    <a:pt x="1263774" y="1001458"/>
                  </a:lnTo>
                  <a:lnTo>
                    <a:pt x="1263774" y="2174228"/>
                  </a:lnTo>
                  <a:lnTo>
                    <a:pt x="1621464" y="2174228"/>
                  </a:lnTo>
                  <a:lnTo>
                    <a:pt x="1621464" y="1001458"/>
                  </a:lnTo>
                  <a:lnTo>
                    <a:pt x="2141553" y="1001458"/>
                  </a:lnTo>
                  <a:lnTo>
                    <a:pt x="2141553" y="738330"/>
                  </a:lnTo>
                  <a:close/>
                  <a:moveTo>
                    <a:pt x="1431890" y="0"/>
                  </a:moveTo>
                  <a:cubicBezTo>
                    <a:pt x="2222701" y="0"/>
                    <a:pt x="2863780" y="620835"/>
                    <a:pt x="2863780" y="1386673"/>
                  </a:cubicBezTo>
                  <a:cubicBezTo>
                    <a:pt x="2863780" y="2152511"/>
                    <a:pt x="2222701" y="2773346"/>
                    <a:pt x="1431890" y="2773346"/>
                  </a:cubicBezTo>
                  <a:cubicBezTo>
                    <a:pt x="641079" y="2773346"/>
                    <a:pt x="0" y="2152511"/>
                    <a:pt x="0" y="1386673"/>
                  </a:cubicBezTo>
                  <a:cubicBezTo>
                    <a:pt x="0" y="620835"/>
                    <a:pt x="641079" y="0"/>
                    <a:pt x="143189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1" i="0" u="none" strike="noStrike" kern="1200" cap="none" spc="0" normalizeH="0" baseline="0" noProof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" name="شكل حر: شكل 6">
              <a:extLst>
                <a:ext uri="{FF2B5EF4-FFF2-40B4-BE49-F238E27FC236}">
                  <a16:creationId xmlns:a16="http://schemas.microsoft.com/office/drawing/2014/main" id="{3F4DC16E-5623-4DBD-BEEE-11E80ED47D22}"/>
                </a:ext>
              </a:extLst>
            </p:cNvPr>
            <p:cNvSpPr/>
            <p:nvPr/>
          </p:nvSpPr>
          <p:spPr>
            <a:xfrm>
              <a:off x="266185" y="6238114"/>
              <a:ext cx="356939" cy="350872"/>
            </a:xfrm>
            <a:custGeom>
              <a:avLst/>
              <a:gdLst/>
              <a:ahLst/>
              <a:cxnLst/>
              <a:rect l="l" t="t" r="r" b="b"/>
              <a:pathLst>
                <a:path w="2873828" h="2773346">
                  <a:moveTo>
                    <a:pt x="736865" y="698136"/>
                  </a:moveTo>
                  <a:lnTo>
                    <a:pt x="736865" y="2134034"/>
                  </a:lnTo>
                  <a:lnTo>
                    <a:pt x="1094554" y="2134034"/>
                  </a:lnTo>
                  <a:lnTo>
                    <a:pt x="1094554" y="1553302"/>
                  </a:lnTo>
                  <a:lnTo>
                    <a:pt x="1809934" y="1553302"/>
                  </a:lnTo>
                  <a:lnTo>
                    <a:pt x="1809934" y="2134034"/>
                  </a:lnTo>
                  <a:lnTo>
                    <a:pt x="2167624" y="2134034"/>
                  </a:lnTo>
                  <a:lnTo>
                    <a:pt x="2167624" y="698136"/>
                  </a:lnTo>
                  <a:lnTo>
                    <a:pt x="1809934" y="698136"/>
                  </a:lnTo>
                  <a:lnTo>
                    <a:pt x="1809934" y="1274756"/>
                  </a:lnTo>
                  <a:lnTo>
                    <a:pt x="1094554" y="1274756"/>
                  </a:lnTo>
                  <a:lnTo>
                    <a:pt x="1094554" y="698136"/>
                  </a:lnTo>
                  <a:close/>
                  <a:moveTo>
                    <a:pt x="1436914" y="0"/>
                  </a:moveTo>
                  <a:cubicBezTo>
                    <a:pt x="2230500" y="0"/>
                    <a:pt x="2873828" y="620835"/>
                    <a:pt x="2873828" y="1386673"/>
                  </a:cubicBezTo>
                  <a:cubicBezTo>
                    <a:pt x="2873828" y="2152511"/>
                    <a:pt x="2230500" y="2773346"/>
                    <a:pt x="1436914" y="2773346"/>
                  </a:cubicBezTo>
                  <a:cubicBezTo>
                    <a:pt x="643328" y="2773346"/>
                    <a:pt x="0" y="2152511"/>
                    <a:pt x="0" y="1386673"/>
                  </a:cubicBezTo>
                  <a:cubicBezTo>
                    <a:pt x="0" y="620835"/>
                    <a:pt x="643328" y="0"/>
                    <a:pt x="1436914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" name="شكل حر: شكل 7">
              <a:extLst>
                <a:ext uri="{FF2B5EF4-FFF2-40B4-BE49-F238E27FC236}">
                  <a16:creationId xmlns:a16="http://schemas.microsoft.com/office/drawing/2014/main" id="{33F10442-EDC0-4DDA-9442-079FE131BF00}"/>
                </a:ext>
              </a:extLst>
            </p:cNvPr>
            <p:cNvSpPr/>
            <p:nvPr/>
          </p:nvSpPr>
          <p:spPr>
            <a:xfrm>
              <a:off x="1120481" y="6238114"/>
              <a:ext cx="355690" cy="350872"/>
            </a:xfrm>
            <a:custGeom>
              <a:avLst/>
              <a:gdLst/>
              <a:ahLst/>
              <a:cxnLst/>
              <a:rect l="l" t="t" r="r" b="b"/>
              <a:pathLst>
                <a:path w="2863780" h="2773346">
                  <a:moveTo>
                    <a:pt x="955741" y="607702"/>
                  </a:moveTo>
                  <a:lnTo>
                    <a:pt x="955741" y="2043600"/>
                  </a:lnTo>
                  <a:lnTo>
                    <a:pt x="2050395" y="2043600"/>
                  </a:lnTo>
                  <a:lnTo>
                    <a:pt x="2050395" y="1780472"/>
                  </a:lnTo>
                  <a:lnTo>
                    <a:pt x="1313431" y="1780472"/>
                  </a:lnTo>
                  <a:lnTo>
                    <a:pt x="1313431" y="607702"/>
                  </a:lnTo>
                  <a:close/>
                  <a:moveTo>
                    <a:pt x="1431890" y="0"/>
                  </a:moveTo>
                  <a:cubicBezTo>
                    <a:pt x="2222701" y="0"/>
                    <a:pt x="2863780" y="620835"/>
                    <a:pt x="2863780" y="1386673"/>
                  </a:cubicBezTo>
                  <a:cubicBezTo>
                    <a:pt x="2863780" y="2152511"/>
                    <a:pt x="2222701" y="2773346"/>
                    <a:pt x="1431890" y="2773346"/>
                  </a:cubicBezTo>
                  <a:cubicBezTo>
                    <a:pt x="641079" y="2773346"/>
                    <a:pt x="0" y="2152511"/>
                    <a:pt x="0" y="1386673"/>
                  </a:cubicBezTo>
                  <a:cubicBezTo>
                    <a:pt x="0" y="620835"/>
                    <a:pt x="641079" y="0"/>
                    <a:pt x="1431890" y="0"/>
                  </a:cubicBezTo>
                  <a:close/>
                </a:path>
              </a:pathLst>
            </a:custGeom>
            <a:solidFill>
              <a:srgbClr val="00206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1" i="0" u="none" strike="noStrike" kern="1200" cap="none" spc="0" normalizeH="0" baseline="0" noProof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شكل حر: شكل 8">
              <a:extLst>
                <a:ext uri="{FF2B5EF4-FFF2-40B4-BE49-F238E27FC236}">
                  <a16:creationId xmlns:a16="http://schemas.microsoft.com/office/drawing/2014/main" id="{1DA24BCA-0D6D-4B58-A6EA-27E7FD100FBB}"/>
                </a:ext>
              </a:extLst>
            </p:cNvPr>
            <p:cNvSpPr/>
            <p:nvPr/>
          </p:nvSpPr>
          <p:spPr>
            <a:xfrm>
              <a:off x="835716" y="6241987"/>
              <a:ext cx="355690" cy="350872"/>
            </a:xfrm>
            <a:custGeom>
              <a:avLst/>
              <a:gdLst/>
              <a:ahLst/>
              <a:cxnLst/>
              <a:rect l="l" t="t" r="r" b="b"/>
              <a:pathLst>
                <a:path w="2863780" h="2773346">
                  <a:moveTo>
                    <a:pt x="669229" y="597955"/>
                  </a:moveTo>
                  <a:lnTo>
                    <a:pt x="669229" y="2033853"/>
                  </a:lnTo>
                  <a:lnTo>
                    <a:pt x="1026919" y="2033853"/>
                  </a:lnTo>
                  <a:lnTo>
                    <a:pt x="1026919" y="1137573"/>
                  </a:lnTo>
                  <a:lnTo>
                    <a:pt x="1414753" y="1587769"/>
                  </a:lnTo>
                  <a:lnTo>
                    <a:pt x="1468474" y="1587769"/>
                  </a:lnTo>
                  <a:lnTo>
                    <a:pt x="1856389" y="1137573"/>
                  </a:lnTo>
                  <a:lnTo>
                    <a:pt x="1856389" y="2033853"/>
                  </a:lnTo>
                  <a:lnTo>
                    <a:pt x="2214079" y="2033853"/>
                  </a:lnTo>
                  <a:lnTo>
                    <a:pt x="2214079" y="597955"/>
                  </a:lnTo>
                  <a:lnTo>
                    <a:pt x="1903156" y="597955"/>
                  </a:lnTo>
                  <a:lnTo>
                    <a:pt x="1441654" y="1130378"/>
                  </a:lnTo>
                  <a:lnTo>
                    <a:pt x="979798" y="597955"/>
                  </a:lnTo>
                  <a:close/>
                  <a:moveTo>
                    <a:pt x="1431890" y="0"/>
                  </a:moveTo>
                  <a:cubicBezTo>
                    <a:pt x="2222701" y="0"/>
                    <a:pt x="2863780" y="620835"/>
                    <a:pt x="2863780" y="1386673"/>
                  </a:cubicBezTo>
                  <a:cubicBezTo>
                    <a:pt x="2863780" y="2152511"/>
                    <a:pt x="2222701" y="2773346"/>
                    <a:pt x="1431890" y="2773346"/>
                  </a:cubicBezTo>
                  <a:cubicBezTo>
                    <a:pt x="641079" y="2773346"/>
                    <a:pt x="0" y="2152511"/>
                    <a:pt x="0" y="1386673"/>
                  </a:cubicBezTo>
                  <a:cubicBezTo>
                    <a:pt x="0" y="620835"/>
                    <a:pt x="641079" y="0"/>
                    <a:pt x="143189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1" i="0" u="none" strike="noStrike" kern="1200" cap="none" spc="0" normalizeH="0" baseline="0" noProof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0" name="شكل بيضاوي 9">
            <a:extLst>
              <a:ext uri="{FF2B5EF4-FFF2-40B4-BE49-F238E27FC236}">
                <a16:creationId xmlns:a16="http://schemas.microsoft.com/office/drawing/2014/main" id="{361D06AE-3E2A-4BED-8DC0-46A96CB60FCA}"/>
              </a:ext>
            </a:extLst>
          </p:cNvPr>
          <p:cNvSpPr/>
          <p:nvPr/>
        </p:nvSpPr>
        <p:spPr>
          <a:xfrm>
            <a:off x="10888349" y="1829398"/>
            <a:ext cx="782320" cy="7315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شكل بيضاوي 10">
            <a:extLst>
              <a:ext uri="{FF2B5EF4-FFF2-40B4-BE49-F238E27FC236}">
                <a16:creationId xmlns:a16="http://schemas.microsoft.com/office/drawing/2014/main" id="{6C0DF24E-4067-4A70-A83C-9CF39BEA6203}"/>
              </a:ext>
            </a:extLst>
          </p:cNvPr>
          <p:cNvSpPr/>
          <p:nvPr/>
        </p:nvSpPr>
        <p:spPr>
          <a:xfrm>
            <a:off x="11513158" y="2671180"/>
            <a:ext cx="601580" cy="4787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شكل بيضاوي 11">
            <a:extLst>
              <a:ext uri="{FF2B5EF4-FFF2-40B4-BE49-F238E27FC236}">
                <a16:creationId xmlns:a16="http://schemas.microsoft.com/office/drawing/2014/main" id="{625AD6BF-776D-4E3B-AD4F-6E70726386C4}"/>
              </a:ext>
            </a:extLst>
          </p:cNvPr>
          <p:cNvSpPr/>
          <p:nvPr/>
        </p:nvSpPr>
        <p:spPr>
          <a:xfrm>
            <a:off x="11549216" y="1001018"/>
            <a:ext cx="444054" cy="478745"/>
          </a:xfrm>
          <a:prstGeom prst="ellipse">
            <a:avLst/>
          </a:prstGeom>
          <a:solidFill>
            <a:srgbClr val="667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شكل بيضاوي 12">
            <a:extLst>
              <a:ext uri="{FF2B5EF4-FFF2-40B4-BE49-F238E27FC236}">
                <a16:creationId xmlns:a16="http://schemas.microsoft.com/office/drawing/2014/main" id="{58D22382-A78F-4596-9CD1-611B7A22D1B0}"/>
              </a:ext>
            </a:extLst>
          </p:cNvPr>
          <p:cNvSpPr/>
          <p:nvPr/>
        </p:nvSpPr>
        <p:spPr>
          <a:xfrm>
            <a:off x="11198093" y="3443780"/>
            <a:ext cx="351123" cy="30855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شكل بيضاوي 13">
            <a:extLst>
              <a:ext uri="{FF2B5EF4-FFF2-40B4-BE49-F238E27FC236}">
                <a16:creationId xmlns:a16="http://schemas.microsoft.com/office/drawing/2014/main" id="{8A7D0039-47EC-4BF2-9BB3-BF24F0DC3792}"/>
              </a:ext>
            </a:extLst>
          </p:cNvPr>
          <p:cNvSpPr/>
          <p:nvPr/>
        </p:nvSpPr>
        <p:spPr>
          <a:xfrm>
            <a:off x="9562436" y="1135480"/>
            <a:ext cx="513827" cy="4602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شكل بيضاوي 14">
            <a:extLst>
              <a:ext uri="{FF2B5EF4-FFF2-40B4-BE49-F238E27FC236}">
                <a16:creationId xmlns:a16="http://schemas.microsoft.com/office/drawing/2014/main" id="{889A30D3-7C12-43BF-8D87-2CA93CD1573D}"/>
              </a:ext>
            </a:extLst>
          </p:cNvPr>
          <p:cNvSpPr/>
          <p:nvPr/>
        </p:nvSpPr>
        <p:spPr>
          <a:xfrm>
            <a:off x="10187245" y="1883522"/>
            <a:ext cx="395117" cy="3012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شكل بيضاوي 15">
            <a:extLst>
              <a:ext uri="{FF2B5EF4-FFF2-40B4-BE49-F238E27FC236}">
                <a16:creationId xmlns:a16="http://schemas.microsoft.com/office/drawing/2014/main" id="{4C090B19-821C-487F-8A67-3F0814B57130}"/>
              </a:ext>
            </a:extLst>
          </p:cNvPr>
          <p:cNvSpPr/>
          <p:nvPr/>
        </p:nvSpPr>
        <p:spPr>
          <a:xfrm>
            <a:off x="10223303" y="213360"/>
            <a:ext cx="291654" cy="301203"/>
          </a:xfrm>
          <a:prstGeom prst="ellipse">
            <a:avLst/>
          </a:prstGeom>
          <a:solidFill>
            <a:srgbClr val="667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شكل بيضاوي 16">
            <a:extLst>
              <a:ext uri="{FF2B5EF4-FFF2-40B4-BE49-F238E27FC236}">
                <a16:creationId xmlns:a16="http://schemas.microsoft.com/office/drawing/2014/main" id="{3E440953-4CAD-4B34-AC81-F24EA39A30E3}"/>
              </a:ext>
            </a:extLst>
          </p:cNvPr>
          <p:cNvSpPr/>
          <p:nvPr/>
        </p:nvSpPr>
        <p:spPr>
          <a:xfrm>
            <a:off x="9580115" y="2236229"/>
            <a:ext cx="230617" cy="1941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شكل بيضاوي 17">
            <a:extLst>
              <a:ext uri="{FF2B5EF4-FFF2-40B4-BE49-F238E27FC236}">
                <a16:creationId xmlns:a16="http://schemas.microsoft.com/office/drawing/2014/main" id="{E008F8D3-98EF-4236-935A-D8BBD35B3271}"/>
              </a:ext>
            </a:extLst>
          </p:cNvPr>
          <p:cNvSpPr/>
          <p:nvPr/>
        </p:nvSpPr>
        <p:spPr>
          <a:xfrm>
            <a:off x="9761342" y="3623861"/>
            <a:ext cx="821231" cy="7373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شكل بيضاوي 18">
            <a:extLst>
              <a:ext uri="{FF2B5EF4-FFF2-40B4-BE49-F238E27FC236}">
                <a16:creationId xmlns:a16="http://schemas.microsoft.com/office/drawing/2014/main" id="{889F6C91-EAC6-4D49-B07C-F468715FEEED}"/>
              </a:ext>
            </a:extLst>
          </p:cNvPr>
          <p:cNvSpPr/>
          <p:nvPr/>
        </p:nvSpPr>
        <p:spPr>
          <a:xfrm>
            <a:off x="10386151" y="4467645"/>
            <a:ext cx="631501" cy="48253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شكل بيضاوي 19">
            <a:extLst>
              <a:ext uri="{FF2B5EF4-FFF2-40B4-BE49-F238E27FC236}">
                <a16:creationId xmlns:a16="http://schemas.microsoft.com/office/drawing/2014/main" id="{F5ECD4A3-10C1-4951-852A-31D8862A0EBF}"/>
              </a:ext>
            </a:extLst>
          </p:cNvPr>
          <p:cNvSpPr/>
          <p:nvPr/>
        </p:nvSpPr>
        <p:spPr>
          <a:xfrm>
            <a:off x="10422209" y="2797483"/>
            <a:ext cx="466140" cy="482535"/>
          </a:xfrm>
          <a:prstGeom prst="ellipse">
            <a:avLst/>
          </a:prstGeom>
          <a:solidFill>
            <a:srgbClr val="667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شكل بيضاوي 20">
            <a:extLst>
              <a:ext uri="{FF2B5EF4-FFF2-40B4-BE49-F238E27FC236}">
                <a16:creationId xmlns:a16="http://schemas.microsoft.com/office/drawing/2014/main" id="{B367484C-1106-495E-910F-CC7ACA8B3D3F}"/>
              </a:ext>
            </a:extLst>
          </p:cNvPr>
          <p:cNvSpPr/>
          <p:nvPr/>
        </p:nvSpPr>
        <p:spPr>
          <a:xfrm>
            <a:off x="10071086" y="5241592"/>
            <a:ext cx="368587" cy="3109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شكل بيضاوي 21">
            <a:extLst>
              <a:ext uri="{FF2B5EF4-FFF2-40B4-BE49-F238E27FC236}">
                <a16:creationId xmlns:a16="http://schemas.microsoft.com/office/drawing/2014/main" id="{25E55292-884B-4601-A679-F4DE3A7E95F2}"/>
              </a:ext>
            </a:extLst>
          </p:cNvPr>
          <p:cNvSpPr/>
          <p:nvPr/>
        </p:nvSpPr>
        <p:spPr>
          <a:xfrm>
            <a:off x="10776732" y="5902694"/>
            <a:ext cx="649365" cy="600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شكل بيضاوي 22">
            <a:extLst>
              <a:ext uri="{FF2B5EF4-FFF2-40B4-BE49-F238E27FC236}">
                <a16:creationId xmlns:a16="http://schemas.microsoft.com/office/drawing/2014/main" id="{98EF3B50-A653-49CD-BD8C-9C92DFFCAD9A}"/>
              </a:ext>
            </a:extLst>
          </p:cNvPr>
          <p:cNvSpPr/>
          <p:nvPr/>
        </p:nvSpPr>
        <p:spPr>
          <a:xfrm>
            <a:off x="9538945" y="5932430"/>
            <a:ext cx="499342" cy="3932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شكل بيضاوي 23">
            <a:extLst>
              <a:ext uri="{FF2B5EF4-FFF2-40B4-BE49-F238E27FC236}">
                <a16:creationId xmlns:a16="http://schemas.microsoft.com/office/drawing/2014/main" id="{4C1C4EF9-CA6F-431B-8664-1E4F60B0C887}"/>
              </a:ext>
            </a:extLst>
          </p:cNvPr>
          <p:cNvSpPr/>
          <p:nvPr/>
        </p:nvSpPr>
        <p:spPr>
          <a:xfrm>
            <a:off x="11437599" y="5029200"/>
            <a:ext cx="368587" cy="393297"/>
          </a:xfrm>
          <a:prstGeom prst="ellipse">
            <a:avLst/>
          </a:prstGeom>
          <a:solidFill>
            <a:srgbClr val="667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شكل بيضاوي 24">
            <a:extLst>
              <a:ext uri="{FF2B5EF4-FFF2-40B4-BE49-F238E27FC236}">
                <a16:creationId xmlns:a16="http://schemas.microsoft.com/office/drawing/2014/main" id="{4FBB82D2-E704-4632-A83A-A9F71FD5DE23}"/>
              </a:ext>
            </a:extLst>
          </p:cNvPr>
          <p:cNvSpPr/>
          <p:nvPr/>
        </p:nvSpPr>
        <p:spPr>
          <a:xfrm>
            <a:off x="10287150" y="6503651"/>
            <a:ext cx="291450" cy="25348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شكل بيضاوي 25">
            <a:extLst>
              <a:ext uri="{FF2B5EF4-FFF2-40B4-BE49-F238E27FC236}">
                <a16:creationId xmlns:a16="http://schemas.microsoft.com/office/drawing/2014/main" id="{624BB9E4-F2E7-42FE-B365-464188B45918}"/>
              </a:ext>
            </a:extLst>
          </p:cNvPr>
          <p:cNvSpPr/>
          <p:nvPr/>
        </p:nvSpPr>
        <p:spPr>
          <a:xfrm>
            <a:off x="9580116" y="3149925"/>
            <a:ext cx="230617" cy="194128"/>
          </a:xfrm>
          <a:prstGeom prst="ellipse">
            <a:avLst/>
          </a:prstGeom>
          <a:solidFill>
            <a:srgbClr val="667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شكل بيضاوي 26">
            <a:extLst>
              <a:ext uri="{FF2B5EF4-FFF2-40B4-BE49-F238E27FC236}">
                <a16:creationId xmlns:a16="http://schemas.microsoft.com/office/drawing/2014/main" id="{C3295A66-FDD2-41AE-9084-CB3E68213DD3}"/>
              </a:ext>
            </a:extLst>
          </p:cNvPr>
          <p:cNvSpPr/>
          <p:nvPr/>
        </p:nvSpPr>
        <p:spPr>
          <a:xfrm>
            <a:off x="9388866" y="4611848"/>
            <a:ext cx="230617" cy="194128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شكل بيضاوي 27">
            <a:extLst>
              <a:ext uri="{FF2B5EF4-FFF2-40B4-BE49-F238E27FC236}">
                <a16:creationId xmlns:a16="http://schemas.microsoft.com/office/drawing/2014/main" id="{3E81C1A1-0ABE-43F2-9E4D-76966289AB31}"/>
              </a:ext>
            </a:extLst>
          </p:cNvPr>
          <p:cNvSpPr/>
          <p:nvPr/>
        </p:nvSpPr>
        <p:spPr>
          <a:xfrm>
            <a:off x="11513158" y="169833"/>
            <a:ext cx="230617" cy="194128"/>
          </a:xfrm>
          <a:prstGeom prst="ellipse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شكل بيضاوي 28">
            <a:extLst>
              <a:ext uri="{FF2B5EF4-FFF2-40B4-BE49-F238E27FC236}">
                <a16:creationId xmlns:a16="http://schemas.microsoft.com/office/drawing/2014/main" id="{9877D36C-5CCD-468B-BF1B-648F0AF75D88}"/>
              </a:ext>
            </a:extLst>
          </p:cNvPr>
          <p:cNvSpPr/>
          <p:nvPr/>
        </p:nvSpPr>
        <p:spPr>
          <a:xfrm>
            <a:off x="10729403" y="849472"/>
            <a:ext cx="230617" cy="194128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شكل بيضاوي 29">
            <a:extLst>
              <a:ext uri="{FF2B5EF4-FFF2-40B4-BE49-F238E27FC236}">
                <a16:creationId xmlns:a16="http://schemas.microsoft.com/office/drawing/2014/main" id="{1C07D504-0B91-44A8-A0BC-B27FC482CBF1}"/>
              </a:ext>
            </a:extLst>
          </p:cNvPr>
          <p:cNvSpPr/>
          <p:nvPr/>
        </p:nvSpPr>
        <p:spPr>
          <a:xfrm>
            <a:off x="1462579" y="1909968"/>
            <a:ext cx="782320" cy="7315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شكل بيضاوي 30">
            <a:extLst>
              <a:ext uri="{FF2B5EF4-FFF2-40B4-BE49-F238E27FC236}">
                <a16:creationId xmlns:a16="http://schemas.microsoft.com/office/drawing/2014/main" id="{5E8FBF6F-1446-4080-B127-F3186A728854}"/>
              </a:ext>
            </a:extLst>
          </p:cNvPr>
          <p:cNvSpPr/>
          <p:nvPr/>
        </p:nvSpPr>
        <p:spPr>
          <a:xfrm>
            <a:off x="2087388" y="2751750"/>
            <a:ext cx="601580" cy="4787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شكل بيضاوي 31">
            <a:extLst>
              <a:ext uri="{FF2B5EF4-FFF2-40B4-BE49-F238E27FC236}">
                <a16:creationId xmlns:a16="http://schemas.microsoft.com/office/drawing/2014/main" id="{2450DB34-0445-4C1B-B7CA-CD10E588EC02}"/>
              </a:ext>
            </a:extLst>
          </p:cNvPr>
          <p:cNvSpPr/>
          <p:nvPr/>
        </p:nvSpPr>
        <p:spPr>
          <a:xfrm>
            <a:off x="2123446" y="1081588"/>
            <a:ext cx="444054" cy="478745"/>
          </a:xfrm>
          <a:prstGeom prst="ellipse">
            <a:avLst/>
          </a:prstGeom>
          <a:solidFill>
            <a:srgbClr val="667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شكل بيضاوي 32">
            <a:extLst>
              <a:ext uri="{FF2B5EF4-FFF2-40B4-BE49-F238E27FC236}">
                <a16:creationId xmlns:a16="http://schemas.microsoft.com/office/drawing/2014/main" id="{4C816266-FAF0-4F88-A643-FE56F96F5863}"/>
              </a:ext>
            </a:extLst>
          </p:cNvPr>
          <p:cNvSpPr/>
          <p:nvPr/>
        </p:nvSpPr>
        <p:spPr>
          <a:xfrm>
            <a:off x="1772323" y="3524350"/>
            <a:ext cx="351123" cy="30855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شكل بيضاوي 33">
            <a:extLst>
              <a:ext uri="{FF2B5EF4-FFF2-40B4-BE49-F238E27FC236}">
                <a16:creationId xmlns:a16="http://schemas.microsoft.com/office/drawing/2014/main" id="{85C71A86-2992-494C-92AF-A987D2DD6874}"/>
              </a:ext>
            </a:extLst>
          </p:cNvPr>
          <p:cNvSpPr/>
          <p:nvPr/>
        </p:nvSpPr>
        <p:spPr>
          <a:xfrm>
            <a:off x="136666" y="1216050"/>
            <a:ext cx="513827" cy="4602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شكل بيضاوي 34">
            <a:extLst>
              <a:ext uri="{FF2B5EF4-FFF2-40B4-BE49-F238E27FC236}">
                <a16:creationId xmlns:a16="http://schemas.microsoft.com/office/drawing/2014/main" id="{4FC85017-F009-414F-AB9E-3C6535BB400E}"/>
              </a:ext>
            </a:extLst>
          </p:cNvPr>
          <p:cNvSpPr/>
          <p:nvPr/>
        </p:nvSpPr>
        <p:spPr>
          <a:xfrm>
            <a:off x="761475" y="1964092"/>
            <a:ext cx="395117" cy="30120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شكل بيضاوي 35">
            <a:extLst>
              <a:ext uri="{FF2B5EF4-FFF2-40B4-BE49-F238E27FC236}">
                <a16:creationId xmlns:a16="http://schemas.microsoft.com/office/drawing/2014/main" id="{A422224E-0729-4B3E-872A-5B513E008CE6}"/>
              </a:ext>
            </a:extLst>
          </p:cNvPr>
          <p:cNvSpPr/>
          <p:nvPr/>
        </p:nvSpPr>
        <p:spPr>
          <a:xfrm>
            <a:off x="797533" y="293930"/>
            <a:ext cx="291654" cy="301203"/>
          </a:xfrm>
          <a:prstGeom prst="ellipse">
            <a:avLst/>
          </a:prstGeom>
          <a:solidFill>
            <a:srgbClr val="667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شكل بيضاوي 36">
            <a:extLst>
              <a:ext uri="{FF2B5EF4-FFF2-40B4-BE49-F238E27FC236}">
                <a16:creationId xmlns:a16="http://schemas.microsoft.com/office/drawing/2014/main" id="{0627799A-0014-418E-AADA-ECE766A6888F}"/>
              </a:ext>
            </a:extLst>
          </p:cNvPr>
          <p:cNvSpPr/>
          <p:nvPr/>
        </p:nvSpPr>
        <p:spPr>
          <a:xfrm>
            <a:off x="154345" y="2316799"/>
            <a:ext cx="230617" cy="1941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شكل بيضاوي 37">
            <a:extLst>
              <a:ext uri="{FF2B5EF4-FFF2-40B4-BE49-F238E27FC236}">
                <a16:creationId xmlns:a16="http://schemas.microsoft.com/office/drawing/2014/main" id="{177C0441-ED8F-48F6-A325-B7DE45C9A392}"/>
              </a:ext>
            </a:extLst>
          </p:cNvPr>
          <p:cNvSpPr/>
          <p:nvPr/>
        </p:nvSpPr>
        <p:spPr>
          <a:xfrm>
            <a:off x="335572" y="3704431"/>
            <a:ext cx="821231" cy="7373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شكل بيضاوي 38">
            <a:extLst>
              <a:ext uri="{FF2B5EF4-FFF2-40B4-BE49-F238E27FC236}">
                <a16:creationId xmlns:a16="http://schemas.microsoft.com/office/drawing/2014/main" id="{93A4E0F0-07C4-4FE0-8570-DDCABC672E19}"/>
              </a:ext>
            </a:extLst>
          </p:cNvPr>
          <p:cNvSpPr/>
          <p:nvPr/>
        </p:nvSpPr>
        <p:spPr>
          <a:xfrm>
            <a:off x="960381" y="4548215"/>
            <a:ext cx="631501" cy="48253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شكل بيضاوي 39">
            <a:extLst>
              <a:ext uri="{FF2B5EF4-FFF2-40B4-BE49-F238E27FC236}">
                <a16:creationId xmlns:a16="http://schemas.microsoft.com/office/drawing/2014/main" id="{29CB66D8-CF99-421D-81BC-8E8FE73FD4F7}"/>
              </a:ext>
            </a:extLst>
          </p:cNvPr>
          <p:cNvSpPr/>
          <p:nvPr/>
        </p:nvSpPr>
        <p:spPr>
          <a:xfrm>
            <a:off x="996439" y="2878053"/>
            <a:ext cx="466140" cy="482535"/>
          </a:xfrm>
          <a:prstGeom prst="ellipse">
            <a:avLst/>
          </a:prstGeom>
          <a:solidFill>
            <a:srgbClr val="667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شكل بيضاوي 40">
            <a:extLst>
              <a:ext uri="{FF2B5EF4-FFF2-40B4-BE49-F238E27FC236}">
                <a16:creationId xmlns:a16="http://schemas.microsoft.com/office/drawing/2014/main" id="{00C84300-C3FC-4CC7-BC94-32370BA49346}"/>
              </a:ext>
            </a:extLst>
          </p:cNvPr>
          <p:cNvSpPr/>
          <p:nvPr/>
        </p:nvSpPr>
        <p:spPr>
          <a:xfrm>
            <a:off x="645316" y="5322162"/>
            <a:ext cx="368587" cy="3109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شكل بيضاوي 41">
            <a:extLst>
              <a:ext uri="{FF2B5EF4-FFF2-40B4-BE49-F238E27FC236}">
                <a16:creationId xmlns:a16="http://schemas.microsoft.com/office/drawing/2014/main" id="{963C7DFE-B00E-4628-BB6A-E87BCA51E2FD}"/>
              </a:ext>
            </a:extLst>
          </p:cNvPr>
          <p:cNvSpPr/>
          <p:nvPr/>
        </p:nvSpPr>
        <p:spPr>
          <a:xfrm>
            <a:off x="1350962" y="5983264"/>
            <a:ext cx="649365" cy="600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شكل بيضاوي 42">
            <a:extLst>
              <a:ext uri="{FF2B5EF4-FFF2-40B4-BE49-F238E27FC236}">
                <a16:creationId xmlns:a16="http://schemas.microsoft.com/office/drawing/2014/main" id="{3A642938-3B75-477A-8E84-32CE4D6D3944}"/>
              </a:ext>
            </a:extLst>
          </p:cNvPr>
          <p:cNvSpPr/>
          <p:nvPr/>
        </p:nvSpPr>
        <p:spPr>
          <a:xfrm>
            <a:off x="113175" y="6013000"/>
            <a:ext cx="499342" cy="3932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شكل بيضاوي 43">
            <a:extLst>
              <a:ext uri="{FF2B5EF4-FFF2-40B4-BE49-F238E27FC236}">
                <a16:creationId xmlns:a16="http://schemas.microsoft.com/office/drawing/2014/main" id="{BC9B3400-8743-4ABC-A508-1076558F93F5}"/>
              </a:ext>
            </a:extLst>
          </p:cNvPr>
          <p:cNvSpPr/>
          <p:nvPr/>
        </p:nvSpPr>
        <p:spPr>
          <a:xfrm>
            <a:off x="2011829" y="5109770"/>
            <a:ext cx="368587" cy="393297"/>
          </a:xfrm>
          <a:prstGeom prst="ellipse">
            <a:avLst/>
          </a:prstGeom>
          <a:solidFill>
            <a:srgbClr val="667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شكل بيضاوي 44">
            <a:extLst>
              <a:ext uri="{FF2B5EF4-FFF2-40B4-BE49-F238E27FC236}">
                <a16:creationId xmlns:a16="http://schemas.microsoft.com/office/drawing/2014/main" id="{C2B92ABC-7D63-4B47-8E28-0B82239EF6D3}"/>
              </a:ext>
            </a:extLst>
          </p:cNvPr>
          <p:cNvSpPr/>
          <p:nvPr/>
        </p:nvSpPr>
        <p:spPr>
          <a:xfrm>
            <a:off x="154346" y="3230495"/>
            <a:ext cx="230617" cy="194128"/>
          </a:xfrm>
          <a:prstGeom prst="ellipse">
            <a:avLst/>
          </a:prstGeom>
          <a:solidFill>
            <a:srgbClr val="667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شكل بيضاوي 45">
            <a:extLst>
              <a:ext uri="{FF2B5EF4-FFF2-40B4-BE49-F238E27FC236}">
                <a16:creationId xmlns:a16="http://schemas.microsoft.com/office/drawing/2014/main" id="{747E6CF8-31B7-433E-9B48-361FA1D043DA}"/>
              </a:ext>
            </a:extLst>
          </p:cNvPr>
          <p:cNvSpPr/>
          <p:nvPr/>
        </p:nvSpPr>
        <p:spPr>
          <a:xfrm>
            <a:off x="-36904" y="4692418"/>
            <a:ext cx="230617" cy="194128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شكل بيضاوي 46">
            <a:extLst>
              <a:ext uri="{FF2B5EF4-FFF2-40B4-BE49-F238E27FC236}">
                <a16:creationId xmlns:a16="http://schemas.microsoft.com/office/drawing/2014/main" id="{2767B299-89F5-4AE1-8C3A-6097B4B7A117}"/>
              </a:ext>
            </a:extLst>
          </p:cNvPr>
          <p:cNvSpPr/>
          <p:nvPr/>
        </p:nvSpPr>
        <p:spPr>
          <a:xfrm>
            <a:off x="2087388" y="250403"/>
            <a:ext cx="230617" cy="194128"/>
          </a:xfrm>
          <a:prstGeom prst="ellipse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شكل بيضاوي 47">
            <a:extLst>
              <a:ext uri="{FF2B5EF4-FFF2-40B4-BE49-F238E27FC236}">
                <a16:creationId xmlns:a16="http://schemas.microsoft.com/office/drawing/2014/main" id="{25FAA492-BDE9-40D2-A775-E665066FFFB3}"/>
              </a:ext>
            </a:extLst>
          </p:cNvPr>
          <p:cNvSpPr/>
          <p:nvPr/>
        </p:nvSpPr>
        <p:spPr>
          <a:xfrm>
            <a:off x="1303633" y="930042"/>
            <a:ext cx="230617" cy="194128"/>
          </a:xfrm>
          <a:prstGeom prst="ellipse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52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15000" decel="7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6 0.08958 L -0.0043 -1.85695 " pathEditMode="relative" rAng="0" ptsTypes="AA">
                                      <p:cBhvr>
                                        <p:cTn id="6" dur="1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97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xit" presetSubtype="3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xit" presetSubtype="32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xit" presetSubtype="3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3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xit" presetSubtype="32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xit" presetSubtype="32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xit" presetSubtype="32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53" presetClass="exit" presetSubtype="32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8" presetClass="entr" presetSubtype="3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53" presetClass="exit" presetSubtype="3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53" presetClass="exit" presetSubtype="32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53" presetClass="exit" presetSubtype="32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53" presetClass="exit" presetSubtype="3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53" presetClass="exit" presetSubtype="3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53" presetClass="exit" presetSubtype="3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53" presetClass="exit" presetSubtype="32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53" presetClass="exit" presetSubtype="3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53" presetClass="exit" presetSubtype="32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53" presetClass="exit" presetSubtype="32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53" presetClass="exit" presetSubtype="32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0">
              <a:schemeClr val="bg1"/>
            </a:gs>
            <a:gs pos="9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>
            <a:extLst>
              <a:ext uri="{FF2B5EF4-FFF2-40B4-BE49-F238E27FC236}">
                <a16:creationId xmlns:a16="http://schemas.microsoft.com/office/drawing/2014/main" id="{B4CEA452-67D6-4A43-9F2F-2FD2657AED7A}"/>
              </a:ext>
            </a:extLst>
          </p:cNvPr>
          <p:cNvSpPr/>
          <p:nvPr/>
        </p:nvSpPr>
        <p:spPr>
          <a:xfrm>
            <a:off x="-1" y="231653"/>
            <a:ext cx="7546019" cy="1414533"/>
          </a:xfrm>
          <a:prstGeom prst="rect">
            <a:avLst/>
          </a:prstGeom>
          <a:solidFill>
            <a:schemeClr val="bg1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875EAA9D-E0B9-47EF-B8B2-6344C7DD466C}"/>
              </a:ext>
            </a:extLst>
          </p:cNvPr>
          <p:cNvSpPr/>
          <p:nvPr/>
        </p:nvSpPr>
        <p:spPr>
          <a:xfrm>
            <a:off x="183024" y="1884451"/>
            <a:ext cx="1175393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HTML is the standard markup language for creating Web pages.</a:t>
            </a:r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HTML stands for Hyper Text Markup Language.</a:t>
            </a:r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HTML describes the structure of a Web page.</a:t>
            </a:r>
          </a:p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HTML consists of a series of elements</a:t>
            </a:r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HTML elements tell the browser how to display the content.</a:t>
            </a:r>
          </a:p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HTML elements are represented by tags.</a:t>
            </a:r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HTML Is Not Case Sensitive</a:t>
            </a:r>
          </a:p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Browsers do not display the HTML tags, but use them to render the content of the page</a:t>
            </a:r>
          </a:p>
        </p:txBody>
      </p:sp>
      <p:sp>
        <p:nvSpPr>
          <p:cNvPr id="16" name="مستطيل 15">
            <a:extLst>
              <a:ext uri="{FF2B5EF4-FFF2-40B4-BE49-F238E27FC236}">
                <a16:creationId xmlns:a16="http://schemas.microsoft.com/office/drawing/2014/main" id="{A6B444D1-67F5-4D1D-9C74-454BDD24CECF}"/>
              </a:ext>
            </a:extLst>
          </p:cNvPr>
          <p:cNvSpPr/>
          <p:nvPr/>
        </p:nvSpPr>
        <p:spPr>
          <a:xfrm>
            <a:off x="214384" y="231271"/>
            <a:ext cx="101312" cy="1414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مستطيل 1">
            <a:extLst>
              <a:ext uri="{FF2B5EF4-FFF2-40B4-BE49-F238E27FC236}">
                <a16:creationId xmlns:a16="http://schemas.microsoft.com/office/drawing/2014/main" id="{F52C85D0-98F4-4A0F-908B-C07E8CC34D62}"/>
              </a:ext>
            </a:extLst>
          </p:cNvPr>
          <p:cNvSpPr/>
          <p:nvPr/>
        </p:nvSpPr>
        <p:spPr>
          <a:xfrm>
            <a:off x="628343" y="384539"/>
            <a:ext cx="64011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rgbClr val="ED7D31"/>
                  </a:outerShdw>
                </a:effectLst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What is HTML ?</a:t>
            </a:r>
            <a:endParaRPr kumimoji="0" lang="ar-SA" sz="6600" b="1" i="0" u="none" strike="noStrike" kern="1200" cap="none" spc="0" normalizeH="0" baseline="0" noProof="0" dirty="0">
              <a:ln w="6600">
                <a:solidFill>
                  <a:srgbClr val="ED7D3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rgbClr val="ED7D31"/>
                </a:outerShdw>
              </a:effectLst>
              <a:uLnTx/>
              <a:uFillTx/>
              <a:latin typeface="Segoe UI" panose="020B05020402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شكل بيضاوي 11">
            <a:extLst>
              <a:ext uri="{FF2B5EF4-FFF2-40B4-BE49-F238E27FC236}">
                <a16:creationId xmlns:a16="http://schemas.microsoft.com/office/drawing/2014/main" id="{31AE716E-A885-48B2-8158-11AFA1D84F72}"/>
              </a:ext>
            </a:extLst>
          </p:cNvPr>
          <p:cNvSpPr/>
          <p:nvPr/>
        </p:nvSpPr>
        <p:spPr>
          <a:xfrm>
            <a:off x="10977126" y="1885669"/>
            <a:ext cx="782320" cy="7315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شكل بيضاوي 22">
            <a:extLst>
              <a:ext uri="{FF2B5EF4-FFF2-40B4-BE49-F238E27FC236}">
                <a16:creationId xmlns:a16="http://schemas.microsoft.com/office/drawing/2014/main" id="{9B33ED77-AB23-4A2A-928E-5003A5E27B98}"/>
              </a:ext>
            </a:extLst>
          </p:cNvPr>
          <p:cNvSpPr/>
          <p:nvPr/>
        </p:nvSpPr>
        <p:spPr>
          <a:xfrm>
            <a:off x="11751577" y="2626014"/>
            <a:ext cx="601580" cy="4787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شكل بيضاوي 23">
            <a:extLst>
              <a:ext uri="{FF2B5EF4-FFF2-40B4-BE49-F238E27FC236}">
                <a16:creationId xmlns:a16="http://schemas.microsoft.com/office/drawing/2014/main" id="{B39770A6-407D-4635-A567-22ED0668FBE0}"/>
              </a:ext>
            </a:extLst>
          </p:cNvPr>
          <p:cNvSpPr/>
          <p:nvPr/>
        </p:nvSpPr>
        <p:spPr>
          <a:xfrm>
            <a:off x="11777537" y="1282161"/>
            <a:ext cx="444054" cy="478745"/>
          </a:xfrm>
          <a:prstGeom prst="ellipse">
            <a:avLst/>
          </a:prstGeom>
          <a:solidFill>
            <a:srgbClr val="667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مثلث قائم الزاوية 17">
            <a:extLst>
              <a:ext uri="{FF2B5EF4-FFF2-40B4-BE49-F238E27FC236}">
                <a16:creationId xmlns:a16="http://schemas.microsoft.com/office/drawing/2014/main" id="{D766EEAF-361B-4E97-92F7-C7B813DA81C2}"/>
              </a:ext>
            </a:extLst>
          </p:cNvPr>
          <p:cNvSpPr/>
          <p:nvPr/>
        </p:nvSpPr>
        <p:spPr>
          <a:xfrm flipH="1">
            <a:off x="11059627" y="-120064"/>
            <a:ext cx="1161964" cy="7434944"/>
          </a:xfrm>
          <a:prstGeom prst="rtTriangle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" name="مجموعة 2">
            <a:extLst>
              <a:ext uri="{FF2B5EF4-FFF2-40B4-BE49-F238E27FC236}">
                <a16:creationId xmlns:a16="http://schemas.microsoft.com/office/drawing/2014/main" id="{B2C54750-3218-4DF9-A87D-5A3E59624EEF}"/>
              </a:ext>
            </a:extLst>
          </p:cNvPr>
          <p:cNvGrpSpPr/>
          <p:nvPr/>
        </p:nvGrpSpPr>
        <p:grpSpPr>
          <a:xfrm>
            <a:off x="9212946" y="2864279"/>
            <a:ext cx="2765647" cy="2794000"/>
            <a:chOff x="9212946" y="2864279"/>
            <a:chExt cx="2765647" cy="2794000"/>
          </a:xfrm>
        </p:grpSpPr>
        <p:sp>
          <p:nvSpPr>
            <p:cNvPr id="10" name="شكل بيضاوي 9">
              <a:extLst>
                <a:ext uri="{FF2B5EF4-FFF2-40B4-BE49-F238E27FC236}">
                  <a16:creationId xmlns:a16="http://schemas.microsoft.com/office/drawing/2014/main" id="{597FE2B2-8D51-463C-B842-D202862A23CD}"/>
                </a:ext>
              </a:extLst>
            </p:cNvPr>
            <p:cNvSpPr/>
            <p:nvPr/>
          </p:nvSpPr>
          <p:spPr>
            <a:xfrm>
              <a:off x="9212946" y="2864279"/>
              <a:ext cx="2765647" cy="2794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9" name="مجموعة 8">
              <a:extLst>
                <a:ext uri="{FF2B5EF4-FFF2-40B4-BE49-F238E27FC236}">
                  <a16:creationId xmlns:a16="http://schemas.microsoft.com/office/drawing/2014/main" id="{F98D2EFF-F487-49C6-A0DC-B0B09D6A8CC4}"/>
                </a:ext>
              </a:extLst>
            </p:cNvPr>
            <p:cNvGrpSpPr/>
            <p:nvPr/>
          </p:nvGrpSpPr>
          <p:grpSpPr>
            <a:xfrm>
              <a:off x="9632641" y="3310192"/>
              <a:ext cx="1926257" cy="1857498"/>
              <a:chOff x="9491428" y="3377709"/>
              <a:chExt cx="1926257" cy="1857498"/>
            </a:xfrm>
          </p:grpSpPr>
          <p:pic>
            <p:nvPicPr>
              <p:cNvPr id="37" name="رسم 36" descr="فصل دراسي">
                <a:extLst>
                  <a:ext uri="{FF2B5EF4-FFF2-40B4-BE49-F238E27FC236}">
                    <a16:creationId xmlns:a16="http://schemas.microsoft.com/office/drawing/2014/main" id="{DD1E009E-DE46-4831-B985-6FEAD8E030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491428" y="3377709"/>
                <a:ext cx="1857498" cy="1857498"/>
              </a:xfrm>
              <a:prstGeom prst="rect">
                <a:avLst/>
              </a:prstGeom>
            </p:spPr>
          </p:pic>
          <p:pic>
            <p:nvPicPr>
              <p:cNvPr id="39" name="رسم 38" descr="‫علامة استفهام">
                <a:extLst>
                  <a:ext uri="{FF2B5EF4-FFF2-40B4-BE49-F238E27FC236}">
                    <a16:creationId xmlns:a16="http://schemas.microsoft.com/office/drawing/2014/main" id="{AEE105E4-F79E-485E-9ACC-F07361D6C0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77523" y="4362737"/>
                <a:ext cx="330521" cy="330521"/>
              </a:xfrm>
              <a:prstGeom prst="rect">
                <a:avLst/>
              </a:prstGeom>
            </p:spPr>
          </p:pic>
          <p:pic>
            <p:nvPicPr>
              <p:cNvPr id="40" name="رسم 39" descr="‫علامة استفهام">
                <a:extLst>
                  <a:ext uri="{FF2B5EF4-FFF2-40B4-BE49-F238E27FC236}">
                    <a16:creationId xmlns:a16="http://schemas.microsoft.com/office/drawing/2014/main" id="{A94C7AC5-DF37-4659-83C6-C4D360E70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26499" y="4454990"/>
                <a:ext cx="330521" cy="330521"/>
              </a:xfrm>
              <a:prstGeom prst="rect">
                <a:avLst/>
              </a:prstGeom>
            </p:spPr>
          </p:pic>
          <p:pic>
            <p:nvPicPr>
              <p:cNvPr id="41" name="رسم 40" descr="‫علامة استفهام">
                <a:extLst>
                  <a:ext uri="{FF2B5EF4-FFF2-40B4-BE49-F238E27FC236}">
                    <a16:creationId xmlns:a16="http://schemas.microsoft.com/office/drawing/2014/main" id="{64A04116-B0EB-4435-8DAE-CF6A7BADE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087164" y="4141197"/>
                <a:ext cx="330521" cy="33052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4386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2" grpId="0"/>
      <p:bldP spid="1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0">
              <a:schemeClr val="bg1"/>
            </a:gs>
            <a:gs pos="9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E04AA12-5AC6-42FE-B072-19C5164FC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39" y="1018533"/>
            <a:ext cx="7564224" cy="4006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SA" altLang="ar-SA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&lt;!DOCTYPE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html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&gt;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declaration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defines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this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document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to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be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HTML</a:t>
            </a:r>
            <a:r>
              <a:rPr kumimoji="0" lang="en-US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5</a:t>
            </a:r>
            <a:endParaRPr kumimoji="0" lang="ar-SA" altLang="ar-SA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&lt;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html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&gt;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element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is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root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element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of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an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HTML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page</a:t>
            </a:r>
            <a:endParaRPr kumimoji="0" lang="ar-SA" altLang="ar-SA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&lt;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head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&gt;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element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contains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meta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information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about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document</a:t>
            </a:r>
            <a:endParaRPr kumimoji="0" lang="ar-SA" altLang="ar-SA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&lt;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title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&gt;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element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specifies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a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title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for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document</a:t>
            </a:r>
            <a:endParaRPr kumimoji="0" lang="ar-SA" altLang="ar-SA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&lt;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body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&gt;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element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contains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visible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page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content</a:t>
            </a:r>
            <a:endParaRPr kumimoji="0" lang="ar-SA" altLang="ar-SA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&lt;h1&gt;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element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defines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a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large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heading</a:t>
            </a:r>
            <a:endParaRPr kumimoji="0" lang="ar-SA" altLang="ar-SA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&lt;p&gt;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element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defines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a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paragraph</a:t>
            </a:r>
            <a:endParaRPr kumimoji="0" lang="ar-SA" altLang="ar-SA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SA" altLang="ar-SA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شكل حر: شكل 13">
            <a:extLst>
              <a:ext uri="{FF2B5EF4-FFF2-40B4-BE49-F238E27FC236}">
                <a16:creationId xmlns:a16="http://schemas.microsoft.com/office/drawing/2014/main" id="{F164F461-B661-4D7B-9EE3-6D46688965C5}"/>
              </a:ext>
            </a:extLst>
          </p:cNvPr>
          <p:cNvSpPr/>
          <p:nvPr/>
        </p:nvSpPr>
        <p:spPr>
          <a:xfrm>
            <a:off x="11286647" y="0"/>
            <a:ext cx="4693920" cy="6858000"/>
          </a:xfrm>
          <a:custGeom>
            <a:avLst/>
            <a:gdLst>
              <a:gd name="connsiteX0" fmla="*/ 3193034 w 4439305"/>
              <a:gd name="connsiteY0" fmla="*/ 0 h 6797893"/>
              <a:gd name="connsiteX1" fmla="*/ 4439305 w 4439305"/>
              <a:gd name="connsiteY1" fmla="*/ 0 h 6797893"/>
              <a:gd name="connsiteX2" fmla="*/ 4439305 w 4439305"/>
              <a:gd name="connsiteY2" fmla="*/ 6797893 h 6797893"/>
              <a:gd name="connsiteX3" fmla="*/ 0 w 4439305"/>
              <a:gd name="connsiteY3" fmla="*/ 6797893 h 679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9305" h="6797893">
                <a:moveTo>
                  <a:pt x="3193034" y="0"/>
                </a:moveTo>
                <a:lnTo>
                  <a:pt x="4439305" y="0"/>
                </a:lnTo>
                <a:lnTo>
                  <a:pt x="4439305" y="6797893"/>
                </a:lnTo>
                <a:lnTo>
                  <a:pt x="0" y="679789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صورة 2" descr="صورة تحتوي على لقطة شاشة&#10;&#10;تم إنشاء الوصف تلقائياً">
            <a:extLst>
              <a:ext uri="{FF2B5EF4-FFF2-40B4-BE49-F238E27FC236}">
                <a16:creationId xmlns:a16="http://schemas.microsoft.com/office/drawing/2014/main" id="{3423AB86-A6A8-4EC1-9411-D7D360678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" t="3687" b="3298"/>
          <a:stretch/>
        </p:blipFill>
        <p:spPr>
          <a:xfrm>
            <a:off x="7801085" y="1369839"/>
            <a:ext cx="4170382" cy="3915931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20" name="مجموعة 19">
            <a:extLst>
              <a:ext uri="{FF2B5EF4-FFF2-40B4-BE49-F238E27FC236}">
                <a16:creationId xmlns:a16="http://schemas.microsoft.com/office/drawing/2014/main" id="{40137184-D2C8-4F79-B621-64E1D22EC53D}"/>
              </a:ext>
            </a:extLst>
          </p:cNvPr>
          <p:cNvGrpSpPr/>
          <p:nvPr/>
        </p:nvGrpSpPr>
        <p:grpSpPr>
          <a:xfrm rot="2748828">
            <a:off x="-1718374" y="5325241"/>
            <a:ext cx="3048000" cy="1414534"/>
            <a:chOff x="7083911" y="231652"/>
            <a:chExt cx="3048000" cy="1414534"/>
          </a:xfrm>
        </p:grpSpPr>
        <p:sp>
          <p:nvSpPr>
            <p:cNvPr id="21" name="مثلث متساوي الساقين 20">
              <a:extLst>
                <a:ext uri="{FF2B5EF4-FFF2-40B4-BE49-F238E27FC236}">
                  <a16:creationId xmlns:a16="http://schemas.microsoft.com/office/drawing/2014/main" id="{635154DB-A449-44AF-8654-582F1388AD67}"/>
                </a:ext>
              </a:extLst>
            </p:cNvPr>
            <p:cNvSpPr/>
            <p:nvPr/>
          </p:nvSpPr>
          <p:spPr>
            <a:xfrm>
              <a:off x="8668871" y="231653"/>
              <a:ext cx="1463040" cy="1414533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" name="مثلث متساوي الساقين 21">
              <a:extLst>
                <a:ext uri="{FF2B5EF4-FFF2-40B4-BE49-F238E27FC236}">
                  <a16:creationId xmlns:a16="http://schemas.microsoft.com/office/drawing/2014/main" id="{F7BD61BF-F0DE-4FC3-BDC4-35582A3E8D0A}"/>
                </a:ext>
              </a:extLst>
            </p:cNvPr>
            <p:cNvSpPr/>
            <p:nvPr/>
          </p:nvSpPr>
          <p:spPr>
            <a:xfrm flipV="1">
              <a:off x="7876391" y="231653"/>
              <a:ext cx="1463040" cy="1414533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3" name="مثلث متساوي الساقين 22">
              <a:extLst>
                <a:ext uri="{FF2B5EF4-FFF2-40B4-BE49-F238E27FC236}">
                  <a16:creationId xmlns:a16="http://schemas.microsoft.com/office/drawing/2014/main" id="{1DC418E5-58B9-4A27-94BD-A8D79DC06125}"/>
                </a:ext>
              </a:extLst>
            </p:cNvPr>
            <p:cNvSpPr/>
            <p:nvPr/>
          </p:nvSpPr>
          <p:spPr>
            <a:xfrm>
              <a:off x="7083911" y="231652"/>
              <a:ext cx="1463040" cy="141453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5" name="مستطيل 4">
            <a:extLst>
              <a:ext uri="{FF2B5EF4-FFF2-40B4-BE49-F238E27FC236}">
                <a16:creationId xmlns:a16="http://schemas.microsoft.com/office/drawing/2014/main" id="{B016F232-7A70-4A00-AAA9-E4CF97E8D11A}"/>
              </a:ext>
            </a:extLst>
          </p:cNvPr>
          <p:cNvSpPr/>
          <p:nvPr/>
        </p:nvSpPr>
        <p:spPr>
          <a:xfrm>
            <a:off x="822656" y="201147"/>
            <a:ext cx="4714752" cy="70788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altLang="ar-SA" sz="4000" b="1" i="0" u="none" strike="noStrike" kern="1200" cap="none" spc="0" normalizeH="0" baseline="0" noProof="0" dirty="0" err="1">
                <a:ln/>
                <a:solidFill>
                  <a:srgbClr val="A5A5A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Example</a:t>
            </a:r>
            <a:r>
              <a:rPr kumimoji="0" lang="ar-SA" altLang="ar-SA" sz="4000" b="1" i="0" u="none" strike="noStrike" kern="1200" cap="none" spc="0" normalizeH="0" baseline="0" noProof="0" dirty="0">
                <a:ln/>
                <a:solidFill>
                  <a:srgbClr val="A5A5A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ar-SA" altLang="ar-SA" sz="4000" b="1" i="0" u="none" strike="noStrike" kern="1200" cap="none" spc="0" normalizeH="0" baseline="0" noProof="0" dirty="0" err="1">
                <a:ln/>
                <a:solidFill>
                  <a:srgbClr val="A5A5A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Explained</a:t>
            </a:r>
            <a:endParaRPr kumimoji="0" lang="ar-SA" altLang="ar-SA" sz="4000" b="1" i="0" u="none" strike="noStrike" kern="1200" cap="none" spc="0" normalizeH="0" baseline="0" noProof="0" dirty="0">
              <a:ln/>
              <a:solidFill>
                <a:srgbClr val="A5A5A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26" name="رابط مستقيم 25">
            <a:extLst>
              <a:ext uri="{FF2B5EF4-FFF2-40B4-BE49-F238E27FC236}">
                <a16:creationId xmlns:a16="http://schemas.microsoft.com/office/drawing/2014/main" id="{DDA3C354-33D0-481F-8C3C-8C26A36C867B}"/>
              </a:ext>
            </a:extLst>
          </p:cNvPr>
          <p:cNvCxnSpPr/>
          <p:nvPr/>
        </p:nvCxnSpPr>
        <p:spPr>
          <a:xfrm>
            <a:off x="7277547" y="5488161"/>
            <a:ext cx="3057047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رابط مستقيم 26">
            <a:extLst>
              <a:ext uri="{FF2B5EF4-FFF2-40B4-BE49-F238E27FC236}">
                <a16:creationId xmlns:a16="http://schemas.microsoft.com/office/drawing/2014/main" id="{65233086-BF5E-4EA5-8804-1256A63917F5}"/>
              </a:ext>
            </a:extLst>
          </p:cNvPr>
          <p:cNvCxnSpPr/>
          <p:nvPr/>
        </p:nvCxnSpPr>
        <p:spPr>
          <a:xfrm>
            <a:off x="7864928" y="5629675"/>
            <a:ext cx="3057047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رابط مستقيم 27">
            <a:extLst>
              <a:ext uri="{FF2B5EF4-FFF2-40B4-BE49-F238E27FC236}">
                <a16:creationId xmlns:a16="http://schemas.microsoft.com/office/drawing/2014/main" id="{0C78546D-5644-4CBE-988C-BCB695B67C6E}"/>
              </a:ext>
            </a:extLst>
          </p:cNvPr>
          <p:cNvCxnSpPr>
            <a:cxnSpLocks/>
          </p:cNvCxnSpPr>
          <p:nvPr/>
        </p:nvCxnSpPr>
        <p:spPr>
          <a:xfrm>
            <a:off x="7864928" y="5728867"/>
            <a:ext cx="189816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رابط مستقيم 30">
            <a:extLst>
              <a:ext uri="{FF2B5EF4-FFF2-40B4-BE49-F238E27FC236}">
                <a16:creationId xmlns:a16="http://schemas.microsoft.com/office/drawing/2014/main" id="{7B8B88EE-AFA4-4EA0-A157-9C26D38D043E}"/>
              </a:ext>
            </a:extLst>
          </p:cNvPr>
          <p:cNvCxnSpPr/>
          <p:nvPr/>
        </p:nvCxnSpPr>
        <p:spPr>
          <a:xfrm>
            <a:off x="7848599" y="1369839"/>
            <a:ext cx="0" cy="5376545"/>
          </a:xfrm>
          <a:prstGeom prst="line">
            <a:avLst/>
          </a:prstGeom>
          <a:ln w="76200">
            <a:solidFill>
              <a:srgbClr val="667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رابط مستقيم 5">
            <a:extLst>
              <a:ext uri="{FF2B5EF4-FFF2-40B4-BE49-F238E27FC236}">
                <a16:creationId xmlns:a16="http://schemas.microsoft.com/office/drawing/2014/main" id="{B1B194E3-FF17-404A-B40D-487C7DF16799}"/>
              </a:ext>
            </a:extLst>
          </p:cNvPr>
          <p:cNvCxnSpPr/>
          <p:nvPr/>
        </p:nvCxnSpPr>
        <p:spPr>
          <a:xfrm>
            <a:off x="5831840" y="0"/>
            <a:ext cx="0" cy="119888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رابط مستقيم 7">
            <a:extLst>
              <a:ext uri="{FF2B5EF4-FFF2-40B4-BE49-F238E27FC236}">
                <a16:creationId xmlns:a16="http://schemas.microsoft.com/office/drawing/2014/main" id="{06F15677-E6E1-4A22-B8D1-6BBD133A8A12}"/>
              </a:ext>
            </a:extLst>
          </p:cNvPr>
          <p:cNvCxnSpPr/>
          <p:nvPr/>
        </p:nvCxnSpPr>
        <p:spPr>
          <a:xfrm flipH="1">
            <a:off x="629920" y="1018533"/>
            <a:ext cx="577088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رابط مستقيم 17">
            <a:extLst>
              <a:ext uri="{FF2B5EF4-FFF2-40B4-BE49-F238E27FC236}">
                <a16:creationId xmlns:a16="http://schemas.microsoft.com/office/drawing/2014/main" id="{E401824A-EB10-41DE-9AB8-8BA4D44AEE02}"/>
              </a:ext>
            </a:extLst>
          </p:cNvPr>
          <p:cNvCxnSpPr/>
          <p:nvPr/>
        </p:nvCxnSpPr>
        <p:spPr>
          <a:xfrm flipH="1">
            <a:off x="998711" y="1099813"/>
            <a:ext cx="5770880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469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 descr="صورة تحتوي على لقطة شاشة&#10;&#10;تم إنشاء الوصف تلقائياً">
            <a:extLst>
              <a:ext uri="{FF2B5EF4-FFF2-40B4-BE49-F238E27FC236}">
                <a16:creationId xmlns:a16="http://schemas.microsoft.com/office/drawing/2014/main" id="{89A436B0-B6E3-487A-A85B-848C882CFC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39"/>
          <a:stretch/>
        </p:blipFill>
        <p:spPr>
          <a:xfrm>
            <a:off x="0" y="-50800"/>
            <a:ext cx="12192000" cy="6339840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8A2E5A78-AC95-4E43-B29A-A830B696754E}"/>
              </a:ext>
            </a:extLst>
          </p:cNvPr>
          <p:cNvSpPr txBox="1"/>
          <p:nvPr/>
        </p:nvSpPr>
        <p:spPr>
          <a:xfrm>
            <a:off x="175441" y="6339840"/>
            <a:ext cx="1184111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normalizeH="0" baseline="0" noProof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</a:rPr>
              <a:t>Note</a:t>
            </a:r>
            <a:r>
              <a:rPr kumimoji="0" lang="en-US" sz="2000" i="0" u="none" strike="noStrike" kern="120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</a:rPr>
              <a:t> </a:t>
            </a:r>
            <a:r>
              <a:rPr kumimoji="0" lang="en-US" sz="2000" i="0" u="none" strike="noStrike" kern="1200" normalizeH="0" baseline="0" noProof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</a:rPr>
              <a:t>:</a:t>
            </a:r>
            <a:r>
              <a:rPr kumimoji="0" lang="en-US" sz="2000" i="0" u="none" strike="noStrike" kern="120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 panose="020F0502020204030204"/>
                <a:ea typeface="+mn-ea"/>
              </a:rPr>
              <a:t> Only the content inside the &lt;body&gt; section (the white area above) is display in a browser.</a:t>
            </a:r>
            <a:endParaRPr kumimoji="0" lang="ar-SA" sz="2000" i="0" u="none" strike="noStrike" kern="1200" normalizeH="0" baseline="0" noProof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9B343EF5-EF42-42C0-8674-CAFBF2F2C7B7}"/>
              </a:ext>
            </a:extLst>
          </p:cNvPr>
          <p:cNvSpPr/>
          <p:nvPr/>
        </p:nvSpPr>
        <p:spPr>
          <a:xfrm>
            <a:off x="597989" y="2844801"/>
            <a:ext cx="9622971" cy="2253342"/>
          </a:xfrm>
          <a:prstGeom prst="rect">
            <a:avLst/>
          </a:prstGeom>
          <a:noFill/>
          <a:ln w="38100">
            <a:solidFill>
              <a:srgbClr val="F6B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194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0">
              <a:schemeClr val="bg1"/>
            </a:gs>
            <a:gs pos="9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مجموعة 38">
            <a:extLst>
              <a:ext uri="{FF2B5EF4-FFF2-40B4-BE49-F238E27FC236}">
                <a16:creationId xmlns:a16="http://schemas.microsoft.com/office/drawing/2014/main" id="{CA600886-D0EC-447C-BDDD-57D37FC5C113}"/>
              </a:ext>
            </a:extLst>
          </p:cNvPr>
          <p:cNvGrpSpPr/>
          <p:nvPr/>
        </p:nvGrpSpPr>
        <p:grpSpPr>
          <a:xfrm>
            <a:off x="9393677" y="1945639"/>
            <a:ext cx="2523112" cy="2530118"/>
            <a:chOff x="9393677" y="1945639"/>
            <a:chExt cx="2523112" cy="2530118"/>
          </a:xfrm>
        </p:grpSpPr>
        <p:grpSp>
          <p:nvGrpSpPr>
            <p:cNvPr id="21" name="مجموعة 20">
              <a:extLst>
                <a:ext uri="{FF2B5EF4-FFF2-40B4-BE49-F238E27FC236}">
                  <a16:creationId xmlns:a16="http://schemas.microsoft.com/office/drawing/2014/main" id="{842ABB3B-6D5F-44C6-A28C-CD4D378A85D0}"/>
                </a:ext>
              </a:extLst>
            </p:cNvPr>
            <p:cNvGrpSpPr/>
            <p:nvPr/>
          </p:nvGrpSpPr>
          <p:grpSpPr>
            <a:xfrm>
              <a:off x="9393677" y="1945639"/>
              <a:ext cx="2523112" cy="2530118"/>
              <a:chOff x="9394771" y="1945640"/>
              <a:chExt cx="2523112" cy="2530118"/>
            </a:xfrm>
          </p:grpSpPr>
          <p:sp>
            <p:nvSpPr>
              <p:cNvPr id="14" name="شكل بيضاوي 13">
                <a:extLst>
                  <a:ext uri="{FF2B5EF4-FFF2-40B4-BE49-F238E27FC236}">
                    <a16:creationId xmlns:a16="http://schemas.microsoft.com/office/drawing/2014/main" id="{87BC4C71-547A-4000-B91E-3B003C0F18AA}"/>
                  </a:ext>
                </a:extLst>
              </p:cNvPr>
              <p:cNvSpPr/>
              <p:nvPr/>
            </p:nvSpPr>
            <p:spPr>
              <a:xfrm>
                <a:off x="9448757" y="2073535"/>
                <a:ext cx="2469126" cy="240222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6677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" name="مربع نص 14">
                <a:extLst>
                  <a:ext uri="{FF2B5EF4-FFF2-40B4-BE49-F238E27FC236}">
                    <a16:creationId xmlns:a16="http://schemas.microsoft.com/office/drawing/2014/main" id="{AE1E1851-0BF0-4ED1-86DD-CF177431D145}"/>
                  </a:ext>
                </a:extLst>
              </p:cNvPr>
              <p:cNvSpPr txBox="1"/>
              <p:nvPr/>
            </p:nvSpPr>
            <p:spPr>
              <a:xfrm>
                <a:off x="9394771" y="1945640"/>
                <a:ext cx="256665" cy="221599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800" b="0" i="0" u="none" strike="noStrike" kern="1200" cap="none" spc="0" normalizeH="0" baseline="0" noProof="0" dirty="0">
                    <a:ln w="57150">
                      <a:solidFill>
                        <a:prstClr val="white"/>
                      </a:solidFill>
                    </a:ln>
                    <a:solidFill>
                      <a:srgbClr val="667799"/>
                    </a:solidFill>
                    <a:effectLst/>
                    <a:uLnTx/>
                    <a:uFillTx/>
                    <a:latin typeface="Berlin Sans FB Demi" panose="020E0802020502020306" pitchFamily="34" charset="0"/>
                    <a:ea typeface="+mn-ea"/>
                    <a:cs typeface="+mn-cs"/>
                  </a:rPr>
                  <a:t>4</a:t>
                </a:r>
                <a:endParaRPr kumimoji="0" lang="ar-SA" sz="13800" b="0" i="0" u="none" strike="noStrike" kern="1200" cap="none" spc="0" normalizeH="0" baseline="0" noProof="0" dirty="0">
                  <a:ln w="57150">
                    <a:solidFill>
                      <a:prstClr val="white"/>
                    </a:solidFill>
                  </a:ln>
                  <a:solidFill>
                    <a:srgbClr val="667799"/>
                  </a:solidFill>
                  <a:effectLst/>
                  <a:uLnTx/>
                  <a:uFillTx/>
                  <a:latin typeface="Berlin Sans FB Demi" panose="020E0802020502020306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1" name="رسم 30" descr="كمبيوتر">
              <a:extLst>
                <a:ext uri="{FF2B5EF4-FFF2-40B4-BE49-F238E27FC236}">
                  <a16:creationId xmlns:a16="http://schemas.microsoft.com/office/drawing/2014/main" id="{16C38EDF-1C6A-4DE2-A708-10D961AC6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53615" y="2340495"/>
              <a:ext cx="504000" cy="504000"/>
            </a:xfrm>
            <a:prstGeom prst="rect">
              <a:avLst/>
            </a:prstGeom>
          </p:spPr>
        </p:pic>
      </p:grpSp>
      <p:grpSp>
        <p:nvGrpSpPr>
          <p:cNvPr id="38" name="مجموعة 37">
            <a:extLst>
              <a:ext uri="{FF2B5EF4-FFF2-40B4-BE49-F238E27FC236}">
                <a16:creationId xmlns:a16="http://schemas.microsoft.com/office/drawing/2014/main" id="{B79C38A7-6E33-4152-99AE-6015C552D99F}"/>
              </a:ext>
            </a:extLst>
          </p:cNvPr>
          <p:cNvGrpSpPr/>
          <p:nvPr/>
        </p:nvGrpSpPr>
        <p:grpSpPr>
          <a:xfrm>
            <a:off x="6357368" y="1995295"/>
            <a:ext cx="2597459" cy="2480462"/>
            <a:chOff x="6357368" y="1995295"/>
            <a:chExt cx="2597459" cy="2480462"/>
          </a:xfrm>
        </p:grpSpPr>
        <p:grpSp>
          <p:nvGrpSpPr>
            <p:cNvPr id="19" name="مجموعة 18">
              <a:extLst>
                <a:ext uri="{FF2B5EF4-FFF2-40B4-BE49-F238E27FC236}">
                  <a16:creationId xmlns:a16="http://schemas.microsoft.com/office/drawing/2014/main" id="{DD03EBEE-C169-40B5-9450-7812FF5323F9}"/>
                </a:ext>
              </a:extLst>
            </p:cNvPr>
            <p:cNvGrpSpPr/>
            <p:nvPr/>
          </p:nvGrpSpPr>
          <p:grpSpPr>
            <a:xfrm>
              <a:off x="6357368" y="1995295"/>
              <a:ext cx="2597459" cy="2480462"/>
              <a:chOff x="6357369" y="1995295"/>
              <a:chExt cx="2597459" cy="2480462"/>
            </a:xfrm>
          </p:grpSpPr>
          <p:sp>
            <p:nvSpPr>
              <p:cNvPr id="10" name="شكل بيضاوي 9">
                <a:extLst>
                  <a:ext uri="{FF2B5EF4-FFF2-40B4-BE49-F238E27FC236}">
                    <a16:creationId xmlns:a16="http://schemas.microsoft.com/office/drawing/2014/main" id="{33C474CE-B982-489F-9EDB-32475AEE3D41}"/>
                  </a:ext>
                </a:extLst>
              </p:cNvPr>
              <p:cNvSpPr/>
              <p:nvPr/>
            </p:nvSpPr>
            <p:spPr>
              <a:xfrm>
                <a:off x="6485702" y="2073534"/>
                <a:ext cx="2469126" cy="240222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6" name="مربع نص 15">
                <a:extLst>
                  <a:ext uri="{FF2B5EF4-FFF2-40B4-BE49-F238E27FC236}">
                    <a16:creationId xmlns:a16="http://schemas.microsoft.com/office/drawing/2014/main" id="{0D02511A-7416-4ED7-A74C-6726579C4925}"/>
                  </a:ext>
                </a:extLst>
              </p:cNvPr>
              <p:cNvSpPr txBox="1"/>
              <p:nvPr/>
            </p:nvSpPr>
            <p:spPr>
              <a:xfrm>
                <a:off x="6357369" y="1995295"/>
                <a:ext cx="256665" cy="221599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800" b="0" i="0" u="none" strike="noStrike" kern="1200" cap="none" spc="0" normalizeH="0" baseline="0" noProof="0" dirty="0">
                    <a:ln w="57150">
                      <a:solidFill>
                        <a:prstClr val="white"/>
                      </a:solidFill>
                    </a:ln>
                    <a:solidFill>
                      <a:srgbClr val="FFC000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Berlin Sans FB Demi" panose="020E0802020502020306" pitchFamily="34" charset="0"/>
                    <a:ea typeface="+mn-ea"/>
                    <a:cs typeface="+mn-cs"/>
                  </a:rPr>
                  <a:t>3</a:t>
                </a:r>
                <a:endParaRPr kumimoji="0" lang="ar-SA" sz="13800" b="0" i="0" u="none" strike="noStrike" kern="1200" cap="none" spc="0" normalizeH="0" baseline="0" noProof="0" dirty="0">
                  <a:ln w="57150">
                    <a:solidFill>
                      <a:prstClr val="white"/>
                    </a:solidFill>
                  </a:ln>
                  <a:solidFill>
                    <a:srgbClr val="FFC000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Berlin Sans FB Demi" panose="020E0802020502020306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9" name="رسم 28" descr="قرص">
              <a:extLst>
                <a:ext uri="{FF2B5EF4-FFF2-40B4-BE49-F238E27FC236}">
                  <a16:creationId xmlns:a16="http://schemas.microsoft.com/office/drawing/2014/main" id="{BB53BF4C-D8B3-41E5-88DA-BA59ECC7F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14568" y="2374460"/>
              <a:ext cx="432000" cy="432000"/>
            </a:xfrm>
            <a:prstGeom prst="rect">
              <a:avLst/>
            </a:prstGeom>
          </p:spPr>
        </p:pic>
      </p:grpSp>
      <p:grpSp>
        <p:nvGrpSpPr>
          <p:cNvPr id="37" name="مجموعة 36">
            <a:extLst>
              <a:ext uri="{FF2B5EF4-FFF2-40B4-BE49-F238E27FC236}">
                <a16:creationId xmlns:a16="http://schemas.microsoft.com/office/drawing/2014/main" id="{0F9C100F-91DC-4B95-B747-8B343AB63808}"/>
              </a:ext>
            </a:extLst>
          </p:cNvPr>
          <p:cNvGrpSpPr/>
          <p:nvPr/>
        </p:nvGrpSpPr>
        <p:grpSpPr>
          <a:xfrm>
            <a:off x="3449392" y="1966629"/>
            <a:ext cx="2597459" cy="2509128"/>
            <a:chOff x="3449392" y="1966629"/>
            <a:chExt cx="2597459" cy="2509128"/>
          </a:xfrm>
        </p:grpSpPr>
        <p:grpSp>
          <p:nvGrpSpPr>
            <p:cNvPr id="11" name="مجموعة 10">
              <a:extLst>
                <a:ext uri="{FF2B5EF4-FFF2-40B4-BE49-F238E27FC236}">
                  <a16:creationId xmlns:a16="http://schemas.microsoft.com/office/drawing/2014/main" id="{71F28DFC-4326-4D94-ADBC-D7747B88FEF4}"/>
                </a:ext>
              </a:extLst>
            </p:cNvPr>
            <p:cNvGrpSpPr/>
            <p:nvPr/>
          </p:nvGrpSpPr>
          <p:grpSpPr>
            <a:xfrm>
              <a:off x="3449392" y="1966629"/>
              <a:ext cx="2597459" cy="2509128"/>
              <a:chOff x="3449920" y="1966631"/>
              <a:chExt cx="2597459" cy="2509128"/>
            </a:xfrm>
          </p:grpSpPr>
          <p:sp>
            <p:nvSpPr>
              <p:cNvPr id="8" name="شكل بيضاوي 7">
                <a:extLst>
                  <a:ext uri="{FF2B5EF4-FFF2-40B4-BE49-F238E27FC236}">
                    <a16:creationId xmlns:a16="http://schemas.microsoft.com/office/drawing/2014/main" id="{DF618146-4009-4323-A180-4C8AD4FCB442}"/>
                  </a:ext>
                </a:extLst>
              </p:cNvPr>
              <p:cNvSpPr/>
              <p:nvPr/>
            </p:nvSpPr>
            <p:spPr>
              <a:xfrm>
                <a:off x="3578253" y="2073536"/>
                <a:ext cx="2469126" cy="240222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3" name="مربع نص 12">
                <a:extLst>
                  <a:ext uri="{FF2B5EF4-FFF2-40B4-BE49-F238E27FC236}">
                    <a16:creationId xmlns:a16="http://schemas.microsoft.com/office/drawing/2014/main" id="{78CC77FC-72A1-475E-86E6-AD2CB9868F05}"/>
                  </a:ext>
                </a:extLst>
              </p:cNvPr>
              <p:cNvSpPr txBox="1"/>
              <p:nvPr/>
            </p:nvSpPr>
            <p:spPr>
              <a:xfrm>
                <a:off x="3449920" y="1966631"/>
                <a:ext cx="256665" cy="221599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800" b="0" i="0" u="none" strike="noStrike" kern="1200" cap="none" spc="0" normalizeH="0" baseline="0" noProof="0" dirty="0">
                    <a:ln w="57150">
                      <a:solidFill>
                        <a:prstClr val="white"/>
                      </a:solidFill>
                    </a:ln>
                    <a:solidFill>
                      <a:srgbClr val="70AD47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Berlin Sans FB Demi" panose="020E0802020502020306" pitchFamily="34" charset="0"/>
                    <a:ea typeface="+mn-ea"/>
                    <a:cs typeface="+mn-cs"/>
                  </a:rPr>
                  <a:t>2</a:t>
                </a:r>
                <a:endParaRPr kumimoji="0" lang="ar-SA" sz="13800" b="0" i="0" u="none" strike="noStrike" kern="1200" cap="none" spc="0" normalizeH="0" baseline="0" noProof="0" dirty="0">
                  <a:ln w="57150">
                    <a:solidFill>
                      <a:prstClr val="white"/>
                    </a:solidFill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Berlin Sans FB Demi" panose="020E0802020502020306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7" name="رسم 26" descr="قلم رصاص">
              <a:extLst>
                <a:ext uri="{FF2B5EF4-FFF2-40B4-BE49-F238E27FC236}">
                  <a16:creationId xmlns:a16="http://schemas.microsoft.com/office/drawing/2014/main" id="{0300B327-A6A1-4D4B-8FAA-CD6702242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13995" y="2340494"/>
              <a:ext cx="504000" cy="504000"/>
            </a:xfrm>
            <a:prstGeom prst="rect">
              <a:avLst/>
            </a:prstGeom>
          </p:spPr>
        </p:pic>
      </p:grpSp>
      <p:grpSp>
        <p:nvGrpSpPr>
          <p:cNvPr id="36" name="مجموعة 35">
            <a:extLst>
              <a:ext uri="{FF2B5EF4-FFF2-40B4-BE49-F238E27FC236}">
                <a16:creationId xmlns:a16="http://schemas.microsoft.com/office/drawing/2014/main" id="{AC947C81-9CA0-4C6F-9640-5E1C7D741540}"/>
              </a:ext>
            </a:extLst>
          </p:cNvPr>
          <p:cNvGrpSpPr/>
          <p:nvPr/>
        </p:nvGrpSpPr>
        <p:grpSpPr>
          <a:xfrm>
            <a:off x="482927" y="2017066"/>
            <a:ext cx="2558204" cy="2458693"/>
            <a:chOff x="482927" y="2017066"/>
            <a:chExt cx="2558204" cy="2458693"/>
          </a:xfrm>
        </p:grpSpPr>
        <p:grpSp>
          <p:nvGrpSpPr>
            <p:cNvPr id="7" name="مجموعة 6">
              <a:extLst>
                <a:ext uri="{FF2B5EF4-FFF2-40B4-BE49-F238E27FC236}">
                  <a16:creationId xmlns:a16="http://schemas.microsoft.com/office/drawing/2014/main" id="{9E165986-F854-49FD-8087-3FFBE65ED6E5}"/>
                </a:ext>
              </a:extLst>
            </p:cNvPr>
            <p:cNvGrpSpPr/>
            <p:nvPr/>
          </p:nvGrpSpPr>
          <p:grpSpPr>
            <a:xfrm>
              <a:off x="482927" y="2017066"/>
              <a:ext cx="2558204" cy="2458693"/>
              <a:chOff x="482927" y="2017066"/>
              <a:chExt cx="2558204" cy="2458693"/>
            </a:xfrm>
          </p:grpSpPr>
          <p:sp>
            <p:nvSpPr>
              <p:cNvPr id="12" name="شكل بيضاوي 11">
                <a:extLst>
                  <a:ext uri="{FF2B5EF4-FFF2-40B4-BE49-F238E27FC236}">
                    <a16:creationId xmlns:a16="http://schemas.microsoft.com/office/drawing/2014/main" id="{EAD50BA1-D6C9-49D9-BCD6-D3C8E330D669}"/>
                  </a:ext>
                </a:extLst>
              </p:cNvPr>
              <p:cNvSpPr/>
              <p:nvPr/>
            </p:nvSpPr>
            <p:spPr>
              <a:xfrm>
                <a:off x="572005" y="2073536"/>
                <a:ext cx="2469126" cy="240222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S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" name="مربع نص 8">
                <a:extLst>
                  <a:ext uri="{FF2B5EF4-FFF2-40B4-BE49-F238E27FC236}">
                    <a16:creationId xmlns:a16="http://schemas.microsoft.com/office/drawing/2014/main" id="{4D8F155D-E6D3-4A04-A79F-2CF83FF59DC1}"/>
                  </a:ext>
                </a:extLst>
              </p:cNvPr>
              <p:cNvSpPr txBox="1"/>
              <p:nvPr/>
            </p:nvSpPr>
            <p:spPr>
              <a:xfrm>
                <a:off x="482927" y="2017066"/>
                <a:ext cx="256665" cy="221599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800" b="0" i="0" u="none" strike="noStrike" kern="1200" cap="none" spc="0" normalizeH="0" baseline="0" noProof="0" dirty="0">
                    <a:ln w="57150">
                      <a:solidFill>
                        <a:prstClr val="white"/>
                      </a:solidFill>
                    </a:ln>
                    <a:solidFill>
                      <a:srgbClr val="ED7D31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Berlin Sans FB Demi" panose="020E0802020502020306" pitchFamily="34" charset="0"/>
                    <a:ea typeface="+mn-ea"/>
                    <a:cs typeface="+mn-cs"/>
                  </a:rPr>
                  <a:t>1</a:t>
                </a:r>
                <a:endParaRPr kumimoji="0" lang="ar-SA" sz="13800" b="0" i="0" u="none" strike="noStrike" kern="1200" cap="none" spc="0" normalizeH="0" baseline="0" noProof="0" dirty="0">
                  <a:ln w="57150">
                    <a:solidFill>
                      <a:prstClr val="white"/>
                    </a:solidFill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Berlin Sans FB Demi" panose="020E0802020502020306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5" name="رسم 24" descr="ورق">
              <a:extLst>
                <a:ext uri="{FF2B5EF4-FFF2-40B4-BE49-F238E27FC236}">
                  <a16:creationId xmlns:a16="http://schemas.microsoft.com/office/drawing/2014/main" id="{A0D478B1-07AC-4594-9648-C644EF9F4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49582" y="2400055"/>
              <a:ext cx="504000" cy="504000"/>
            </a:xfrm>
            <a:prstGeom prst="rect">
              <a:avLst/>
            </a:prstGeom>
          </p:spPr>
        </p:pic>
      </p:grpSp>
      <p:sp>
        <p:nvSpPr>
          <p:cNvPr id="2" name="مستطيل 1">
            <a:extLst>
              <a:ext uri="{FF2B5EF4-FFF2-40B4-BE49-F238E27FC236}">
                <a16:creationId xmlns:a16="http://schemas.microsoft.com/office/drawing/2014/main" id="{300C7058-F25C-4C41-BEAF-340AB526112C}"/>
              </a:ext>
            </a:extLst>
          </p:cNvPr>
          <p:cNvSpPr/>
          <p:nvPr/>
        </p:nvSpPr>
        <p:spPr>
          <a:xfrm>
            <a:off x="3233468" y="11108"/>
            <a:ext cx="6247801" cy="13234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HTML Editors</a:t>
            </a:r>
          </a:p>
        </p:txBody>
      </p:sp>
      <p:sp>
        <p:nvSpPr>
          <p:cNvPr id="18" name="مستطيل 17">
            <a:extLst>
              <a:ext uri="{FF2B5EF4-FFF2-40B4-BE49-F238E27FC236}">
                <a16:creationId xmlns:a16="http://schemas.microsoft.com/office/drawing/2014/main" id="{5DB3F5F7-7F4B-428A-A070-F0A32720D9D5}"/>
              </a:ext>
            </a:extLst>
          </p:cNvPr>
          <p:cNvSpPr/>
          <p:nvPr/>
        </p:nvSpPr>
        <p:spPr>
          <a:xfrm>
            <a:off x="738962" y="3043812"/>
            <a:ext cx="2207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Open Notepad</a:t>
            </a:r>
            <a:endParaRPr kumimoji="0" lang="ar-SA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مستطيل 19">
            <a:extLst>
              <a:ext uri="{FF2B5EF4-FFF2-40B4-BE49-F238E27FC236}">
                <a16:creationId xmlns:a16="http://schemas.microsoft.com/office/drawing/2014/main" id="{E4FF8F4C-47E9-46C1-907D-2CFE60E4524B}"/>
              </a:ext>
            </a:extLst>
          </p:cNvPr>
          <p:cNvSpPr/>
          <p:nvPr/>
        </p:nvSpPr>
        <p:spPr>
          <a:xfrm>
            <a:off x="3834918" y="2904055"/>
            <a:ext cx="208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Write Some HTML</a:t>
            </a:r>
            <a:endParaRPr kumimoji="0" lang="ar-SA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مستطيل 21">
            <a:extLst>
              <a:ext uri="{FF2B5EF4-FFF2-40B4-BE49-F238E27FC236}">
                <a16:creationId xmlns:a16="http://schemas.microsoft.com/office/drawing/2014/main" id="{729530BC-233E-485D-9196-354F2EBD642B}"/>
              </a:ext>
            </a:extLst>
          </p:cNvPr>
          <p:cNvSpPr/>
          <p:nvPr/>
        </p:nvSpPr>
        <p:spPr>
          <a:xfrm>
            <a:off x="6640217" y="2812016"/>
            <a:ext cx="21600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Save the HTML Page</a:t>
            </a:r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مستطيل 22">
            <a:extLst>
              <a:ext uri="{FF2B5EF4-FFF2-40B4-BE49-F238E27FC236}">
                <a16:creationId xmlns:a16="http://schemas.microsoft.com/office/drawing/2014/main" id="{27598ECD-D5BD-463E-AFB5-D24E8D2A277F}"/>
              </a:ext>
            </a:extLst>
          </p:cNvPr>
          <p:cNvSpPr/>
          <p:nvPr/>
        </p:nvSpPr>
        <p:spPr>
          <a:xfrm>
            <a:off x="9816387" y="2811721"/>
            <a:ext cx="1975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View the HTML Page in Your Browser</a:t>
            </a:r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E5BF4781-D154-41A4-8669-1E247B9E9B83}"/>
              </a:ext>
            </a:extLst>
          </p:cNvPr>
          <p:cNvSpPr/>
          <p:nvPr/>
        </p:nvSpPr>
        <p:spPr>
          <a:xfrm>
            <a:off x="6930907" y="3482182"/>
            <a:ext cx="16343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Name the file 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"index.htm"</a:t>
            </a:r>
            <a:endParaRPr kumimoji="0" lang="ar-SA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2" name="مجموعة 31">
            <a:extLst>
              <a:ext uri="{FF2B5EF4-FFF2-40B4-BE49-F238E27FC236}">
                <a16:creationId xmlns:a16="http://schemas.microsoft.com/office/drawing/2014/main" id="{ACF5869E-2B88-4155-8AA1-F5D371866681}"/>
              </a:ext>
            </a:extLst>
          </p:cNvPr>
          <p:cNvGrpSpPr/>
          <p:nvPr/>
        </p:nvGrpSpPr>
        <p:grpSpPr>
          <a:xfrm>
            <a:off x="-666797" y="5867401"/>
            <a:ext cx="3048000" cy="816201"/>
            <a:chOff x="7083911" y="231651"/>
            <a:chExt cx="3048000" cy="1414535"/>
          </a:xfrm>
        </p:grpSpPr>
        <p:sp>
          <p:nvSpPr>
            <p:cNvPr id="33" name="مثلث متساوي الساقين 32">
              <a:extLst>
                <a:ext uri="{FF2B5EF4-FFF2-40B4-BE49-F238E27FC236}">
                  <a16:creationId xmlns:a16="http://schemas.microsoft.com/office/drawing/2014/main" id="{F8E44C30-C543-488A-BA44-635EC11A2205}"/>
                </a:ext>
              </a:extLst>
            </p:cNvPr>
            <p:cNvSpPr/>
            <p:nvPr/>
          </p:nvSpPr>
          <p:spPr>
            <a:xfrm>
              <a:off x="8668871" y="231653"/>
              <a:ext cx="1463040" cy="1414533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4" name="مثلث متساوي الساقين 33">
              <a:extLst>
                <a:ext uri="{FF2B5EF4-FFF2-40B4-BE49-F238E27FC236}">
                  <a16:creationId xmlns:a16="http://schemas.microsoft.com/office/drawing/2014/main" id="{C6912AA2-C36F-48C2-BE0A-E6F0E446D308}"/>
                </a:ext>
              </a:extLst>
            </p:cNvPr>
            <p:cNvSpPr/>
            <p:nvPr/>
          </p:nvSpPr>
          <p:spPr>
            <a:xfrm flipV="1">
              <a:off x="7876391" y="231651"/>
              <a:ext cx="1463040" cy="1414533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" name="مثلث متساوي الساقين 34">
              <a:extLst>
                <a:ext uri="{FF2B5EF4-FFF2-40B4-BE49-F238E27FC236}">
                  <a16:creationId xmlns:a16="http://schemas.microsoft.com/office/drawing/2014/main" id="{2B96A3E3-98BC-4E8F-A638-219FB5672559}"/>
                </a:ext>
              </a:extLst>
            </p:cNvPr>
            <p:cNvSpPr/>
            <p:nvPr/>
          </p:nvSpPr>
          <p:spPr>
            <a:xfrm>
              <a:off x="7083911" y="231652"/>
              <a:ext cx="1463040" cy="1414533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44" name="مجموعة 43">
            <a:extLst>
              <a:ext uri="{FF2B5EF4-FFF2-40B4-BE49-F238E27FC236}">
                <a16:creationId xmlns:a16="http://schemas.microsoft.com/office/drawing/2014/main" id="{3CBDE0B7-8A0B-48FD-8249-9A8CE694559D}"/>
              </a:ext>
            </a:extLst>
          </p:cNvPr>
          <p:cNvGrpSpPr/>
          <p:nvPr/>
        </p:nvGrpSpPr>
        <p:grpSpPr>
          <a:xfrm flipV="1">
            <a:off x="1713790" y="5878512"/>
            <a:ext cx="3048000" cy="816201"/>
            <a:chOff x="7083911" y="231651"/>
            <a:chExt cx="3048000" cy="1414535"/>
          </a:xfrm>
        </p:grpSpPr>
        <p:sp>
          <p:nvSpPr>
            <p:cNvPr id="45" name="مثلث متساوي الساقين 44">
              <a:extLst>
                <a:ext uri="{FF2B5EF4-FFF2-40B4-BE49-F238E27FC236}">
                  <a16:creationId xmlns:a16="http://schemas.microsoft.com/office/drawing/2014/main" id="{8A41D3D2-348B-4A2D-ADB4-97B8ECAAB48F}"/>
                </a:ext>
              </a:extLst>
            </p:cNvPr>
            <p:cNvSpPr/>
            <p:nvPr/>
          </p:nvSpPr>
          <p:spPr>
            <a:xfrm>
              <a:off x="8668871" y="231653"/>
              <a:ext cx="1463040" cy="1414533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" name="مثلث متساوي الساقين 45">
              <a:extLst>
                <a:ext uri="{FF2B5EF4-FFF2-40B4-BE49-F238E27FC236}">
                  <a16:creationId xmlns:a16="http://schemas.microsoft.com/office/drawing/2014/main" id="{C514D8B8-0CDB-4F94-A699-FD3A3C53C4DA}"/>
                </a:ext>
              </a:extLst>
            </p:cNvPr>
            <p:cNvSpPr/>
            <p:nvPr/>
          </p:nvSpPr>
          <p:spPr>
            <a:xfrm flipV="1">
              <a:off x="7876391" y="231651"/>
              <a:ext cx="1463040" cy="14145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" name="مثلث متساوي الساقين 46">
              <a:extLst>
                <a:ext uri="{FF2B5EF4-FFF2-40B4-BE49-F238E27FC236}">
                  <a16:creationId xmlns:a16="http://schemas.microsoft.com/office/drawing/2014/main" id="{A351DDEA-AD25-4455-92BA-0BAC71B3291F}"/>
                </a:ext>
              </a:extLst>
            </p:cNvPr>
            <p:cNvSpPr/>
            <p:nvPr/>
          </p:nvSpPr>
          <p:spPr>
            <a:xfrm>
              <a:off x="7083911" y="231652"/>
              <a:ext cx="1463040" cy="1414533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2" name="مجموعة 51">
            <a:extLst>
              <a:ext uri="{FF2B5EF4-FFF2-40B4-BE49-F238E27FC236}">
                <a16:creationId xmlns:a16="http://schemas.microsoft.com/office/drawing/2014/main" id="{2CD1A15A-BB4C-4F7F-9436-1D402EC8E792}"/>
              </a:ext>
            </a:extLst>
          </p:cNvPr>
          <p:cNvGrpSpPr/>
          <p:nvPr/>
        </p:nvGrpSpPr>
        <p:grpSpPr>
          <a:xfrm>
            <a:off x="4091230" y="5867400"/>
            <a:ext cx="3048000" cy="816200"/>
            <a:chOff x="7083911" y="231652"/>
            <a:chExt cx="3048000" cy="1414534"/>
          </a:xfrm>
        </p:grpSpPr>
        <p:sp>
          <p:nvSpPr>
            <p:cNvPr id="53" name="مثلث متساوي الساقين 52">
              <a:extLst>
                <a:ext uri="{FF2B5EF4-FFF2-40B4-BE49-F238E27FC236}">
                  <a16:creationId xmlns:a16="http://schemas.microsoft.com/office/drawing/2014/main" id="{3FD86CC9-BEC5-4B06-AB3F-DB60D08D1F9F}"/>
                </a:ext>
              </a:extLst>
            </p:cNvPr>
            <p:cNvSpPr/>
            <p:nvPr/>
          </p:nvSpPr>
          <p:spPr>
            <a:xfrm>
              <a:off x="8668871" y="231652"/>
              <a:ext cx="1463040" cy="1414533"/>
            </a:xfrm>
            <a:prstGeom prst="triangle">
              <a:avLst/>
            </a:prstGeom>
            <a:solidFill>
              <a:srgbClr val="FFFAEB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" name="مثلث متساوي الساقين 53">
              <a:extLst>
                <a:ext uri="{FF2B5EF4-FFF2-40B4-BE49-F238E27FC236}">
                  <a16:creationId xmlns:a16="http://schemas.microsoft.com/office/drawing/2014/main" id="{F3CE2A4E-077E-453F-B12F-8ED06BB7497E}"/>
                </a:ext>
              </a:extLst>
            </p:cNvPr>
            <p:cNvSpPr/>
            <p:nvPr/>
          </p:nvSpPr>
          <p:spPr>
            <a:xfrm flipV="1">
              <a:off x="7876391" y="231653"/>
              <a:ext cx="1463040" cy="1414533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" name="مثلث متساوي الساقين 54">
              <a:extLst>
                <a:ext uri="{FF2B5EF4-FFF2-40B4-BE49-F238E27FC236}">
                  <a16:creationId xmlns:a16="http://schemas.microsoft.com/office/drawing/2014/main" id="{1FA44595-43B1-4D80-93E7-3C8CADE496DF}"/>
                </a:ext>
              </a:extLst>
            </p:cNvPr>
            <p:cNvSpPr/>
            <p:nvPr/>
          </p:nvSpPr>
          <p:spPr>
            <a:xfrm>
              <a:off x="7083911" y="231652"/>
              <a:ext cx="1463040" cy="141453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6" name="مجموعة 55">
            <a:extLst>
              <a:ext uri="{FF2B5EF4-FFF2-40B4-BE49-F238E27FC236}">
                <a16:creationId xmlns:a16="http://schemas.microsoft.com/office/drawing/2014/main" id="{38D1AFAA-C8DE-42B9-B248-E4CD15D61D5B}"/>
              </a:ext>
            </a:extLst>
          </p:cNvPr>
          <p:cNvGrpSpPr/>
          <p:nvPr/>
        </p:nvGrpSpPr>
        <p:grpSpPr>
          <a:xfrm flipV="1">
            <a:off x="6532777" y="5878512"/>
            <a:ext cx="3048000" cy="816201"/>
            <a:chOff x="7083911" y="231651"/>
            <a:chExt cx="3048000" cy="1414535"/>
          </a:xfrm>
        </p:grpSpPr>
        <p:sp>
          <p:nvSpPr>
            <p:cNvPr id="57" name="مثلث متساوي الساقين 56">
              <a:extLst>
                <a:ext uri="{FF2B5EF4-FFF2-40B4-BE49-F238E27FC236}">
                  <a16:creationId xmlns:a16="http://schemas.microsoft.com/office/drawing/2014/main" id="{94D89241-99F3-4436-BA5D-20D03F105978}"/>
                </a:ext>
              </a:extLst>
            </p:cNvPr>
            <p:cNvSpPr/>
            <p:nvPr/>
          </p:nvSpPr>
          <p:spPr>
            <a:xfrm>
              <a:off x="8668871" y="231653"/>
              <a:ext cx="1463040" cy="1414533"/>
            </a:xfrm>
            <a:prstGeom prst="triangle">
              <a:avLst/>
            </a:prstGeom>
            <a:solidFill>
              <a:schemeClr val="bg1">
                <a:lumMod val="85000"/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" name="مثلث متساوي الساقين 57">
              <a:extLst>
                <a:ext uri="{FF2B5EF4-FFF2-40B4-BE49-F238E27FC236}">
                  <a16:creationId xmlns:a16="http://schemas.microsoft.com/office/drawing/2014/main" id="{C08A4484-A16B-46DF-8A11-1C9ADD7B6B75}"/>
                </a:ext>
              </a:extLst>
            </p:cNvPr>
            <p:cNvSpPr/>
            <p:nvPr/>
          </p:nvSpPr>
          <p:spPr>
            <a:xfrm flipV="1">
              <a:off x="7876391" y="231651"/>
              <a:ext cx="1463040" cy="1414533"/>
            </a:xfrm>
            <a:prstGeom prst="triangle">
              <a:avLst/>
            </a:prstGeom>
            <a:solidFill>
              <a:schemeClr val="bg1">
                <a:lumMod val="7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" name="مثلث متساوي الساقين 58">
              <a:extLst>
                <a:ext uri="{FF2B5EF4-FFF2-40B4-BE49-F238E27FC236}">
                  <a16:creationId xmlns:a16="http://schemas.microsoft.com/office/drawing/2014/main" id="{C44E295D-E794-4614-9C00-9C398C595E53}"/>
                </a:ext>
              </a:extLst>
            </p:cNvPr>
            <p:cNvSpPr/>
            <p:nvPr/>
          </p:nvSpPr>
          <p:spPr>
            <a:xfrm>
              <a:off x="7083911" y="231652"/>
              <a:ext cx="1463040" cy="1414533"/>
            </a:xfrm>
            <a:prstGeom prst="triangle">
              <a:avLst/>
            </a:prstGeom>
            <a:solidFill>
              <a:srgbClr val="667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0" name="مجموعة 59">
            <a:extLst>
              <a:ext uri="{FF2B5EF4-FFF2-40B4-BE49-F238E27FC236}">
                <a16:creationId xmlns:a16="http://schemas.microsoft.com/office/drawing/2014/main" id="{AF8A34B5-B782-44F6-930B-448833E91CA6}"/>
              </a:ext>
            </a:extLst>
          </p:cNvPr>
          <p:cNvGrpSpPr/>
          <p:nvPr/>
        </p:nvGrpSpPr>
        <p:grpSpPr>
          <a:xfrm>
            <a:off x="8909527" y="5867400"/>
            <a:ext cx="3048000" cy="816201"/>
            <a:chOff x="7083911" y="231651"/>
            <a:chExt cx="3048000" cy="1414535"/>
          </a:xfrm>
        </p:grpSpPr>
        <p:sp>
          <p:nvSpPr>
            <p:cNvPr id="61" name="مثلث متساوي الساقين 60">
              <a:extLst>
                <a:ext uri="{FF2B5EF4-FFF2-40B4-BE49-F238E27FC236}">
                  <a16:creationId xmlns:a16="http://schemas.microsoft.com/office/drawing/2014/main" id="{D804C6C7-4AF4-4C42-949C-A8AAF9991E1E}"/>
                </a:ext>
              </a:extLst>
            </p:cNvPr>
            <p:cNvSpPr/>
            <p:nvPr/>
          </p:nvSpPr>
          <p:spPr>
            <a:xfrm>
              <a:off x="8668871" y="231653"/>
              <a:ext cx="1463040" cy="1414533"/>
            </a:xfrm>
            <a:prstGeom prst="triangle">
              <a:avLst/>
            </a:prstGeom>
            <a:solidFill>
              <a:srgbClr val="E5F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" name="مثلث متساوي الساقين 61">
              <a:extLst>
                <a:ext uri="{FF2B5EF4-FFF2-40B4-BE49-F238E27FC236}">
                  <a16:creationId xmlns:a16="http://schemas.microsoft.com/office/drawing/2014/main" id="{0030E745-2B95-4CDE-8404-9BDB6167C5FB}"/>
                </a:ext>
              </a:extLst>
            </p:cNvPr>
            <p:cNvSpPr/>
            <p:nvPr/>
          </p:nvSpPr>
          <p:spPr>
            <a:xfrm flipV="1">
              <a:off x="7876391" y="231651"/>
              <a:ext cx="1463040" cy="1414533"/>
            </a:xfrm>
            <a:prstGeom prst="triangle">
              <a:avLst/>
            </a:prstGeom>
            <a:solidFill>
              <a:schemeClr val="tx2">
                <a:lumMod val="20000"/>
                <a:lumOff val="80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3" name="مثلث متساوي الساقين 62">
              <a:extLst>
                <a:ext uri="{FF2B5EF4-FFF2-40B4-BE49-F238E27FC236}">
                  <a16:creationId xmlns:a16="http://schemas.microsoft.com/office/drawing/2014/main" id="{FEFC40DC-24CA-40C0-8EBF-BCBC95C39C72}"/>
                </a:ext>
              </a:extLst>
            </p:cNvPr>
            <p:cNvSpPr/>
            <p:nvPr/>
          </p:nvSpPr>
          <p:spPr>
            <a:xfrm>
              <a:off x="7083911" y="231652"/>
              <a:ext cx="1463040" cy="1414533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560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/>
      <p:bldP spid="20" grpId="0"/>
      <p:bldP spid="22" grpId="0"/>
      <p:bldP spid="2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0">
              <a:schemeClr val="bg1"/>
            </a:gs>
            <a:gs pos="9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>
            <a:extLst>
              <a:ext uri="{FF2B5EF4-FFF2-40B4-BE49-F238E27FC236}">
                <a16:creationId xmlns:a16="http://schemas.microsoft.com/office/drawing/2014/main" id="{98D53547-5E37-4C21-BDBA-27845FC2DB82}"/>
              </a:ext>
            </a:extLst>
          </p:cNvPr>
          <p:cNvSpPr/>
          <p:nvPr/>
        </p:nvSpPr>
        <p:spPr>
          <a:xfrm rot="10800000" flipV="1">
            <a:off x="4441371" y="356593"/>
            <a:ext cx="4918409" cy="110799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/>
                <a:solidFill>
                  <a:srgbClr val="FFC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HTML Tags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05DB15-AB69-413B-AA7D-F9301C0B7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1371" y="1491969"/>
            <a:ext cx="7522028" cy="46474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SA" altLang="ar-SA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HTML </a:t>
            </a: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tags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normally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come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ar-SA" altLang="ar-S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in</a:t>
            </a:r>
            <a:r>
              <a:rPr kumimoji="0" lang="ar-SA" altLang="ar-SA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pairs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like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&lt;p&gt;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and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&lt;/p&gt;</a:t>
            </a:r>
            <a:endParaRPr kumimoji="0" lang="ar-SA" altLang="ar-SA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ar-SA" altLang="ar-SA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first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tag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in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a </a:t>
            </a: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pair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is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ar-SA" altLang="ar-S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start</a:t>
            </a:r>
            <a:r>
              <a:rPr kumimoji="0" lang="ar-SA" altLang="ar-SA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tag</a:t>
            </a:r>
            <a:r>
              <a:rPr kumimoji="0" lang="ar-SA" altLang="ar-SA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,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second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tag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is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ar-SA" altLang="ar-S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end</a:t>
            </a:r>
            <a:r>
              <a:rPr kumimoji="0" lang="ar-SA" altLang="ar-SA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tag</a:t>
            </a:r>
            <a:endParaRPr kumimoji="0" lang="ar-SA" altLang="ar-SA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ar-SA" altLang="ar-SA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end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tag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is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written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like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start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tag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but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with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a </a:t>
            </a:r>
            <a:r>
              <a:rPr kumimoji="0" lang="ar-SA" altLang="ar-S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forward</a:t>
            </a:r>
            <a:r>
              <a:rPr kumimoji="0" lang="ar-SA" altLang="ar-SA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slash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inserted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before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tag</a:t>
            </a:r>
            <a:r>
              <a:rPr kumimoji="0" lang="ar-SA" alt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name</a:t>
            </a:r>
            <a:endParaRPr kumimoji="0" lang="ar-SA" altLang="ar-SA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SA" altLang="ar-SA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مثلث متساوي الساقين 3">
            <a:extLst>
              <a:ext uri="{FF2B5EF4-FFF2-40B4-BE49-F238E27FC236}">
                <a16:creationId xmlns:a16="http://schemas.microsoft.com/office/drawing/2014/main" id="{181538AF-8CC6-4C8F-964C-C8B56BE62FD5}"/>
              </a:ext>
            </a:extLst>
          </p:cNvPr>
          <p:cNvSpPr/>
          <p:nvPr/>
        </p:nvSpPr>
        <p:spPr>
          <a:xfrm rot="19788698">
            <a:off x="-2352818" y="460535"/>
            <a:ext cx="5241954" cy="4064246"/>
          </a:xfrm>
          <a:prstGeom prst="triangle">
            <a:avLst/>
          </a:prstGeom>
          <a:noFill/>
          <a:ln w="387350">
            <a:solidFill>
              <a:srgbClr val="F6B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مثلث متساوي الساقين 4">
            <a:extLst>
              <a:ext uri="{FF2B5EF4-FFF2-40B4-BE49-F238E27FC236}">
                <a16:creationId xmlns:a16="http://schemas.microsoft.com/office/drawing/2014/main" id="{CA17564E-EFD8-4C87-8B89-FC14BF7C23AE}"/>
              </a:ext>
            </a:extLst>
          </p:cNvPr>
          <p:cNvSpPr/>
          <p:nvPr/>
        </p:nvSpPr>
        <p:spPr>
          <a:xfrm rot="19819442">
            <a:off x="-2414974" y="881639"/>
            <a:ext cx="5540993" cy="3908756"/>
          </a:xfrm>
          <a:prstGeom prst="triangle">
            <a:avLst/>
          </a:prstGeom>
          <a:noFill/>
          <a:ln w="2540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شكل بيضاوي 8">
            <a:extLst>
              <a:ext uri="{FF2B5EF4-FFF2-40B4-BE49-F238E27FC236}">
                <a16:creationId xmlns:a16="http://schemas.microsoft.com/office/drawing/2014/main" id="{A7A70CAA-4A92-40C4-BFB0-EDFCAF667DDF}"/>
              </a:ext>
            </a:extLst>
          </p:cNvPr>
          <p:cNvSpPr/>
          <p:nvPr/>
        </p:nvSpPr>
        <p:spPr>
          <a:xfrm>
            <a:off x="10977126" y="1885669"/>
            <a:ext cx="782320" cy="7315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شكل بيضاوي 9">
            <a:extLst>
              <a:ext uri="{FF2B5EF4-FFF2-40B4-BE49-F238E27FC236}">
                <a16:creationId xmlns:a16="http://schemas.microsoft.com/office/drawing/2014/main" id="{4DD838C2-3ECF-406E-9A5A-CCE3BDD7F6C3}"/>
              </a:ext>
            </a:extLst>
          </p:cNvPr>
          <p:cNvSpPr/>
          <p:nvPr/>
        </p:nvSpPr>
        <p:spPr>
          <a:xfrm>
            <a:off x="11751577" y="2626014"/>
            <a:ext cx="601580" cy="4787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شكل بيضاوي 10">
            <a:extLst>
              <a:ext uri="{FF2B5EF4-FFF2-40B4-BE49-F238E27FC236}">
                <a16:creationId xmlns:a16="http://schemas.microsoft.com/office/drawing/2014/main" id="{835BD8E7-D5EC-455A-8EC2-440F89D91C46}"/>
              </a:ext>
            </a:extLst>
          </p:cNvPr>
          <p:cNvSpPr/>
          <p:nvPr/>
        </p:nvSpPr>
        <p:spPr>
          <a:xfrm>
            <a:off x="11777537" y="1282161"/>
            <a:ext cx="444054" cy="478745"/>
          </a:xfrm>
          <a:prstGeom prst="ellipse">
            <a:avLst/>
          </a:prstGeom>
          <a:solidFill>
            <a:srgbClr val="667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شكل بيضاوي 11">
            <a:extLst>
              <a:ext uri="{FF2B5EF4-FFF2-40B4-BE49-F238E27FC236}">
                <a16:creationId xmlns:a16="http://schemas.microsoft.com/office/drawing/2014/main" id="{F2A11C26-794D-41F9-B6FF-E8172D1C0790}"/>
              </a:ext>
            </a:extLst>
          </p:cNvPr>
          <p:cNvSpPr/>
          <p:nvPr/>
        </p:nvSpPr>
        <p:spPr>
          <a:xfrm>
            <a:off x="11368286" y="3429000"/>
            <a:ext cx="351123" cy="30855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شكل بيضاوي 12">
            <a:extLst>
              <a:ext uri="{FF2B5EF4-FFF2-40B4-BE49-F238E27FC236}">
                <a16:creationId xmlns:a16="http://schemas.microsoft.com/office/drawing/2014/main" id="{77D97976-A7DE-4548-843C-A36B3D6D0409}"/>
              </a:ext>
            </a:extLst>
          </p:cNvPr>
          <p:cNvSpPr/>
          <p:nvPr/>
        </p:nvSpPr>
        <p:spPr>
          <a:xfrm>
            <a:off x="11766372" y="3753242"/>
            <a:ext cx="766611" cy="696195"/>
          </a:xfrm>
          <a:prstGeom prst="ellipse">
            <a:avLst/>
          </a:prstGeom>
          <a:solidFill>
            <a:srgbClr val="667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538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>
            <a:extLst>
              <a:ext uri="{FF2B5EF4-FFF2-40B4-BE49-F238E27FC236}">
                <a16:creationId xmlns:a16="http://schemas.microsoft.com/office/drawing/2014/main" id="{FD74BA17-8FD9-4826-B883-4CBF6FC3B826}"/>
              </a:ext>
            </a:extLst>
          </p:cNvPr>
          <p:cNvSpPr/>
          <p:nvPr/>
        </p:nvSpPr>
        <p:spPr>
          <a:xfrm>
            <a:off x="117538" y="1562803"/>
            <a:ext cx="2268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Examples</a:t>
            </a:r>
            <a:r>
              <a: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of</a:t>
            </a:r>
            <a:r>
              <a: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exercise</a:t>
            </a:r>
            <a:endParaRPr kumimoji="0" lang="ar-S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6" name="مجموعة 15">
            <a:extLst>
              <a:ext uri="{FF2B5EF4-FFF2-40B4-BE49-F238E27FC236}">
                <a16:creationId xmlns:a16="http://schemas.microsoft.com/office/drawing/2014/main" id="{50F6F2D9-A32F-4782-B1FE-BA5B0241C783}"/>
              </a:ext>
            </a:extLst>
          </p:cNvPr>
          <p:cNvGrpSpPr/>
          <p:nvPr/>
        </p:nvGrpSpPr>
        <p:grpSpPr>
          <a:xfrm>
            <a:off x="897210" y="171135"/>
            <a:ext cx="1119954" cy="1290253"/>
            <a:chOff x="557655" y="248573"/>
            <a:chExt cx="1119954" cy="1290253"/>
          </a:xfrm>
        </p:grpSpPr>
        <p:sp>
          <p:nvSpPr>
            <p:cNvPr id="10" name="مثلث متساوي الساقين 9">
              <a:extLst>
                <a:ext uri="{FF2B5EF4-FFF2-40B4-BE49-F238E27FC236}">
                  <a16:creationId xmlns:a16="http://schemas.microsoft.com/office/drawing/2014/main" id="{6DF2AFC0-D3D0-47BF-A3C1-601E767FA0C8}"/>
                </a:ext>
              </a:extLst>
            </p:cNvPr>
            <p:cNvSpPr/>
            <p:nvPr/>
          </p:nvSpPr>
          <p:spPr>
            <a:xfrm rot="5400000">
              <a:off x="461261" y="344969"/>
              <a:ext cx="1290252" cy="1097462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مثلث متساوي الساقين 13">
              <a:extLst>
                <a:ext uri="{FF2B5EF4-FFF2-40B4-BE49-F238E27FC236}">
                  <a16:creationId xmlns:a16="http://schemas.microsoft.com/office/drawing/2014/main" id="{63E7FA30-C1C7-4595-8EE5-B24374C54E72}"/>
                </a:ext>
              </a:extLst>
            </p:cNvPr>
            <p:cNvSpPr/>
            <p:nvPr/>
          </p:nvSpPr>
          <p:spPr>
            <a:xfrm rot="5400000" flipH="1">
              <a:off x="473180" y="333048"/>
              <a:ext cx="820892" cy="651941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  <a:alpha val="9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مثلث متساوي الساقين 14">
              <a:extLst>
                <a:ext uri="{FF2B5EF4-FFF2-40B4-BE49-F238E27FC236}">
                  <a16:creationId xmlns:a16="http://schemas.microsoft.com/office/drawing/2014/main" id="{7001338E-CE7F-403C-8850-B67EF726E9B3}"/>
                </a:ext>
              </a:extLst>
            </p:cNvPr>
            <p:cNvSpPr/>
            <p:nvPr/>
          </p:nvSpPr>
          <p:spPr>
            <a:xfrm rot="5400000" flipH="1">
              <a:off x="473181" y="796509"/>
              <a:ext cx="820891" cy="65194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مثلث متساوي الساقين 12">
              <a:extLst>
                <a:ext uri="{FF2B5EF4-FFF2-40B4-BE49-F238E27FC236}">
                  <a16:creationId xmlns:a16="http://schemas.microsoft.com/office/drawing/2014/main" id="{1FA172D8-7CF1-4F23-94F4-FE1AE96D657E}"/>
                </a:ext>
              </a:extLst>
            </p:cNvPr>
            <p:cNvSpPr/>
            <p:nvPr/>
          </p:nvSpPr>
          <p:spPr>
            <a:xfrm rot="5400000" flipH="1">
              <a:off x="889504" y="513090"/>
              <a:ext cx="820892" cy="755319"/>
            </a:xfrm>
            <a:prstGeom prst="triangle">
              <a:avLst/>
            </a:prstGeom>
            <a:solidFill>
              <a:srgbClr val="667799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7" name="متوازي أضلاع 16">
            <a:extLst>
              <a:ext uri="{FF2B5EF4-FFF2-40B4-BE49-F238E27FC236}">
                <a16:creationId xmlns:a16="http://schemas.microsoft.com/office/drawing/2014/main" id="{94C360D9-7496-4A22-868B-D83D9C97EA7C}"/>
              </a:ext>
            </a:extLst>
          </p:cNvPr>
          <p:cNvSpPr/>
          <p:nvPr/>
        </p:nvSpPr>
        <p:spPr>
          <a:xfrm>
            <a:off x="10882914" y="4917890"/>
            <a:ext cx="1316516" cy="2241612"/>
          </a:xfrm>
          <a:prstGeom prst="parallelogram">
            <a:avLst>
              <a:gd name="adj" fmla="val 6325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متوازي أضلاع 17">
            <a:extLst>
              <a:ext uri="{FF2B5EF4-FFF2-40B4-BE49-F238E27FC236}">
                <a16:creationId xmlns:a16="http://schemas.microsoft.com/office/drawing/2014/main" id="{EA7B17AB-BCEC-472F-906D-7597832CDE87}"/>
              </a:ext>
            </a:extLst>
          </p:cNvPr>
          <p:cNvSpPr/>
          <p:nvPr/>
        </p:nvSpPr>
        <p:spPr>
          <a:xfrm rot="228901">
            <a:off x="10629416" y="2427004"/>
            <a:ext cx="1800868" cy="4041757"/>
          </a:xfrm>
          <a:prstGeom prst="parallelogram">
            <a:avLst>
              <a:gd name="adj" fmla="val 70788"/>
            </a:avLst>
          </a:prstGeom>
          <a:solidFill>
            <a:schemeClr val="accent6">
              <a:lumMod val="40000"/>
              <a:lumOff val="6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متوازي أضلاع 18">
            <a:extLst>
              <a:ext uri="{FF2B5EF4-FFF2-40B4-BE49-F238E27FC236}">
                <a16:creationId xmlns:a16="http://schemas.microsoft.com/office/drawing/2014/main" id="{A1E406A6-AB4C-489A-B29F-6ED26768EBFD}"/>
              </a:ext>
            </a:extLst>
          </p:cNvPr>
          <p:cNvSpPr/>
          <p:nvPr/>
        </p:nvSpPr>
        <p:spPr>
          <a:xfrm>
            <a:off x="10262082" y="3812574"/>
            <a:ext cx="960706" cy="1545655"/>
          </a:xfrm>
          <a:prstGeom prst="parallelogram">
            <a:avLst>
              <a:gd name="adj" fmla="val 67630"/>
            </a:avLst>
          </a:prstGeom>
          <a:solidFill>
            <a:srgbClr val="667799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متوازي أضلاع 19">
            <a:extLst>
              <a:ext uri="{FF2B5EF4-FFF2-40B4-BE49-F238E27FC236}">
                <a16:creationId xmlns:a16="http://schemas.microsoft.com/office/drawing/2014/main" id="{2F262EE8-3210-426B-8F0A-026DB2253796}"/>
              </a:ext>
            </a:extLst>
          </p:cNvPr>
          <p:cNvSpPr/>
          <p:nvPr/>
        </p:nvSpPr>
        <p:spPr>
          <a:xfrm rot="21192054">
            <a:off x="10028590" y="4530811"/>
            <a:ext cx="1540603" cy="2350792"/>
          </a:xfrm>
          <a:prstGeom prst="parallelogram">
            <a:avLst>
              <a:gd name="adj" fmla="val 70788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متوازي أضلاع 27">
            <a:extLst>
              <a:ext uri="{FF2B5EF4-FFF2-40B4-BE49-F238E27FC236}">
                <a16:creationId xmlns:a16="http://schemas.microsoft.com/office/drawing/2014/main" id="{E009055B-FC90-4800-9B00-047D36B757C5}"/>
              </a:ext>
            </a:extLst>
          </p:cNvPr>
          <p:cNvSpPr/>
          <p:nvPr/>
        </p:nvSpPr>
        <p:spPr>
          <a:xfrm>
            <a:off x="9934025" y="4525199"/>
            <a:ext cx="775902" cy="1181008"/>
          </a:xfrm>
          <a:prstGeom prst="parallelogram">
            <a:avLst>
              <a:gd name="adj" fmla="val 63256"/>
            </a:avLst>
          </a:prstGeom>
          <a:solidFill>
            <a:schemeClr val="accent2">
              <a:lumMod val="40000"/>
              <a:lumOff val="6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متوازي أضلاع 28">
            <a:extLst>
              <a:ext uri="{FF2B5EF4-FFF2-40B4-BE49-F238E27FC236}">
                <a16:creationId xmlns:a16="http://schemas.microsoft.com/office/drawing/2014/main" id="{1CC98DD5-5CD9-45DB-B7CB-40B2A42668EC}"/>
              </a:ext>
            </a:extLst>
          </p:cNvPr>
          <p:cNvSpPr/>
          <p:nvPr/>
        </p:nvSpPr>
        <p:spPr>
          <a:xfrm rot="228901">
            <a:off x="9652456" y="6163310"/>
            <a:ext cx="656249" cy="793130"/>
          </a:xfrm>
          <a:prstGeom prst="parallelogram">
            <a:avLst>
              <a:gd name="adj" fmla="val 70788"/>
            </a:avLst>
          </a:prstGeom>
          <a:solidFill>
            <a:srgbClr val="00206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صورة الشريحة 3">
                <a:extLst>
                  <a:ext uri="{FF2B5EF4-FFF2-40B4-BE49-F238E27FC236}">
                    <a16:creationId xmlns:a16="http://schemas.microsoft.com/office/drawing/2014/main" id="{6468DB17-EFC9-4DA3-82B0-B8A5245696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24986" y="604138"/>
              <a:ext cx="3048000" cy="1714500"/>
            </p:xfrm>
            <a:graphic>
              <a:graphicData uri="http://schemas.microsoft.com/office/powerpoint/2016/slidezoom">
                <pslz:sldZm>
                  <pslz:sldZmObj sldId="268" cId="94941936">
                    <pslz:zmPr id="{5F1EAD03-FD6D-4491-8E2F-90409568C79F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8100" cap="sq">
                          <a:solidFill>
                            <a:srgbClr val="667799"/>
                          </a:solidFill>
                          <a:prstDash val="solid"/>
                          <a:miter lim="800000"/>
                        </a:ln>
                        <a:effectLst>
                          <a:outerShdw blurRad="50800" dist="38100" dir="2700000" algn="tl" rotWithShape="0">
                            <a:srgbClr val="000000">
                              <a:alpha val="43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صورة الشريحة 3">
                <a:extLst>
                  <a:ext uri="{FF2B5EF4-FFF2-40B4-BE49-F238E27FC236}">
                    <a16:creationId xmlns:a16="http://schemas.microsoft.com/office/drawing/2014/main" id="{6468DB17-EFC9-4DA3-82B0-B8A5245696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4986" y="604138"/>
                <a:ext cx="3048000" cy="1714500"/>
              </a:xfrm>
              <a:prstGeom prst="rect">
                <a:avLst/>
              </a:prstGeom>
              <a:ln w="38100" cap="sq">
                <a:solidFill>
                  <a:srgbClr val="667799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صورة الشريحة 10">
                <a:extLst>
                  <a:ext uri="{FF2B5EF4-FFF2-40B4-BE49-F238E27FC236}">
                    <a16:creationId xmlns:a16="http://schemas.microsoft.com/office/drawing/2014/main" id="{F069B3A9-DD6E-4B84-BF28-9DA10E875EE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56775" y="4614199"/>
              <a:ext cx="3048000" cy="1714500"/>
            </p:xfrm>
            <a:graphic>
              <a:graphicData uri="http://schemas.microsoft.com/office/powerpoint/2016/slidezoom">
                <pslz:sldZm>
                  <pslz:sldZmObj sldId="274" cId="2992566719">
                    <pslz:zmPr id="{C76CC7DA-B901-4EFD-8106-1A9F4FD228D4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8100" cap="sq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miter lim="800000"/>
                        </a:ln>
                        <a:effectLst>
                          <a:outerShdw blurRad="50800" dist="38100" dir="2700000" algn="tl" rotWithShape="0">
                            <a:srgbClr val="000000">
                              <a:alpha val="43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صورة الشريحة 10">
                <a:extLst>
                  <a:ext uri="{FF2B5EF4-FFF2-40B4-BE49-F238E27FC236}">
                    <a16:creationId xmlns:a16="http://schemas.microsoft.com/office/drawing/2014/main" id="{F069B3A9-DD6E-4B84-BF28-9DA10E875E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6775" y="4614199"/>
                <a:ext cx="3048000" cy="1714500"/>
              </a:xfrm>
              <a:prstGeom prst="rect">
                <a:avLst/>
              </a:prstGeom>
              <a:ln w="38100" cap="sq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4" name="صورة الشريحة 33">
                <a:extLst>
                  <a:ext uri="{FF2B5EF4-FFF2-40B4-BE49-F238E27FC236}">
                    <a16:creationId xmlns:a16="http://schemas.microsoft.com/office/drawing/2014/main" id="{DDA0093A-8511-42CD-BF13-CBFA1D0967A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82629" y="2656746"/>
              <a:ext cx="3048000" cy="1714500"/>
            </p:xfrm>
            <a:graphic>
              <a:graphicData uri="http://schemas.microsoft.com/office/powerpoint/2016/slidezoom">
                <pslz:sldZm>
                  <pslz:sldZmObj sldId="273" cId="2442129112">
                    <pslz:zmPr id="{BB9EB80F-BC43-43CD-AD1D-0150BBA29FDF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8100" cap="sq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prstDash val="solid"/>
                          <a:miter lim="800000"/>
                        </a:ln>
                        <a:effectLst>
                          <a:outerShdw blurRad="50800" dist="38100" dir="2700000" algn="tl" rotWithShape="0">
                            <a:srgbClr val="000000">
                              <a:alpha val="43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4" name="صورة الشريحة 33">
                <a:extLst>
                  <a:ext uri="{FF2B5EF4-FFF2-40B4-BE49-F238E27FC236}">
                    <a16:creationId xmlns:a16="http://schemas.microsoft.com/office/drawing/2014/main" id="{DDA0093A-8511-42CD-BF13-CBFA1D0967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82629" y="2656746"/>
                <a:ext cx="3048000" cy="1714500"/>
              </a:xfrm>
              <a:prstGeom prst="rect">
                <a:avLst/>
              </a:prstGeom>
              <a:ln w="38100" cap="sq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8094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0">
              <a:schemeClr val="bg1"/>
            </a:gs>
            <a:gs pos="9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>
            <a:extLst>
              <a:ext uri="{FF2B5EF4-FFF2-40B4-BE49-F238E27FC236}">
                <a16:creationId xmlns:a16="http://schemas.microsoft.com/office/drawing/2014/main" id="{4683AC3A-C467-4A71-A5F8-F76A8DDE6D19}"/>
              </a:ext>
            </a:extLst>
          </p:cNvPr>
          <p:cNvSpPr/>
          <p:nvPr/>
        </p:nvSpPr>
        <p:spPr>
          <a:xfrm>
            <a:off x="3169328" y="1404891"/>
            <a:ext cx="133165" cy="4048217"/>
          </a:xfrm>
          <a:prstGeom prst="rect">
            <a:avLst/>
          </a:prstGeom>
          <a:solidFill>
            <a:srgbClr val="00206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مستطيل 2">
            <a:extLst>
              <a:ext uri="{FF2B5EF4-FFF2-40B4-BE49-F238E27FC236}">
                <a16:creationId xmlns:a16="http://schemas.microsoft.com/office/drawing/2014/main" id="{532C1818-DB48-41D6-8E62-AB0234DB5E21}"/>
              </a:ext>
            </a:extLst>
          </p:cNvPr>
          <p:cNvSpPr/>
          <p:nvPr/>
        </p:nvSpPr>
        <p:spPr>
          <a:xfrm>
            <a:off x="244804" y="2551836"/>
            <a:ext cx="281519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spc="50" normalizeH="0" baseline="0" noProof="0" dirty="0"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uLnTx/>
                <a:uFillTx/>
                <a:latin typeface="Calibri" panose="020F0502020204030204"/>
                <a:ea typeface="+mn-ea"/>
              </a:rPr>
              <a:t>HTML 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spc="50" normalizeH="0" baseline="0" noProof="0" dirty="0">
                <a:ln w="9525" cmpd="sng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uLnTx/>
                <a:uFillTx/>
                <a:latin typeface="Calibri" panose="020F0502020204030204"/>
                <a:ea typeface="+mn-ea"/>
              </a:rPr>
              <a:t>headings</a:t>
            </a:r>
            <a:endParaRPr kumimoji="0" lang="ar-SA" sz="5400" b="1" i="0" u="none" strike="noStrike" kern="1200" spc="50" normalizeH="0" baseline="0" noProof="0" dirty="0">
              <a:ln w="9525" cmpd="sng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ABCD05-2169-48B0-A540-8EDA0D3EF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735" y="637458"/>
            <a:ext cx="946785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HTML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headings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are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defined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with</a:t>
            </a:r>
            <a:r>
              <a:rPr kumimoji="0" lang="ar-SA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r-SA" alt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en-US" altLang="ar-S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t> &lt;h1&gt; to &lt;h6&gt; tags.</a:t>
            </a:r>
            <a:endParaRPr kumimoji="0" lang="ar-SA" altLang="ar-SA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4B20E18B-5B1D-43A6-AD54-BD187F239120}"/>
              </a:ext>
            </a:extLst>
          </p:cNvPr>
          <p:cNvSpPr/>
          <p:nvPr/>
        </p:nvSpPr>
        <p:spPr>
          <a:xfrm>
            <a:off x="3850881" y="1414343"/>
            <a:ext cx="1675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Example : </a:t>
            </a:r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73E2AA58-7FE2-404F-9E39-37C60E0F8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881" y="2137797"/>
            <a:ext cx="3698582" cy="393140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id="{7E598B15-C2A4-450A-9D96-017B0F7E5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851" y="2137796"/>
            <a:ext cx="3698582" cy="393140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</p:pic>
      <p:grpSp>
        <p:nvGrpSpPr>
          <p:cNvPr id="8" name="مجموعة 7">
            <a:extLst>
              <a:ext uri="{FF2B5EF4-FFF2-40B4-BE49-F238E27FC236}">
                <a16:creationId xmlns:a16="http://schemas.microsoft.com/office/drawing/2014/main" id="{BBA15FCF-F2F7-49AF-B881-919D29739880}"/>
              </a:ext>
            </a:extLst>
          </p:cNvPr>
          <p:cNvGrpSpPr/>
          <p:nvPr/>
        </p:nvGrpSpPr>
        <p:grpSpPr>
          <a:xfrm>
            <a:off x="266185" y="6238114"/>
            <a:ext cx="1209986" cy="354745"/>
            <a:chOff x="266185" y="6238114"/>
            <a:chExt cx="1209986" cy="354745"/>
          </a:xfrm>
        </p:grpSpPr>
        <p:sp>
          <p:nvSpPr>
            <p:cNvPr id="9" name="شكل حر: شكل 8">
              <a:extLst>
                <a:ext uri="{FF2B5EF4-FFF2-40B4-BE49-F238E27FC236}">
                  <a16:creationId xmlns:a16="http://schemas.microsoft.com/office/drawing/2014/main" id="{06DE41F9-2C8C-4118-B0CC-2549DFED7E82}"/>
                </a:ext>
              </a:extLst>
            </p:cNvPr>
            <p:cNvSpPr/>
            <p:nvPr/>
          </p:nvSpPr>
          <p:spPr>
            <a:xfrm>
              <a:off x="550951" y="6238114"/>
              <a:ext cx="355690" cy="350872"/>
            </a:xfrm>
            <a:custGeom>
              <a:avLst/>
              <a:gdLst/>
              <a:ahLst/>
              <a:cxnLst/>
              <a:rect l="l" t="t" r="r" b="b"/>
              <a:pathLst>
                <a:path w="2863780" h="2773346">
                  <a:moveTo>
                    <a:pt x="743685" y="738330"/>
                  </a:moveTo>
                  <a:lnTo>
                    <a:pt x="743685" y="1001458"/>
                  </a:lnTo>
                  <a:lnTo>
                    <a:pt x="1263774" y="1001458"/>
                  </a:lnTo>
                  <a:lnTo>
                    <a:pt x="1263774" y="2174228"/>
                  </a:lnTo>
                  <a:lnTo>
                    <a:pt x="1621464" y="2174228"/>
                  </a:lnTo>
                  <a:lnTo>
                    <a:pt x="1621464" y="1001458"/>
                  </a:lnTo>
                  <a:lnTo>
                    <a:pt x="2141553" y="1001458"/>
                  </a:lnTo>
                  <a:lnTo>
                    <a:pt x="2141553" y="738330"/>
                  </a:lnTo>
                  <a:close/>
                  <a:moveTo>
                    <a:pt x="1431890" y="0"/>
                  </a:moveTo>
                  <a:cubicBezTo>
                    <a:pt x="2222701" y="0"/>
                    <a:pt x="2863780" y="620835"/>
                    <a:pt x="2863780" y="1386673"/>
                  </a:cubicBezTo>
                  <a:cubicBezTo>
                    <a:pt x="2863780" y="2152511"/>
                    <a:pt x="2222701" y="2773346"/>
                    <a:pt x="1431890" y="2773346"/>
                  </a:cubicBezTo>
                  <a:cubicBezTo>
                    <a:pt x="641079" y="2773346"/>
                    <a:pt x="0" y="2152511"/>
                    <a:pt x="0" y="1386673"/>
                  </a:cubicBezTo>
                  <a:cubicBezTo>
                    <a:pt x="0" y="620835"/>
                    <a:pt x="641079" y="0"/>
                    <a:pt x="143189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1" i="0" u="none" strike="noStrike" kern="1200" cap="none" spc="0" normalizeH="0" baseline="0" noProof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شكل حر: شكل 10">
              <a:extLst>
                <a:ext uri="{FF2B5EF4-FFF2-40B4-BE49-F238E27FC236}">
                  <a16:creationId xmlns:a16="http://schemas.microsoft.com/office/drawing/2014/main" id="{4676E0AC-4C07-42F2-91F4-FEE77AD62651}"/>
                </a:ext>
              </a:extLst>
            </p:cNvPr>
            <p:cNvSpPr/>
            <p:nvPr/>
          </p:nvSpPr>
          <p:spPr>
            <a:xfrm>
              <a:off x="266185" y="6238114"/>
              <a:ext cx="356939" cy="350872"/>
            </a:xfrm>
            <a:custGeom>
              <a:avLst/>
              <a:gdLst/>
              <a:ahLst/>
              <a:cxnLst/>
              <a:rect l="l" t="t" r="r" b="b"/>
              <a:pathLst>
                <a:path w="2873828" h="2773346">
                  <a:moveTo>
                    <a:pt x="736865" y="698136"/>
                  </a:moveTo>
                  <a:lnTo>
                    <a:pt x="736865" y="2134034"/>
                  </a:lnTo>
                  <a:lnTo>
                    <a:pt x="1094554" y="2134034"/>
                  </a:lnTo>
                  <a:lnTo>
                    <a:pt x="1094554" y="1553302"/>
                  </a:lnTo>
                  <a:lnTo>
                    <a:pt x="1809934" y="1553302"/>
                  </a:lnTo>
                  <a:lnTo>
                    <a:pt x="1809934" y="2134034"/>
                  </a:lnTo>
                  <a:lnTo>
                    <a:pt x="2167624" y="2134034"/>
                  </a:lnTo>
                  <a:lnTo>
                    <a:pt x="2167624" y="698136"/>
                  </a:lnTo>
                  <a:lnTo>
                    <a:pt x="1809934" y="698136"/>
                  </a:lnTo>
                  <a:lnTo>
                    <a:pt x="1809934" y="1274756"/>
                  </a:lnTo>
                  <a:lnTo>
                    <a:pt x="1094554" y="1274756"/>
                  </a:lnTo>
                  <a:lnTo>
                    <a:pt x="1094554" y="698136"/>
                  </a:lnTo>
                  <a:close/>
                  <a:moveTo>
                    <a:pt x="1436914" y="0"/>
                  </a:moveTo>
                  <a:cubicBezTo>
                    <a:pt x="2230500" y="0"/>
                    <a:pt x="2873828" y="620835"/>
                    <a:pt x="2873828" y="1386673"/>
                  </a:cubicBezTo>
                  <a:cubicBezTo>
                    <a:pt x="2873828" y="2152511"/>
                    <a:pt x="2230500" y="2773346"/>
                    <a:pt x="1436914" y="2773346"/>
                  </a:cubicBezTo>
                  <a:cubicBezTo>
                    <a:pt x="643328" y="2773346"/>
                    <a:pt x="0" y="2152511"/>
                    <a:pt x="0" y="1386673"/>
                  </a:cubicBezTo>
                  <a:cubicBezTo>
                    <a:pt x="0" y="620835"/>
                    <a:pt x="643328" y="0"/>
                    <a:pt x="1436914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شكل حر: شكل 12">
              <a:extLst>
                <a:ext uri="{FF2B5EF4-FFF2-40B4-BE49-F238E27FC236}">
                  <a16:creationId xmlns:a16="http://schemas.microsoft.com/office/drawing/2014/main" id="{15E578D5-7071-4878-AED2-FF504DAA2262}"/>
                </a:ext>
              </a:extLst>
            </p:cNvPr>
            <p:cNvSpPr/>
            <p:nvPr/>
          </p:nvSpPr>
          <p:spPr>
            <a:xfrm>
              <a:off x="1120481" y="6238114"/>
              <a:ext cx="355690" cy="350872"/>
            </a:xfrm>
            <a:custGeom>
              <a:avLst/>
              <a:gdLst/>
              <a:ahLst/>
              <a:cxnLst/>
              <a:rect l="l" t="t" r="r" b="b"/>
              <a:pathLst>
                <a:path w="2863780" h="2773346">
                  <a:moveTo>
                    <a:pt x="955741" y="607702"/>
                  </a:moveTo>
                  <a:lnTo>
                    <a:pt x="955741" y="2043600"/>
                  </a:lnTo>
                  <a:lnTo>
                    <a:pt x="2050395" y="2043600"/>
                  </a:lnTo>
                  <a:lnTo>
                    <a:pt x="2050395" y="1780472"/>
                  </a:lnTo>
                  <a:lnTo>
                    <a:pt x="1313431" y="1780472"/>
                  </a:lnTo>
                  <a:lnTo>
                    <a:pt x="1313431" y="607702"/>
                  </a:lnTo>
                  <a:close/>
                  <a:moveTo>
                    <a:pt x="1431890" y="0"/>
                  </a:moveTo>
                  <a:cubicBezTo>
                    <a:pt x="2222701" y="0"/>
                    <a:pt x="2863780" y="620835"/>
                    <a:pt x="2863780" y="1386673"/>
                  </a:cubicBezTo>
                  <a:cubicBezTo>
                    <a:pt x="2863780" y="2152511"/>
                    <a:pt x="2222701" y="2773346"/>
                    <a:pt x="1431890" y="2773346"/>
                  </a:cubicBezTo>
                  <a:cubicBezTo>
                    <a:pt x="641079" y="2773346"/>
                    <a:pt x="0" y="2152511"/>
                    <a:pt x="0" y="1386673"/>
                  </a:cubicBezTo>
                  <a:cubicBezTo>
                    <a:pt x="0" y="620835"/>
                    <a:pt x="641079" y="0"/>
                    <a:pt x="1431890" y="0"/>
                  </a:cubicBezTo>
                  <a:close/>
                </a:path>
              </a:pathLst>
            </a:custGeom>
            <a:solidFill>
              <a:srgbClr val="00206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1" i="0" u="none" strike="noStrike" kern="1200" cap="none" spc="0" normalizeH="0" baseline="0" noProof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شكل حر: شكل 13">
              <a:extLst>
                <a:ext uri="{FF2B5EF4-FFF2-40B4-BE49-F238E27FC236}">
                  <a16:creationId xmlns:a16="http://schemas.microsoft.com/office/drawing/2014/main" id="{5F7586C7-F61D-4A86-B673-7B66EEA5DC68}"/>
                </a:ext>
              </a:extLst>
            </p:cNvPr>
            <p:cNvSpPr/>
            <p:nvPr/>
          </p:nvSpPr>
          <p:spPr>
            <a:xfrm>
              <a:off x="835716" y="6241987"/>
              <a:ext cx="355690" cy="350872"/>
            </a:xfrm>
            <a:custGeom>
              <a:avLst/>
              <a:gdLst/>
              <a:ahLst/>
              <a:cxnLst/>
              <a:rect l="l" t="t" r="r" b="b"/>
              <a:pathLst>
                <a:path w="2863780" h="2773346">
                  <a:moveTo>
                    <a:pt x="669229" y="597955"/>
                  </a:moveTo>
                  <a:lnTo>
                    <a:pt x="669229" y="2033853"/>
                  </a:lnTo>
                  <a:lnTo>
                    <a:pt x="1026919" y="2033853"/>
                  </a:lnTo>
                  <a:lnTo>
                    <a:pt x="1026919" y="1137573"/>
                  </a:lnTo>
                  <a:lnTo>
                    <a:pt x="1414753" y="1587769"/>
                  </a:lnTo>
                  <a:lnTo>
                    <a:pt x="1468474" y="1587769"/>
                  </a:lnTo>
                  <a:lnTo>
                    <a:pt x="1856389" y="1137573"/>
                  </a:lnTo>
                  <a:lnTo>
                    <a:pt x="1856389" y="2033853"/>
                  </a:lnTo>
                  <a:lnTo>
                    <a:pt x="2214079" y="2033853"/>
                  </a:lnTo>
                  <a:lnTo>
                    <a:pt x="2214079" y="597955"/>
                  </a:lnTo>
                  <a:lnTo>
                    <a:pt x="1903156" y="597955"/>
                  </a:lnTo>
                  <a:lnTo>
                    <a:pt x="1441654" y="1130378"/>
                  </a:lnTo>
                  <a:lnTo>
                    <a:pt x="979798" y="597955"/>
                  </a:lnTo>
                  <a:close/>
                  <a:moveTo>
                    <a:pt x="1431890" y="0"/>
                  </a:moveTo>
                  <a:cubicBezTo>
                    <a:pt x="2222701" y="0"/>
                    <a:pt x="2863780" y="620835"/>
                    <a:pt x="2863780" y="1386673"/>
                  </a:cubicBezTo>
                  <a:cubicBezTo>
                    <a:pt x="2863780" y="2152511"/>
                    <a:pt x="2222701" y="2773346"/>
                    <a:pt x="1431890" y="2773346"/>
                  </a:cubicBezTo>
                  <a:cubicBezTo>
                    <a:pt x="641079" y="2773346"/>
                    <a:pt x="0" y="2152511"/>
                    <a:pt x="0" y="1386673"/>
                  </a:cubicBezTo>
                  <a:cubicBezTo>
                    <a:pt x="0" y="620835"/>
                    <a:pt x="641079" y="0"/>
                    <a:pt x="143189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1" i="0" u="none" strike="noStrike" kern="1200" cap="none" spc="0" normalizeH="0" baseline="0" noProof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4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0">
              <a:schemeClr val="bg1"/>
            </a:gs>
            <a:gs pos="9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>
            <a:extLst>
              <a:ext uri="{FF2B5EF4-FFF2-40B4-BE49-F238E27FC236}">
                <a16:creationId xmlns:a16="http://schemas.microsoft.com/office/drawing/2014/main" id="{4683AC3A-C467-4A71-A5F8-F76A8DDE6D19}"/>
              </a:ext>
            </a:extLst>
          </p:cNvPr>
          <p:cNvSpPr/>
          <p:nvPr/>
        </p:nvSpPr>
        <p:spPr>
          <a:xfrm>
            <a:off x="3169328" y="1404891"/>
            <a:ext cx="133165" cy="4048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مستطيل 2">
            <a:extLst>
              <a:ext uri="{FF2B5EF4-FFF2-40B4-BE49-F238E27FC236}">
                <a16:creationId xmlns:a16="http://schemas.microsoft.com/office/drawing/2014/main" id="{532C1818-DB48-41D6-8E62-AB0234DB5E21}"/>
              </a:ext>
            </a:extLst>
          </p:cNvPr>
          <p:cNvSpPr/>
          <p:nvPr/>
        </p:nvSpPr>
        <p:spPr>
          <a:xfrm>
            <a:off x="65236" y="2551836"/>
            <a:ext cx="317433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spc="50" normalizeH="0" baseline="0" noProof="0" dirty="0">
                <a:ln w="9525" cmpd="sng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uLnTx/>
                <a:uFillTx/>
                <a:latin typeface="Calibri" panose="020F0502020204030204"/>
                <a:ea typeface="+mn-ea"/>
              </a:rPr>
              <a:t>HTML 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spc="50" normalizeH="0" baseline="0" noProof="0" dirty="0">
                <a:ln w="9525" cmpd="sng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uLnTx/>
                <a:uFillTx/>
                <a:latin typeface="Calibri" panose="020F0502020204030204"/>
                <a:ea typeface="+mn-ea"/>
              </a:rPr>
              <a:t>paragraph</a:t>
            </a:r>
            <a:endParaRPr kumimoji="0" lang="ar-SA" sz="5400" b="1" i="0" u="none" strike="noStrike" kern="1200" spc="50" normalizeH="0" baseline="0" noProof="0" dirty="0">
              <a:ln w="9525" cmpd="sng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صورة 7" descr="صورة تحتوي على طائر&#10;&#10;تم إنشاء الوصف تلقائياً">
            <a:extLst>
              <a:ext uri="{FF2B5EF4-FFF2-40B4-BE49-F238E27FC236}">
                <a16:creationId xmlns:a16="http://schemas.microsoft.com/office/drawing/2014/main" id="{86786912-A57C-458B-AA17-1BDFC6F8E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157" y="946153"/>
            <a:ext cx="6727030" cy="2844588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</p:pic>
      <p:pic>
        <p:nvPicPr>
          <p:cNvPr id="11" name="صورة 10" descr="صورة تحتوي على طائر&#10;&#10;تم إنشاء الوصف تلقائياً">
            <a:extLst>
              <a:ext uri="{FF2B5EF4-FFF2-40B4-BE49-F238E27FC236}">
                <a16:creationId xmlns:a16="http://schemas.microsoft.com/office/drawing/2014/main" id="{BA974F39-0B0F-4929-9F2F-25ABF0CD7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155" y="4499173"/>
            <a:ext cx="6727031" cy="1907869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</p:pic>
      <p:sp>
        <p:nvSpPr>
          <p:cNvPr id="13" name="مستطيل 12">
            <a:extLst>
              <a:ext uri="{FF2B5EF4-FFF2-40B4-BE49-F238E27FC236}">
                <a16:creationId xmlns:a16="http://schemas.microsoft.com/office/drawing/2014/main" id="{E4EF210C-6193-435F-A742-2ED70B1F51F5}"/>
              </a:ext>
            </a:extLst>
          </p:cNvPr>
          <p:cNvSpPr/>
          <p:nvPr/>
        </p:nvSpPr>
        <p:spPr>
          <a:xfrm>
            <a:off x="4326157" y="332498"/>
            <a:ext cx="1675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Example : </a:t>
            </a:r>
          </a:p>
        </p:txBody>
      </p:sp>
      <p:grpSp>
        <p:nvGrpSpPr>
          <p:cNvPr id="7" name="مجموعة 6">
            <a:extLst>
              <a:ext uri="{FF2B5EF4-FFF2-40B4-BE49-F238E27FC236}">
                <a16:creationId xmlns:a16="http://schemas.microsoft.com/office/drawing/2014/main" id="{F2748A3A-B102-436C-9B71-936A0491C0DC}"/>
              </a:ext>
            </a:extLst>
          </p:cNvPr>
          <p:cNvGrpSpPr/>
          <p:nvPr/>
        </p:nvGrpSpPr>
        <p:grpSpPr>
          <a:xfrm>
            <a:off x="266185" y="6238114"/>
            <a:ext cx="1209986" cy="354745"/>
            <a:chOff x="266185" y="6238114"/>
            <a:chExt cx="1209986" cy="354745"/>
          </a:xfrm>
        </p:grpSpPr>
        <p:sp>
          <p:nvSpPr>
            <p:cNvPr id="9" name="شكل حر: شكل 8">
              <a:extLst>
                <a:ext uri="{FF2B5EF4-FFF2-40B4-BE49-F238E27FC236}">
                  <a16:creationId xmlns:a16="http://schemas.microsoft.com/office/drawing/2014/main" id="{E0E009A7-AABE-4257-AFAC-E83D98614F44}"/>
                </a:ext>
              </a:extLst>
            </p:cNvPr>
            <p:cNvSpPr/>
            <p:nvPr/>
          </p:nvSpPr>
          <p:spPr>
            <a:xfrm>
              <a:off x="550951" y="6238114"/>
              <a:ext cx="355690" cy="350872"/>
            </a:xfrm>
            <a:custGeom>
              <a:avLst/>
              <a:gdLst/>
              <a:ahLst/>
              <a:cxnLst/>
              <a:rect l="l" t="t" r="r" b="b"/>
              <a:pathLst>
                <a:path w="2863780" h="2773346">
                  <a:moveTo>
                    <a:pt x="743685" y="738330"/>
                  </a:moveTo>
                  <a:lnTo>
                    <a:pt x="743685" y="1001458"/>
                  </a:lnTo>
                  <a:lnTo>
                    <a:pt x="1263774" y="1001458"/>
                  </a:lnTo>
                  <a:lnTo>
                    <a:pt x="1263774" y="2174228"/>
                  </a:lnTo>
                  <a:lnTo>
                    <a:pt x="1621464" y="2174228"/>
                  </a:lnTo>
                  <a:lnTo>
                    <a:pt x="1621464" y="1001458"/>
                  </a:lnTo>
                  <a:lnTo>
                    <a:pt x="2141553" y="1001458"/>
                  </a:lnTo>
                  <a:lnTo>
                    <a:pt x="2141553" y="738330"/>
                  </a:lnTo>
                  <a:close/>
                  <a:moveTo>
                    <a:pt x="1431890" y="0"/>
                  </a:moveTo>
                  <a:cubicBezTo>
                    <a:pt x="2222701" y="0"/>
                    <a:pt x="2863780" y="620835"/>
                    <a:pt x="2863780" y="1386673"/>
                  </a:cubicBezTo>
                  <a:cubicBezTo>
                    <a:pt x="2863780" y="2152511"/>
                    <a:pt x="2222701" y="2773346"/>
                    <a:pt x="1431890" y="2773346"/>
                  </a:cubicBezTo>
                  <a:cubicBezTo>
                    <a:pt x="641079" y="2773346"/>
                    <a:pt x="0" y="2152511"/>
                    <a:pt x="0" y="1386673"/>
                  </a:cubicBezTo>
                  <a:cubicBezTo>
                    <a:pt x="0" y="620835"/>
                    <a:pt x="641079" y="0"/>
                    <a:pt x="1431890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1" i="0" u="none" strike="noStrike" kern="1200" cap="none" spc="0" normalizeH="0" baseline="0" noProof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شكل حر: شكل 9">
              <a:extLst>
                <a:ext uri="{FF2B5EF4-FFF2-40B4-BE49-F238E27FC236}">
                  <a16:creationId xmlns:a16="http://schemas.microsoft.com/office/drawing/2014/main" id="{8ADD1ED8-89E6-49A4-BAF8-59B71047334E}"/>
                </a:ext>
              </a:extLst>
            </p:cNvPr>
            <p:cNvSpPr/>
            <p:nvPr/>
          </p:nvSpPr>
          <p:spPr>
            <a:xfrm>
              <a:off x="266185" y="6238114"/>
              <a:ext cx="356939" cy="350872"/>
            </a:xfrm>
            <a:custGeom>
              <a:avLst/>
              <a:gdLst/>
              <a:ahLst/>
              <a:cxnLst/>
              <a:rect l="l" t="t" r="r" b="b"/>
              <a:pathLst>
                <a:path w="2873828" h="2773346">
                  <a:moveTo>
                    <a:pt x="736865" y="698136"/>
                  </a:moveTo>
                  <a:lnTo>
                    <a:pt x="736865" y="2134034"/>
                  </a:lnTo>
                  <a:lnTo>
                    <a:pt x="1094554" y="2134034"/>
                  </a:lnTo>
                  <a:lnTo>
                    <a:pt x="1094554" y="1553302"/>
                  </a:lnTo>
                  <a:lnTo>
                    <a:pt x="1809934" y="1553302"/>
                  </a:lnTo>
                  <a:lnTo>
                    <a:pt x="1809934" y="2134034"/>
                  </a:lnTo>
                  <a:lnTo>
                    <a:pt x="2167624" y="2134034"/>
                  </a:lnTo>
                  <a:lnTo>
                    <a:pt x="2167624" y="698136"/>
                  </a:lnTo>
                  <a:lnTo>
                    <a:pt x="1809934" y="698136"/>
                  </a:lnTo>
                  <a:lnTo>
                    <a:pt x="1809934" y="1274756"/>
                  </a:lnTo>
                  <a:lnTo>
                    <a:pt x="1094554" y="1274756"/>
                  </a:lnTo>
                  <a:lnTo>
                    <a:pt x="1094554" y="698136"/>
                  </a:lnTo>
                  <a:close/>
                  <a:moveTo>
                    <a:pt x="1436914" y="0"/>
                  </a:moveTo>
                  <a:cubicBezTo>
                    <a:pt x="2230500" y="0"/>
                    <a:pt x="2873828" y="620835"/>
                    <a:pt x="2873828" y="1386673"/>
                  </a:cubicBezTo>
                  <a:cubicBezTo>
                    <a:pt x="2873828" y="2152511"/>
                    <a:pt x="2230500" y="2773346"/>
                    <a:pt x="1436914" y="2773346"/>
                  </a:cubicBezTo>
                  <a:cubicBezTo>
                    <a:pt x="643328" y="2773346"/>
                    <a:pt x="0" y="2152511"/>
                    <a:pt x="0" y="1386673"/>
                  </a:cubicBezTo>
                  <a:cubicBezTo>
                    <a:pt x="0" y="620835"/>
                    <a:pt x="643328" y="0"/>
                    <a:pt x="1436914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شكل حر: شكل 11">
              <a:extLst>
                <a:ext uri="{FF2B5EF4-FFF2-40B4-BE49-F238E27FC236}">
                  <a16:creationId xmlns:a16="http://schemas.microsoft.com/office/drawing/2014/main" id="{3AE72491-C3CD-4CF4-B2E2-9EF2786A2A06}"/>
                </a:ext>
              </a:extLst>
            </p:cNvPr>
            <p:cNvSpPr/>
            <p:nvPr/>
          </p:nvSpPr>
          <p:spPr>
            <a:xfrm>
              <a:off x="1120481" y="6238114"/>
              <a:ext cx="355690" cy="350872"/>
            </a:xfrm>
            <a:custGeom>
              <a:avLst/>
              <a:gdLst/>
              <a:ahLst/>
              <a:cxnLst/>
              <a:rect l="l" t="t" r="r" b="b"/>
              <a:pathLst>
                <a:path w="2863780" h="2773346">
                  <a:moveTo>
                    <a:pt x="955741" y="607702"/>
                  </a:moveTo>
                  <a:lnTo>
                    <a:pt x="955741" y="2043600"/>
                  </a:lnTo>
                  <a:lnTo>
                    <a:pt x="2050395" y="2043600"/>
                  </a:lnTo>
                  <a:lnTo>
                    <a:pt x="2050395" y="1780472"/>
                  </a:lnTo>
                  <a:lnTo>
                    <a:pt x="1313431" y="1780472"/>
                  </a:lnTo>
                  <a:lnTo>
                    <a:pt x="1313431" y="607702"/>
                  </a:lnTo>
                  <a:close/>
                  <a:moveTo>
                    <a:pt x="1431890" y="0"/>
                  </a:moveTo>
                  <a:cubicBezTo>
                    <a:pt x="2222701" y="0"/>
                    <a:pt x="2863780" y="620835"/>
                    <a:pt x="2863780" y="1386673"/>
                  </a:cubicBezTo>
                  <a:cubicBezTo>
                    <a:pt x="2863780" y="2152511"/>
                    <a:pt x="2222701" y="2773346"/>
                    <a:pt x="1431890" y="2773346"/>
                  </a:cubicBezTo>
                  <a:cubicBezTo>
                    <a:pt x="641079" y="2773346"/>
                    <a:pt x="0" y="2152511"/>
                    <a:pt x="0" y="1386673"/>
                  </a:cubicBezTo>
                  <a:cubicBezTo>
                    <a:pt x="0" y="620835"/>
                    <a:pt x="641079" y="0"/>
                    <a:pt x="1431890" y="0"/>
                  </a:cubicBezTo>
                  <a:close/>
                </a:path>
              </a:pathLst>
            </a:custGeom>
            <a:solidFill>
              <a:srgbClr val="00206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1" i="0" u="none" strike="noStrike" kern="1200" cap="none" spc="0" normalizeH="0" baseline="0" noProof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شكل حر: شكل 13">
              <a:extLst>
                <a:ext uri="{FF2B5EF4-FFF2-40B4-BE49-F238E27FC236}">
                  <a16:creationId xmlns:a16="http://schemas.microsoft.com/office/drawing/2014/main" id="{EAD89AE1-62F4-415D-8EFA-837BB37DECA6}"/>
                </a:ext>
              </a:extLst>
            </p:cNvPr>
            <p:cNvSpPr/>
            <p:nvPr/>
          </p:nvSpPr>
          <p:spPr>
            <a:xfrm>
              <a:off x="835716" y="6241987"/>
              <a:ext cx="355690" cy="350872"/>
            </a:xfrm>
            <a:custGeom>
              <a:avLst/>
              <a:gdLst/>
              <a:ahLst/>
              <a:cxnLst/>
              <a:rect l="l" t="t" r="r" b="b"/>
              <a:pathLst>
                <a:path w="2863780" h="2773346">
                  <a:moveTo>
                    <a:pt x="669229" y="597955"/>
                  </a:moveTo>
                  <a:lnTo>
                    <a:pt x="669229" y="2033853"/>
                  </a:lnTo>
                  <a:lnTo>
                    <a:pt x="1026919" y="2033853"/>
                  </a:lnTo>
                  <a:lnTo>
                    <a:pt x="1026919" y="1137573"/>
                  </a:lnTo>
                  <a:lnTo>
                    <a:pt x="1414753" y="1587769"/>
                  </a:lnTo>
                  <a:lnTo>
                    <a:pt x="1468474" y="1587769"/>
                  </a:lnTo>
                  <a:lnTo>
                    <a:pt x="1856389" y="1137573"/>
                  </a:lnTo>
                  <a:lnTo>
                    <a:pt x="1856389" y="2033853"/>
                  </a:lnTo>
                  <a:lnTo>
                    <a:pt x="2214079" y="2033853"/>
                  </a:lnTo>
                  <a:lnTo>
                    <a:pt x="2214079" y="597955"/>
                  </a:lnTo>
                  <a:lnTo>
                    <a:pt x="1903156" y="597955"/>
                  </a:lnTo>
                  <a:lnTo>
                    <a:pt x="1441654" y="1130378"/>
                  </a:lnTo>
                  <a:lnTo>
                    <a:pt x="979798" y="597955"/>
                  </a:lnTo>
                  <a:close/>
                  <a:moveTo>
                    <a:pt x="1431890" y="0"/>
                  </a:moveTo>
                  <a:cubicBezTo>
                    <a:pt x="2222701" y="0"/>
                    <a:pt x="2863780" y="620835"/>
                    <a:pt x="2863780" y="1386673"/>
                  </a:cubicBezTo>
                  <a:cubicBezTo>
                    <a:pt x="2863780" y="2152511"/>
                    <a:pt x="2222701" y="2773346"/>
                    <a:pt x="1431890" y="2773346"/>
                  </a:cubicBezTo>
                  <a:cubicBezTo>
                    <a:pt x="641079" y="2773346"/>
                    <a:pt x="0" y="2152511"/>
                    <a:pt x="0" y="1386673"/>
                  </a:cubicBezTo>
                  <a:cubicBezTo>
                    <a:pt x="0" y="620835"/>
                    <a:pt x="641079" y="0"/>
                    <a:pt x="143189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1" i="0" u="none" strike="noStrike" kern="1200" cap="none" spc="0" normalizeH="0" baseline="0" noProof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56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/>
    </p:bldLst>
  </p:timing>
</p:sld>
</file>

<file path=ppt/theme/theme1.xml><?xml version="1.0" encoding="utf-8"?>
<a:theme xmlns:a="http://schemas.openxmlformats.org/drawingml/2006/main" name="1_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468</Words>
  <Application>Microsoft Office PowerPoint</Application>
  <PresentationFormat>شاشة عريضة</PresentationFormat>
  <Paragraphs>84</Paragraphs>
  <Slides>12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8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21" baseType="lpstr">
      <vt:lpstr>Arial</vt:lpstr>
      <vt:lpstr>Berlin Sans FB Demi</vt:lpstr>
      <vt:lpstr>Calibri</vt:lpstr>
      <vt:lpstr>Calibri Light</vt:lpstr>
      <vt:lpstr>Consolas</vt:lpstr>
      <vt:lpstr>Segoe UI</vt:lpstr>
      <vt:lpstr>Verdana</vt:lpstr>
      <vt:lpstr>Wingdings</vt:lpstr>
      <vt:lpstr>1_نسق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asma ..</dc:creator>
  <cp:lastModifiedBy>أسماء عبدالله حسن عبدالوهاب</cp:lastModifiedBy>
  <cp:revision>10</cp:revision>
  <dcterms:created xsi:type="dcterms:W3CDTF">2020-02-28T10:11:06Z</dcterms:created>
  <dcterms:modified xsi:type="dcterms:W3CDTF">2021-04-01T15:49:39Z</dcterms:modified>
</cp:coreProperties>
</file>