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2" r:id="rId2"/>
    <p:sldMasterId id="2147483674" r:id="rId3"/>
  </p:sldMasterIdLst>
  <p:sldIdLst>
    <p:sldId id="257" r:id="rId4"/>
    <p:sldId id="267" r:id="rId5"/>
    <p:sldId id="274" r:id="rId6"/>
    <p:sldId id="279" r:id="rId7"/>
    <p:sldId id="354" r:id="rId8"/>
    <p:sldId id="264" r:id="rId9"/>
    <p:sldId id="356" r:id="rId10"/>
    <p:sldId id="270" r:id="rId11"/>
    <p:sldId id="271" r:id="rId12"/>
    <p:sldId id="273" r:id="rId13"/>
    <p:sldId id="275" r:id="rId14"/>
    <p:sldId id="276" r:id="rId15"/>
    <p:sldId id="277" r:id="rId16"/>
    <p:sldId id="278" r:id="rId17"/>
    <p:sldId id="358" r:id="rId18"/>
    <p:sldId id="280" r:id="rId19"/>
    <p:sldId id="258" r:id="rId20"/>
    <p:sldId id="266" r:id="rId21"/>
    <p:sldId id="353" r:id="rId22"/>
    <p:sldId id="256" r:id="rId23"/>
    <p:sldId id="359" r:id="rId24"/>
    <p:sldId id="351" r:id="rId25"/>
    <p:sldId id="281" r:id="rId26"/>
    <p:sldId id="371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259" r:id="rId38"/>
    <p:sldId id="360" r:id="rId39"/>
    <p:sldId id="289" r:id="rId40"/>
    <p:sldId id="291" r:id="rId41"/>
    <p:sldId id="292" r:id="rId42"/>
    <p:sldId id="372" r:id="rId43"/>
    <p:sldId id="373" r:id="rId44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65381"/>
    <a:srgbClr val="FE912A"/>
    <a:srgbClr val="E34856"/>
    <a:srgbClr val="64D0DA"/>
    <a:srgbClr val="C6C6C6"/>
    <a:srgbClr val="054368"/>
    <a:srgbClr val="C2C2C2"/>
    <a:srgbClr val="00E4BC"/>
    <a:srgbClr val="8676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03" autoAdjust="0"/>
    <p:restoredTop sz="95220" autoAdjust="0"/>
  </p:normalViewPr>
  <p:slideViewPr>
    <p:cSldViewPr snapToGrid="0">
      <p:cViewPr varScale="1">
        <p:scale>
          <a:sx n="73" d="100"/>
          <a:sy n="73" d="100"/>
        </p:scale>
        <p:origin x="43" y="293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6EBFC57-CC3F-4553-9138-E602494D9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B76D3C0A-DA0F-4C09-917F-69A16A9B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9FC8AEF-CE7E-495E-A2EC-29D42BCF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5F55-A40E-466D-A44D-9C15090CF0F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D749D8F-D7E3-47C4-B01B-637AC910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BD75D32-6B3F-44EA-BE87-6B95D140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341-4D09-4A4C-A9DF-0D31D64AAB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0184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A576341-FE86-481F-AEAF-8B62064C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37408610-8EC2-46E9-A089-D7809F839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A96CBC4-9BDF-4BA9-93DF-5092D314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5F55-A40E-466D-A44D-9C15090CF0F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16BB1E3-72DE-4183-86E9-C38B3445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83E09F8-D8C7-46A6-80B1-90DC8EF0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341-4D09-4A4C-A9DF-0D31D64AAB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3880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A4388956-60E6-4CE4-8930-39090E38D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BC065A1A-F9CB-4A89-8CD1-A5E51F7D0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563E2D0-C469-4F8A-99A1-FC334BCA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5F55-A40E-466D-A44D-9C15090CF0F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0A055EE-9EDB-4ED4-9362-3A44C1A4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A7BCDF4-E6CA-446E-AC1F-59635EEA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341-4D09-4A4C-A9DF-0D31D64AAB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56664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B77183B-D91C-4877-8446-04AF82AD0211}"/>
              </a:ext>
            </a:extLst>
          </p:cNvPr>
          <p:cNvSpPr/>
          <p:nvPr userDrawn="1"/>
        </p:nvSpPr>
        <p:spPr>
          <a:xfrm>
            <a:off x="0" y="6649277"/>
            <a:ext cx="9893376" cy="85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8F7C02-C4E1-41FB-B50E-9077B2D466F1}"/>
              </a:ext>
            </a:extLst>
          </p:cNvPr>
          <p:cNvGrpSpPr/>
          <p:nvPr/>
        </p:nvGrpSpPr>
        <p:grpSpPr>
          <a:xfrm>
            <a:off x="9917984" y="6249017"/>
            <a:ext cx="2134868" cy="538948"/>
            <a:chOff x="3459679" y="2564932"/>
            <a:chExt cx="5250757" cy="132555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EBFE799-9951-424F-AA26-A9B2226E0273}"/>
                </a:ext>
              </a:extLst>
            </p:cNvPr>
            <p:cNvGrpSpPr/>
            <p:nvPr/>
          </p:nvGrpSpPr>
          <p:grpSpPr>
            <a:xfrm>
              <a:off x="3467491" y="2775272"/>
              <a:ext cx="5242945" cy="981076"/>
              <a:chOff x="609600" y="2828925"/>
              <a:chExt cx="4733925" cy="88582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404C533-9854-4AB1-864E-4EC83E534AF5}"/>
                  </a:ext>
                </a:extLst>
              </p:cNvPr>
              <p:cNvSpPr/>
              <p:nvPr/>
            </p:nvSpPr>
            <p:spPr>
              <a:xfrm>
                <a:off x="609600" y="2828925"/>
                <a:ext cx="885825" cy="8858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6CC28C5-72C9-4A9C-A38D-4895E418FDF6}"/>
                  </a:ext>
                </a:extLst>
              </p:cNvPr>
              <p:cNvSpPr/>
              <p:nvPr/>
            </p:nvSpPr>
            <p:spPr>
              <a:xfrm>
                <a:off x="1571625" y="2828925"/>
                <a:ext cx="885825" cy="8858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DE7E71F-BCD3-460E-871E-91151BF0CFCB}"/>
                  </a:ext>
                </a:extLst>
              </p:cNvPr>
              <p:cNvSpPr/>
              <p:nvPr/>
            </p:nvSpPr>
            <p:spPr>
              <a:xfrm>
                <a:off x="2533650" y="2828925"/>
                <a:ext cx="885825" cy="8858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CB2864E-6E5C-4245-B1A8-E20E2751C8B2}"/>
                  </a:ext>
                </a:extLst>
              </p:cNvPr>
              <p:cNvSpPr/>
              <p:nvPr/>
            </p:nvSpPr>
            <p:spPr>
              <a:xfrm>
                <a:off x="3495675" y="2828925"/>
                <a:ext cx="885825" cy="8858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C5333E1-387E-4717-8817-F654B5A8E20D}"/>
                  </a:ext>
                </a:extLst>
              </p:cNvPr>
              <p:cNvSpPr/>
              <p:nvPr/>
            </p:nvSpPr>
            <p:spPr>
              <a:xfrm>
                <a:off x="4457700" y="2828925"/>
                <a:ext cx="885825" cy="88582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9917E84-BC22-43AB-A243-2B467A7BD64E}"/>
                </a:ext>
              </a:extLst>
            </p:cNvPr>
            <p:cNvSpPr/>
            <p:nvPr/>
          </p:nvSpPr>
          <p:spPr>
            <a:xfrm rot="10800000">
              <a:off x="4589772" y="2769586"/>
              <a:ext cx="869882" cy="963508"/>
            </a:xfrm>
            <a:custGeom>
              <a:avLst/>
              <a:gdLst>
                <a:gd name="connsiteX0" fmla="*/ 249393 w 869883"/>
                <a:gd name="connsiteY0" fmla="*/ 183621 h 963507"/>
                <a:gd name="connsiteX1" fmla="*/ 283449 w 869883"/>
                <a:gd name="connsiteY1" fmla="*/ 159204 h 963507"/>
                <a:gd name="connsiteX2" fmla="*/ 259032 w 869883"/>
                <a:gd name="connsiteY2" fmla="*/ 125148 h 963507"/>
                <a:gd name="connsiteX3" fmla="*/ 224976 w 869883"/>
                <a:gd name="connsiteY3" fmla="*/ 149565 h 963507"/>
                <a:gd name="connsiteX4" fmla="*/ 249393 w 869883"/>
                <a:gd name="connsiteY4" fmla="*/ 183621 h 963507"/>
                <a:gd name="connsiteX5" fmla="*/ 795252 w 869883"/>
                <a:gd name="connsiteY5" fmla="*/ 408697 h 963507"/>
                <a:gd name="connsiteX6" fmla="*/ 809612 w 869883"/>
                <a:gd name="connsiteY6" fmla="*/ 355860 h 963507"/>
                <a:gd name="connsiteX7" fmla="*/ 771076 w 869883"/>
                <a:gd name="connsiteY7" fmla="*/ 403388 h 963507"/>
                <a:gd name="connsiteX8" fmla="*/ 795252 w 869883"/>
                <a:gd name="connsiteY8" fmla="*/ 408697 h 963507"/>
                <a:gd name="connsiteX9" fmla="*/ 100086 w 869883"/>
                <a:gd name="connsiteY9" fmla="*/ 631479 h 963507"/>
                <a:gd name="connsiteX10" fmla="*/ 71143 w 869883"/>
                <a:gd name="connsiteY10" fmla="*/ 602536 h 963507"/>
                <a:gd name="connsiteX11" fmla="*/ 100086 w 869883"/>
                <a:gd name="connsiteY11" fmla="*/ 573593 h 963507"/>
                <a:gd name="connsiteX12" fmla="*/ 129029 w 869883"/>
                <a:gd name="connsiteY12" fmla="*/ 602536 h 963507"/>
                <a:gd name="connsiteX13" fmla="*/ 100086 w 869883"/>
                <a:gd name="connsiteY13" fmla="*/ 631479 h 963507"/>
                <a:gd name="connsiteX14" fmla="*/ 100086 w 869883"/>
                <a:gd name="connsiteY14" fmla="*/ 660422 h 963507"/>
                <a:gd name="connsiteX15" fmla="*/ 157972 w 869883"/>
                <a:gd name="connsiteY15" fmla="*/ 602536 h 963507"/>
                <a:gd name="connsiteX16" fmla="*/ 100086 w 869883"/>
                <a:gd name="connsiteY16" fmla="*/ 544650 h 963507"/>
                <a:gd name="connsiteX17" fmla="*/ 42200 w 869883"/>
                <a:gd name="connsiteY17" fmla="*/ 602536 h 963507"/>
                <a:gd name="connsiteX18" fmla="*/ 100086 w 869883"/>
                <a:gd name="connsiteY18" fmla="*/ 660422 h 963507"/>
                <a:gd name="connsiteX19" fmla="*/ 636483 w 869883"/>
                <a:gd name="connsiteY19" fmla="*/ 963507 h 963507"/>
                <a:gd name="connsiteX20" fmla="*/ 423144 w 869883"/>
                <a:gd name="connsiteY20" fmla="*/ 963507 h 963507"/>
                <a:gd name="connsiteX21" fmla="*/ 417256 w 869883"/>
                <a:gd name="connsiteY21" fmla="*/ 959411 h 963507"/>
                <a:gd name="connsiteX22" fmla="*/ 118065 w 869883"/>
                <a:gd name="connsiteY22" fmla="*/ 959411 h 963507"/>
                <a:gd name="connsiteX23" fmla="*/ 118065 w 869883"/>
                <a:gd name="connsiteY23" fmla="*/ 908722 h 963507"/>
                <a:gd name="connsiteX24" fmla="*/ 168754 w 869883"/>
                <a:gd name="connsiteY24" fmla="*/ 858033 h 963507"/>
                <a:gd name="connsiteX25" fmla="*/ 271522 w 869883"/>
                <a:gd name="connsiteY25" fmla="*/ 858033 h 963507"/>
                <a:gd name="connsiteX26" fmla="*/ 44795 w 869883"/>
                <a:gd name="connsiteY26" fmla="*/ 700313 h 963507"/>
                <a:gd name="connsiteX27" fmla="*/ 18708 w 869883"/>
                <a:gd name="connsiteY27" fmla="*/ 554976 h 963507"/>
                <a:gd name="connsiteX28" fmla="*/ 48652 w 869883"/>
                <a:gd name="connsiteY28" fmla="*/ 526299 h 963507"/>
                <a:gd name="connsiteX29" fmla="*/ 74792 w 869883"/>
                <a:gd name="connsiteY29" fmla="*/ 516166 h 963507"/>
                <a:gd name="connsiteX30" fmla="*/ 74213 w 869883"/>
                <a:gd name="connsiteY30" fmla="*/ 514501 h 963507"/>
                <a:gd name="connsiteX31" fmla="*/ 631187 w 869883"/>
                <a:gd name="connsiteY31" fmla="*/ 342364 h 963507"/>
                <a:gd name="connsiteX32" fmla="*/ 297632 w 869883"/>
                <a:gd name="connsiteY32" fmla="*/ 217056 h 963507"/>
                <a:gd name="connsiteX33" fmla="*/ 272796 w 869883"/>
                <a:gd name="connsiteY33" fmla="*/ 228529 h 963507"/>
                <a:gd name="connsiteX34" fmla="*/ 242325 w 869883"/>
                <a:gd name="connsiteY34" fmla="*/ 229885 h 963507"/>
                <a:gd name="connsiteX35" fmla="*/ 218472 w 869883"/>
                <a:gd name="connsiteY35" fmla="*/ 221008 h 963507"/>
                <a:gd name="connsiteX36" fmla="*/ 164724 w 869883"/>
                <a:gd name="connsiteY36" fmla="*/ 258948 h 963507"/>
                <a:gd name="connsiteX37" fmla="*/ 56132 w 869883"/>
                <a:gd name="connsiteY37" fmla="*/ 241600 h 963507"/>
                <a:gd name="connsiteX38" fmla="*/ 6014 w 869883"/>
                <a:gd name="connsiteY38" fmla="*/ 156783 h 963507"/>
                <a:gd name="connsiteX39" fmla="*/ 9869 w 869883"/>
                <a:gd name="connsiteY39" fmla="*/ 132366 h 963507"/>
                <a:gd name="connsiteX40" fmla="*/ 25290 w 869883"/>
                <a:gd name="connsiteY40" fmla="*/ 134936 h 963507"/>
                <a:gd name="connsiteX41" fmla="*/ 77338 w 869883"/>
                <a:gd name="connsiteY41" fmla="*/ 212042 h 963507"/>
                <a:gd name="connsiteX42" fmla="*/ 156371 w 869883"/>
                <a:gd name="connsiteY42" fmla="*/ 224893 h 963507"/>
                <a:gd name="connsiteX43" fmla="*/ 191922 w 869883"/>
                <a:gd name="connsiteY43" fmla="*/ 196932 h 963507"/>
                <a:gd name="connsiteX44" fmla="*/ 178712 w 869883"/>
                <a:gd name="connsiteY44" fmla="*/ 141855 h 963507"/>
                <a:gd name="connsiteX45" fmla="*/ 209717 w 869883"/>
                <a:gd name="connsiteY45" fmla="*/ 91977 h 963507"/>
                <a:gd name="connsiteX46" fmla="*/ 214528 w 869883"/>
                <a:gd name="connsiteY46" fmla="*/ 89741 h 963507"/>
                <a:gd name="connsiteX47" fmla="*/ 186572 w 869883"/>
                <a:gd name="connsiteY47" fmla="*/ 46905 h 963507"/>
                <a:gd name="connsiteX48" fmla="*/ 107539 w 869883"/>
                <a:gd name="connsiteY48" fmla="*/ 34698 h 963507"/>
                <a:gd name="connsiteX49" fmla="*/ 34288 w 869883"/>
                <a:gd name="connsiteY49" fmla="*/ 91884 h 963507"/>
                <a:gd name="connsiteX50" fmla="*/ 18224 w 869883"/>
                <a:gd name="connsiteY50" fmla="*/ 89314 h 963507"/>
                <a:gd name="connsiteX51" fmla="*/ 22079 w 869883"/>
                <a:gd name="connsiteY51" fmla="*/ 64898 h 963507"/>
                <a:gd name="connsiteX52" fmla="*/ 96615 w 869883"/>
                <a:gd name="connsiteY52" fmla="*/ 0 h 963507"/>
                <a:gd name="connsiteX53" fmla="*/ 205206 w 869883"/>
                <a:gd name="connsiteY53" fmla="*/ 17348 h 963507"/>
                <a:gd name="connsiteX54" fmla="*/ 250632 w 869883"/>
                <a:gd name="connsiteY54" fmla="*/ 78961 h 963507"/>
                <a:gd name="connsiteX55" fmla="*/ 266742 w 869883"/>
                <a:gd name="connsiteY55" fmla="*/ 78243 h 963507"/>
                <a:gd name="connsiteX56" fmla="*/ 316620 w 869883"/>
                <a:gd name="connsiteY56" fmla="*/ 109005 h 963507"/>
                <a:gd name="connsiteX57" fmla="*/ 319435 w 869883"/>
                <a:gd name="connsiteY57" fmla="*/ 115098 h 963507"/>
                <a:gd name="connsiteX58" fmla="*/ 803977 w 869883"/>
                <a:gd name="connsiteY58" fmla="*/ 300705 h 963507"/>
                <a:gd name="connsiteX59" fmla="*/ 824626 w 869883"/>
                <a:gd name="connsiteY59" fmla="*/ 306486 h 963507"/>
                <a:gd name="connsiteX60" fmla="*/ 865490 w 869883"/>
                <a:gd name="connsiteY60" fmla="*/ 353933 h 963507"/>
                <a:gd name="connsiteX61" fmla="*/ 813466 w 869883"/>
                <a:gd name="connsiteY61" fmla="*/ 457981 h 963507"/>
                <a:gd name="connsiteX62" fmla="*/ 293089 w 869883"/>
                <a:gd name="connsiteY62" fmla="*/ 618657 h 963507"/>
                <a:gd name="connsiteX63" fmla="*/ 603336 w 869883"/>
                <a:gd name="connsiteY63" fmla="*/ 834477 h 963507"/>
                <a:gd name="connsiteX64" fmla="*/ 625895 w 869883"/>
                <a:gd name="connsiteY64" fmla="*/ 858033 h 963507"/>
                <a:gd name="connsiteX65" fmla="*/ 705014 w 869883"/>
                <a:gd name="connsiteY65" fmla="*/ 858033 h 963507"/>
                <a:gd name="connsiteX66" fmla="*/ 755703 w 869883"/>
                <a:gd name="connsiteY66" fmla="*/ 908722 h 963507"/>
                <a:gd name="connsiteX67" fmla="*/ 755703 w 869883"/>
                <a:gd name="connsiteY67" fmla="*/ 959411 h 963507"/>
                <a:gd name="connsiteX68" fmla="*/ 638257 w 869883"/>
                <a:gd name="connsiteY68" fmla="*/ 959411 h 9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69883" h="963507">
                  <a:moveTo>
                    <a:pt x="249393" y="183621"/>
                  </a:moveTo>
                  <a:cubicBezTo>
                    <a:pt x="265458" y="186191"/>
                    <a:pt x="280878" y="175268"/>
                    <a:pt x="283449" y="159204"/>
                  </a:cubicBezTo>
                  <a:cubicBezTo>
                    <a:pt x="286019" y="143140"/>
                    <a:pt x="275095" y="127719"/>
                    <a:pt x="259032" y="125148"/>
                  </a:cubicBezTo>
                  <a:cubicBezTo>
                    <a:pt x="242968" y="122578"/>
                    <a:pt x="227547" y="133502"/>
                    <a:pt x="224976" y="149565"/>
                  </a:cubicBezTo>
                  <a:cubicBezTo>
                    <a:pt x="221764" y="165630"/>
                    <a:pt x="233329" y="181050"/>
                    <a:pt x="249393" y="183621"/>
                  </a:cubicBezTo>
                  <a:close/>
                  <a:moveTo>
                    <a:pt x="795252" y="408697"/>
                  </a:moveTo>
                  <a:cubicBezTo>
                    <a:pt x="817199" y="404994"/>
                    <a:pt x="829844" y="377537"/>
                    <a:pt x="809612" y="355860"/>
                  </a:cubicBezTo>
                  <a:cubicBezTo>
                    <a:pt x="775572" y="335307"/>
                    <a:pt x="743459" y="374486"/>
                    <a:pt x="771076" y="403388"/>
                  </a:cubicBezTo>
                  <a:cubicBezTo>
                    <a:pt x="779586" y="408526"/>
                    <a:pt x="787936" y="409931"/>
                    <a:pt x="795252" y="408697"/>
                  </a:cubicBezTo>
                  <a:close/>
                  <a:moveTo>
                    <a:pt x="100086" y="631479"/>
                  </a:moveTo>
                  <a:cubicBezTo>
                    <a:pt x="84101" y="631479"/>
                    <a:pt x="71143" y="618521"/>
                    <a:pt x="71143" y="602536"/>
                  </a:cubicBezTo>
                  <a:cubicBezTo>
                    <a:pt x="71143" y="586551"/>
                    <a:pt x="84101" y="573593"/>
                    <a:pt x="100086" y="573593"/>
                  </a:cubicBezTo>
                  <a:cubicBezTo>
                    <a:pt x="116071" y="573593"/>
                    <a:pt x="129029" y="586551"/>
                    <a:pt x="129029" y="602536"/>
                  </a:cubicBezTo>
                  <a:cubicBezTo>
                    <a:pt x="129029" y="618521"/>
                    <a:pt x="116071" y="631479"/>
                    <a:pt x="100086" y="631479"/>
                  </a:cubicBezTo>
                  <a:close/>
                  <a:moveTo>
                    <a:pt x="100086" y="660422"/>
                  </a:moveTo>
                  <a:cubicBezTo>
                    <a:pt x="132056" y="660422"/>
                    <a:pt x="157972" y="634506"/>
                    <a:pt x="157972" y="602536"/>
                  </a:cubicBezTo>
                  <a:cubicBezTo>
                    <a:pt x="157972" y="570566"/>
                    <a:pt x="132056" y="544650"/>
                    <a:pt x="100086" y="544650"/>
                  </a:cubicBezTo>
                  <a:cubicBezTo>
                    <a:pt x="68116" y="544650"/>
                    <a:pt x="42200" y="570566"/>
                    <a:pt x="42200" y="602536"/>
                  </a:cubicBezTo>
                  <a:cubicBezTo>
                    <a:pt x="42200" y="634506"/>
                    <a:pt x="68116" y="660422"/>
                    <a:pt x="100086" y="660422"/>
                  </a:cubicBezTo>
                  <a:close/>
                  <a:moveTo>
                    <a:pt x="636483" y="963507"/>
                  </a:moveTo>
                  <a:lnTo>
                    <a:pt x="423144" y="963507"/>
                  </a:lnTo>
                  <a:lnTo>
                    <a:pt x="417256" y="959411"/>
                  </a:lnTo>
                  <a:lnTo>
                    <a:pt x="118065" y="959411"/>
                  </a:lnTo>
                  <a:lnTo>
                    <a:pt x="118065" y="908722"/>
                  </a:lnTo>
                  <a:cubicBezTo>
                    <a:pt x="118065" y="880727"/>
                    <a:pt x="140759" y="858033"/>
                    <a:pt x="168754" y="858033"/>
                  </a:cubicBezTo>
                  <a:lnTo>
                    <a:pt x="271522" y="858033"/>
                  </a:lnTo>
                  <a:lnTo>
                    <a:pt x="44795" y="700313"/>
                  </a:lnTo>
                  <a:cubicBezTo>
                    <a:pt x="-2543" y="667383"/>
                    <a:pt x="-14222" y="602314"/>
                    <a:pt x="18708" y="554976"/>
                  </a:cubicBezTo>
                  <a:cubicBezTo>
                    <a:pt x="26940" y="543142"/>
                    <a:pt x="37181" y="533536"/>
                    <a:pt x="48652" y="526299"/>
                  </a:cubicBezTo>
                  <a:lnTo>
                    <a:pt x="74792" y="516166"/>
                  </a:lnTo>
                  <a:lnTo>
                    <a:pt x="74213" y="514501"/>
                  </a:lnTo>
                  <a:lnTo>
                    <a:pt x="631187" y="342364"/>
                  </a:lnTo>
                  <a:lnTo>
                    <a:pt x="297632" y="217056"/>
                  </a:lnTo>
                  <a:lnTo>
                    <a:pt x="272796" y="228529"/>
                  </a:lnTo>
                  <a:cubicBezTo>
                    <a:pt x="263087" y="230929"/>
                    <a:pt x="252766" y="231491"/>
                    <a:pt x="242325" y="229885"/>
                  </a:cubicBezTo>
                  <a:lnTo>
                    <a:pt x="218472" y="221008"/>
                  </a:lnTo>
                  <a:lnTo>
                    <a:pt x="164724" y="258948"/>
                  </a:lnTo>
                  <a:lnTo>
                    <a:pt x="56132" y="241600"/>
                  </a:lnTo>
                  <a:lnTo>
                    <a:pt x="6014" y="156783"/>
                  </a:lnTo>
                  <a:lnTo>
                    <a:pt x="9869" y="132366"/>
                  </a:lnTo>
                  <a:lnTo>
                    <a:pt x="25290" y="134936"/>
                  </a:lnTo>
                  <a:lnTo>
                    <a:pt x="77338" y="212042"/>
                  </a:lnTo>
                  <a:lnTo>
                    <a:pt x="156371" y="224893"/>
                  </a:lnTo>
                  <a:lnTo>
                    <a:pt x="191922" y="196932"/>
                  </a:lnTo>
                  <a:lnTo>
                    <a:pt x="178712" y="141855"/>
                  </a:lnTo>
                  <a:cubicBezTo>
                    <a:pt x="182247" y="120972"/>
                    <a:pt x="193813" y="103463"/>
                    <a:pt x="209717" y="91977"/>
                  </a:cubicBezTo>
                  <a:lnTo>
                    <a:pt x="214528" y="89741"/>
                  </a:lnTo>
                  <a:lnTo>
                    <a:pt x="186572" y="46905"/>
                  </a:lnTo>
                  <a:lnTo>
                    <a:pt x="107539" y="34698"/>
                  </a:lnTo>
                  <a:lnTo>
                    <a:pt x="34288" y="91884"/>
                  </a:lnTo>
                  <a:lnTo>
                    <a:pt x="18224" y="89314"/>
                  </a:lnTo>
                  <a:lnTo>
                    <a:pt x="22079" y="64898"/>
                  </a:lnTo>
                  <a:lnTo>
                    <a:pt x="96615" y="0"/>
                  </a:lnTo>
                  <a:lnTo>
                    <a:pt x="205206" y="17348"/>
                  </a:lnTo>
                  <a:lnTo>
                    <a:pt x="250632" y="78961"/>
                  </a:lnTo>
                  <a:lnTo>
                    <a:pt x="266742" y="78243"/>
                  </a:lnTo>
                  <a:cubicBezTo>
                    <a:pt x="287625" y="81456"/>
                    <a:pt x="305135" y="93022"/>
                    <a:pt x="316620" y="109005"/>
                  </a:cubicBezTo>
                  <a:lnTo>
                    <a:pt x="319435" y="115098"/>
                  </a:lnTo>
                  <a:lnTo>
                    <a:pt x="803977" y="300705"/>
                  </a:lnTo>
                  <a:lnTo>
                    <a:pt x="824626" y="306486"/>
                  </a:lnTo>
                  <a:cubicBezTo>
                    <a:pt x="843332" y="315879"/>
                    <a:pt x="858425" y="332417"/>
                    <a:pt x="865490" y="353933"/>
                  </a:cubicBezTo>
                  <a:cubicBezTo>
                    <a:pt x="880262" y="397608"/>
                    <a:pt x="856498" y="443851"/>
                    <a:pt x="813466" y="457981"/>
                  </a:cubicBezTo>
                  <a:lnTo>
                    <a:pt x="293089" y="618657"/>
                  </a:lnTo>
                  <a:lnTo>
                    <a:pt x="603336" y="834477"/>
                  </a:lnTo>
                  <a:lnTo>
                    <a:pt x="625895" y="858033"/>
                  </a:lnTo>
                  <a:lnTo>
                    <a:pt x="705014" y="858033"/>
                  </a:lnTo>
                  <a:cubicBezTo>
                    <a:pt x="733009" y="858033"/>
                    <a:pt x="755703" y="880727"/>
                    <a:pt x="755703" y="908722"/>
                  </a:cubicBezTo>
                  <a:lnTo>
                    <a:pt x="755703" y="959411"/>
                  </a:lnTo>
                  <a:lnTo>
                    <a:pt x="638257" y="959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24">
              <a:extLst>
                <a:ext uri="{FF2B5EF4-FFF2-40B4-BE49-F238E27FC236}">
                  <a16:creationId xmlns:a16="http://schemas.microsoft.com/office/drawing/2014/main" id="{31D460DF-0640-47FB-8F04-195A1FD52078}"/>
                </a:ext>
              </a:extLst>
            </p:cNvPr>
            <p:cNvSpPr>
              <a:spLocks noChangeAspect="1"/>
            </p:cNvSpPr>
            <p:nvPr/>
          </p:nvSpPr>
          <p:spPr>
            <a:xfrm rot="8369018">
              <a:off x="6543417" y="2652941"/>
              <a:ext cx="1146180" cy="1157101"/>
            </a:xfrm>
            <a:custGeom>
              <a:avLst/>
              <a:gdLst/>
              <a:ahLst/>
              <a:cxnLst/>
              <a:rect l="l" t="t" r="r" b="b"/>
              <a:pathLst>
                <a:path w="4411086" h="4453092">
                  <a:moveTo>
                    <a:pt x="3095887" y="1153910"/>
                  </a:moveTo>
                  <a:cubicBezTo>
                    <a:pt x="3119009" y="1174647"/>
                    <a:pt x="3146597" y="1191685"/>
                    <a:pt x="3177861" y="1203446"/>
                  </a:cubicBezTo>
                  <a:cubicBezTo>
                    <a:pt x="3302917" y="1250492"/>
                    <a:pt x="3439398" y="1195315"/>
                    <a:pt x="3482703" y="1080205"/>
                  </a:cubicBezTo>
                  <a:cubicBezTo>
                    <a:pt x="3526008" y="965093"/>
                    <a:pt x="3459737" y="833641"/>
                    <a:pt x="3334683" y="786595"/>
                  </a:cubicBezTo>
                  <a:cubicBezTo>
                    <a:pt x="3209628" y="739549"/>
                    <a:pt x="3073147" y="794724"/>
                    <a:pt x="3029841" y="909836"/>
                  </a:cubicBezTo>
                  <a:cubicBezTo>
                    <a:pt x="2997363" y="996169"/>
                    <a:pt x="3026521" y="1091695"/>
                    <a:pt x="3095887" y="1153910"/>
                  </a:cubicBezTo>
                  <a:close/>
                  <a:moveTo>
                    <a:pt x="3521423" y="1860548"/>
                  </a:moveTo>
                  <a:cubicBezTo>
                    <a:pt x="3544546" y="1881285"/>
                    <a:pt x="3572135" y="1898322"/>
                    <a:pt x="3603399" y="1910084"/>
                  </a:cubicBezTo>
                  <a:cubicBezTo>
                    <a:pt x="3728453" y="1957130"/>
                    <a:pt x="3864935" y="1901953"/>
                    <a:pt x="3908240" y="1786842"/>
                  </a:cubicBezTo>
                  <a:cubicBezTo>
                    <a:pt x="3951546" y="1671732"/>
                    <a:pt x="3885275" y="1540278"/>
                    <a:pt x="3760220" y="1493232"/>
                  </a:cubicBezTo>
                  <a:cubicBezTo>
                    <a:pt x="3635166" y="1446186"/>
                    <a:pt x="3498684" y="1501363"/>
                    <a:pt x="3455379" y="1616474"/>
                  </a:cubicBezTo>
                  <a:cubicBezTo>
                    <a:pt x="3422900" y="1702807"/>
                    <a:pt x="3452057" y="1798333"/>
                    <a:pt x="3521423" y="1860548"/>
                  </a:cubicBezTo>
                  <a:close/>
                  <a:moveTo>
                    <a:pt x="3507502" y="2659088"/>
                  </a:moveTo>
                  <a:cubicBezTo>
                    <a:pt x="3530625" y="2679826"/>
                    <a:pt x="3558214" y="2696863"/>
                    <a:pt x="3589478" y="2708624"/>
                  </a:cubicBezTo>
                  <a:cubicBezTo>
                    <a:pt x="3714532" y="2755670"/>
                    <a:pt x="3851014" y="2700494"/>
                    <a:pt x="3894319" y="2585383"/>
                  </a:cubicBezTo>
                  <a:cubicBezTo>
                    <a:pt x="3937624" y="2470273"/>
                    <a:pt x="3871353" y="2338820"/>
                    <a:pt x="3746299" y="2291774"/>
                  </a:cubicBezTo>
                  <a:cubicBezTo>
                    <a:pt x="3621245" y="2244728"/>
                    <a:pt x="3484763" y="2299905"/>
                    <a:pt x="3441458" y="2415014"/>
                  </a:cubicBezTo>
                  <a:cubicBezTo>
                    <a:pt x="3408979" y="2501348"/>
                    <a:pt x="3438136" y="2596873"/>
                    <a:pt x="3507502" y="2659088"/>
                  </a:cubicBezTo>
                  <a:close/>
                  <a:moveTo>
                    <a:pt x="2750047" y="3029987"/>
                  </a:moveTo>
                  <a:cubicBezTo>
                    <a:pt x="2773168" y="3050726"/>
                    <a:pt x="2800759" y="3067763"/>
                    <a:pt x="2832021" y="3079524"/>
                  </a:cubicBezTo>
                  <a:cubicBezTo>
                    <a:pt x="2957076" y="3126570"/>
                    <a:pt x="3093558" y="3071393"/>
                    <a:pt x="3136863" y="2956283"/>
                  </a:cubicBezTo>
                  <a:cubicBezTo>
                    <a:pt x="3180168" y="2841172"/>
                    <a:pt x="3113897" y="2709719"/>
                    <a:pt x="2988843" y="2662673"/>
                  </a:cubicBezTo>
                  <a:cubicBezTo>
                    <a:pt x="2863789" y="2615627"/>
                    <a:pt x="2727307" y="2670804"/>
                    <a:pt x="2684001" y="2785914"/>
                  </a:cubicBezTo>
                  <a:cubicBezTo>
                    <a:pt x="2651523" y="2872247"/>
                    <a:pt x="2680681" y="2967773"/>
                    <a:pt x="2750047" y="3029987"/>
                  </a:cubicBezTo>
                  <a:close/>
                  <a:moveTo>
                    <a:pt x="1666926" y="2573567"/>
                  </a:moveTo>
                  <a:lnTo>
                    <a:pt x="1775047" y="423729"/>
                  </a:lnTo>
                  <a:lnTo>
                    <a:pt x="1991290" y="423729"/>
                  </a:lnTo>
                  <a:lnTo>
                    <a:pt x="2099411" y="2573567"/>
                  </a:lnTo>
                  <a:close/>
                  <a:moveTo>
                    <a:pt x="1154974" y="2568578"/>
                  </a:moveTo>
                  <a:cubicBezTo>
                    <a:pt x="1178096" y="2589317"/>
                    <a:pt x="1205685" y="2606354"/>
                    <a:pt x="1236949" y="2618115"/>
                  </a:cubicBezTo>
                  <a:cubicBezTo>
                    <a:pt x="1362003" y="2665161"/>
                    <a:pt x="1498485" y="2609985"/>
                    <a:pt x="1541790" y="2494874"/>
                  </a:cubicBezTo>
                  <a:cubicBezTo>
                    <a:pt x="1585096" y="2379763"/>
                    <a:pt x="1518825" y="2248310"/>
                    <a:pt x="1393770" y="2201264"/>
                  </a:cubicBezTo>
                  <a:cubicBezTo>
                    <a:pt x="1268716" y="2154218"/>
                    <a:pt x="1132234" y="2209394"/>
                    <a:pt x="1088929" y="2324505"/>
                  </a:cubicBezTo>
                  <a:cubicBezTo>
                    <a:pt x="1056450" y="2410839"/>
                    <a:pt x="1085608" y="2506364"/>
                    <a:pt x="1154974" y="2568578"/>
                  </a:cubicBezTo>
                  <a:close/>
                  <a:moveTo>
                    <a:pt x="1811301" y="3132571"/>
                  </a:moveTo>
                  <a:lnTo>
                    <a:pt x="1704026" y="2663196"/>
                  </a:lnTo>
                  <a:lnTo>
                    <a:pt x="2117930" y="2682436"/>
                  </a:lnTo>
                  <a:lnTo>
                    <a:pt x="1967575" y="3139835"/>
                  </a:lnTo>
                  <a:close/>
                  <a:moveTo>
                    <a:pt x="474734" y="2026084"/>
                  </a:moveTo>
                  <a:cubicBezTo>
                    <a:pt x="497856" y="2046823"/>
                    <a:pt x="525445" y="2063859"/>
                    <a:pt x="556709" y="2075621"/>
                  </a:cubicBezTo>
                  <a:cubicBezTo>
                    <a:pt x="681763" y="2122667"/>
                    <a:pt x="818245" y="2067490"/>
                    <a:pt x="861550" y="1952380"/>
                  </a:cubicBezTo>
                  <a:cubicBezTo>
                    <a:pt x="904855" y="1837269"/>
                    <a:pt x="838584" y="1705816"/>
                    <a:pt x="713530" y="1658770"/>
                  </a:cubicBezTo>
                  <a:cubicBezTo>
                    <a:pt x="588476" y="1611724"/>
                    <a:pt x="451994" y="1666900"/>
                    <a:pt x="408689" y="1782011"/>
                  </a:cubicBezTo>
                  <a:cubicBezTo>
                    <a:pt x="376210" y="1868344"/>
                    <a:pt x="405367" y="1963870"/>
                    <a:pt x="474734" y="2026084"/>
                  </a:cubicBezTo>
                  <a:close/>
                  <a:moveTo>
                    <a:pt x="470005" y="2517620"/>
                  </a:moveTo>
                  <a:cubicBezTo>
                    <a:pt x="142796" y="2243059"/>
                    <a:pt x="-69074" y="1913805"/>
                    <a:pt x="20698" y="1573981"/>
                  </a:cubicBezTo>
                  <a:cubicBezTo>
                    <a:pt x="290062" y="677171"/>
                    <a:pt x="1131284" y="1373424"/>
                    <a:pt x="1417683" y="1157395"/>
                  </a:cubicBezTo>
                  <a:cubicBezTo>
                    <a:pt x="1704082" y="941367"/>
                    <a:pt x="795764" y="512391"/>
                    <a:pt x="1486994" y="164947"/>
                  </a:cubicBezTo>
                  <a:cubicBezTo>
                    <a:pt x="1963635" y="-91969"/>
                    <a:pt x="2301495" y="-33140"/>
                    <a:pt x="2924035" y="233397"/>
                  </a:cubicBezTo>
                  <a:cubicBezTo>
                    <a:pt x="3546575" y="499935"/>
                    <a:pt x="4682373" y="1460700"/>
                    <a:pt x="4352060" y="2410274"/>
                  </a:cubicBezTo>
                  <a:cubicBezTo>
                    <a:pt x="4055563" y="3262631"/>
                    <a:pt x="2903863" y="3342769"/>
                    <a:pt x="2149143" y="3248705"/>
                  </a:cubicBezTo>
                  <a:cubicBezTo>
                    <a:pt x="2120485" y="3221681"/>
                    <a:pt x="2088781" y="3200633"/>
                    <a:pt x="2056697" y="3184977"/>
                  </a:cubicBezTo>
                  <a:lnTo>
                    <a:pt x="2029525" y="3174239"/>
                  </a:lnTo>
                  <a:lnTo>
                    <a:pt x="2074465" y="2961096"/>
                  </a:lnTo>
                  <a:cubicBezTo>
                    <a:pt x="2174448" y="2968058"/>
                    <a:pt x="2268303" y="2914369"/>
                    <a:pt x="2302852" y="2822534"/>
                  </a:cubicBezTo>
                  <a:cubicBezTo>
                    <a:pt x="2344980" y="2710550"/>
                    <a:pt x="2283405" y="2583099"/>
                    <a:pt x="2164586" y="2533664"/>
                  </a:cubicBezTo>
                  <a:lnTo>
                    <a:pt x="2177079" y="2474412"/>
                  </a:lnTo>
                  <a:lnTo>
                    <a:pt x="2181423" y="2474420"/>
                  </a:lnTo>
                  <a:lnTo>
                    <a:pt x="2180348" y="2458905"/>
                  </a:lnTo>
                  <a:lnTo>
                    <a:pt x="2183345" y="2444691"/>
                  </a:lnTo>
                  <a:lnTo>
                    <a:pt x="2179364" y="2444684"/>
                  </a:lnTo>
                  <a:lnTo>
                    <a:pt x="2069296" y="855315"/>
                  </a:lnTo>
                  <a:cubicBezTo>
                    <a:pt x="2264713" y="815272"/>
                    <a:pt x="2400776" y="670372"/>
                    <a:pt x="2376696" y="524656"/>
                  </a:cubicBezTo>
                  <a:cubicBezTo>
                    <a:pt x="2351678" y="373263"/>
                    <a:pt x="2163271" y="278317"/>
                    <a:pt x="1955875" y="312591"/>
                  </a:cubicBezTo>
                  <a:cubicBezTo>
                    <a:pt x="1748480" y="346862"/>
                    <a:pt x="1600634" y="497374"/>
                    <a:pt x="1625652" y="648768"/>
                  </a:cubicBezTo>
                  <a:cubicBezTo>
                    <a:pt x="1635034" y="705540"/>
                    <a:pt x="1667392" y="754373"/>
                    <a:pt x="1715112" y="791433"/>
                  </a:cubicBezTo>
                  <a:lnTo>
                    <a:pt x="1728511" y="799403"/>
                  </a:lnTo>
                  <a:lnTo>
                    <a:pt x="1608970" y="2443607"/>
                  </a:lnTo>
                  <a:lnTo>
                    <a:pt x="1608731" y="2443607"/>
                  </a:lnTo>
                  <a:lnTo>
                    <a:pt x="1608909" y="2444461"/>
                  </a:lnTo>
                  <a:lnTo>
                    <a:pt x="1606809" y="2473335"/>
                  </a:lnTo>
                  <a:lnTo>
                    <a:pt x="1614885" y="2473351"/>
                  </a:lnTo>
                  <a:lnTo>
                    <a:pt x="1760460" y="3176931"/>
                  </a:lnTo>
                  <a:cubicBezTo>
                    <a:pt x="1363839" y="3071567"/>
                    <a:pt x="842276" y="2829991"/>
                    <a:pt x="470005" y="2517620"/>
                  </a:cubicBezTo>
                  <a:close/>
                  <a:moveTo>
                    <a:pt x="1703651" y="4144665"/>
                  </a:moveTo>
                  <a:cubicBezTo>
                    <a:pt x="1692426" y="4135382"/>
                    <a:pt x="1682479" y="4126471"/>
                    <a:pt x="1673433" y="4117764"/>
                  </a:cubicBezTo>
                  <a:cubicBezTo>
                    <a:pt x="1630012" y="4075967"/>
                    <a:pt x="1607344" y="4038835"/>
                    <a:pt x="1563711" y="3987474"/>
                  </a:cubicBezTo>
                  <a:cubicBezTo>
                    <a:pt x="1428119" y="3754817"/>
                    <a:pt x="1459551" y="3514918"/>
                    <a:pt x="1577437" y="3369529"/>
                  </a:cubicBezTo>
                  <a:cubicBezTo>
                    <a:pt x="1695323" y="3224139"/>
                    <a:pt x="1812160" y="3189516"/>
                    <a:pt x="1943877" y="3254126"/>
                  </a:cubicBezTo>
                  <a:cubicBezTo>
                    <a:pt x="2075594" y="3318736"/>
                    <a:pt x="2201944" y="3486346"/>
                    <a:pt x="2150195" y="3720844"/>
                  </a:cubicBezTo>
                  <a:cubicBezTo>
                    <a:pt x="2053054" y="4010881"/>
                    <a:pt x="2046121" y="3999957"/>
                    <a:pt x="2256634" y="4453092"/>
                  </a:cubicBezTo>
                  <a:cubicBezTo>
                    <a:pt x="1923422" y="4292924"/>
                    <a:pt x="1782225" y="4209649"/>
                    <a:pt x="1703651" y="41446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5CF2213-852E-4240-813E-B4BEE73B7B5F}"/>
                </a:ext>
              </a:extLst>
            </p:cNvPr>
            <p:cNvGrpSpPr/>
            <p:nvPr/>
          </p:nvGrpSpPr>
          <p:grpSpPr>
            <a:xfrm>
              <a:off x="7721588" y="2772298"/>
              <a:ext cx="988480" cy="987025"/>
              <a:chOff x="2611714" y="1452659"/>
              <a:chExt cx="3963104" cy="3957283"/>
            </a:xfrm>
            <a:solidFill>
              <a:schemeClr val="bg1"/>
            </a:solidFill>
          </p:grpSpPr>
          <p:sp>
            <p:nvSpPr>
              <p:cNvPr id="17" name="Round Same Side Corner Rectangle 4">
                <a:extLst>
                  <a:ext uri="{FF2B5EF4-FFF2-40B4-BE49-F238E27FC236}">
                    <a16:creationId xmlns:a16="http://schemas.microsoft.com/office/drawing/2014/main" id="{15E8845B-2966-4D6E-BF28-D4FFBE0924ED}"/>
                  </a:ext>
                </a:extLst>
              </p:cNvPr>
              <p:cNvSpPr/>
              <p:nvPr/>
            </p:nvSpPr>
            <p:spPr>
              <a:xfrm rot="5400000">
                <a:off x="3996576" y="67797"/>
                <a:ext cx="1193379" cy="3963104"/>
              </a:xfrm>
              <a:custGeom>
                <a:avLst/>
                <a:gdLst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4005634 h 4005634"/>
                  <a:gd name="connsiteX7" fmla="*/ 0 w 792088"/>
                  <a:gd name="connsiteY7" fmla="*/ 259607 h 4005634"/>
                  <a:gd name="connsiteX8" fmla="*/ 259607 w 792088"/>
                  <a:gd name="connsiteY8" fmla="*/ 0 h 4005634"/>
                  <a:gd name="connsiteX0" fmla="*/ 270239 w 802720"/>
                  <a:gd name="connsiteY0" fmla="*/ 0 h 4005634"/>
                  <a:gd name="connsiteX1" fmla="*/ 543113 w 802720"/>
                  <a:gd name="connsiteY1" fmla="*/ 0 h 4005634"/>
                  <a:gd name="connsiteX2" fmla="*/ 802720 w 802720"/>
                  <a:gd name="connsiteY2" fmla="*/ 259607 h 4005634"/>
                  <a:gd name="connsiteX3" fmla="*/ 802720 w 802720"/>
                  <a:gd name="connsiteY3" fmla="*/ 4005634 h 4005634"/>
                  <a:gd name="connsiteX4" fmla="*/ 802720 w 802720"/>
                  <a:gd name="connsiteY4" fmla="*/ 4005634 h 4005634"/>
                  <a:gd name="connsiteX5" fmla="*/ 10632 w 802720"/>
                  <a:gd name="connsiteY5" fmla="*/ 4005634 h 4005634"/>
                  <a:gd name="connsiteX6" fmla="*/ 0 w 802720"/>
                  <a:gd name="connsiteY6" fmla="*/ 3590965 h 4005634"/>
                  <a:gd name="connsiteX7" fmla="*/ 10632 w 802720"/>
                  <a:gd name="connsiteY7" fmla="*/ 259607 h 4005634"/>
                  <a:gd name="connsiteX8" fmla="*/ 270239 w 802720"/>
                  <a:gd name="connsiteY8" fmla="*/ 0 h 4005634"/>
                  <a:gd name="connsiteX0" fmla="*/ 280872 w 813353"/>
                  <a:gd name="connsiteY0" fmla="*/ 0 h 4005634"/>
                  <a:gd name="connsiteX1" fmla="*/ 553746 w 813353"/>
                  <a:gd name="connsiteY1" fmla="*/ 0 h 4005634"/>
                  <a:gd name="connsiteX2" fmla="*/ 813353 w 813353"/>
                  <a:gd name="connsiteY2" fmla="*/ 259607 h 4005634"/>
                  <a:gd name="connsiteX3" fmla="*/ 813353 w 813353"/>
                  <a:gd name="connsiteY3" fmla="*/ 4005634 h 4005634"/>
                  <a:gd name="connsiteX4" fmla="*/ 813353 w 813353"/>
                  <a:gd name="connsiteY4" fmla="*/ 4005634 h 4005634"/>
                  <a:gd name="connsiteX5" fmla="*/ 21265 w 813353"/>
                  <a:gd name="connsiteY5" fmla="*/ 4005634 h 4005634"/>
                  <a:gd name="connsiteX6" fmla="*/ 0 w 813353"/>
                  <a:gd name="connsiteY6" fmla="*/ 3590965 h 4005634"/>
                  <a:gd name="connsiteX7" fmla="*/ 21265 w 813353"/>
                  <a:gd name="connsiteY7" fmla="*/ 259607 h 4005634"/>
                  <a:gd name="connsiteX8" fmla="*/ 280872 w 813353"/>
                  <a:gd name="connsiteY8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88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90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16266"/>
                  <a:gd name="connsiteX1" fmla="*/ 532481 w 1004739"/>
                  <a:gd name="connsiteY1" fmla="*/ 0 h 4016266"/>
                  <a:gd name="connsiteX2" fmla="*/ 792088 w 1004739"/>
                  <a:gd name="connsiteY2" fmla="*/ 259607 h 4016266"/>
                  <a:gd name="connsiteX3" fmla="*/ 802725 w 1004739"/>
                  <a:gd name="connsiteY3" fmla="*/ 4016266 h 4016266"/>
                  <a:gd name="connsiteX4" fmla="*/ 1004739 w 1004739"/>
                  <a:gd name="connsiteY4" fmla="*/ 3941839 h 4016266"/>
                  <a:gd name="connsiteX5" fmla="*/ 10633 w 1004739"/>
                  <a:gd name="connsiteY5" fmla="*/ 3101867 h 4016266"/>
                  <a:gd name="connsiteX6" fmla="*/ 0 w 1004739"/>
                  <a:gd name="connsiteY6" fmla="*/ 259607 h 4016266"/>
                  <a:gd name="connsiteX7" fmla="*/ 259607 w 1004739"/>
                  <a:gd name="connsiteY7" fmla="*/ 0 h 4016266"/>
                  <a:gd name="connsiteX0" fmla="*/ 259607 w 1040242"/>
                  <a:gd name="connsiteY0" fmla="*/ 0 h 3941839"/>
                  <a:gd name="connsiteX1" fmla="*/ 532481 w 1040242"/>
                  <a:gd name="connsiteY1" fmla="*/ 0 h 3941839"/>
                  <a:gd name="connsiteX2" fmla="*/ 792088 w 1040242"/>
                  <a:gd name="connsiteY2" fmla="*/ 259607 h 3941839"/>
                  <a:gd name="connsiteX3" fmla="*/ 1004739 w 1040242"/>
                  <a:gd name="connsiteY3" fmla="*/ 3941839 h 3941839"/>
                  <a:gd name="connsiteX4" fmla="*/ 10633 w 1040242"/>
                  <a:gd name="connsiteY4" fmla="*/ 3101867 h 3941839"/>
                  <a:gd name="connsiteX5" fmla="*/ 0 w 1040242"/>
                  <a:gd name="connsiteY5" fmla="*/ 259607 h 3941839"/>
                  <a:gd name="connsiteX6" fmla="*/ 259607 w 1040242"/>
                  <a:gd name="connsiteY6" fmla="*/ 0 h 3941839"/>
                  <a:gd name="connsiteX0" fmla="*/ 259607 w 1384020"/>
                  <a:gd name="connsiteY0" fmla="*/ 0 h 3984369"/>
                  <a:gd name="connsiteX1" fmla="*/ 532481 w 1384020"/>
                  <a:gd name="connsiteY1" fmla="*/ 0 h 3984369"/>
                  <a:gd name="connsiteX2" fmla="*/ 792088 w 1384020"/>
                  <a:gd name="connsiteY2" fmla="*/ 259607 h 3984369"/>
                  <a:gd name="connsiteX3" fmla="*/ 1366248 w 1384020"/>
                  <a:gd name="connsiteY3" fmla="*/ 3984369 h 3984369"/>
                  <a:gd name="connsiteX4" fmla="*/ 10633 w 1384020"/>
                  <a:gd name="connsiteY4" fmla="*/ 3101867 h 3984369"/>
                  <a:gd name="connsiteX5" fmla="*/ 0 w 1384020"/>
                  <a:gd name="connsiteY5" fmla="*/ 259607 h 3984369"/>
                  <a:gd name="connsiteX6" fmla="*/ 259607 w 1384020"/>
                  <a:gd name="connsiteY6" fmla="*/ 0 h 3984369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48583"/>
                  <a:gd name="connsiteY0" fmla="*/ 0 h 3963104"/>
                  <a:gd name="connsiteX1" fmla="*/ 532481 w 1148583"/>
                  <a:gd name="connsiteY1" fmla="*/ 0 h 3963104"/>
                  <a:gd name="connsiteX2" fmla="*/ 792088 w 1148583"/>
                  <a:gd name="connsiteY2" fmla="*/ 259607 h 3963104"/>
                  <a:gd name="connsiteX3" fmla="*/ 1121701 w 1148583"/>
                  <a:gd name="connsiteY3" fmla="*/ 3963104 h 3963104"/>
                  <a:gd name="connsiteX4" fmla="*/ 10633 w 1148583"/>
                  <a:gd name="connsiteY4" fmla="*/ 3101867 h 3963104"/>
                  <a:gd name="connsiteX5" fmla="*/ 0 w 1148583"/>
                  <a:gd name="connsiteY5" fmla="*/ 259607 h 3963104"/>
                  <a:gd name="connsiteX6" fmla="*/ 259607 w 1148583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210113"/>
                  <a:gd name="connsiteY0" fmla="*/ 0 h 3963640"/>
                  <a:gd name="connsiteX1" fmla="*/ 564605 w 1210113"/>
                  <a:gd name="connsiteY1" fmla="*/ 0 h 3963640"/>
                  <a:gd name="connsiteX2" fmla="*/ 824212 w 1210113"/>
                  <a:gd name="connsiteY2" fmla="*/ 259607 h 3963640"/>
                  <a:gd name="connsiteX3" fmla="*/ 1153825 w 1210113"/>
                  <a:gd name="connsiteY3" fmla="*/ 3963104 h 3963640"/>
                  <a:gd name="connsiteX4" fmla="*/ 228 w 1210113"/>
                  <a:gd name="connsiteY4" fmla="*/ 2867951 h 3963640"/>
                  <a:gd name="connsiteX5" fmla="*/ 32124 w 1210113"/>
                  <a:gd name="connsiteY5" fmla="*/ 259607 h 3963640"/>
                  <a:gd name="connsiteX6" fmla="*/ 291731 w 1210113"/>
                  <a:gd name="connsiteY6" fmla="*/ 0 h 3963640"/>
                  <a:gd name="connsiteX0" fmla="*/ 291731 w 1202597"/>
                  <a:gd name="connsiteY0" fmla="*/ 0 h 3963104"/>
                  <a:gd name="connsiteX1" fmla="*/ 564605 w 1202597"/>
                  <a:gd name="connsiteY1" fmla="*/ 0 h 3963104"/>
                  <a:gd name="connsiteX2" fmla="*/ 824212 w 1202597"/>
                  <a:gd name="connsiteY2" fmla="*/ 259607 h 3963104"/>
                  <a:gd name="connsiteX3" fmla="*/ 865240 w 1202597"/>
                  <a:gd name="connsiteY3" fmla="*/ 2853423 h 3963104"/>
                  <a:gd name="connsiteX4" fmla="*/ 1153825 w 1202597"/>
                  <a:gd name="connsiteY4" fmla="*/ 3963104 h 3963104"/>
                  <a:gd name="connsiteX5" fmla="*/ 228 w 1202597"/>
                  <a:gd name="connsiteY5" fmla="*/ 2867951 h 3963104"/>
                  <a:gd name="connsiteX6" fmla="*/ 32124 w 1202597"/>
                  <a:gd name="connsiteY6" fmla="*/ 259607 h 3963104"/>
                  <a:gd name="connsiteX7" fmla="*/ 291731 w 1202597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100"/>
                  <a:gd name="connsiteY0" fmla="*/ 0 h 3963104"/>
                  <a:gd name="connsiteX1" fmla="*/ 564605 w 1195100"/>
                  <a:gd name="connsiteY1" fmla="*/ 0 h 3963104"/>
                  <a:gd name="connsiteX2" fmla="*/ 824212 w 1195100"/>
                  <a:gd name="connsiteY2" fmla="*/ 259607 h 3963104"/>
                  <a:gd name="connsiteX3" fmla="*/ 833342 w 1195100"/>
                  <a:gd name="connsiteY3" fmla="*/ 2864055 h 3963104"/>
                  <a:gd name="connsiteX4" fmla="*/ 1153825 w 1195100"/>
                  <a:gd name="connsiteY4" fmla="*/ 3963104 h 3963104"/>
                  <a:gd name="connsiteX5" fmla="*/ 228 w 1195100"/>
                  <a:gd name="connsiteY5" fmla="*/ 2867951 h 3963104"/>
                  <a:gd name="connsiteX6" fmla="*/ 32124 w 1195100"/>
                  <a:gd name="connsiteY6" fmla="*/ 259607 h 3963104"/>
                  <a:gd name="connsiteX7" fmla="*/ 291731 w 1195100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777"/>
                  <a:gd name="connsiteY0" fmla="*/ 0 h 3963104"/>
                  <a:gd name="connsiteX1" fmla="*/ 564605 w 1195777"/>
                  <a:gd name="connsiteY1" fmla="*/ 0 h 3963104"/>
                  <a:gd name="connsiteX2" fmla="*/ 824212 w 1195777"/>
                  <a:gd name="connsiteY2" fmla="*/ 259607 h 3963104"/>
                  <a:gd name="connsiteX3" fmla="*/ 843975 w 1195777"/>
                  <a:gd name="connsiteY3" fmla="*/ 2832157 h 3963104"/>
                  <a:gd name="connsiteX4" fmla="*/ 1153825 w 1195777"/>
                  <a:gd name="connsiteY4" fmla="*/ 3963104 h 3963104"/>
                  <a:gd name="connsiteX5" fmla="*/ 228 w 1195777"/>
                  <a:gd name="connsiteY5" fmla="*/ 2867951 h 3963104"/>
                  <a:gd name="connsiteX6" fmla="*/ 32124 w 1195777"/>
                  <a:gd name="connsiteY6" fmla="*/ 259607 h 3963104"/>
                  <a:gd name="connsiteX7" fmla="*/ 291731 w 1195777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3379" h="3963104">
                    <a:moveTo>
                      <a:pt x="291731" y="0"/>
                    </a:moveTo>
                    <a:lnTo>
                      <a:pt x="564605" y="0"/>
                    </a:lnTo>
                    <a:cubicBezTo>
                      <a:pt x="707982" y="0"/>
                      <a:pt x="824212" y="116230"/>
                      <a:pt x="824212" y="259607"/>
                    </a:cubicBezTo>
                    <a:cubicBezTo>
                      <a:pt x="812311" y="1450613"/>
                      <a:pt x="789639" y="1742312"/>
                      <a:pt x="804710" y="2820937"/>
                    </a:cubicBezTo>
                    <a:cubicBezTo>
                      <a:pt x="785221" y="3416922"/>
                      <a:pt x="1344067" y="3958911"/>
                      <a:pt x="1153825" y="3963104"/>
                    </a:cubicBezTo>
                    <a:cubicBezTo>
                      <a:pt x="691323" y="3853235"/>
                      <a:pt x="5536" y="3498816"/>
                      <a:pt x="228" y="2867951"/>
                    </a:cubicBezTo>
                    <a:cubicBezTo>
                      <a:pt x="-3316" y="1920531"/>
                      <a:pt x="35668" y="1207027"/>
                      <a:pt x="32124" y="259607"/>
                    </a:cubicBezTo>
                    <a:cubicBezTo>
                      <a:pt x="32124" y="116230"/>
                      <a:pt x="148354" y="0"/>
                      <a:pt x="2917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Round Same Side Corner Rectangle 6">
                <a:extLst>
                  <a:ext uri="{FF2B5EF4-FFF2-40B4-BE49-F238E27FC236}">
                    <a16:creationId xmlns:a16="http://schemas.microsoft.com/office/drawing/2014/main" id="{1B97F382-F14A-4396-9572-814AC9894D76}"/>
                  </a:ext>
                </a:extLst>
              </p:cNvPr>
              <p:cNvSpPr/>
              <p:nvPr/>
            </p:nvSpPr>
            <p:spPr>
              <a:xfrm rot="10800000">
                <a:off x="3313887" y="2197644"/>
                <a:ext cx="970080" cy="3202984"/>
              </a:xfrm>
              <a:custGeom>
                <a:avLst/>
                <a:gdLst>
                  <a:gd name="connsiteX0" fmla="*/ 387196 w 792088"/>
                  <a:gd name="connsiteY0" fmla="*/ 0 h 2736304"/>
                  <a:gd name="connsiteX1" fmla="*/ 404892 w 792088"/>
                  <a:gd name="connsiteY1" fmla="*/ 0 h 2736304"/>
                  <a:gd name="connsiteX2" fmla="*/ 792088 w 792088"/>
                  <a:gd name="connsiteY2" fmla="*/ 387196 h 2736304"/>
                  <a:gd name="connsiteX3" fmla="*/ 792088 w 792088"/>
                  <a:gd name="connsiteY3" fmla="*/ 2736304 h 2736304"/>
                  <a:gd name="connsiteX4" fmla="*/ 792088 w 792088"/>
                  <a:gd name="connsiteY4" fmla="*/ 2736304 h 2736304"/>
                  <a:gd name="connsiteX5" fmla="*/ 0 w 792088"/>
                  <a:gd name="connsiteY5" fmla="*/ 2736304 h 2736304"/>
                  <a:gd name="connsiteX6" fmla="*/ 0 w 792088"/>
                  <a:gd name="connsiteY6" fmla="*/ 2736304 h 2736304"/>
                  <a:gd name="connsiteX7" fmla="*/ 0 w 792088"/>
                  <a:gd name="connsiteY7" fmla="*/ 387196 h 2736304"/>
                  <a:gd name="connsiteX8" fmla="*/ 387196 w 792088"/>
                  <a:gd name="connsiteY8" fmla="*/ 0 h 273630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898729"/>
                  <a:gd name="connsiteY0" fmla="*/ 0 h 3236034"/>
                  <a:gd name="connsiteX1" fmla="*/ 755766 w 898729"/>
                  <a:gd name="connsiteY1" fmla="*/ 202018 h 3236034"/>
                  <a:gd name="connsiteX2" fmla="*/ 792088 w 898729"/>
                  <a:gd name="connsiteY2" fmla="*/ 886926 h 3236034"/>
                  <a:gd name="connsiteX3" fmla="*/ 792088 w 898729"/>
                  <a:gd name="connsiteY3" fmla="*/ 3236034 h 3236034"/>
                  <a:gd name="connsiteX4" fmla="*/ 792088 w 898729"/>
                  <a:gd name="connsiteY4" fmla="*/ 3236034 h 3236034"/>
                  <a:gd name="connsiteX5" fmla="*/ 0 w 898729"/>
                  <a:gd name="connsiteY5" fmla="*/ 3236034 h 3236034"/>
                  <a:gd name="connsiteX6" fmla="*/ 0 w 898729"/>
                  <a:gd name="connsiteY6" fmla="*/ 3236034 h 3236034"/>
                  <a:gd name="connsiteX7" fmla="*/ 0 w 898729"/>
                  <a:gd name="connsiteY7" fmla="*/ 886926 h 3236034"/>
                  <a:gd name="connsiteX8" fmla="*/ 397829 w 898729"/>
                  <a:gd name="connsiteY8" fmla="*/ 0 h 3236034"/>
                  <a:gd name="connsiteX0" fmla="*/ 397829 w 901981"/>
                  <a:gd name="connsiteY0" fmla="*/ 0 h 3236034"/>
                  <a:gd name="connsiteX1" fmla="*/ 755766 w 901981"/>
                  <a:gd name="connsiteY1" fmla="*/ 202018 h 3236034"/>
                  <a:gd name="connsiteX2" fmla="*/ 802721 w 901981"/>
                  <a:gd name="connsiteY2" fmla="*/ 1099577 h 3236034"/>
                  <a:gd name="connsiteX3" fmla="*/ 792088 w 901981"/>
                  <a:gd name="connsiteY3" fmla="*/ 3236034 h 3236034"/>
                  <a:gd name="connsiteX4" fmla="*/ 792088 w 901981"/>
                  <a:gd name="connsiteY4" fmla="*/ 3236034 h 3236034"/>
                  <a:gd name="connsiteX5" fmla="*/ 0 w 901981"/>
                  <a:gd name="connsiteY5" fmla="*/ 3236034 h 3236034"/>
                  <a:gd name="connsiteX6" fmla="*/ 0 w 901981"/>
                  <a:gd name="connsiteY6" fmla="*/ 3236034 h 3236034"/>
                  <a:gd name="connsiteX7" fmla="*/ 0 w 901981"/>
                  <a:gd name="connsiteY7" fmla="*/ 886926 h 3236034"/>
                  <a:gd name="connsiteX8" fmla="*/ 397829 w 901981"/>
                  <a:gd name="connsiteY8" fmla="*/ 0 h 3236034"/>
                  <a:gd name="connsiteX0" fmla="*/ 397829 w 951558"/>
                  <a:gd name="connsiteY0" fmla="*/ 0 h 3236034"/>
                  <a:gd name="connsiteX1" fmla="*/ 755766 w 951558"/>
                  <a:gd name="connsiteY1" fmla="*/ 202018 h 3236034"/>
                  <a:gd name="connsiteX2" fmla="*/ 802721 w 951558"/>
                  <a:gd name="connsiteY2" fmla="*/ 1099577 h 3236034"/>
                  <a:gd name="connsiteX3" fmla="*/ 792088 w 951558"/>
                  <a:gd name="connsiteY3" fmla="*/ 3236034 h 3236034"/>
                  <a:gd name="connsiteX4" fmla="*/ 792088 w 951558"/>
                  <a:gd name="connsiteY4" fmla="*/ 3236034 h 3236034"/>
                  <a:gd name="connsiteX5" fmla="*/ 0 w 951558"/>
                  <a:gd name="connsiteY5" fmla="*/ 3236034 h 3236034"/>
                  <a:gd name="connsiteX6" fmla="*/ 0 w 951558"/>
                  <a:gd name="connsiteY6" fmla="*/ 3236034 h 3236034"/>
                  <a:gd name="connsiteX7" fmla="*/ 0 w 951558"/>
                  <a:gd name="connsiteY7" fmla="*/ 886926 h 3236034"/>
                  <a:gd name="connsiteX8" fmla="*/ 397829 w 951558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802721"/>
                  <a:gd name="connsiteY0" fmla="*/ 0 h 3236034"/>
                  <a:gd name="connsiteX1" fmla="*/ 802721 w 802721"/>
                  <a:gd name="connsiteY1" fmla="*/ 1099577 h 3236034"/>
                  <a:gd name="connsiteX2" fmla="*/ 792088 w 802721"/>
                  <a:gd name="connsiteY2" fmla="*/ 3236034 h 3236034"/>
                  <a:gd name="connsiteX3" fmla="*/ 792088 w 802721"/>
                  <a:gd name="connsiteY3" fmla="*/ 3236034 h 3236034"/>
                  <a:gd name="connsiteX4" fmla="*/ 0 w 802721"/>
                  <a:gd name="connsiteY4" fmla="*/ 3236034 h 3236034"/>
                  <a:gd name="connsiteX5" fmla="*/ 0 w 802721"/>
                  <a:gd name="connsiteY5" fmla="*/ 3236034 h 3236034"/>
                  <a:gd name="connsiteX6" fmla="*/ 0 w 802721"/>
                  <a:gd name="connsiteY6" fmla="*/ 886926 h 3236034"/>
                  <a:gd name="connsiteX7" fmla="*/ 397829 w 802721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117407"/>
                  <a:gd name="connsiteY0" fmla="*/ 0 h 3236034"/>
                  <a:gd name="connsiteX1" fmla="*/ 802721 w 1117407"/>
                  <a:gd name="connsiteY1" fmla="*/ 1099577 h 3236034"/>
                  <a:gd name="connsiteX2" fmla="*/ 792088 w 1117407"/>
                  <a:gd name="connsiteY2" fmla="*/ 3236034 h 3236034"/>
                  <a:gd name="connsiteX3" fmla="*/ 792088 w 1117407"/>
                  <a:gd name="connsiteY3" fmla="*/ 3236034 h 3236034"/>
                  <a:gd name="connsiteX4" fmla="*/ 0 w 1117407"/>
                  <a:gd name="connsiteY4" fmla="*/ 3236034 h 3236034"/>
                  <a:gd name="connsiteX5" fmla="*/ 0 w 1117407"/>
                  <a:gd name="connsiteY5" fmla="*/ 3236034 h 3236034"/>
                  <a:gd name="connsiteX6" fmla="*/ 0 w 1117407"/>
                  <a:gd name="connsiteY6" fmla="*/ 886926 h 3236034"/>
                  <a:gd name="connsiteX7" fmla="*/ 397829 w 1117407"/>
                  <a:gd name="connsiteY7" fmla="*/ 0 h 3236034"/>
                  <a:gd name="connsiteX0" fmla="*/ 397829 w 1125562"/>
                  <a:gd name="connsiteY0" fmla="*/ 0 h 3236034"/>
                  <a:gd name="connsiteX1" fmla="*/ 813354 w 1125562"/>
                  <a:gd name="connsiteY1" fmla="*/ 1344126 h 3236034"/>
                  <a:gd name="connsiteX2" fmla="*/ 792088 w 1125562"/>
                  <a:gd name="connsiteY2" fmla="*/ 3236034 h 3236034"/>
                  <a:gd name="connsiteX3" fmla="*/ 792088 w 1125562"/>
                  <a:gd name="connsiteY3" fmla="*/ 3236034 h 3236034"/>
                  <a:gd name="connsiteX4" fmla="*/ 0 w 1125562"/>
                  <a:gd name="connsiteY4" fmla="*/ 3236034 h 3236034"/>
                  <a:gd name="connsiteX5" fmla="*/ 0 w 1125562"/>
                  <a:gd name="connsiteY5" fmla="*/ 3236034 h 3236034"/>
                  <a:gd name="connsiteX6" fmla="*/ 0 w 1125562"/>
                  <a:gd name="connsiteY6" fmla="*/ 886926 h 3236034"/>
                  <a:gd name="connsiteX7" fmla="*/ 397829 w 1125562"/>
                  <a:gd name="connsiteY7" fmla="*/ 0 h 3236034"/>
                  <a:gd name="connsiteX0" fmla="*/ 397829 w 1109289"/>
                  <a:gd name="connsiteY0" fmla="*/ 0 h 3236034"/>
                  <a:gd name="connsiteX1" fmla="*/ 792089 w 1109289"/>
                  <a:gd name="connsiteY1" fmla="*/ 1312228 h 3236034"/>
                  <a:gd name="connsiteX2" fmla="*/ 792088 w 1109289"/>
                  <a:gd name="connsiteY2" fmla="*/ 3236034 h 3236034"/>
                  <a:gd name="connsiteX3" fmla="*/ 792088 w 1109289"/>
                  <a:gd name="connsiteY3" fmla="*/ 3236034 h 3236034"/>
                  <a:gd name="connsiteX4" fmla="*/ 0 w 1109289"/>
                  <a:gd name="connsiteY4" fmla="*/ 3236034 h 3236034"/>
                  <a:gd name="connsiteX5" fmla="*/ 0 w 1109289"/>
                  <a:gd name="connsiteY5" fmla="*/ 3236034 h 3236034"/>
                  <a:gd name="connsiteX6" fmla="*/ 0 w 1109289"/>
                  <a:gd name="connsiteY6" fmla="*/ 886926 h 3236034"/>
                  <a:gd name="connsiteX7" fmla="*/ 397829 w 1109289"/>
                  <a:gd name="connsiteY7" fmla="*/ 0 h 3236034"/>
                  <a:gd name="connsiteX0" fmla="*/ 397829 w 1076274"/>
                  <a:gd name="connsiteY0" fmla="*/ 0 h 3236034"/>
                  <a:gd name="connsiteX1" fmla="*/ 792089 w 1076274"/>
                  <a:gd name="connsiteY1" fmla="*/ 1312228 h 3236034"/>
                  <a:gd name="connsiteX2" fmla="*/ 792088 w 1076274"/>
                  <a:gd name="connsiteY2" fmla="*/ 3236034 h 3236034"/>
                  <a:gd name="connsiteX3" fmla="*/ 792088 w 1076274"/>
                  <a:gd name="connsiteY3" fmla="*/ 3236034 h 3236034"/>
                  <a:gd name="connsiteX4" fmla="*/ 0 w 1076274"/>
                  <a:gd name="connsiteY4" fmla="*/ 3236034 h 3236034"/>
                  <a:gd name="connsiteX5" fmla="*/ 0 w 1076274"/>
                  <a:gd name="connsiteY5" fmla="*/ 3236034 h 3236034"/>
                  <a:gd name="connsiteX6" fmla="*/ 0 w 1076274"/>
                  <a:gd name="connsiteY6" fmla="*/ 886926 h 3236034"/>
                  <a:gd name="connsiteX7" fmla="*/ 397829 w 1076274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84929"/>
                  <a:gd name="connsiteY0" fmla="*/ 0 h 3236034"/>
                  <a:gd name="connsiteX1" fmla="*/ 930312 w 1184929"/>
                  <a:gd name="connsiteY1" fmla="*/ 1142108 h 3236034"/>
                  <a:gd name="connsiteX2" fmla="*/ 792088 w 1184929"/>
                  <a:gd name="connsiteY2" fmla="*/ 3236034 h 3236034"/>
                  <a:gd name="connsiteX3" fmla="*/ 792088 w 1184929"/>
                  <a:gd name="connsiteY3" fmla="*/ 3236034 h 3236034"/>
                  <a:gd name="connsiteX4" fmla="*/ 0 w 1184929"/>
                  <a:gd name="connsiteY4" fmla="*/ 3236034 h 3236034"/>
                  <a:gd name="connsiteX5" fmla="*/ 0 w 1184929"/>
                  <a:gd name="connsiteY5" fmla="*/ 3236034 h 3236034"/>
                  <a:gd name="connsiteX6" fmla="*/ 0 w 1184929"/>
                  <a:gd name="connsiteY6" fmla="*/ 886926 h 3236034"/>
                  <a:gd name="connsiteX7" fmla="*/ 397829 w 1184929"/>
                  <a:gd name="connsiteY7" fmla="*/ 0 h 3236034"/>
                  <a:gd name="connsiteX0" fmla="*/ 397829 w 1111112"/>
                  <a:gd name="connsiteY0" fmla="*/ 0 h 3236034"/>
                  <a:gd name="connsiteX1" fmla="*/ 930312 w 1111112"/>
                  <a:gd name="connsiteY1" fmla="*/ 1142108 h 3236034"/>
                  <a:gd name="connsiteX2" fmla="*/ 792088 w 1111112"/>
                  <a:gd name="connsiteY2" fmla="*/ 3236034 h 3236034"/>
                  <a:gd name="connsiteX3" fmla="*/ 792088 w 1111112"/>
                  <a:gd name="connsiteY3" fmla="*/ 3236034 h 3236034"/>
                  <a:gd name="connsiteX4" fmla="*/ 0 w 1111112"/>
                  <a:gd name="connsiteY4" fmla="*/ 3236034 h 3236034"/>
                  <a:gd name="connsiteX5" fmla="*/ 0 w 1111112"/>
                  <a:gd name="connsiteY5" fmla="*/ 3236034 h 3236034"/>
                  <a:gd name="connsiteX6" fmla="*/ 0 w 1111112"/>
                  <a:gd name="connsiteY6" fmla="*/ 886926 h 3236034"/>
                  <a:gd name="connsiteX7" fmla="*/ 397829 w 1111112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1550"/>
                  <a:gd name="connsiteY0" fmla="*/ 0 h 3236034"/>
                  <a:gd name="connsiteX1" fmla="*/ 930312 w 1151550"/>
                  <a:gd name="connsiteY1" fmla="*/ 1142108 h 3236034"/>
                  <a:gd name="connsiteX2" fmla="*/ 792088 w 1151550"/>
                  <a:gd name="connsiteY2" fmla="*/ 3236034 h 3236034"/>
                  <a:gd name="connsiteX3" fmla="*/ 792088 w 1151550"/>
                  <a:gd name="connsiteY3" fmla="*/ 3236034 h 3236034"/>
                  <a:gd name="connsiteX4" fmla="*/ 0 w 1151550"/>
                  <a:gd name="connsiteY4" fmla="*/ 3236034 h 3236034"/>
                  <a:gd name="connsiteX5" fmla="*/ 0 w 1151550"/>
                  <a:gd name="connsiteY5" fmla="*/ 3236034 h 3236034"/>
                  <a:gd name="connsiteX6" fmla="*/ 0 w 1151550"/>
                  <a:gd name="connsiteY6" fmla="*/ 886926 h 3236034"/>
                  <a:gd name="connsiteX7" fmla="*/ 397829 w 1151550"/>
                  <a:gd name="connsiteY7" fmla="*/ 0 h 3236034"/>
                  <a:gd name="connsiteX0" fmla="*/ 397829 w 1081399"/>
                  <a:gd name="connsiteY0" fmla="*/ 0 h 3236034"/>
                  <a:gd name="connsiteX1" fmla="*/ 834842 w 1081399"/>
                  <a:gd name="connsiteY1" fmla="*/ 1099578 h 3236034"/>
                  <a:gd name="connsiteX2" fmla="*/ 792088 w 1081399"/>
                  <a:gd name="connsiteY2" fmla="*/ 3236034 h 3236034"/>
                  <a:gd name="connsiteX3" fmla="*/ 792088 w 1081399"/>
                  <a:gd name="connsiteY3" fmla="*/ 3236034 h 3236034"/>
                  <a:gd name="connsiteX4" fmla="*/ 0 w 1081399"/>
                  <a:gd name="connsiteY4" fmla="*/ 3236034 h 3236034"/>
                  <a:gd name="connsiteX5" fmla="*/ 0 w 1081399"/>
                  <a:gd name="connsiteY5" fmla="*/ 3236034 h 3236034"/>
                  <a:gd name="connsiteX6" fmla="*/ 0 w 1081399"/>
                  <a:gd name="connsiteY6" fmla="*/ 886926 h 3236034"/>
                  <a:gd name="connsiteX7" fmla="*/ 397829 w 1081399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43356"/>
                  <a:gd name="connsiteY0" fmla="*/ 0 h 3236034"/>
                  <a:gd name="connsiteX1" fmla="*/ 780289 w 1043356"/>
                  <a:gd name="connsiteY1" fmla="*/ 1216537 h 3236034"/>
                  <a:gd name="connsiteX2" fmla="*/ 792088 w 1043356"/>
                  <a:gd name="connsiteY2" fmla="*/ 3236034 h 3236034"/>
                  <a:gd name="connsiteX3" fmla="*/ 792088 w 1043356"/>
                  <a:gd name="connsiteY3" fmla="*/ 3236034 h 3236034"/>
                  <a:gd name="connsiteX4" fmla="*/ 0 w 1043356"/>
                  <a:gd name="connsiteY4" fmla="*/ 3236034 h 3236034"/>
                  <a:gd name="connsiteX5" fmla="*/ 0 w 1043356"/>
                  <a:gd name="connsiteY5" fmla="*/ 3236034 h 3236034"/>
                  <a:gd name="connsiteX6" fmla="*/ 0 w 1043356"/>
                  <a:gd name="connsiteY6" fmla="*/ 886926 h 3236034"/>
                  <a:gd name="connsiteX7" fmla="*/ 397829 w 1043356"/>
                  <a:gd name="connsiteY7" fmla="*/ 0 h 3236034"/>
                  <a:gd name="connsiteX0" fmla="*/ 397829 w 971742"/>
                  <a:gd name="connsiteY0" fmla="*/ 0 h 3236034"/>
                  <a:gd name="connsiteX1" fmla="*/ 780289 w 971742"/>
                  <a:gd name="connsiteY1" fmla="*/ 1216537 h 3236034"/>
                  <a:gd name="connsiteX2" fmla="*/ 792088 w 971742"/>
                  <a:gd name="connsiteY2" fmla="*/ 3236034 h 3236034"/>
                  <a:gd name="connsiteX3" fmla="*/ 792088 w 971742"/>
                  <a:gd name="connsiteY3" fmla="*/ 3236034 h 3236034"/>
                  <a:gd name="connsiteX4" fmla="*/ 0 w 971742"/>
                  <a:gd name="connsiteY4" fmla="*/ 3236034 h 3236034"/>
                  <a:gd name="connsiteX5" fmla="*/ 0 w 971742"/>
                  <a:gd name="connsiteY5" fmla="*/ 3236034 h 3236034"/>
                  <a:gd name="connsiteX6" fmla="*/ 0 w 971742"/>
                  <a:gd name="connsiteY6" fmla="*/ 886926 h 3236034"/>
                  <a:gd name="connsiteX7" fmla="*/ 397829 w 971742"/>
                  <a:gd name="connsiteY7" fmla="*/ 0 h 3236034"/>
                  <a:gd name="connsiteX0" fmla="*/ 397829 w 1007471"/>
                  <a:gd name="connsiteY0" fmla="*/ 0 h 3236034"/>
                  <a:gd name="connsiteX1" fmla="*/ 780289 w 1007471"/>
                  <a:gd name="connsiteY1" fmla="*/ 1216537 h 3236034"/>
                  <a:gd name="connsiteX2" fmla="*/ 792088 w 1007471"/>
                  <a:gd name="connsiteY2" fmla="*/ 3236034 h 3236034"/>
                  <a:gd name="connsiteX3" fmla="*/ 792088 w 1007471"/>
                  <a:gd name="connsiteY3" fmla="*/ 3236034 h 3236034"/>
                  <a:gd name="connsiteX4" fmla="*/ 0 w 1007471"/>
                  <a:gd name="connsiteY4" fmla="*/ 3236034 h 3236034"/>
                  <a:gd name="connsiteX5" fmla="*/ 0 w 1007471"/>
                  <a:gd name="connsiteY5" fmla="*/ 3236034 h 3236034"/>
                  <a:gd name="connsiteX6" fmla="*/ 0 w 1007471"/>
                  <a:gd name="connsiteY6" fmla="*/ 886926 h 3236034"/>
                  <a:gd name="connsiteX7" fmla="*/ 397829 w 1007471"/>
                  <a:gd name="connsiteY7" fmla="*/ 0 h 3236034"/>
                  <a:gd name="connsiteX0" fmla="*/ 397829 w 983631"/>
                  <a:gd name="connsiteY0" fmla="*/ 0 h 3236034"/>
                  <a:gd name="connsiteX1" fmla="*/ 780289 w 983631"/>
                  <a:gd name="connsiteY1" fmla="*/ 1216537 h 3236034"/>
                  <a:gd name="connsiteX2" fmla="*/ 792088 w 983631"/>
                  <a:gd name="connsiteY2" fmla="*/ 3236034 h 3236034"/>
                  <a:gd name="connsiteX3" fmla="*/ 792088 w 983631"/>
                  <a:gd name="connsiteY3" fmla="*/ 3236034 h 3236034"/>
                  <a:gd name="connsiteX4" fmla="*/ 0 w 983631"/>
                  <a:gd name="connsiteY4" fmla="*/ 3236034 h 3236034"/>
                  <a:gd name="connsiteX5" fmla="*/ 0 w 983631"/>
                  <a:gd name="connsiteY5" fmla="*/ 3236034 h 3236034"/>
                  <a:gd name="connsiteX6" fmla="*/ 0 w 983631"/>
                  <a:gd name="connsiteY6" fmla="*/ 886926 h 3236034"/>
                  <a:gd name="connsiteX7" fmla="*/ 397829 w 983631"/>
                  <a:gd name="connsiteY7" fmla="*/ 0 h 3236034"/>
                  <a:gd name="connsiteX0" fmla="*/ 397829 w 983630"/>
                  <a:gd name="connsiteY0" fmla="*/ 9390 h 3245424"/>
                  <a:gd name="connsiteX1" fmla="*/ 780289 w 983630"/>
                  <a:gd name="connsiteY1" fmla="*/ 1225927 h 3245424"/>
                  <a:gd name="connsiteX2" fmla="*/ 792088 w 983630"/>
                  <a:gd name="connsiteY2" fmla="*/ 3245424 h 3245424"/>
                  <a:gd name="connsiteX3" fmla="*/ 792088 w 983630"/>
                  <a:gd name="connsiteY3" fmla="*/ 3245424 h 3245424"/>
                  <a:gd name="connsiteX4" fmla="*/ 0 w 983630"/>
                  <a:gd name="connsiteY4" fmla="*/ 3245424 h 3245424"/>
                  <a:gd name="connsiteX5" fmla="*/ 0 w 983630"/>
                  <a:gd name="connsiteY5" fmla="*/ 3245424 h 3245424"/>
                  <a:gd name="connsiteX6" fmla="*/ 0 w 983630"/>
                  <a:gd name="connsiteY6" fmla="*/ 896316 h 3245424"/>
                  <a:gd name="connsiteX7" fmla="*/ 397829 w 983630"/>
                  <a:gd name="connsiteY7" fmla="*/ 9390 h 3245424"/>
                  <a:gd name="connsiteX0" fmla="*/ 397829 w 974605"/>
                  <a:gd name="connsiteY0" fmla="*/ 6357 h 3242391"/>
                  <a:gd name="connsiteX1" fmla="*/ 766650 w 974605"/>
                  <a:gd name="connsiteY1" fmla="*/ 1552503 h 3242391"/>
                  <a:gd name="connsiteX2" fmla="*/ 792088 w 974605"/>
                  <a:gd name="connsiteY2" fmla="*/ 3242391 h 3242391"/>
                  <a:gd name="connsiteX3" fmla="*/ 792088 w 974605"/>
                  <a:gd name="connsiteY3" fmla="*/ 3242391 h 3242391"/>
                  <a:gd name="connsiteX4" fmla="*/ 0 w 974605"/>
                  <a:gd name="connsiteY4" fmla="*/ 3242391 h 3242391"/>
                  <a:gd name="connsiteX5" fmla="*/ 0 w 974605"/>
                  <a:gd name="connsiteY5" fmla="*/ 3242391 h 3242391"/>
                  <a:gd name="connsiteX6" fmla="*/ 0 w 974605"/>
                  <a:gd name="connsiteY6" fmla="*/ 893283 h 3242391"/>
                  <a:gd name="connsiteX7" fmla="*/ 397829 w 974605"/>
                  <a:gd name="connsiteY7" fmla="*/ 6357 h 3242391"/>
                  <a:gd name="connsiteX0" fmla="*/ 397829 w 964009"/>
                  <a:gd name="connsiteY0" fmla="*/ 7874 h 3243908"/>
                  <a:gd name="connsiteX1" fmla="*/ 766650 w 964009"/>
                  <a:gd name="connsiteY1" fmla="*/ 1554020 h 3243908"/>
                  <a:gd name="connsiteX2" fmla="*/ 792088 w 964009"/>
                  <a:gd name="connsiteY2" fmla="*/ 3243908 h 3243908"/>
                  <a:gd name="connsiteX3" fmla="*/ 792088 w 964009"/>
                  <a:gd name="connsiteY3" fmla="*/ 3243908 h 3243908"/>
                  <a:gd name="connsiteX4" fmla="*/ 0 w 964009"/>
                  <a:gd name="connsiteY4" fmla="*/ 3243908 h 3243908"/>
                  <a:gd name="connsiteX5" fmla="*/ 0 w 964009"/>
                  <a:gd name="connsiteY5" fmla="*/ 3243908 h 3243908"/>
                  <a:gd name="connsiteX6" fmla="*/ 0 w 964009"/>
                  <a:gd name="connsiteY6" fmla="*/ 894800 h 3243908"/>
                  <a:gd name="connsiteX7" fmla="*/ 397829 w 964009"/>
                  <a:gd name="connsiteY7" fmla="*/ 7874 h 3243908"/>
                  <a:gd name="connsiteX0" fmla="*/ 397829 w 1103655"/>
                  <a:gd name="connsiteY0" fmla="*/ 5470 h 3241504"/>
                  <a:gd name="connsiteX1" fmla="*/ 1096679 w 1103655"/>
                  <a:gd name="connsiteY1" fmla="*/ 590921 h 3241504"/>
                  <a:gd name="connsiteX2" fmla="*/ 766650 w 1103655"/>
                  <a:gd name="connsiteY2" fmla="*/ 1551616 h 3241504"/>
                  <a:gd name="connsiteX3" fmla="*/ 792088 w 1103655"/>
                  <a:gd name="connsiteY3" fmla="*/ 3241504 h 3241504"/>
                  <a:gd name="connsiteX4" fmla="*/ 792088 w 1103655"/>
                  <a:gd name="connsiteY4" fmla="*/ 3241504 h 3241504"/>
                  <a:gd name="connsiteX5" fmla="*/ 0 w 1103655"/>
                  <a:gd name="connsiteY5" fmla="*/ 3241504 h 3241504"/>
                  <a:gd name="connsiteX6" fmla="*/ 0 w 1103655"/>
                  <a:gd name="connsiteY6" fmla="*/ 3241504 h 3241504"/>
                  <a:gd name="connsiteX7" fmla="*/ 0 w 1103655"/>
                  <a:gd name="connsiteY7" fmla="*/ 892396 h 3241504"/>
                  <a:gd name="connsiteX8" fmla="*/ 397829 w 1103655"/>
                  <a:gd name="connsiteY8" fmla="*/ 5470 h 3241504"/>
                  <a:gd name="connsiteX0" fmla="*/ 397829 w 1103454"/>
                  <a:gd name="connsiteY0" fmla="*/ 5470 h 3241504"/>
                  <a:gd name="connsiteX1" fmla="*/ 1096679 w 1103454"/>
                  <a:gd name="connsiteY1" fmla="*/ 590921 h 3241504"/>
                  <a:gd name="connsiteX2" fmla="*/ 754433 w 1103454"/>
                  <a:gd name="connsiteY2" fmla="*/ 1523041 h 3241504"/>
                  <a:gd name="connsiteX3" fmla="*/ 792088 w 1103454"/>
                  <a:gd name="connsiteY3" fmla="*/ 3241504 h 3241504"/>
                  <a:gd name="connsiteX4" fmla="*/ 792088 w 1103454"/>
                  <a:gd name="connsiteY4" fmla="*/ 3241504 h 3241504"/>
                  <a:gd name="connsiteX5" fmla="*/ 0 w 1103454"/>
                  <a:gd name="connsiteY5" fmla="*/ 3241504 h 3241504"/>
                  <a:gd name="connsiteX6" fmla="*/ 0 w 1103454"/>
                  <a:gd name="connsiteY6" fmla="*/ 3241504 h 3241504"/>
                  <a:gd name="connsiteX7" fmla="*/ 0 w 1103454"/>
                  <a:gd name="connsiteY7" fmla="*/ 892396 h 3241504"/>
                  <a:gd name="connsiteX8" fmla="*/ 397829 w 1103454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2304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0399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93682"/>
                  <a:gd name="connsiteY0" fmla="*/ 5721 h 3241755"/>
                  <a:gd name="connsiteX1" fmla="*/ 1188312 w 1193682"/>
                  <a:gd name="connsiteY1" fmla="*/ 572122 h 3241755"/>
                  <a:gd name="connsiteX2" fmla="*/ 754433 w 1193682"/>
                  <a:gd name="connsiteY2" fmla="*/ 1504242 h 3241755"/>
                  <a:gd name="connsiteX3" fmla="*/ 792088 w 1193682"/>
                  <a:gd name="connsiteY3" fmla="*/ 3241755 h 3241755"/>
                  <a:gd name="connsiteX4" fmla="*/ 792088 w 1193682"/>
                  <a:gd name="connsiteY4" fmla="*/ 3241755 h 3241755"/>
                  <a:gd name="connsiteX5" fmla="*/ 0 w 1193682"/>
                  <a:gd name="connsiteY5" fmla="*/ 3241755 h 3241755"/>
                  <a:gd name="connsiteX6" fmla="*/ 0 w 1193682"/>
                  <a:gd name="connsiteY6" fmla="*/ 3241755 h 3241755"/>
                  <a:gd name="connsiteX7" fmla="*/ 0 w 1193682"/>
                  <a:gd name="connsiteY7" fmla="*/ 892647 h 3241755"/>
                  <a:gd name="connsiteX8" fmla="*/ 397829 w 1193682"/>
                  <a:gd name="connsiteY8" fmla="*/ 5721 h 3241755"/>
                  <a:gd name="connsiteX0" fmla="*/ 397829 w 1188313"/>
                  <a:gd name="connsiteY0" fmla="*/ 5721 h 3241755"/>
                  <a:gd name="connsiteX1" fmla="*/ 1188312 w 1188313"/>
                  <a:gd name="connsiteY1" fmla="*/ 572122 h 3241755"/>
                  <a:gd name="connsiteX2" fmla="*/ 754433 w 1188313"/>
                  <a:gd name="connsiteY2" fmla="*/ 1504242 h 3241755"/>
                  <a:gd name="connsiteX3" fmla="*/ 792088 w 1188313"/>
                  <a:gd name="connsiteY3" fmla="*/ 3241755 h 3241755"/>
                  <a:gd name="connsiteX4" fmla="*/ 792088 w 1188313"/>
                  <a:gd name="connsiteY4" fmla="*/ 3241755 h 3241755"/>
                  <a:gd name="connsiteX5" fmla="*/ 0 w 1188313"/>
                  <a:gd name="connsiteY5" fmla="*/ 3241755 h 3241755"/>
                  <a:gd name="connsiteX6" fmla="*/ 0 w 1188313"/>
                  <a:gd name="connsiteY6" fmla="*/ 3241755 h 3241755"/>
                  <a:gd name="connsiteX7" fmla="*/ 0 w 1188313"/>
                  <a:gd name="connsiteY7" fmla="*/ 892647 h 3241755"/>
                  <a:gd name="connsiteX8" fmla="*/ 397829 w 1188313"/>
                  <a:gd name="connsiteY8" fmla="*/ 5721 h 3241755"/>
                  <a:gd name="connsiteX0" fmla="*/ 397829 w 1200430"/>
                  <a:gd name="connsiteY0" fmla="*/ 6518 h 3242552"/>
                  <a:gd name="connsiteX1" fmla="*/ 1188312 w 1200430"/>
                  <a:gd name="connsiteY1" fmla="*/ 572919 h 3242552"/>
                  <a:gd name="connsiteX2" fmla="*/ 754433 w 1200430"/>
                  <a:gd name="connsiteY2" fmla="*/ 1505039 h 3242552"/>
                  <a:gd name="connsiteX3" fmla="*/ 792088 w 1200430"/>
                  <a:gd name="connsiteY3" fmla="*/ 3242552 h 3242552"/>
                  <a:gd name="connsiteX4" fmla="*/ 792088 w 1200430"/>
                  <a:gd name="connsiteY4" fmla="*/ 3242552 h 3242552"/>
                  <a:gd name="connsiteX5" fmla="*/ 0 w 1200430"/>
                  <a:gd name="connsiteY5" fmla="*/ 3242552 h 3242552"/>
                  <a:gd name="connsiteX6" fmla="*/ 0 w 1200430"/>
                  <a:gd name="connsiteY6" fmla="*/ 3242552 h 3242552"/>
                  <a:gd name="connsiteX7" fmla="*/ 0 w 1200430"/>
                  <a:gd name="connsiteY7" fmla="*/ 893444 h 3242552"/>
                  <a:gd name="connsiteX8" fmla="*/ 397829 w 1200430"/>
                  <a:gd name="connsiteY8" fmla="*/ 6518 h 3242552"/>
                  <a:gd name="connsiteX0" fmla="*/ 367285 w 1200000"/>
                  <a:gd name="connsiteY0" fmla="*/ 7711 h 3186595"/>
                  <a:gd name="connsiteX1" fmla="*/ 1188312 w 1200000"/>
                  <a:gd name="connsiteY1" fmla="*/ 516962 h 3186595"/>
                  <a:gd name="connsiteX2" fmla="*/ 754433 w 1200000"/>
                  <a:gd name="connsiteY2" fmla="*/ 1449082 h 3186595"/>
                  <a:gd name="connsiteX3" fmla="*/ 792088 w 1200000"/>
                  <a:gd name="connsiteY3" fmla="*/ 3186595 h 3186595"/>
                  <a:gd name="connsiteX4" fmla="*/ 792088 w 1200000"/>
                  <a:gd name="connsiteY4" fmla="*/ 3186595 h 3186595"/>
                  <a:gd name="connsiteX5" fmla="*/ 0 w 1200000"/>
                  <a:gd name="connsiteY5" fmla="*/ 3186595 h 3186595"/>
                  <a:gd name="connsiteX6" fmla="*/ 0 w 1200000"/>
                  <a:gd name="connsiteY6" fmla="*/ 3186595 h 3186595"/>
                  <a:gd name="connsiteX7" fmla="*/ 0 w 1200000"/>
                  <a:gd name="connsiteY7" fmla="*/ 837487 h 3186595"/>
                  <a:gd name="connsiteX8" fmla="*/ 367285 w 1200000"/>
                  <a:gd name="connsiteY8" fmla="*/ 7711 h 3186595"/>
                  <a:gd name="connsiteX0" fmla="*/ 367285 w 1200505"/>
                  <a:gd name="connsiteY0" fmla="*/ 1566 h 3180450"/>
                  <a:gd name="connsiteX1" fmla="*/ 1188312 w 1200505"/>
                  <a:gd name="connsiteY1" fmla="*/ 510817 h 3180450"/>
                  <a:gd name="connsiteX2" fmla="*/ 754433 w 1200505"/>
                  <a:gd name="connsiteY2" fmla="*/ 1442937 h 3180450"/>
                  <a:gd name="connsiteX3" fmla="*/ 792088 w 1200505"/>
                  <a:gd name="connsiteY3" fmla="*/ 3180450 h 3180450"/>
                  <a:gd name="connsiteX4" fmla="*/ 792088 w 1200505"/>
                  <a:gd name="connsiteY4" fmla="*/ 3180450 h 3180450"/>
                  <a:gd name="connsiteX5" fmla="*/ 0 w 1200505"/>
                  <a:gd name="connsiteY5" fmla="*/ 3180450 h 3180450"/>
                  <a:gd name="connsiteX6" fmla="*/ 0 w 1200505"/>
                  <a:gd name="connsiteY6" fmla="*/ 3180450 h 3180450"/>
                  <a:gd name="connsiteX7" fmla="*/ 0 w 1200505"/>
                  <a:gd name="connsiteY7" fmla="*/ 831342 h 3180450"/>
                  <a:gd name="connsiteX8" fmla="*/ 367285 w 1200505"/>
                  <a:gd name="connsiteY8" fmla="*/ 1566 h 3180450"/>
                  <a:gd name="connsiteX0" fmla="*/ 367858 w 1201078"/>
                  <a:gd name="connsiteY0" fmla="*/ 1566 h 3180450"/>
                  <a:gd name="connsiteX1" fmla="*/ 1188885 w 1201078"/>
                  <a:gd name="connsiteY1" fmla="*/ 510817 h 3180450"/>
                  <a:gd name="connsiteX2" fmla="*/ 755006 w 1201078"/>
                  <a:gd name="connsiteY2" fmla="*/ 1442937 h 3180450"/>
                  <a:gd name="connsiteX3" fmla="*/ 792661 w 1201078"/>
                  <a:gd name="connsiteY3" fmla="*/ 3180450 h 3180450"/>
                  <a:gd name="connsiteX4" fmla="*/ 792661 w 1201078"/>
                  <a:gd name="connsiteY4" fmla="*/ 3180450 h 3180450"/>
                  <a:gd name="connsiteX5" fmla="*/ 573 w 1201078"/>
                  <a:gd name="connsiteY5" fmla="*/ 3180450 h 3180450"/>
                  <a:gd name="connsiteX6" fmla="*/ 573 w 1201078"/>
                  <a:gd name="connsiteY6" fmla="*/ 3180450 h 3180450"/>
                  <a:gd name="connsiteX7" fmla="*/ 573 w 1201078"/>
                  <a:gd name="connsiteY7" fmla="*/ 831342 h 3180450"/>
                  <a:gd name="connsiteX8" fmla="*/ 367858 w 1201078"/>
                  <a:gd name="connsiteY8" fmla="*/ 1566 h 3180450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0085"/>
                  <a:gd name="connsiteY0" fmla="*/ 1764 h 3180648"/>
                  <a:gd name="connsiteX1" fmla="*/ 1237757 w 1240085"/>
                  <a:gd name="connsiteY1" fmla="*/ 520540 h 3180648"/>
                  <a:gd name="connsiteX2" fmla="*/ 755007 w 1240085"/>
                  <a:gd name="connsiteY2" fmla="*/ 1443135 h 3180648"/>
                  <a:gd name="connsiteX3" fmla="*/ 792662 w 1240085"/>
                  <a:gd name="connsiteY3" fmla="*/ 3180648 h 3180648"/>
                  <a:gd name="connsiteX4" fmla="*/ 792662 w 1240085"/>
                  <a:gd name="connsiteY4" fmla="*/ 3180648 h 3180648"/>
                  <a:gd name="connsiteX5" fmla="*/ 574 w 1240085"/>
                  <a:gd name="connsiteY5" fmla="*/ 3180648 h 3180648"/>
                  <a:gd name="connsiteX6" fmla="*/ 574 w 1240085"/>
                  <a:gd name="connsiteY6" fmla="*/ 3180648 h 3180648"/>
                  <a:gd name="connsiteX7" fmla="*/ 574 w 1240085"/>
                  <a:gd name="connsiteY7" fmla="*/ 831540 h 3180648"/>
                  <a:gd name="connsiteX8" fmla="*/ 367859 w 1240085"/>
                  <a:gd name="connsiteY8" fmla="*/ 1764 h 3180648"/>
                  <a:gd name="connsiteX0" fmla="*/ 367859 w 1240086"/>
                  <a:gd name="connsiteY0" fmla="*/ 1764 h 3180648"/>
                  <a:gd name="connsiteX1" fmla="*/ 1237757 w 1240086"/>
                  <a:gd name="connsiteY1" fmla="*/ 520540 h 3180648"/>
                  <a:gd name="connsiteX2" fmla="*/ 755007 w 1240086"/>
                  <a:gd name="connsiteY2" fmla="*/ 1443135 h 3180648"/>
                  <a:gd name="connsiteX3" fmla="*/ 792662 w 1240086"/>
                  <a:gd name="connsiteY3" fmla="*/ 3180648 h 3180648"/>
                  <a:gd name="connsiteX4" fmla="*/ 792662 w 1240086"/>
                  <a:gd name="connsiteY4" fmla="*/ 3180648 h 3180648"/>
                  <a:gd name="connsiteX5" fmla="*/ 574 w 1240086"/>
                  <a:gd name="connsiteY5" fmla="*/ 3180648 h 3180648"/>
                  <a:gd name="connsiteX6" fmla="*/ 574 w 1240086"/>
                  <a:gd name="connsiteY6" fmla="*/ 3180648 h 3180648"/>
                  <a:gd name="connsiteX7" fmla="*/ 574 w 1240086"/>
                  <a:gd name="connsiteY7" fmla="*/ 831540 h 3180648"/>
                  <a:gd name="connsiteX8" fmla="*/ 367859 w 1240086"/>
                  <a:gd name="connsiteY8" fmla="*/ 1764 h 3180648"/>
                  <a:gd name="connsiteX0" fmla="*/ 373394 w 1239532"/>
                  <a:gd name="connsiteY0" fmla="*/ 1562 h 3209021"/>
                  <a:gd name="connsiteX1" fmla="*/ 1237184 w 1239532"/>
                  <a:gd name="connsiteY1" fmla="*/ 548913 h 3209021"/>
                  <a:gd name="connsiteX2" fmla="*/ 754434 w 1239532"/>
                  <a:gd name="connsiteY2" fmla="*/ 1471508 h 3209021"/>
                  <a:gd name="connsiteX3" fmla="*/ 792089 w 1239532"/>
                  <a:gd name="connsiteY3" fmla="*/ 3209021 h 3209021"/>
                  <a:gd name="connsiteX4" fmla="*/ 792089 w 1239532"/>
                  <a:gd name="connsiteY4" fmla="*/ 3209021 h 3209021"/>
                  <a:gd name="connsiteX5" fmla="*/ 1 w 1239532"/>
                  <a:gd name="connsiteY5" fmla="*/ 3209021 h 3209021"/>
                  <a:gd name="connsiteX6" fmla="*/ 1 w 1239532"/>
                  <a:gd name="connsiteY6" fmla="*/ 3209021 h 3209021"/>
                  <a:gd name="connsiteX7" fmla="*/ 1 w 1239532"/>
                  <a:gd name="connsiteY7" fmla="*/ 859913 h 3209021"/>
                  <a:gd name="connsiteX8" fmla="*/ 373394 w 1239532"/>
                  <a:gd name="connsiteY8" fmla="*/ 1562 h 3209021"/>
                  <a:gd name="connsiteX0" fmla="*/ 373393 w 1239758"/>
                  <a:gd name="connsiteY0" fmla="*/ 0 h 3207459"/>
                  <a:gd name="connsiteX1" fmla="*/ 1237183 w 1239758"/>
                  <a:gd name="connsiteY1" fmla="*/ 547351 h 3207459"/>
                  <a:gd name="connsiteX2" fmla="*/ 754433 w 1239758"/>
                  <a:gd name="connsiteY2" fmla="*/ 1469946 h 3207459"/>
                  <a:gd name="connsiteX3" fmla="*/ 792088 w 1239758"/>
                  <a:gd name="connsiteY3" fmla="*/ 3207459 h 3207459"/>
                  <a:gd name="connsiteX4" fmla="*/ 792088 w 1239758"/>
                  <a:gd name="connsiteY4" fmla="*/ 3207459 h 3207459"/>
                  <a:gd name="connsiteX5" fmla="*/ 0 w 1239758"/>
                  <a:gd name="connsiteY5" fmla="*/ 3207459 h 3207459"/>
                  <a:gd name="connsiteX6" fmla="*/ 0 w 1239758"/>
                  <a:gd name="connsiteY6" fmla="*/ 3207459 h 3207459"/>
                  <a:gd name="connsiteX7" fmla="*/ 0 w 1239758"/>
                  <a:gd name="connsiteY7" fmla="*/ 858351 h 3207459"/>
                  <a:gd name="connsiteX8" fmla="*/ 373393 w 1239758"/>
                  <a:gd name="connsiteY8" fmla="*/ 0 h 3207459"/>
                  <a:gd name="connsiteX0" fmla="*/ 380199 w 1246564"/>
                  <a:gd name="connsiteY0" fmla="*/ 0 h 3207459"/>
                  <a:gd name="connsiteX1" fmla="*/ 1243989 w 1246564"/>
                  <a:gd name="connsiteY1" fmla="*/ 547351 h 3207459"/>
                  <a:gd name="connsiteX2" fmla="*/ 761239 w 1246564"/>
                  <a:gd name="connsiteY2" fmla="*/ 1469946 h 3207459"/>
                  <a:gd name="connsiteX3" fmla="*/ 798894 w 1246564"/>
                  <a:gd name="connsiteY3" fmla="*/ 3207459 h 3207459"/>
                  <a:gd name="connsiteX4" fmla="*/ 798894 w 1246564"/>
                  <a:gd name="connsiteY4" fmla="*/ 3207459 h 3207459"/>
                  <a:gd name="connsiteX5" fmla="*/ 6806 w 1246564"/>
                  <a:gd name="connsiteY5" fmla="*/ 3207459 h 3207459"/>
                  <a:gd name="connsiteX6" fmla="*/ 6806 w 1246564"/>
                  <a:gd name="connsiteY6" fmla="*/ 3207459 h 3207459"/>
                  <a:gd name="connsiteX7" fmla="*/ 6806 w 1246564"/>
                  <a:gd name="connsiteY7" fmla="*/ 858351 h 3207459"/>
                  <a:gd name="connsiteX8" fmla="*/ 380199 w 1246564"/>
                  <a:gd name="connsiteY8" fmla="*/ 0 h 3207459"/>
                  <a:gd name="connsiteX0" fmla="*/ 380199 w 1246610"/>
                  <a:gd name="connsiteY0" fmla="*/ 233 h 3207692"/>
                  <a:gd name="connsiteX1" fmla="*/ 1243989 w 1246610"/>
                  <a:gd name="connsiteY1" fmla="*/ 547584 h 3207692"/>
                  <a:gd name="connsiteX2" fmla="*/ 761239 w 1246610"/>
                  <a:gd name="connsiteY2" fmla="*/ 1470179 h 3207692"/>
                  <a:gd name="connsiteX3" fmla="*/ 798894 w 1246610"/>
                  <a:gd name="connsiteY3" fmla="*/ 3207692 h 3207692"/>
                  <a:gd name="connsiteX4" fmla="*/ 798894 w 1246610"/>
                  <a:gd name="connsiteY4" fmla="*/ 3207692 h 3207692"/>
                  <a:gd name="connsiteX5" fmla="*/ 6806 w 1246610"/>
                  <a:gd name="connsiteY5" fmla="*/ 3207692 h 3207692"/>
                  <a:gd name="connsiteX6" fmla="*/ 6806 w 1246610"/>
                  <a:gd name="connsiteY6" fmla="*/ 3207692 h 3207692"/>
                  <a:gd name="connsiteX7" fmla="*/ 6806 w 1246610"/>
                  <a:gd name="connsiteY7" fmla="*/ 858584 h 3207692"/>
                  <a:gd name="connsiteX8" fmla="*/ 380199 w 1246610"/>
                  <a:gd name="connsiteY8" fmla="*/ 233 h 3207692"/>
                  <a:gd name="connsiteX0" fmla="*/ 380199 w 1301393"/>
                  <a:gd name="connsiteY0" fmla="*/ 233 h 3207692"/>
                  <a:gd name="connsiteX1" fmla="*/ 1298970 w 1301393"/>
                  <a:gd name="connsiteY1" fmla="*/ 547584 h 3207692"/>
                  <a:gd name="connsiteX2" fmla="*/ 761239 w 1301393"/>
                  <a:gd name="connsiteY2" fmla="*/ 1470179 h 3207692"/>
                  <a:gd name="connsiteX3" fmla="*/ 798894 w 1301393"/>
                  <a:gd name="connsiteY3" fmla="*/ 3207692 h 3207692"/>
                  <a:gd name="connsiteX4" fmla="*/ 798894 w 1301393"/>
                  <a:gd name="connsiteY4" fmla="*/ 3207692 h 3207692"/>
                  <a:gd name="connsiteX5" fmla="*/ 6806 w 1301393"/>
                  <a:gd name="connsiteY5" fmla="*/ 3207692 h 3207692"/>
                  <a:gd name="connsiteX6" fmla="*/ 6806 w 1301393"/>
                  <a:gd name="connsiteY6" fmla="*/ 3207692 h 3207692"/>
                  <a:gd name="connsiteX7" fmla="*/ 6806 w 1301393"/>
                  <a:gd name="connsiteY7" fmla="*/ 858584 h 3207692"/>
                  <a:gd name="connsiteX8" fmla="*/ 380199 w 1301393"/>
                  <a:gd name="connsiteY8" fmla="*/ 233 h 3207692"/>
                  <a:gd name="connsiteX0" fmla="*/ 380199 w 1301394"/>
                  <a:gd name="connsiteY0" fmla="*/ 233 h 3207692"/>
                  <a:gd name="connsiteX1" fmla="*/ 1298970 w 1301394"/>
                  <a:gd name="connsiteY1" fmla="*/ 547584 h 3207692"/>
                  <a:gd name="connsiteX2" fmla="*/ 761239 w 1301394"/>
                  <a:gd name="connsiteY2" fmla="*/ 1470179 h 3207692"/>
                  <a:gd name="connsiteX3" fmla="*/ 798894 w 1301394"/>
                  <a:gd name="connsiteY3" fmla="*/ 3207692 h 3207692"/>
                  <a:gd name="connsiteX4" fmla="*/ 798894 w 1301394"/>
                  <a:gd name="connsiteY4" fmla="*/ 3207692 h 3207692"/>
                  <a:gd name="connsiteX5" fmla="*/ 6806 w 1301394"/>
                  <a:gd name="connsiteY5" fmla="*/ 3207692 h 3207692"/>
                  <a:gd name="connsiteX6" fmla="*/ 6806 w 1301394"/>
                  <a:gd name="connsiteY6" fmla="*/ 3207692 h 3207692"/>
                  <a:gd name="connsiteX7" fmla="*/ 6806 w 1301394"/>
                  <a:gd name="connsiteY7" fmla="*/ 858584 h 3207692"/>
                  <a:gd name="connsiteX8" fmla="*/ 380199 w 1301394"/>
                  <a:gd name="connsiteY8" fmla="*/ 233 h 3207692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658146 w 1319958"/>
                  <a:gd name="connsiteY0" fmla="*/ 211 h 3207670"/>
                  <a:gd name="connsiteX1" fmla="*/ 1292164 w 1319958"/>
                  <a:gd name="connsiteY1" fmla="*/ 547562 h 3207670"/>
                  <a:gd name="connsiteX2" fmla="*/ 754433 w 1319958"/>
                  <a:gd name="connsiteY2" fmla="*/ 1470157 h 3207670"/>
                  <a:gd name="connsiteX3" fmla="*/ 792088 w 1319958"/>
                  <a:gd name="connsiteY3" fmla="*/ 3207670 h 3207670"/>
                  <a:gd name="connsiteX4" fmla="*/ 792088 w 1319958"/>
                  <a:gd name="connsiteY4" fmla="*/ 3207670 h 3207670"/>
                  <a:gd name="connsiteX5" fmla="*/ 0 w 1319958"/>
                  <a:gd name="connsiteY5" fmla="*/ 3207670 h 3207670"/>
                  <a:gd name="connsiteX6" fmla="*/ 0 w 1319958"/>
                  <a:gd name="connsiteY6" fmla="*/ 3207670 h 3207670"/>
                  <a:gd name="connsiteX7" fmla="*/ 0 w 1319958"/>
                  <a:gd name="connsiteY7" fmla="*/ 858562 h 3207670"/>
                  <a:gd name="connsiteX8" fmla="*/ 658146 w 1319958"/>
                  <a:gd name="connsiteY8" fmla="*/ 211 h 3207670"/>
                  <a:gd name="connsiteX0" fmla="*/ 786963 w 1326878"/>
                  <a:gd name="connsiteY0" fmla="*/ 205 h 3212949"/>
                  <a:gd name="connsiteX1" fmla="*/ 1292164 w 1326878"/>
                  <a:gd name="connsiteY1" fmla="*/ 552841 h 3212949"/>
                  <a:gd name="connsiteX2" fmla="*/ 754433 w 1326878"/>
                  <a:gd name="connsiteY2" fmla="*/ 1475436 h 3212949"/>
                  <a:gd name="connsiteX3" fmla="*/ 792088 w 1326878"/>
                  <a:gd name="connsiteY3" fmla="*/ 3212949 h 3212949"/>
                  <a:gd name="connsiteX4" fmla="*/ 792088 w 1326878"/>
                  <a:gd name="connsiteY4" fmla="*/ 3212949 h 3212949"/>
                  <a:gd name="connsiteX5" fmla="*/ 0 w 1326878"/>
                  <a:gd name="connsiteY5" fmla="*/ 3212949 h 3212949"/>
                  <a:gd name="connsiteX6" fmla="*/ 0 w 1326878"/>
                  <a:gd name="connsiteY6" fmla="*/ 3212949 h 3212949"/>
                  <a:gd name="connsiteX7" fmla="*/ 0 w 1326878"/>
                  <a:gd name="connsiteY7" fmla="*/ 863841 h 3212949"/>
                  <a:gd name="connsiteX8" fmla="*/ 786963 w 1326878"/>
                  <a:gd name="connsiteY8" fmla="*/ 205 h 3212949"/>
                  <a:gd name="connsiteX0" fmla="*/ 786963 w 1279105"/>
                  <a:gd name="connsiteY0" fmla="*/ 234 h 3212978"/>
                  <a:gd name="connsiteX1" fmla="*/ 1240608 w 1279105"/>
                  <a:gd name="connsiteY1" fmla="*/ 522725 h 3212978"/>
                  <a:gd name="connsiteX2" fmla="*/ 754433 w 1279105"/>
                  <a:gd name="connsiteY2" fmla="*/ 1475465 h 3212978"/>
                  <a:gd name="connsiteX3" fmla="*/ 792088 w 1279105"/>
                  <a:gd name="connsiteY3" fmla="*/ 3212978 h 3212978"/>
                  <a:gd name="connsiteX4" fmla="*/ 792088 w 1279105"/>
                  <a:gd name="connsiteY4" fmla="*/ 3212978 h 3212978"/>
                  <a:gd name="connsiteX5" fmla="*/ 0 w 1279105"/>
                  <a:gd name="connsiteY5" fmla="*/ 3212978 h 3212978"/>
                  <a:gd name="connsiteX6" fmla="*/ 0 w 1279105"/>
                  <a:gd name="connsiteY6" fmla="*/ 3212978 h 3212978"/>
                  <a:gd name="connsiteX7" fmla="*/ 0 w 1279105"/>
                  <a:gd name="connsiteY7" fmla="*/ 863870 h 3212978"/>
                  <a:gd name="connsiteX8" fmla="*/ 786963 w 1279105"/>
                  <a:gd name="connsiteY8" fmla="*/ 234 h 3212978"/>
                  <a:gd name="connsiteX0" fmla="*/ 786963 w 1232192"/>
                  <a:gd name="connsiteY0" fmla="*/ 272 h 3213016"/>
                  <a:gd name="connsiteX1" fmla="*/ 1189052 w 1232192"/>
                  <a:gd name="connsiteY1" fmla="*/ 492618 h 3213016"/>
                  <a:gd name="connsiteX2" fmla="*/ 754433 w 1232192"/>
                  <a:gd name="connsiteY2" fmla="*/ 1475503 h 3213016"/>
                  <a:gd name="connsiteX3" fmla="*/ 792088 w 1232192"/>
                  <a:gd name="connsiteY3" fmla="*/ 3213016 h 3213016"/>
                  <a:gd name="connsiteX4" fmla="*/ 792088 w 1232192"/>
                  <a:gd name="connsiteY4" fmla="*/ 3213016 h 3213016"/>
                  <a:gd name="connsiteX5" fmla="*/ 0 w 1232192"/>
                  <a:gd name="connsiteY5" fmla="*/ 3213016 h 3213016"/>
                  <a:gd name="connsiteX6" fmla="*/ 0 w 1232192"/>
                  <a:gd name="connsiteY6" fmla="*/ 3213016 h 3213016"/>
                  <a:gd name="connsiteX7" fmla="*/ 0 w 1232192"/>
                  <a:gd name="connsiteY7" fmla="*/ 863908 h 3213016"/>
                  <a:gd name="connsiteX8" fmla="*/ 786963 w 1232192"/>
                  <a:gd name="connsiteY8" fmla="*/ 272 h 3213016"/>
                  <a:gd name="connsiteX0" fmla="*/ 883632 w 1244333"/>
                  <a:gd name="connsiteY0" fmla="*/ 288 h 3202984"/>
                  <a:gd name="connsiteX1" fmla="*/ 1189052 w 1244333"/>
                  <a:gd name="connsiteY1" fmla="*/ 482586 h 3202984"/>
                  <a:gd name="connsiteX2" fmla="*/ 754433 w 1244333"/>
                  <a:gd name="connsiteY2" fmla="*/ 1465471 h 3202984"/>
                  <a:gd name="connsiteX3" fmla="*/ 792088 w 1244333"/>
                  <a:gd name="connsiteY3" fmla="*/ 3202984 h 3202984"/>
                  <a:gd name="connsiteX4" fmla="*/ 792088 w 1244333"/>
                  <a:gd name="connsiteY4" fmla="*/ 3202984 h 3202984"/>
                  <a:gd name="connsiteX5" fmla="*/ 0 w 1244333"/>
                  <a:gd name="connsiteY5" fmla="*/ 3202984 h 3202984"/>
                  <a:gd name="connsiteX6" fmla="*/ 0 w 1244333"/>
                  <a:gd name="connsiteY6" fmla="*/ 3202984 h 3202984"/>
                  <a:gd name="connsiteX7" fmla="*/ 0 w 1244333"/>
                  <a:gd name="connsiteY7" fmla="*/ 853876 h 3202984"/>
                  <a:gd name="connsiteX8" fmla="*/ 883632 w 1244333"/>
                  <a:gd name="connsiteY8" fmla="*/ 288 h 320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333" h="3202984">
                    <a:moveTo>
                      <a:pt x="883632" y="288"/>
                    </a:moveTo>
                    <a:cubicBezTo>
                      <a:pt x="1159064" y="-7889"/>
                      <a:pt x="1341397" y="158219"/>
                      <a:pt x="1189052" y="482586"/>
                    </a:cubicBezTo>
                    <a:cubicBezTo>
                      <a:pt x="975620" y="911727"/>
                      <a:pt x="739017" y="984814"/>
                      <a:pt x="754433" y="1465471"/>
                    </a:cubicBezTo>
                    <a:cubicBezTo>
                      <a:pt x="763047" y="1992441"/>
                      <a:pt x="773014" y="2384949"/>
                      <a:pt x="792088" y="3202984"/>
                    </a:cubicBezTo>
                    <a:lnTo>
                      <a:pt x="792088" y="3202984"/>
                    </a:lnTo>
                    <a:lnTo>
                      <a:pt x="0" y="3202984"/>
                    </a:lnTo>
                    <a:lnTo>
                      <a:pt x="0" y="3202984"/>
                    </a:lnTo>
                    <a:lnTo>
                      <a:pt x="0" y="853876"/>
                    </a:lnTo>
                    <a:cubicBezTo>
                      <a:pt x="19874" y="235997"/>
                      <a:pt x="377849" y="5161"/>
                      <a:pt x="883632" y="28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Round Same Side Corner Rectangle 8">
                <a:extLst>
                  <a:ext uri="{FF2B5EF4-FFF2-40B4-BE49-F238E27FC236}">
                    <a16:creationId xmlns:a16="http://schemas.microsoft.com/office/drawing/2014/main" id="{5B8FDD20-971F-448A-9261-341BB1276222}"/>
                  </a:ext>
                </a:extLst>
              </p:cNvPr>
              <p:cNvSpPr/>
              <p:nvPr/>
            </p:nvSpPr>
            <p:spPr>
              <a:xfrm rot="10800000">
                <a:off x="4958576" y="2197645"/>
                <a:ext cx="1601768" cy="3212297"/>
              </a:xfrm>
              <a:custGeom>
                <a:avLst/>
                <a:gdLst>
                  <a:gd name="connsiteX0" fmla="*/ 306000 w 612000"/>
                  <a:gd name="connsiteY0" fmla="*/ 0 h 2817001"/>
                  <a:gd name="connsiteX1" fmla="*/ 306000 w 612000"/>
                  <a:gd name="connsiteY1" fmla="*/ 0 h 2817001"/>
                  <a:gd name="connsiteX2" fmla="*/ 612000 w 612000"/>
                  <a:gd name="connsiteY2" fmla="*/ 306000 h 2817001"/>
                  <a:gd name="connsiteX3" fmla="*/ 612000 w 612000"/>
                  <a:gd name="connsiteY3" fmla="*/ 2817001 h 2817001"/>
                  <a:gd name="connsiteX4" fmla="*/ 612000 w 612000"/>
                  <a:gd name="connsiteY4" fmla="*/ 2817001 h 2817001"/>
                  <a:gd name="connsiteX5" fmla="*/ 0 w 612000"/>
                  <a:gd name="connsiteY5" fmla="*/ 2817001 h 2817001"/>
                  <a:gd name="connsiteX6" fmla="*/ 0 w 612000"/>
                  <a:gd name="connsiteY6" fmla="*/ 2817001 h 2817001"/>
                  <a:gd name="connsiteX7" fmla="*/ 0 w 612000"/>
                  <a:gd name="connsiteY7" fmla="*/ 306000 h 2817001"/>
                  <a:gd name="connsiteX8" fmla="*/ 306000 w 612000"/>
                  <a:gd name="connsiteY8" fmla="*/ 0 h 2817001"/>
                  <a:gd name="connsiteX0" fmla="*/ 25563 w 1192801"/>
                  <a:gd name="connsiteY0" fmla="*/ 0 h 3231671"/>
                  <a:gd name="connsiteX1" fmla="*/ 886801 w 1192801"/>
                  <a:gd name="connsiteY1" fmla="*/ 414670 h 3231671"/>
                  <a:gd name="connsiteX2" fmla="*/ 1192801 w 1192801"/>
                  <a:gd name="connsiteY2" fmla="*/ 720670 h 3231671"/>
                  <a:gd name="connsiteX3" fmla="*/ 1192801 w 1192801"/>
                  <a:gd name="connsiteY3" fmla="*/ 3231671 h 3231671"/>
                  <a:gd name="connsiteX4" fmla="*/ 1192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3231671 h 3231671"/>
                  <a:gd name="connsiteX7" fmla="*/ 580801 w 1192801"/>
                  <a:gd name="connsiteY7" fmla="*/ 720670 h 3231671"/>
                  <a:gd name="connsiteX8" fmla="*/ 25563 w 1192801"/>
                  <a:gd name="connsiteY8" fmla="*/ 0 h 3231671"/>
                  <a:gd name="connsiteX0" fmla="*/ 25563 w 1192801"/>
                  <a:gd name="connsiteY0" fmla="*/ 0 h 3231671"/>
                  <a:gd name="connsiteX1" fmla="*/ 1192801 w 1192801"/>
                  <a:gd name="connsiteY1" fmla="*/ 720670 h 3231671"/>
                  <a:gd name="connsiteX2" fmla="*/ 1192801 w 1192801"/>
                  <a:gd name="connsiteY2" fmla="*/ 3231671 h 3231671"/>
                  <a:gd name="connsiteX3" fmla="*/ 1192801 w 1192801"/>
                  <a:gd name="connsiteY3" fmla="*/ 3231671 h 3231671"/>
                  <a:gd name="connsiteX4" fmla="*/ 580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720670 h 3231671"/>
                  <a:gd name="connsiteX7" fmla="*/ 25563 w 1192801"/>
                  <a:gd name="connsiteY7" fmla="*/ 0 h 3231671"/>
                  <a:gd name="connsiteX0" fmla="*/ 30147 w 1197385"/>
                  <a:gd name="connsiteY0" fmla="*/ 0 h 3231671"/>
                  <a:gd name="connsiteX1" fmla="*/ 1197385 w 1197385"/>
                  <a:gd name="connsiteY1" fmla="*/ 720670 h 3231671"/>
                  <a:gd name="connsiteX2" fmla="*/ 1197385 w 1197385"/>
                  <a:gd name="connsiteY2" fmla="*/ 3231671 h 3231671"/>
                  <a:gd name="connsiteX3" fmla="*/ 1197385 w 1197385"/>
                  <a:gd name="connsiteY3" fmla="*/ 3231671 h 3231671"/>
                  <a:gd name="connsiteX4" fmla="*/ 585385 w 1197385"/>
                  <a:gd name="connsiteY4" fmla="*/ 3231671 h 3231671"/>
                  <a:gd name="connsiteX5" fmla="*/ 585385 w 1197385"/>
                  <a:gd name="connsiteY5" fmla="*/ 3231671 h 3231671"/>
                  <a:gd name="connsiteX6" fmla="*/ 457794 w 1197385"/>
                  <a:gd name="connsiteY6" fmla="*/ 1018382 h 3231671"/>
                  <a:gd name="connsiteX7" fmla="*/ 30147 w 1197385"/>
                  <a:gd name="connsiteY7" fmla="*/ 0 h 3231671"/>
                  <a:gd name="connsiteX0" fmla="*/ 311465 w 1478703"/>
                  <a:gd name="connsiteY0" fmla="*/ 1443 h 3233114"/>
                  <a:gd name="connsiteX1" fmla="*/ 1478703 w 1478703"/>
                  <a:gd name="connsiteY1" fmla="*/ 722113 h 3233114"/>
                  <a:gd name="connsiteX2" fmla="*/ 1478703 w 1478703"/>
                  <a:gd name="connsiteY2" fmla="*/ 3233114 h 3233114"/>
                  <a:gd name="connsiteX3" fmla="*/ 1478703 w 1478703"/>
                  <a:gd name="connsiteY3" fmla="*/ 3233114 h 3233114"/>
                  <a:gd name="connsiteX4" fmla="*/ 866703 w 1478703"/>
                  <a:gd name="connsiteY4" fmla="*/ 3233114 h 3233114"/>
                  <a:gd name="connsiteX5" fmla="*/ 866703 w 1478703"/>
                  <a:gd name="connsiteY5" fmla="*/ 3233114 h 3233114"/>
                  <a:gd name="connsiteX6" fmla="*/ 739112 w 1478703"/>
                  <a:gd name="connsiteY6" fmla="*/ 1019825 h 3233114"/>
                  <a:gd name="connsiteX7" fmla="*/ 15213 w 1478703"/>
                  <a:gd name="connsiteY7" fmla="*/ 1379751 h 3233114"/>
                  <a:gd name="connsiteX8" fmla="*/ 311465 w 1478703"/>
                  <a:gd name="connsiteY8" fmla="*/ 1443 h 3233114"/>
                  <a:gd name="connsiteX0" fmla="*/ 188447 w 1355685"/>
                  <a:gd name="connsiteY0" fmla="*/ 1409 h 3233080"/>
                  <a:gd name="connsiteX1" fmla="*/ 1355685 w 1355685"/>
                  <a:gd name="connsiteY1" fmla="*/ 722079 h 3233080"/>
                  <a:gd name="connsiteX2" fmla="*/ 1355685 w 1355685"/>
                  <a:gd name="connsiteY2" fmla="*/ 3233080 h 3233080"/>
                  <a:gd name="connsiteX3" fmla="*/ 1355685 w 1355685"/>
                  <a:gd name="connsiteY3" fmla="*/ 3233080 h 3233080"/>
                  <a:gd name="connsiteX4" fmla="*/ 743685 w 1355685"/>
                  <a:gd name="connsiteY4" fmla="*/ 3233080 h 3233080"/>
                  <a:gd name="connsiteX5" fmla="*/ 743685 w 1355685"/>
                  <a:gd name="connsiteY5" fmla="*/ 3233080 h 3233080"/>
                  <a:gd name="connsiteX6" fmla="*/ 616094 w 1355685"/>
                  <a:gd name="connsiteY6" fmla="*/ 1019791 h 3233080"/>
                  <a:gd name="connsiteX7" fmla="*/ 30418 w 1355685"/>
                  <a:gd name="connsiteY7" fmla="*/ 1411615 h 3233080"/>
                  <a:gd name="connsiteX8" fmla="*/ 188447 w 1355685"/>
                  <a:gd name="connsiteY8" fmla="*/ 1409 h 3233080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54087 w 1557530"/>
                  <a:gd name="connsiteY0" fmla="*/ 2221 h 3138199"/>
                  <a:gd name="connsiteX1" fmla="*/ 1461837 w 1557530"/>
                  <a:gd name="connsiteY1" fmla="*/ 839849 h 3138199"/>
                  <a:gd name="connsiteX2" fmla="*/ 1557530 w 1557530"/>
                  <a:gd name="connsiteY2" fmla="*/ 3138199 h 3138199"/>
                  <a:gd name="connsiteX3" fmla="*/ 1557530 w 1557530"/>
                  <a:gd name="connsiteY3" fmla="*/ 3138199 h 3138199"/>
                  <a:gd name="connsiteX4" fmla="*/ 945530 w 1557530"/>
                  <a:gd name="connsiteY4" fmla="*/ 3138199 h 3138199"/>
                  <a:gd name="connsiteX5" fmla="*/ 945530 w 1557530"/>
                  <a:gd name="connsiteY5" fmla="*/ 3138199 h 3138199"/>
                  <a:gd name="connsiteX6" fmla="*/ 817939 w 1557530"/>
                  <a:gd name="connsiteY6" fmla="*/ 924910 h 3138199"/>
                  <a:gd name="connsiteX7" fmla="*/ 232263 w 1557530"/>
                  <a:gd name="connsiteY7" fmla="*/ 1316734 h 3138199"/>
                  <a:gd name="connsiteX8" fmla="*/ 454087 w 1557530"/>
                  <a:gd name="connsiteY8" fmla="*/ 2221 h 3138199"/>
                  <a:gd name="connsiteX0" fmla="*/ 458217 w 1561660"/>
                  <a:gd name="connsiteY0" fmla="*/ 54 h 3136032"/>
                  <a:gd name="connsiteX1" fmla="*/ 1465967 w 1561660"/>
                  <a:gd name="connsiteY1" fmla="*/ 837682 h 3136032"/>
                  <a:gd name="connsiteX2" fmla="*/ 1561660 w 1561660"/>
                  <a:gd name="connsiteY2" fmla="*/ 3136032 h 3136032"/>
                  <a:gd name="connsiteX3" fmla="*/ 1561660 w 1561660"/>
                  <a:gd name="connsiteY3" fmla="*/ 3136032 h 3136032"/>
                  <a:gd name="connsiteX4" fmla="*/ 949660 w 1561660"/>
                  <a:gd name="connsiteY4" fmla="*/ 3136032 h 3136032"/>
                  <a:gd name="connsiteX5" fmla="*/ 949660 w 1561660"/>
                  <a:gd name="connsiteY5" fmla="*/ 3136032 h 3136032"/>
                  <a:gd name="connsiteX6" fmla="*/ 822069 w 1561660"/>
                  <a:gd name="connsiteY6" fmla="*/ 922743 h 3136032"/>
                  <a:gd name="connsiteX7" fmla="*/ 236393 w 1561660"/>
                  <a:gd name="connsiteY7" fmla="*/ 1314567 h 3136032"/>
                  <a:gd name="connsiteX8" fmla="*/ 458217 w 1561660"/>
                  <a:gd name="connsiteY8" fmla="*/ 54 h 3136032"/>
                  <a:gd name="connsiteX0" fmla="*/ 458217 w 1561660"/>
                  <a:gd name="connsiteY0" fmla="*/ 53790 h 3189768"/>
                  <a:gd name="connsiteX1" fmla="*/ 1465967 w 1561660"/>
                  <a:gd name="connsiteY1" fmla="*/ 891418 h 3189768"/>
                  <a:gd name="connsiteX2" fmla="*/ 1561660 w 1561660"/>
                  <a:gd name="connsiteY2" fmla="*/ 3189768 h 3189768"/>
                  <a:gd name="connsiteX3" fmla="*/ 1561660 w 1561660"/>
                  <a:gd name="connsiteY3" fmla="*/ 3189768 h 3189768"/>
                  <a:gd name="connsiteX4" fmla="*/ 949660 w 1561660"/>
                  <a:gd name="connsiteY4" fmla="*/ 3189768 h 3189768"/>
                  <a:gd name="connsiteX5" fmla="*/ 949660 w 1561660"/>
                  <a:gd name="connsiteY5" fmla="*/ 3189768 h 3189768"/>
                  <a:gd name="connsiteX6" fmla="*/ 822069 w 1561660"/>
                  <a:gd name="connsiteY6" fmla="*/ 976479 h 3189768"/>
                  <a:gd name="connsiteX7" fmla="*/ 236393 w 1561660"/>
                  <a:gd name="connsiteY7" fmla="*/ 1368303 h 3189768"/>
                  <a:gd name="connsiteX8" fmla="*/ 458217 w 1561660"/>
                  <a:gd name="connsiteY8" fmla="*/ 53790 h 3189768"/>
                  <a:gd name="connsiteX0" fmla="*/ 473561 w 1577004"/>
                  <a:gd name="connsiteY0" fmla="*/ 53790 h 3189768"/>
                  <a:gd name="connsiteX1" fmla="*/ 1481311 w 1577004"/>
                  <a:gd name="connsiteY1" fmla="*/ 891418 h 3189768"/>
                  <a:gd name="connsiteX2" fmla="*/ 1577004 w 1577004"/>
                  <a:gd name="connsiteY2" fmla="*/ 3189768 h 3189768"/>
                  <a:gd name="connsiteX3" fmla="*/ 1577004 w 1577004"/>
                  <a:gd name="connsiteY3" fmla="*/ 3189768 h 3189768"/>
                  <a:gd name="connsiteX4" fmla="*/ 965004 w 1577004"/>
                  <a:gd name="connsiteY4" fmla="*/ 3189768 h 3189768"/>
                  <a:gd name="connsiteX5" fmla="*/ 965004 w 1577004"/>
                  <a:gd name="connsiteY5" fmla="*/ 3189768 h 3189768"/>
                  <a:gd name="connsiteX6" fmla="*/ 837413 w 1577004"/>
                  <a:gd name="connsiteY6" fmla="*/ 976479 h 3189768"/>
                  <a:gd name="connsiteX7" fmla="*/ 251737 w 1577004"/>
                  <a:gd name="connsiteY7" fmla="*/ 1368303 h 3189768"/>
                  <a:gd name="connsiteX8" fmla="*/ 473561 w 1577004"/>
                  <a:gd name="connsiteY8" fmla="*/ 53790 h 3189768"/>
                  <a:gd name="connsiteX0" fmla="*/ 473561 w 1577004"/>
                  <a:gd name="connsiteY0" fmla="*/ 46232 h 3182210"/>
                  <a:gd name="connsiteX1" fmla="*/ 1481311 w 1577004"/>
                  <a:gd name="connsiteY1" fmla="*/ 883860 h 3182210"/>
                  <a:gd name="connsiteX2" fmla="*/ 1577004 w 1577004"/>
                  <a:gd name="connsiteY2" fmla="*/ 3182210 h 3182210"/>
                  <a:gd name="connsiteX3" fmla="*/ 1577004 w 1577004"/>
                  <a:gd name="connsiteY3" fmla="*/ 3182210 h 3182210"/>
                  <a:gd name="connsiteX4" fmla="*/ 965004 w 1577004"/>
                  <a:gd name="connsiteY4" fmla="*/ 3182210 h 3182210"/>
                  <a:gd name="connsiteX5" fmla="*/ 965004 w 1577004"/>
                  <a:gd name="connsiteY5" fmla="*/ 3182210 h 3182210"/>
                  <a:gd name="connsiteX6" fmla="*/ 837413 w 1577004"/>
                  <a:gd name="connsiteY6" fmla="*/ 968921 h 3182210"/>
                  <a:gd name="connsiteX7" fmla="*/ 251737 w 1577004"/>
                  <a:gd name="connsiteY7" fmla="*/ 1360745 h 3182210"/>
                  <a:gd name="connsiteX8" fmla="*/ 473561 w 1577004"/>
                  <a:gd name="connsiteY8" fmla="*/ 46232 h 3182210"/>
                  <a:gd name="connsiteX0" fmla="*/ 473561 w 1577004"/>
                  <a:gd name="connsiteY0" fmla="*/ 77283 h 3213261"/>
                  <a:gd name="connsiteX1" fmla="*/ 1336258 w 1577004"/>
                  <a:gd name="connsiteY1" fmla="*/ 232848 h 3213261"/>
                  <a:gd name="connsiteX2" fmla="*/ 1481311 w 1577004"/>
                  <a:gd name="connsiteY2" fmla="*/ 914911 h 3213261"/>
                  <a:gd name="connsiteX3" fmla="*/ 1577004 w 1577004"/>
                  <a:gd name="connsiteY3" fmla="*/ 3213261 h 3213261"/>
                  <a:gd name="connsiteX4" fmla="*/ 1577004 w 1577004"/>
                  <a:gd name="connsiteY4" fmla="*/ 3213261 h 3213261"/>
                  <a:gd name="connsiteX5" fmla="*/ 965004 w 1577004"/>
                  <a:gd name="connsiteY5" fmla="*/ 3213261 h 3213261"/>
                  <a:gd name="connsiteX6" fmla="*/ 965004 w 1577004"/>
                  <a:gd name="connsiteY6" fmla="*/ 3213261 h 3213261"/>
                  <a:gd name="connsiteX7" fmla="*/ 837413 w 1577004"/>
                  <a:gd name="connsiteY7" fmla="*/ 999972 h 3213261"/>
                  <a:gd name="connsiteX8" fmla="*/ 251737 w 1577004"/>
                  <a:gd name="connsiteY8" fmla="*/ 1391796 h 3213261"/>
                  <a:gd name="connsiteX9" fmla="*/ 473561 w 1577004"/>
                  <a:gd name="connsiteY9" fmla="*/ 77283 h 3213261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10211 h 3146189"/>
                  <a:gd name="connsiteX1" fmla="*/ 1481311 w 1577004"/>
                  <a:gd name="connsiteY1" fmla="*/ 847839 h 3146189"/>
                  <a:gd name="connsiteX2" fmla="*/ 1577004 w 1577004"/>
                  <a:gd name="connsiteY2" fmla="*/ 3146189 h 3146189"/>
                  <a:gd name="connsiteX3" fmla="*/ 1577004 w 1577004"/>
                  <a:gd name="connsiteY3" fmla="*/ 3146189 h 3146189"/>
                  <a:gd name="connsiteX4" fmla="*/ 965004 w 1577004"/>
                  <a:gd name="connsiteY4" fmla="*/ 3146189 h 3146189"/>
                  <a:gd name="connsiteX5" fmla="*/ 965004 w 1577004"/>
                  <a:gd name="connsiteY5" fmla="*/ 3146189 h 3146189"/>
                  <a:gd name="connsiteX6" fmla="*/ 837413 w 1577004"/>
                  <a:gd name="connsiteY6" fmla="*/ 932900 h 3146189"/>
                  <a:gd name="connsiteX7" fmla="*/ 251737 w 1577004"/>
                  <a:gd name="connsiteY7" fmla="*/ 1324724 h 3146189"/>
                  <a:gd name="connsiteX8" fmla="*/ 473561 w 1577004"/>
                  <a:gd name="connsiteY8" fmla="*/ 10211 h 3146189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37413 w 1577004"/>
                  <a:gd name="connsiteY6" fmla="*/ 1004433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38277 w 1577004"/>
                  <a:gd name="connsiteY2" fmla="*/ 960324 h 3217722"/>
                  <a:gd name="connsiteX3" fmla="*/ 1577004 w 1577004"/>
                  <a:gd name="connsiteY3" fmla="*/ 3217722 h 3217722"/>
                  <a:gd name="connsiteX4" fmla="*/ 1577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965004 w 1577004"/>
                  <a:gd name="connsiteY6" fmla="*/ 3217722 h 3217722"/>
                  <a:gd name="connsiteX7" fmla="*/ 879944 w 1577004"/>
                  <a:gd name="connsiteY7" fmla="*/ 1068228 h 3217722"/>
                  <a:gd name="connsiteX8" fmla="*/ 251737 w 1577004"/>
                  <a:gd name="connsiteY8" fmla="*/ 1396257 h 3217722"/>
                  <a:gd name="connsiteX9" fmla="*/ 473561 w 1577004"/>
                  <a:gd name="connsiteY9" fmla="*/ 81744 h 3217722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062 h 3144040"/>
                  <a:gd name="connsiteX1" fmla="*/ 1538277 w 1577004"/>
                  <a:gd name="connsiteY1" fmla="*/ 886642 h 3144040"/>
                  <a:gd name="connsiteX2" fmla="*/ 1577004 w 1577004"/>
                  <a:gd name="connsiteY2" fmla="*/ 3144040 h 3144040"/>
                  <a:gd name="connsiteX3" fmla="*/ 1577004 w 1577004"/>
                  <a:gd name="connsiteY3" fmla="*/ 3144040 h 3144040"/>
                  <a:gd name="connsiteX4" fmla="*/ 965004 w 1577004"/>
                  <a:gd name="connsiteY4" fmla="*/ 3144040 h 3144040"/>
                  <a:gd name="connsiteX5" fmla="*/ 965004 w 1577004"/>
                  <a:gd name="connsiteY5" fmla="*/ 3144040 h 3144040"/>
                  <a:gd name="connsiteX6" fmla="*/ 879944 w 1577004"/>
                  <a:gd name="connsiteY6" fmla="*/ 994546 h 3144040"/>
                  <a:gd name="connsiteX7" fmla="*/ 251737 w 1577004"/>
                  <a:gd name="connsiteY7" fmla="*/ 1322575 h 3144040"/>
                  <a:gd name="connsiteX8" fmla="*/ 473561 w 1577004"/>
                  <a:gd name="connsiteY8" fmla="*/ 8062 h 3144040"/>
                  <a:gd name="connsiteX0" fmla="*/ 473561 w 1577004"/>
                  <a:gd name="connsiteY0" fmla="*/ 16144 h 3152122"/>
                  <a:gd name="connsiteX1" fmla="*/ 1538277 w 1577004"/>
                  <a:gd name="connsiteY1" fmla="*/ 894724 h 3152122"/>
                  <a:gd name="connsiteX2" fmla="*/ 1577004 w 1577004"/>
                  <a:gd name="connsiteY2" fmla="*/ 3152122 h 3152122"/>
                  <a:gd name="connsiteX3" fmla="*/ 1577004 w 1577004"/>
                  <a:gd name="connsiteY3" fmla="*/ 3152122 h 3152122"/>
                  <a:gd name="connsiteX4" fmla="*/ 965004 w 1577004"/>
                  <a:gd name="connsiteY4" fmla="*/ 3152122 h 3152122"/>
                  <a:gd name="connsiteX5" fmla="*/ 965004 w 1577004"/>
                  <a:gd name="connsiteY5" fmla="*/ 3152122 h 3152122"/>
                  <a:gd name="connsiteX6" fmla="*/ 879944 w 1577004"/>
                  <a:gd name="connsiteY6" fmla="*/ 1002628 h 3152122"/>
                  <a:gd name="connsiteX7" fmla="*/ 251737 w 1577004"/>
                  <a:gd name="connsiteY7" fmla="*/ 1330657 h 3152122"/>
                  <a:gd name="connsiteX8" fmla="*/ 473561 w 1577004"/>
                  <a:gd name="connsiteY8" fmla="*/ 16144 h 3152122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88521 w 1591964"/>
                  <a:gd name="connsiteY0" fmla="*/ 30120 h 3166098"/>
                  <a:gd name="connsiteX1" fmla="*/ 1553237 w 1591964"/>
                  <a:gd name="connsiteY1" fmla="*/ 908700 h 3166098"/>
                  <a:gd name="connsiteX2" fmla="*/ 1591964 w 1591964"/>
                  <a:gd name="connsiteY2" fmla="*/ 3166098 h 3166098"/>
                  <a:gd name="connsiteX3" fmla="*/ 1591964 w 1591964"/>
                  <a:gd name="connsiteY3" fmla="*/ 3166098 h 3166098"/>
                  <a:gd name="connsiteX4" fmla="*/ 979964 w 1591964"/>
                  <a:gd name="connsiteY4" fmla="*/ 3166098 h 3166098"/>
                  <a:gd name="connsiteX5" fmla="*/ 979964 w 1591964"/>
                  <a:gd name="connsiteY5" fmla="*/ 3166098 h 3166098"/>
                  <a:gd name="connsiteX6" fmla="*/ 894904 w 1591964"/>
                  <a:gd name="connsiteY6" fmla="*/ 1016604 h 3166098"/>
                  <a:gd name="connsiteX7" fmla="*/ 266697 w 1591964"/>
                  <a:gd name="connsiteY7" fmla="*/ 1344633 h 3166098"/>
                  <a:gd name="connsiteX8" fmla="*/ 488521 w 1591964"/>
                  <a:gd name="connsiteY8" fmla="*/ 30120 h 3166098"/>
                  <a:gd name="connsiteX0" fmla="*/ 488521 w 1591964"/>
                  <a:gd name="connsiteY0" fmla="*/ 9506 h 3145484"/>
                  <a:gd name="connsiteX1" fmla="*/ 1553237 w 1591964"/>
                  <a:gd name="connsiteY1" fmla="*/ 888086 h 3145484"/>
                  <a:gd name="connsiteX2" fmla="*/ 1591964 w 1591964"/>
                  <a:gd name="connsiteY2" fmla="*/ 3145484 h 3145484"/>
                  <a:gd name="connsiteX3" fmla="*/ 1591964 w 1591964"/>
                  <a:gd name="connsiteY3" fmla="*/ 3145484 h 3145484"/>
                  <a:gd name="connsiteX4" fmla="*/ 979964 w 1591964"/>
                  <a:gd name="connsiteY4" fmla="*/ 3145484 h 3145484"/>
                  <a:gd name="connsiteX5" fmla="*/ 979964 w 1591964"/>
                  <a:gd name="connsiteY5" fmla="*/ 3145484 h 3145484"/>
                  <a:gd name="connsiteX6" fmla="*/ 894904 w 1591964"/>
                  <a:gd name="connsiteY6" fmla="*/ 995990 h 3145484"/>
                  <a:gd name="connsiteX7" fmla="*/ 266697 w 1591964"/>
                  <a:gd name="connsiteY7" fmla="*/ 1324019 h 3145484"/>
                  <a:gd name="connsiteX8" fmla="*/ 488521 w 1591964"/>
                  <a:gd name="connsiteY8" fmla="*/ 9506 h 3145484"/>
                  <a:gd name="connsiteX0" fmla="*/ 496444 w 1599887"/>
                  <a:gd name="connsiteY0" fmla="*/ 9506 h 3145484"/>
                  <a:gd name="connsiteX1" fmla="*/ 1561160 w 1599887"/>
                  <a:gd name="connsiteY1" fmla="*/ 888086 h 3145484"/>
                  <a:gd name="connsiteX2" fmla="*/ 1599887 w 1599887"/>
                  <a:gd name="connsiteY2" fmla="*/ 3145484 h 3145484"/>
                  <a:gd name="connsiteX3" fmla="*/ 1599887 w 1599887"/>
                  <a:gd name="connsiteY3" fmla="*/ 3145484 h 3145484"/>
                  <a:gd name="connsiteX4" fmla="*/ 987887 w 1599887"/>
                  <a:gd name="connsiteY4" fmla="*/ 3145484 h 3145484"/>
                  <a:gd name="connsiteX5" fmla="*/ 987887 w 1599887"/>
                  <a:gd name="connsiteY5" fmla="*/ 3145484 h 3145484"/>
                  <a:gd name="connsiteX6" fmla="*/ 902827 w 1599887"/>
                  <a:gd name="connsiteY6" fmla="*/ 995990 h 3145484"/>
                  <a:gd name="connsiteX7" fmla="*/ 274620 w 1599887"/>
                  <a:gd name="connsiteY7" fmla="*/ 1324019 h 3145484"/>
                  <a:gd name="connsiteX8" fmla="*/ 496444 w 1599887"/>
                  <a:gd name="connsiteY8" fmla="*/ 9506 h 3145484"/>
                  <a:gd name="connsiteX0" fmla="*/ 503267 w 1597185"/>
                  <a:gd name="connsiteY0" fmla="*/ 5188 h 3203079"/>
                  <a:gd name="connsiteX1" fmla="*/ 1558458 w 1597185"/>
                  <a:gd name="connsiteY1" fmla="*/ 945681 h 3203079"/>
                  <a:gd name="connsiteX2" fmla="*/ 1597185 w 1597185"/>
                  <a:gd name="connsiteY2" fmla="*/ 3203079 h 3203079"/>
                  <a:gd name="connsiteX3" fmla="*/ 1597185 w 1597185"/>
                  <a:gd name="connsiteY3" fmla="*/ 3203079 h 3203079"/>
                  <a:gd name="connsiteX4" fmla="*/ 985185 w 1597185"/>
                  <a:gd name="connsiteY4" fmla="*/ 3203079 h 3203079"/>
                  <a:gd name="connsiteX5" fmla="*/ 985185 w 1597185"/>
                  <a:gd name="connsiteY5" fmla="*/ 3203079 h 3203079"/>
                  <a:gd name="connsiteX6" fmla="*/ 900125 w 1597185"/>
                  <a:gd name="connsiteY6" fmla="*/ 1053585 h 3203079"/>
                  <a:gd name="connsiteX7" fmla="*/ 271918 w 1597185"/>
                  <a:gd name="connsiteY7" fmla="*/ 1381614 h 3203079"/>
                  <a:gd name="connsiteX8" fmla="*/ 503267 w 1597185"/>
                  <a:gd name="connsiteY8" fmla="*/ 5188 h 3203079"/>
                  <a:gd name="connsiteX0" fmla="*/ 503267 w 1597185"/>
                  <a:gd name="connsiteY0" fmla="*/ 5413 h 3203304"/>
                  <a:gd name="connsiteX1" fmla="*/ 1558458 w 1597185"/>
                  <a:gd name="connsiteY1" fmla="*/ 945906 h 3203304"/>
                  <a:gd name="connsiteX2" fmla="*/ 1597185 w 1597185"/>
                  <a:gd name="connsiteY2" fmla="*/ 3203304 h 3203304"/>
                  <a:gd name="connsiteX3" fmla="*/ 1597185 w 1597185"/>
                  <a:gd name="connsiteY3" fmla="*/ 3203304 h 3203304"/>
                  <a:gd name="connsiteX4" fmla="*/ 985185 w 1597185"/>
                  <a:gd name="connsiteY4" fmla="*/ 3203304 h 3203304"/>
                  <a:gd name="connsiteX5" fmla="*/ 985185 w 1597185"/>
                  <a:gd name="connsiteY5" fmla="*/ 3203304 h 3203304"/>
                  <a:gd name="connsiteX6" fmla="*/ 900125 w 1597185"/>
                  <a:gd name="connsiteY6" fmla="*/ 1053810 h 3203304"/>
                  <a:gd name="connsiteX7" fmla="*/ 271918 w 1597185"/>
                  <a:gd name="connsiteY7" fmla="*/ 1381839 h 3203304"/>
                  <a:gd name="connsiteX8" fmla="*/ 503267 w 1597185"/>
                  <a:gd name="connsiteY8" fmla="*/ 5413 h 3203304"/>
                  <a:gd name="connsiteX0" fmla="*/ 644333 w 1552513"/>
                  <a:gd name="connsiteY0" fmla="*/ 4742 h 3216920"/>
                  <a:gd name="connsiteX1" fmla="*/ 1513786 w 1552513"/>
                  <a:gd name="connsiteY1" fmla="*/ 959522 h 3216920"/>
                  <a:gd name="connsiteX2" fmla="*/ 1552513 w 1552513"/>
                  <a:gd name="connsiteY2" fmla="*/ 3216920 h 3216920"/>
                  <a:gd name="connsiteX3" fmla="*/ 1552513 w 1552513"/>
                  <a:gd name="connsiteY3" fmla="*/ 3216920 h 3216920"/>
                  <a:gd name="connsiteX4" fmla="*/ 940513 w 1552513"/>
                  <a:gd name="connsiteY4" fmla="*/ 3216920 h 3216920"/>
                  <a:gd name="connsiteX5" fmla="*/ 940513 w 1552513"/>
                  <a:gd name="connsiteY5" fmla="*/ 3216920 h 3216920"/>
                  <a:gd name="connsiteX6" fmla="*/ 855453 w 1552513"/>
                  <a:gd name="connsiteY6" fmla="*/ 1067426 h 3216920"/>
                  <a:gd name="connsiteX7" fmla="*/ 227246 w 1552513"/>
                  <a:gd name="connsiteY7" fmla="*/ 1395455 h 3216920"/>
                  <a:gd name="connsiteX8" fmla="*/ 644333 w 1552513"/>
                  <a:gd name="connsiteY8" fmla="*/ 4742 h 3216920"/>
                  <a:gd name="connsiteX0" fmla="*/ 693588 w 1601768"/>
                  <a:gd name="connsiteY0" fmla="*/ 4742 h 3216920"/>
                  <a:gd name="connsiteX1" fmla="*/ 1563041 w 1601768"/>
                  <a:gd name="connsiteY1" fmla="*/ 959522 h 3216920"/>
                  <a:gd name="connsiteX2" fmla="*/ 1601768 w 1601768"/>
                  <a:gd name="connsiteY2" fmla="*/ 3216920 h 3216920"/>
                  <a:gd name="connsiteX3" fmla="*/ 1601768 w 1601768"/>
                  <a:gd name="connsiteY3" fmla="*/ 3216920 h 3216920"/>
                  <a:gd name="connsiteX4" fmla="*/ 989768 w 1601768"/>
                  <a:gd name="connsiteY4" fmla="*/ 3216920 h 3216920"/>
                  <a:gd name="connsiteX5" fmla="*/ 989768 w 1601768"/>
                  <a:gd name="connsiteY5" fmla="*/ 3216920 h 3216920"/>
                  <a:gd name="connsiteX6" fmla="*/ 904708 w 1601768"/>
                  <a:gd name="connsiteY6" fmla="*/ 1067426 h 3216920"/>
                  <a:gd name="connsiteX7" fmla="*/ 276501 w 1601768"/>
                  <a:gd name="connsiteY7" fmla="*/ 1395455 h 3216920"/>
                  <a:gd name="connsiteX8" fmla="*/ 693588 w 1601768"/>
                  <a:gd name="connsiteY8" fmla="*/ 4742 h 3216920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119 h 3212297"/>
                  <a:gd name="connsiteX1" fmla="*/ 1563041 w 1601768"/>
                  <a:gd name="connsiteY1" fmla="*/ 954899 h 3212297"/>
                  <a:gd name="connsiteX2" fmla="*/ 1601768 w 1601768"/>
                  <a:gd name="connsiteY2" fmla="*/ 3212297 h 3212297"/>
                  <a:gd name="connsiteX3" fmla="*/ 1601768 w 1601768"/>
                  <a:gd name="connsiteY3" fmla="*/ 3212297 h 3212297"/>
                  <a:gd name="connsiteX4" fmla="*/ 989768 w 1601768"/>
                  <a:gd name="connsiteY4" fmla="*/ 3212297 h 3212297"/>
                  <a:gd name="connsiteX5" fmla="*/ 989768 w 1601768"/>
                  <a:gd name="connsiteY5" fmla="*/ 3212297 h 3212297"/>
                  <a:gd name="connsiteX6" fmla="*/ 904708 w 1601768"/>
                  <a:gd name="connsiteY6" fmla="*/ 1062803 h 3212297"/>
                  <a:gd name="connsiteX7" fmla="*/ 276501 w 1601768"/>
                  <a:gd name="connsiteY7" fmla="*/ 1390832 h 3212297"/>
                  <a:gd name="connsiteX8" fmla="*/ 693588 w 1601768"/>
                  <a:gd name="connsiteY8" fmla="*/ 119 h 321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1768" h="3212297">
                    <a:moveTo>
                      <a:pt x="693588" y="119"/>
                    </a:moveTo>
                    <a:cubicBezTo>
                      <a:pt x="979449" y="3664"/>
                      <a:pt x="1431633" y="-71482"/>
                      <a:pt x="1563041" y="954899"/>
                    </a:cubicBezTo>
                    <a:lnTo>
                      <a:pt x="1601768" y="3212297"/>
                    </a:lnTo>
                    <a:lnTo>
                      <a:pt x="1601768" y="3212297"/>
                    </a:lnTo>
                    <a:lnTo>
                      <a:pt x="989768" y="3212297"/>
                    </a:lnTo>
                    <a:lnTo>
                      <a:pt x="989768" y="3212297"/>
                    </a:lnTo>
                    <a:cubicBezTo>
                      <a:pt x="961415" y="2495799"/>
                      <a:pt x="964958" y="1779301"/>
                      <a:pt x="904708" y="1062803"/>
                    </a:cubicBezTo>
                    <a:cubicBezTo>
                      <a:pt x="781622" y="431278"/>
                      <a:pt x="46520" y="738644"/>
                      <a:pt x="276501" y="1390832"/>
                    </a:cubicBezTo>
                    <a:cubicBezTo>
                      <a:pt x="-283870" y="827698"/>
                      <a:pt x="84955" y="-9337"/>
                      <a:pt x="693588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5" name="Frame 1">
              <a:extLst>
                <a:ext uri="{FF2B5EF4-FFF2-40B4-BE49-F238E27FC236}">
                  <a16:creationId xmlns:a16="http://schemas.microsoft.com/office/drawing/2014/main" id="{2572D0B9-91BB-46BE-BE73-83A5DE078817}"/>
                </a:ext>
              </a:extLst>
            </p:cNvPr>
            <p:cNvSpPr/>
            <p:nvPr/>
          </p:nvSpPr>
          <p:spPr>
            <a:xfrm>
              <a:off x="3459679" y="2564932"/>
              <a:ext cx="981073" cy="1325555"/>
            </a:xfrm>
            <a:custGeom>
              <a:avLst/>
              <a:gdLst/>
              <a:ahLst/>
              <a:cxnLst/>
              <a:rect l="l" t="t" r="r" b="b"/>
              <a:pathLst>
                <a:path w="2823581" h="3962432">
                  <a:moveTo>
                    <a:pt x="1366785" y="3230945"/>
                  </a:moveTo>
                  <a:cubicBezTo>
                    <a:pt x="1292218" y="3230945"/>
                    <a:pt x="1231770" y="3291393"/>
                    <a:pt x="1231770" y="3365960"/>
                  </a:cubicBezTo>
                  <a:cubicBezTo>
                    <a:pt x="1231770" y="3440527"/>
                    <a:pt x="1292218" y="3500975"/>
                    <a:pt x="1366785" y="3500975"/>
                  </a:cubicBezTo>
                  <a:cubicBezTo>
                    <a:pt x="1441352" y="3500975"/>
                    <a:pt x="1501800" y="3440527"/>
                    <a:pt x="1501800" y="3365960"/>
                  </a:cubicBezTo>
                  <a:cubicBezTo>
                    <a:pt x="1501800" y="3291393"/>
                    <a:pt x="1441352" y="3230945"/>
                    <a:pt x="1366785" y="3230945"/>
                  </a:cubicBezTo>
                  <a:close/>
                  <a:moveTo>
                    <a:pt x="1699205" y="3185940"/>
                  </a:moveTo>
                  <a:cubicBezTo>
                    <a:pt x="1674349" y="3185940"/>
                    <a:pt x="1654200" y="3206089"/>
                    <a:pt x="1654200" y="3230945"/>
                  </a:cubicBezTo>
                  <a:cubicBezTo>
                    <a:pt x="1654200" y="3255801"/>
                    <a:pt x="1674349" y="3275950"/>
                    <a:pt x="1699205" y="3275950"/>
                  </a:cubicBezTo>
                  <a:cubicBezTo>
                    <a:pt x="1724061" y="3275950"/>
                    <a:pt x="1744210" y="3255801"/>
                    <a:pt x="1744210" y="3230945"/>
                  </a:cubicBezTo>
                  <a:cubicBezTo>
                    <a:pt x="1744210" y="3206089"/>
                    <a:pt x="1724061" y="3185940"/>
                    <a:pt x="1699205" y="3185940"/>
                  </a:cubicBezTo>
                  <a:close/>
                  <a:moveTo>
                    <a:pt x="1501800" y="2830204"/>
                  </a:moveTo>
                  <a:cubicBezTo>
                    <a:pt x="1452089" y="2830204"/>
                    <a:pt x="1411790" y="2870503"/>
                    <a:pt x="1411790" y="2920214"/>
                  </a:cubicBezTo>
                  <a:cubicBezTo>
                    <a:pt x="1411790" y="2969925"/>
                    <a:pt x="1452089" y="3010224"/>
                    <a:pt x="1501800" y="3010224"/>
                  </a:cubicBezTo>
                  <a:cubicBezTo>
                    <a:pt x="1551511" y="3010224"/>
                    <a:pt x="1591810" y="2969925"/>
                    <a:pt x="1591810" y="2920214"/>
                  </a:cubicBezTo>
                  <a:cubicBezTo>
                    <a:pt x="1591810" y="2870503"/>
                    <a:pt x="1551511" y="2830204"/>
                    <a:pt x="1501800" y="2830204"/>
                  </a:cubicBezTo>
                  <a:close/>
                  <a:moveTo>
                    <a:pt x="322536" y="2413264"/>
                  </a:moveTo>
                  <a:lnTo>
                    <a:pt x="1264147" y="2413264"/>
                  </a:lnTo>
                  <a:lnTo>
                    <a:pt x="682536" y="3458376"/>
                  </a:lnTo>
                  <a:lnTo>
                    <a:pt x="898974" y="3458376"/>
                  </a:lnTo>
                  <a:lnTo>
                    <a:pt x="1480585" y="2413264"/>
                  </a:lnTo>
                  <a:lnTo>
                    <a:pt x="1978720" y="2413264"/>
                  </a:lnTo>
                  <a:lnTo>
                    <a:pt x="1978720" y="3628270"/>
                  </a:lnTo>
                  <a:lnTo>
                    <a:pt x="322536" y="3628270"/>
                  </a:lnTo>
                  <a:close/>
                  <a:moveTo>
                    <a:pt x="322536" y="2153598"/>
                  </a:moveTo>
                  <a:lnTo>
                    <a:pt x="682536" y="2153598"/>
                  </a:lnTo>
                  <a:lnTo>
                    <a:pt x="682536" y="2261598"/>
                  </a:lnTo>
                  <a:lnTo>
                    <a:pt x="322536" y="2261598"/>
                  </a:lnTo>
                  <a:close/>
                  <a:moveTo>
                    <a:pt x="322536" y="1870494"/>
                  </a:moveTo>
                  <a:lnTo>
                    <a:pt x="826536" y="1870494"/>
                  </a:lnTo>
                  <a:lnTo>
                    <a:pt x="826536" y="1978494"/>
                  </a:lnTo>
                  <a:lnTo>
                    <a:pt x="322536" y="1978494"/>
                  </a:lnTo>
                  <a:close/>
                  <a:moveTo>
                    <a:pt x="322536" y="1587391"/>
                  </a:moveTo>
                  <a:lnTo>
                    <a:pt x="682536" y="1587391"/>
                  </a:lnTo>
                  <a:lnTo>
                    <a:pt x="682536" y="1695391"/>
                  </a:lnTo>
                  <a:lnTo>
                    <a:pt x="322536" y="1695391"/>
                  </a:lnTo>
                  <a:close/>
                  <a:moveTo>
                    <a:pt x="322536" y="1304288"/>
                  </a:moveTo>
                  <a:lnTo>
                    <a:pt x="826536" y="1304288"/>
                  </a:lnTo>
                  <a:lnTo>
                    <a:pt x="826536" y="1412288"/>
                  </a:lnTo>
                  <a:lnTo>
                    <a:pt x="322536" y="1412288"/>
                  </a:lnTo>
                  <a:close/>
                  <a:moveTo>
                    <a:pt x="1733633" y="1039034"/>
                  </a:moveTo>
                  <a:lnTo>
                    <a:pt x="1735422" y="1042133"/>
                  </a:lnTo>
                  <a:lnTo>
                    <a:pt x="176045" y="1042133"/>
                  </a:lnTo>
                  <a:lnTo>
                    <a:pt x="176045" y="3786387"/>
                  </a:lnTo>
                  <a:lnTo>
                    <a:pt x="2128211" y="3786387"/>
                  </a:lnTo>
                  <a:lnTo>
                    <a:pt x="2128211" y="1722464"/>
                  </a:lnTo>
                  <a:lnTo>
                    <a:pt x="2131710" y="1728524"/>
                  </a:lnTo>
                  <a:lnTo>
                    <a:pt x="2527059" y="1040609"/>
                  </a:lnTo>
                  <a:lnTo>
                    <a:pt x="2244788" y="1040049"/>
                  </a:lnTo>
                  <a:lnTo>
                    <a:pt x="1480585" y="2413264"/>
                  </a:lnTo>
                  <a:lnTo>
                    <a:pt x="1264147" y="2413264"/>
                  </a:lnTo>
                  <a:lnTo>
                    <a:pt x="2028589" y="1039620"/>
                  </a:lnTo>
                  <a:close/>
                  <a:moveTo>
                    <a:pt x="2607143" y="0"/>
                  </a:moveTo>
                  <a:lnTo>
                    <a:pt x="2823581" y="0"/>
                  </a:lnTo>
                  <a:lnTo>
                    <a:pt x="2342071" y="865238"/>
                  </a:lnTo>
                  <a:lnTo>
                    <a:pt x="2823581" y="866194"/>
                  </a:lnTo>
                  <a:lnTo>
                    <a:pt x="2304256" y="1769829"/>
                  </a:lnTo>
                  <a:lnTo>
                    <a:pt x="2304256" y="3962432"/>
                  </a:lnTo>
                  <a:lnTo>
                    <a:pt x="0" y="3962432"/>
                  </a:lnTo>
                  <a:lnTo>
                    <a:pt x="0" y="866088"/>
                  </a:lnTo>
                  <a:lnTo>
                    <a:pt x="1767662" y="866088"/>
                  </a:lnTo>
                  <a:lnTo>
                    <a:pt x="1766512" y="864096"/>
                  </a:lnTo>
                  <a:lnTo>
                    <a:pt x="2125872" y="864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21">
              <a:extLst>
                <a:ext uri="{FF2B5EF4-FFF2-40B4-BE49-F238E27FC236}">
                  <a16:creationId xmlns:a16="http://schemas.microsoft.com/office/drawing/2014/main" id="{07837B4D-D1A1-4F44-83EB-6DF617E78E27}"/>
                </a:ext>
              </a:extLst>
            </p:cNvPr>
            <p:cNvSpPr/>
            <p:nvPr/>
          </p:nvSpPr>
          <p:spPr>
            <a:xfrm rot="14306008">
              <a:off x="5552875" y="2870125"/>
              <a:ext cx="1064408" cy="877308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3853857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A878D-07A3-41D4-969A-CEC7DA6439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7999"/>
          </a:xfrm>
          <a:prstGeom prst="parallelogram">
            <a:avLst>
              <a:gd name="adj" fmla="val 90695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49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6EBFC57-CC3F-4553-9138-E602494D9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B76D3C0A-DA0F-4C09-917F-69A16A9B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9FC8AEF-CE7E-495E-A2EC-29D42BCF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5F55-A40E-466D-A44D-9C15090CF0F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D749D8F-D7E3-47C4-B01B-637AC910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BD75D32-6B3F-44EA-BE87-6B95D140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341-4D09-4A4C-A9DF-0D31D64AAB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80160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5372B23-C90C-45F4-B2F1-7E791720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A96B6C-CC67-45C9-A6DF-02548AA27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D82D94C-50C8-4F6B-8D82-9FD01E31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5F55-A40E-466D-A44D-9C15090CF0F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EE1C4AA-87D0-4DD4-BA28-96D84743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BABE8D2-9816-41C1-81AB-4A54D335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341-4D09-4A4C-A9DF-0D31D64AAB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53416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B7F05A9-85F7-4230-8767-CCDA1F3C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CBA8D6B-93F0-4E74-855E-A17CCE232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767A9E1-EAF4-40B3-A9AE-913EC572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5F55-A40E-466D-A44D-9C15090CF0F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2BDE45C-12FA-4A45-95E2-FFBE513D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F34717A-5D8A-4E1B-A62A-792FBC7C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341-4D09-4A4C-A9DF-0D31D64AAB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38541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DA7D135-1B2A-4894-B412-3582953B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0271171-AEDA-4324-9F07-32A31FE4D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1E81F939-D0B2-4974-A1E6-AD717DADA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DF095E4D-21AA-4D40-AB35-5EF6BB09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5F55-A40E-466D-A44D-9C15090CF0F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A070ADE-6731-4459-9332-0D1817E5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7D57C48-F824-448B-A670-F6289FD8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341-4D09-4A4C-A9DF-0D31D64AAB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7362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2A67A7E-B7A0-4A02-BE3D-08FF8317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CEFAB2C-3584-4324-83EF-D51832861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E49B92E2-D6EB-48D3-9ADB-EB082FE53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241C3454-6211-499E-B4CC-AB85F5234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C98BA3C6-B246-4B97-9001-F4EA45F31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5488BE11-9990-4059-86C7-E0635538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5F55-A40E-466D-A44D-9C15090CF0F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0B48D221-7178-4B0C-8C6A-6FD1AC77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DA1C5284-5B4D-42AA-A5E0-9589E23C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341-4D09-4A4C-A9DF-0D31D64AAB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95553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6F15FC8-7532-4582-965A-1CDB4474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86C84CA9-DCF1-4765-BA40-38F88853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5F55-A40E-466D-A44D-9C15090CF0F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35C58275-046B-41CE-8884-29F1E3D9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D27CA8D9-7AF4-4C3E-9376-E98F859B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341-4D09-4A4C-A9DF-0D31D64AAB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8310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5372B23-C90C-45F4-B2F1-7E791720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A96B6C-CC67-45C9-A6DF-02548AA27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D82D94C-50C8-4F6B-8D82-9FD01E31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5F55-A40E-466D-A44D-9C15090CF0F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EE1C4AA-87D0-4DD4-BA28-96D84743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BABE8D2-9816-41C1-81AB-4A54D335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341-4D09-4A4C-A9DF-0D31D64AAB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157989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B75634DF-8649-4F59-AC04-C1A45ACD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5F55-A40E-466D-A44D-9C15090CF0F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26B1F1B7-D91B-4599-9D40-2CC45E57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BC63275A-CBF6-4CDD-8DA5-F1965547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341-4D09-4A4C-A9DF-0D31D64AAB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49317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713DC11-191E-482E-A581-54AAFAD3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D25052B-E767-4BC8-96A0-F41BD878C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8B86D17D-2492-4C0C-A794-F9DD4621D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3801B539-2F23-4E18-943D-8957805F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5F55-A40E-466D-A44D-9C15090CF0F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68665F2E-D71A-429B-9DC9-ED5E44EC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BE20328-CCD1-4B3C-96ED-65411B25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341-4D09-4A4C-A9DF-0D31D64AAB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53572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440D393-D46B-425C-9C6C-BBFE6338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71995E79-E5DF-4349-97F8-DDB7B067F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FADE8EA0-C52A-4596-BB81-C5C0D0574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0656D4D-FA79-42D6-A145-1EEC3B88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5F55-A40E-466D-A44D-9C15090CF0F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BBC94176-F89E-46E2-B55E-5377C0DD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5D06282-C798-4DD5-8F90-C564F57B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341-4D09-4A4C-A9DF-0D31D64AAB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891640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A576341-FE86-481F-AEAF-8B62064C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37408610-8EC2-46E9-A089-D7809F839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A96CBC4-9BDF-4BA9-93DF-5092D314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5F55-A40E-466D-A44D-9C15090CF0F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16BB1E3-72DE-4183-86E9-C38B3445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83E09F8-D8C7-46A6-80B1-90DC8EF0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341-4D09-4A4C-A9DF-0D31D64AAB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15463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A4388956-60E6-4CE4-8930-39090E38D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BC065A1A-F9CB-4A89-8CD1-A5E51F7D0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563E2D0-C469-4F8A-99A1-FC334BCA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5F55-A40E-466D-A44D-9C15090CF0F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0A055EE-9EDB-4ED4-9362-3A44C1A4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A7BCDF4-E6CA-446E-AC1F-59635EEA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341-4D09-4A4C-A9DF-0D31D64AAB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602047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D6C9-C742-48D3-9DF4-FE70BDBD0B9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C621D-42C8-4A9A-99A5-17AFC862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655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D6C9-C742-48D3-9DF4-FE70BDBD0B9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C621D-42C8-4A9A-99A5-17AFC862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752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17">
                <a:solidFill>
                  <a:schemeClr val="tx1">
                    <a:tint val="75000"/>
                  </a:schemeClr>
                </a:solidFill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D6C9-C742-48D3-9DF4-FE70BDBD0B9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C621D-42C8-4A9A-99A5-17AFC862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392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785" y="1920875"/>
            <a:ext cx="8676216" cy="5430838"/>
          </a:xfrm>
        </p:spPr>
        <p:txBody>
          <a:bodyPr/>
          <a:lstStyle>
            <a:lvl1pPr>
              <a:defRPr sz="3333"/>
            </a:lvl1pPr>
            <a:lvl2pPr>
              <a:defRPr sz="2833"/>
            </a:lvl2pPr>
            <a:lvl3pPr>
              <a:defRPr sz="2417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5201" y="1920875"/>
            <a:ext cx="8676218" cy="5430838"/>
          </a:xfrm>
        </p:spPr>
        <p:txBody>
          <a:bodyPr/>
          <a:lstStyle>
            <a:lvl1pPr>
              <a:defRPr sz="3333"/>
            </a:lvl1pPr>
            <a:lvl2pPr>
              <a:defRPr sz="2833"/>
            </a:lvl2pPr>
            <a:lvl3pPr>
              <a:defRPr sz="2417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D6C9-C742-48D3-9DF4-FE70BDBD0B9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C621D-42C8-4A9A-99A5-17AFC862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621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8" cy="639762"/>
          </a:xfrm>
        </p:spPr>
        <p:txBody>
          <a:bodyPr anchor="b"/>
          <a:lstStyle>
            <a:lvl1pPr marL="0" indent="0">
              <a:buNone/>
              <a:defRPr sz="2833" b="1"/>
            </a:lvl1pPr>
            <a:lvl2pPr marL="544237" indent="0">
              <a:buNone/>
              <a:defRPr sz="2417" b="1"/>
            </a:lvl2pPr>
            <a:lvl3pPr marL="1088473" indent="0">
              <a:buNone/>
              <a:defRPr sz="2167" b="1"/>
            </a:lvl3pPr>
            <a:lvl4pPr marL="1632711" indent="0">
              <a:buNone/>
              <a:defRPr sz="1917" b="1"/>
            </a:lvl4pPr>
            <a:lvl5pPr marL="2176947" indent="0">
              <a:buNone/>
              <a:defRPr sz="1917" b="1"/>
            </a:lvl5pPr>
            <a:lvl6pPr marL="2721184" indent="0">
              <a:buNone/>
              <a:defRPr sz="1917" b="1"/>
            </a:lvl6pPr>
            <a:lvl7pPr marL="3265420" indent="0">
              <a:buNone/>
              <a:defRPr sz="1917" b="1"/>
            </a:lvl7pPr>
            <a:lvl8pPr marL="3809657" indent="0">
              <a:buNone/>
              <a:defRPr sz="1917" b="1"/>
            </a:lvl8pPr>
            <a:lvl9pPr marL="4353894" indent="0">
              <a:buNone/>
              <a:defRPr sz="1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2833"/>
            </a:lvl1pPr>
            <a:lvl2pPr>
              <a:defRPr sz="2417"/>
            </a:lvl2pPr>
            <a:lvl3pPr>
              <a:defRPr sz="2167"/>
            </a:lvl3pPr>
            <a:lvl4pPr>
              <a:defRPr sz="1917"/>
            </a:lvl4pPr>
            <a:lvl5pPr>
              <a:defRPr sz="1917"/>
            </a:lvl5pPr>
            <a:lvl6pPr>
              <a:defRPr sz="1917"/>
            </a:lvl6pPr>
            <a:lvl7pPr>
              <a:defRPr sz="1917"/>
            </a:lvl7pPr>
            <a:lvl8pPr>
              <a:defRPr sz="1917"/>
            </a:lvl8pPr>
            <a:lvl9pPr>
              <a:defRPr sz="19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833" b="1"/>
            </a:lvl1pPr>
            <a:lvl2pPr marL="544237" indent="0">
              <a:buNone/>
              <a:defRPr sz="2417" b="1"/>
            </a:lvl2pPr>
            <a:lvl3pPr marL="1088473" indent="0">
              <a:buNone/>
              <a:defRPr sz="2167" b="1"/>
            </a:lvl3pPr>
            <a:lvl4pPr marL="1632711" indent="0">
              <a:buNone/>
              <a:defRPr sz="1917" b="1"/>
            </a:lvl4pPr>
            <a:lvl5pPr marL="2176947" indent="0">
              <a:buNone/>
              <a:defRPr sz="1917" b="1"/>
            </a:lvl5pPr>
            <a:lvl6pPr marL="2721184" indent="0">
              <a:buNone/>
              <a:defRPr sz="1917" b="1"/>
            </a:lvl6pPr>
            <a:lvl7pPr marL="3265420" indent="0">
              <a:buNone/>
              <a:defRPr sz="1917" b="1"/>
            </a:lvl7pPr>
            <a:lvl8pPr marL="3809657" indent="0">
              <a:buNone/>
              <a:defRPr sz="1917" b="1"/>
            </a:lvl8pPr>
            <a:lvl9pPr marL="4353894" indent="0">
              <a:buNone/>
              <a:defRPr sz="1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33"/>
            </a:lvl1pPr>
            <a:lvl2pPr>
              <a:defRPr sz="2417"/>
            </a:lvl2pPr>
            <a:lvl3pPr>
              <a:defRPr sz="2167"/>
            </a:lvl3pPr>
            <a:lvl4pPr>
              <a:defRPr sz="1917"/>
            </a:lvl4pPr>
            <a:lvl5pPr>
              <a:defRPr sz="1917"/>
            </a:lvl5pPr>
            <a:lvl6pPr>
              <a:defRPr sz="1917"/>
            </a:lvl6pPr>
            <a:lvl7pPr>
              <a:defRPr sz="1917"/>
            </a:lvl7pPr>
            <a:lvl8pPr>
              <a:defRPr sz="1917"/>
            </a:lvl8pPr>
            <a:lvl9pPr>
              <a:defRPr sz="19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D6C9-C742-48D3-9DF4-FE70BDBD0B9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C621D-42C8-4A9A-99A5-17AFC862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1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B7F05A9-85F7-4230-8767-CCDA1F3C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CBA8D6B-93F0-4E74-855E-A17CCE232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767A9E1-EAF4-40B3-A9AE-913EC572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5F55-A40E-466D-A44D-9C15090CF0F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2BDE45C-12FA-4A45-95E2-FFBE513D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F34717A-5D8A-4E1B-A62A-792FBC7C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341-4D09-4A4C-A9DF-0D31D64AAB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548551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D6C9-C742-48D3-9DF4-FE70BDBD0B9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C621D-42C8-4A9A-99A5-17AFC862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847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D6C9-C742-48D3-9DF4-FE70BDBD0B9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C621D-42C8-4A9A-99A5-17AFC862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36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41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833"/>
            </a:lvl1pPr>
            <a:lvl2pPr>
              <a:defRPr sz="3333"/>
            </a:lvl2pPr>
            <a:lvl3pPr>
              <a:defRPr sz="2833"/>
            </a:lvl3pPr>
            <a:lvl4pPr>
              <a:defRPr sz="2417"/>
            </a:lvl4pPr>
            <a:lvl5pPr>
              <a:defRPr sz="2417"/>
            </a:lvl5pPr>
            <a:lvl6pPr>
              <a:defRPr sz="2417"/>
            </a:lvl6pPr>
            <a:lvl7pPr>
              <a:defRPr sz="2417"/>
            </a:lvl7pPr>
            <a:lvl8pPr>
              <a:defRPr sz="2417"/>
            </a:lvl8pPr>
            <a:lvl9pPr>
              <a:defRPr sz="2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1063"/>
          </a:xfrm>
        </p:spPr>
        <p:txBody>
          <a:bodyPr/>
          <a:lstStyle>
            <a:lvl1pPr marL="0" indent="0">
              <a:buNone/>
              <a:defRPr sz="1667"/>
            </a:lvl1pPr>
            <a:lvl2pPr marL="544237" indent="0">
              <a:buNone/>
              <a:defRPr sz="1417"/>
            </a:lvl2pPr>
            <a:lvl3pPr marL="1088473" indent="0">
              <a:buNone/>
              <a:defRPr sz="1167"/>
            </a:lvl3pPr>
            <a:lvl4pPr marL="1632711" indent="0">
              <a:buNone/>
              <a:defRPr sz="1083"/>
            </a:lvl4pPr>
            <a:lvl5pPr marL="2176947" indent="0">
              <a:buNone/>
              <a:defRPr sz="1083"/>
            </a:lvl5pPr>
            <a:lvl6pPr marL="2721184" indent="0">
              <a:buNone/>
              <a:defRPr sz="1083"/>
            </a:lvl6pPr>
            <a:lvl7pPr marL="3265420" indent="0">
              <a:buNone/>
              <a:defRPr sz="1083"/>
            </a:lvl7pPr>
            <a:lvl8pPr marL="3809657" indent="0">
              <a:buNone/>
              <a:defRPr sz="1083"/>
            </a:lvl8pPr>
            <a:lvl9pPr marL="4353894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D6C9-C742-48D3-9DF4-FE70BDBD0B9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C621D-42C8-4A9A-99A5-17AFC862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053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41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833"/>
            </a:lvl1pPr>
            <a:lvl2pPr marL="544237" indent="0">
              <a:buNone/>
              <a:defRPr sz="3333"/>
            </a:lvl2pPr>
            <a:lvl3pPr marL="1088473" indent="0">
              <a:buNone/>
              <a:defRPr sz="2833"/>
            </a:lvl3pPr>
            <a:lvl4pPr marL="1632711" indent="0">
              <a:buNone/>
              <a:defRPr sz="2417"/>
            </a:lvl4pPr>
            <a:lvl5pPr marL="2176947" indent="0">
              <a:buNone/>
              <a:defRPr sz="2417"/>
            </a:lvl5pPr>
            <a:lvl6pPr marL="2721184" indent="0">
              <a:buNone/>
              <a:defRPr sz="2417"/>
            </a:lvl6pPr>
            <a:lvl7pPr marL="3265420" indent="0">
              <a:buNone/>
              <a:defRPr sz="2417"/>
            </a:lvl7pPr>
            <a:lvl8pPr marL="3809657" indent="0">
              <a:buNone/>
              <a:defRPr sz="2417"/>
            </a:lvl8pPr>
            <a:lvl9pPr marL="4353894" indent="0">
              <a:buNone/>
              <a:defRPr sz="241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667"/>
            </a:lvl1pPr>
            <a:lvl2pPr marL="544237" indent="0">
              <a:buNone/>
              <a:defRPr sz="1417"/>
            </a:lvl2pPr>
            <a:lvl3pPr marL="1088473" indent="0">
              <a:buNone/>
              <a:defRPr sz="1167"/>
            </a:lvl3pPr>
            <a:lvl4pPr marL="1632711" indent="0">
              <a:buNone/>
              <a:defRPr sz="1083"/>
            </a:lvl4pPr>
            <a:lvl5pPr marL="2176947" indent="0">
              <a:buNone/>
              <a:defRPr sz="1083"/>
            </a:lvl5pPr>
            <a:lvl6pPr marL="2721184" indent="0">
              <a:buNone/>
              <a:defRPr sz="1083"/>
            </a:lvl6pPr>
            <a:lvl7pPr marL="3265420" indent="0">
              <a:buNone/>
              <a:defRPr sz="1083"/>
            </a:lvl7pPr>
            <a:lvl8pPr marL="3809657" indent="0">
              <a:buNone/>
              <a:defRPr sz="1083"/>
            </a:lvl8pPr>
            <a:lvl9pPr marL="4353894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D6C9-C742-48D3-9DF4-FE70BDBD0B9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C621D-42C8-4A9A-99A5-17AFC862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860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D6C9-C742-48D3-9DF4-FE70BDBD0B9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C621D-42C8-4A9A-99A5-17AFC862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865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43567" y="330200"/>
            <a:ext cx="4387851" cy="7021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5785" y="330200"/>
            <a:ext cx="12964583" cy="7021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D6C9-C742-48D3-9DF4-FE70BDBD0B9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C621D-42C8-4A9A-99A5-17AFC862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7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DA7D135-1B2A-4894-B412-3582953B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0271171-AEDA-4324-9F07-32A31FE4D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1E81F939-D0B2-4974-A1E6-AD717DADA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DF095E4D-21AA-4D40-AB35-5EF6BB09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5F55-A40E-466D-A44D-9C15090CF0F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A070ADE-6731-4459-9332-0D1817E5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7D57C48-F824-448B-A670-F6289FD8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341-4D09-4A4C-A9DF-0D31D64AAB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7104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2A67A7E-B7A0-4A02-BE3D-08FF8317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CEFAB2C-3584-4324-83EF-D51832861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E49B92E2-D6EB-48D3-9ADB-EB082FE53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241C3454-6211-499E-B4CC-AB85F5234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C98BA3C6-B246-4B97-9001-F4EA45F31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5488BE11-9990-4059-86C7-E0635538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5F55-A40E-466D-A44D-9C15090CF0F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0B48D221-7178-4B0C-8C6A-6FD1AC77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DA1C5284-5B4D-42AA-A5E0-9589E23C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341-4D09-4A4C-A9DF-0D31D64AAB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8650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6F15FC8-7532-4582-965A-1CDB4474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86C84CA9-DCF1-4765-BA40-38F88853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5F55-A40E-466D-A44D-9C15090CF0F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35C58275-046B-41CE-8884-29F1E3D9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D27CA8D9-7AF4-4C3E-9376-E98F859B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341-4D09-4A4C-A9DF-0D31D64AAB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8495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B75634DF-8649-4F59-AC04-C1A45ACD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5F55-A40E-466D-A44D-9C15090CF0F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26B1F1B7-D91B-4599-9D40-2CC45E57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BC63275A-CBF6-4CDD-8DA5-F1965547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341-4D09-4A4C-A9DF-0D31D64AAB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1741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713DC11-191E-482E-A581-54AAFAD3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D25052B-E767-4BC8-96A0-F41BD878C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8B86D17D-2492-4C0C-A794-F9DD4621D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3801B539-2F23-4E18-943D-8957805F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5F55-A40E-466D-A44D-9C15090CF0F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68665F2E-D71A-429B-9DC9-ED5E44EC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BE20328-CCD1-4B3C-96ED-65411B25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341-4D09-4A4C-A9DF-0D31D64AAB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6988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440D393-D46B-425C-9C6C-BBFE6338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71995E79-E5DF-4349-97F8-DDB7B067F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FADE8EA0-C52A-4596-BB81-C5C0D0574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0656D4D-FA79-42D6-A145-1EEC3B88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5F55-A40E-466D-A44D-9C15090CF0F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BBC94176-F89E-46E2-B55E-5377C0DD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5D06282-C798-4DD5-8F90-C564F57B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3341-4D09-4A4C-A9DF-0D31D64AAB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0732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4C5FC7AD-F0D7-46D3-BE6F-6B331EB5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15240A05-A383-4D5D-97C1-83FDF1B50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CAA6911-24DB-42F6-B839-D2B9F1E57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95F55-A40E-466D-A44D-9C15090CF0F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A80966E-8137-4845-A3AD-0DAC5C40D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56D081F-09EA-46DF-ACC7-E15C96527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F3341-4D09-4A4C-A9DF-0D31D64AAB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0514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4C5FC7AD-F0D7-46D3-BE6F-6B331EB5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15240A05-A383-4D5D-97C1-83FDF1B50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CAA6911-24DB-42F6-B839-D2B9F1E57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95F55-A40E-466D-A44D-9C15090CF0F2}" type="datetimeFigureOut">
              <a:rPr lang="ar-SA" smtClean="0"/>
              <a:t>13/08/41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A80966E-8137-4845-A3AD-0DAC5C40D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56D081F-09EA-46DF-ACC7-E15C96527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F3341-4D09-4A4C-A9DF-0D31D64AAB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5634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AD6C9-C742-48D3-9DF4-FE70BDBD0B9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C621D-42C8-4A9A-99A5-17AFC8627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1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1088473" rtl="0" eaLnBrk="1" latinLnBrk="0" hangingPunct="1">
        <a:spcBef>
          <a:spcPct val="0"/>
        </a:spcBef>
        <a:buNone/>
        <a:defRPr sz="5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78" indent="-40817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3833" kern="1200">
          <a:solidFill>
            <a:schemeClr val="tx1"/>
          </a:solidFill>
          <a:latin typeface="+mn-lt"/>
          <a:ea typeface="+mn-ea"/>
          <a:cs typeface="+mn-cs"/>
        </a:defRPr>
      </a:lvl1pPr>
      <a:lvl2pPr marL="884385" indent="-340148" algn="l" defTabSz="1088473" rtl="0" eaLnBrk="1" latinLnBrk="0" hangingPunct="1">
        <a:spcBef>
          <a:spcPct val="20000"/>
        </a:spcBef>
        <a:buFont typeface="Arial" panose="020B0604020202020204" pitchFamily="34" charset="0"/>
        <a:buChar char="–"/>
        <a:defRPr sz="3333" kern="1200">
          <a:solidFill>
            <a:schemeClr val="tx1"/>
          </a:solidFill>
          <a:latin typeface="+mn-lt"/>
          <a:ea typeface="+mn-ea"/>
          <a:cs typeface="+mn-cs"/>
        </a:defRPr>
      </a:lvl2pPr>
      <a:lvl3pPr marL="136059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33" kern="1200">
          <a:solidFill>
            <a:schemeClr val="tx1"/>
          </a:solidFill>
          <a:latin typeface="+mn-lt"/>
          <a:ea typeface="+mn-ea"/>
          <a:cs typeface="+mn-cs"/>
        </a:defRPr>
      </a:lvl3pPr>
      <a:lvl4pPr marL="1904829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17" kern="1200">
          <a:solidFill>
            <a:schemeClr val="tx1"/>
          </a:solidFill>
          <a:latin typeface="+mn-lt"/>
          <a:ea typeface="+mn-ea"/>
          <a:cs typeface="+mn-cs"/>
        </a:defRPr>
      </a:lvl4pPr>
      <a:lvl5pPr marL="2449065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»"/>
        <a:defRPr sz="2417" kern="1200">
          <a:solidFill>
            <a:schemeClr val="tx1"/>
          </a:solidFill>
          <a:latin typeface="+mn-lt"/>
          <a:ea typeface="+mn-ea"/>
          <a:cs typeface="+mn-cs"/>
        </a:defRPr>
      </a:lvl5pPr>
      <a:lvl6pPr marL="299330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6pPr>
      <a:lvl7pPr marL="3537538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7pPr>
      <a:lvl8pPr marL="4081776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8pPr>
      <a:lvl9pPr marL="462601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473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32711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17694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118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6542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0965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35389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svg"/><Relationship Id="rId18" Type="http://schemas.openxmlformats.org/officeDocument/2006/relationships/image" Target="../media/image25.png"/><Relationship Id="rId3" Type="http://schemas.openxmlformats.org/officeDocument/2006/relationships/image" Target="../media/image24.svg"/><Relationship Id="rId21" Type="http://schemas.openxmlformats.org/officeDocument/2006/relationships/image" Target="../media/image31.svg"/><Relationship Id="rId7" Type="http://schemas.openxmlformats.org/officeDocument/2006/relationships/image" Target="../media/image38.svg"/><Relationship Id="rId12" Type="http://schemas.openxmlformats.org/officeDocument/2006/relationships/image" Target="../media/image43.png"/><Relationship Id="rId17" Type="http://schemas.openxmlformats.org/officeDocument/2006/relationships/image" Target="../media/image48.svg"/><Relationship Id="rId2" Type="http://schemas.openxmlformats.org/officeDocument/2006/relationships/image" Target="../media/image23.png"/><Relationship Id="rId16" Type="http://schemas.openxmlformats.org/officeDocument/2006/relationships/image" Target="../media/image47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5" Type="http://schemas.openxmlformats.org/officeDocument/2006/relationships/image" Target="../media/image46.svg"/><Relationship Id="rId10" Type="http://schemas.openxmlformats.org/officeDocument/2006/relationships/image" Target="../media/image41.png"/><Relationship Id="rId19" Type="http://schemas.openxmlformats.org/officeDocument/2006/relationships/image" Target="../media/image30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Relationship Id="rId1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svg"/><Relationship Id="rId18" Type="http://schemas.openxmlformats.org/officeDocument/2006/relationships/image" Target="../media/image25.png"/><Relationship Id="rId3" Type="http://schemas.openxmlformats.org/officeDocument/2006/relationships/image" Target="../media/image24.svg"/><Relationship Id="rId21" Type="http://schemas.openxmlformats.org/officeDocument/2006/relationships/image" Target="../media/image31.svg"/><Relationship Id="rId7" Type="http://schemas.openxmlformats.org/officeDocument/2006/relationships/image" Target="../media/image38.svg"/><Relationship Id="rId12" Type="http://schemas.openxmlformats.org/officeDocument/2006/relationships/image" Target="../media/image43.png"/><Relationship Id="rId17" Type="http://schemas.openxmlformats.org/officeDocument/2006/relationships/image" Target="../media/image48.svg"/><Relationship Id="rId2" Type="http://schemas.openxmlformats.org/officeDocument/2006/relationships/image" Target="../media/image23.png"/><Relationship Id="rId16" Type="http://schemas.openxmlformats.org/officeDocument/2006/relationships/image" Target="../media/image47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5" Type="http://schemas.openxmlformats.org/officeDocument/2006/relationships/image" Target="../media/image46.svg"/><Relationship Id="rId10" Type="http://schemas.openxmlformats.org/officeDocument/2006/relationships/image" Target="../media/image41.png"/><Relationship Id="rId19" Type="http://schemas.openxmlformats.org/officeDocument/2006/relationships/image" Target="../media/image30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Relationship Id="rId1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svg"/><Relationship Id="rId18" Type="http://schemas.openxmlformats.org/officeDocument/2006/relationships/image" Target="../media/image25.png"/><Relationship Id="rId3" Type="http://schemas.openxmlformats.org/officeDocument/2006/relationships/image" Target="../media/image24.svg"/><Relationship Id="rId21" Type="http://schemas.openxmlformats.org/officeDocument/2006/relationships/image" Target="../media/image31.svg"/><Relationship Id="rId7" Type="http://schemas.openxmlformats.org/officeDocument/2006/relationships/image" Target="../media/image38.svg"/><Relationship Id="rId12" Type="http://schemas.openxmlformats.org/officeDocument/2006/relationships/image" Target="../media/image43.png"/><Relationship Id="rId17" Type="http://schemas.openxmlformats.org/officeDocument/2006/relationships/image" Target="../media/image48.svg"/><Relationship Id="rId2" Type="http://schemas.openxmlformats.org/officeDocument/2006/relationships/image" Target="../media/image23.png"/><Relationship Id="rId16" Type="http://schemas.openxmlformats.org/officeDocument/2006/relationships/image" Target="../media/image47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5" Type="http://schemas.openxmlformats.org/officeDocument/2006/relationships/image" Target="../media/image46.svg"/><Relationship Id="rId10" Type="http://schemas.openxmlformats.org/officeDocument/2006/relationships/image" Target="../media/image41.png"/><Relationship Id="rId19" Type="http://schemas.openxmlformats.org/officeDocument/2006/relationships/image" Target="../media/image30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Relationship Id="rId1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svg"/><Relationship Id="rId18" Type="http://schemas.openxmlformats.org/officeDocument/2006/relationships/image" Target="../media/image25.png"/><Relationship Id="rId3" Type="http://schemas.openxmlformats.org/officeDocument/2006/relationships/image" Target="../media/image24.svg"/><Relationship Id="rId21" Type="http://schemas.openxmlformats.org/officeDocument/2006/relationships/image" Target="../media/image31.svg"/><Relationship Id="rId7" Type="http://schemas.openxmlformats.org/officeDocument/2006/relationships/image" Target="../media/image38.svg"/><Relationship Id="rId12" Type="http://schemas.openxmlformats.org/officeDocument/2006/relationships/image" Target="../media/image43.png"/><Relationship Id="rId17" Type="http://schemas.openxmlformats.org/officeDocument/2006/relationships/image" Target="../media/image48.svg"/><Relationship Id="rId2" Type="http://schemas.openxmlformats.org/officeDocument/2006/relationships/image" Target="../media/image23.png"/><Relationship Id="rId16" Type="http://schemas.openxmlformats.org/officeDocument/2006/relationships/image" Target="../media/image47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5" Type="http://schemas.openxmlformats.org/officeDocument/2006/relationships/image" Target="../media/image46.svg"/><Relationship Id="rId10" Type="http://schemas.openxmlformats.org/officeDocument/2006/relationships/image" Target="../media/image41.png"/><Relationship Id="rId19" Type="http://schemas.openxmlformats.org/officeDocument/2006/relationships/image" Target="../media/image30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Relationship Id="rId1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svg"/><Relationship Id="rId18" Type="http://schemas.openxmlformats.org/officeDocument/2006/relationships/image" Target="../media/image25.png"/><Relationship Id="rId3" Type="http://schemas.openxmlformats.org/officeDocument/2006/relationships/image" Target="../media/image24.svg"/><Relationship Id="rId21" Type="http://schemas.openxmlformats.org/officeDocument/2006/relationships/image" Target="../media/image31.svg"/><Relationship Id="rId7" Type="http://schemas.openxmlformats.org/officeDocument/2006/relationships/image" Target="../media/image38.svg"/><Relationship Id="rId12" Type="http://schemas.openxmlformats.org/officeDocument/2006/relationships/image" Target="../media/image43.png"/><Relationship Id="rId17" Type="http://schemas.openxmlformats.org/officeDocument/2006/relationships/image" Target="../media/image48.svg"/><Relationship Id="rId2" Type="http://schemas.openxmlformats.org/officeDocument/2006/relationships/image" Target="../media/image23.png"/><Relationship Id="rId16" Type="http://schemas.openxmlformats.org/officeDocument/2006/relationships/image" Target="../media/image47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5" Type="http://schemas.openxmlformats.org/officeDocument/2006/relationships/image" Target="../media/image46.svg"/><Relationship Id="rId10" Type="http://schemas.openxmlformats.org/officeDocument/2006/relationships/image" Target="../media/image41.png"/><Relationship Id="rId19" Type="http://schemas.openxmlformats.org/officeDocument/2006/relationships/image" Target="../media/image30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Relationship Id="rId1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5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5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sv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svg"/><Relationship Id="rId5" Type="http://schemas.openxmlformats.org/officeDocument/2006/relationships/image" Target="../media/image56.svg"/><Relationship Id="rId15" Type="http://schemas.openxmlformats.org/officeDocument/2006/relationships/image" Target="../media/image66.sv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Relationship Id="rId1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svg"/><Relationship Id="rId18" Type="http://schemas.openxmlformats.org/officeDocument/2006/relationships/image" Target="../media/image88.png"/><Relationship Id="rId3" Type="http://schemas.openxmlformats.org/officeDocument/2006/relationships/image" Target="../media/image73.svg"/><Relationship Id="rId7" Type="http://schemas.openxmlformats.org/officeDocument/2006/relationships/image" Target="../media/image77.svg"/><Relationship Id="rId12" Type="http://schemas.openxmlformats.org/officeDocument/2006/relationships/image" Target="../media/image82.png"/><Relationship Id="rId17" Type="http://schemas.openxmlformats.org/officeDocument/2006/relationships/image" Target="../media/image87.sv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svg"/><Relationship Id="rId5" Type="http://schemas.openxmlformats.org/officeDocument/2006/relationships/image" Target="../media/image75.svg"/><Relationship Id="rId15" Type="http://schemas.openxmlformats.org/officeDocument/2006/relationships/image" Target="../media/image85.svg"/><Relationship Id="rId10" Type="http://schemas.openxmlformats.org/officeDocument/2006/relationships/image" Target="../media/image80.png"/><Relationship Id="rId19" Type="http://schemas.openxmlformats.org/officeDocument/2006/relationships/image" Target="../media/image89.svg"/><Relationship Id="rId4" Type="http://schemas.openxmlformats.org/officeDocument/2006/relationships/image" Target="../media/image74.png"/><Relationship Id="rId9" Type="http://schemas.openxmlformats.org/officeDocument/2006/relationships/image" Target="../media/image79.svg"/><Relationship Id="rId14" Type="http://schemas.openxmlformats.org/officeDocument/2006/relationships/image" Target="../media/image8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0.sv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9.svg"/><Relationship Id="rId3" Type="http://schemas.openxmlformats.org/officeDocument/2006/relationships/image" Target="../media/image10.svg"/><Relationship Id="rId21" Type="http://schemas.openxmlformats.org/officeDocument/2006/relationships/image" Target="../media/image27.pn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24" Type="http://schemas.openxmlformats.org/officeDocument/2006/relationships/image" Target="../media/image33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23" Type="http://schemas.openxmlformats.org/officeDocument/2006/relationships/image" Target="../media/image32.png"/><Relationship Id="rId10" Type="http://schemas.openxmlformats.org/officeDocument/2006/relationships/image" Target="../media/image17.png"/><Relationship Id="rId19" Type="http://schemas.openxmlformats.org/officeDocument/2006/relationships/image" Target="../media/image25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3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34.svg"/><Relationship Id="rId3" Type="http://schemas.openxmlformats.org/officeDocument/2006/relationships/image" Target="../media/image10.svg"/><Relationship Id="rId21" Type="http://schemas.openxmlformats.org/officeDocument/2006/relationships/image" Target="../media/image27.pn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19" Type="http://schemas.openxmlformats.org/officeDocument/2006/relationships/image" Target="../media/image25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3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svg"/><Relationship Id="rId18" Type="http://schemas.openxmlformats.org/officeDocument/2006/relationships/image" Target="../media/image25.png"/><Relationship Id="rId3" Type="http://schemas.openxmlformats.org/officeDocument/2006/relationships/image" Target="../media/image24.svg"/><Relationship Id="rId21" Type="http://schemas.openxmlformats.org/officeDocument/2006/relationships/image" Target="../media/image31.svg"/><Relationship Id="rId7" Type="http://schemas.openxmlformats.org/officeDocument/2006/relationships/image" Target="../media/image38.svg"/><Relationship Id="rId12" Type="http://schemas.openxmlformats.org/officeDocument/2006/relationships/image" Target="../media/image43.png"/><Relationship Id="rId17" Type="http://schemas.openxmlformats.org/officeDocument/2006/relationships/image" Target="../media/image48.svg"/><Relationship Id="rId2" Type="http://schemas.openxmlformats.org/officeDocument/2006/relationships/image" Target="../media/image23.png"/><Relationship Id="rId16" Type="http://schemas.openxmlformats.org/officeDocument/2006/relationships/image" Target="../media/image47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5" Type="http://schemas.openxmlformats.org/officeDocument/2006/relationships/image" Target="../media/image46.svg"/><Relationship Id="rId10" Type="http://schemas.openxmlformats.org/officeDocument/2006/relationships/image" Target="../media/image41.png"/><Relationship Id="rId19" Type="http://schemas.openxmlformats.org/officeDocument/2006/relationships/image" Target="../media/image30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4A974D-E813-4212-861D-91944B46B51E}"/>
              </a:ext>
            </a:extLst>
          </p:cNvPr>
          <p:cNvSpPr/>
          <p:nvPr/>
        </p:nvSpPr>
        <p:spPr>
          <a:xfrm>
            <a:off x="10388599" y="2839054"/>
            <a:ext cx="1803399" cy="1326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7E51A3AC-8D30-4581-8DD7-74976CF7D0FD}"/>
              </a:ext>
            </a:extLst>
          </p:cNvPr>
          <p:cNvGrpSpPr/>
          <p:nvPr/>
        </p:nvGrpSpPr>
        <p:grpSpPr>
          <a:xfrm>
            <a:off x="271015" y="608364"/>
            <a:ext cx="5641271" cy="5641271"/>
            <a:chOff x="659666" y="598425"/>
            <a:chExt cx="5641271" cy="5641271"/>
          </a:xfrm>
          <a:solidFill>
            <a:srgbClr val="FFC000"/>
          </a:solidFill>
          <a:effectLst/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91AC262-9716-4414-B895-E4DA7A21C1C5}"/>
                </a:ext>
              </a:extLst>
            </p:cNvPr>
            <p:cNvGrpSpPr/>
            <p:nvPr/>
          </p:nvGrpSpPr>
          <p:grpSpPr>
            <a:xfrm>
              <a:off x="659666" y="598425"/>
              <a:ext cx="5641271" cy="5641271"/>
              <a:chOff x="1224922" y="598425"/>
              <a:chExt cx="5641271" cy="5641271"/>
            </a:xfrm>
            <a:grpFill/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6C4E4A-E712-41C4-8BD7-851BC1129879}"/>
                  </a:ext>
                </a:extLst>
              </p:cNvPr>
              <p:cNvSpPr/>
              <p:nvPr/>
            </p:nvSpPr>
            <p:spPr>
              <a:xfrm rot="2700000">
                <a:off x="3958590" y="598425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C67887-1461-41D9-97B1-C420F58099E8}"/>
                  </a:ext>
                </a:extLst>
              </p:cNvPr>
              <p:cNvSpPr/>
              <p:nvPr/>
            </p:nvSpPr>
            <p:spPr>
              <a:xfrm rot="2700000">
                <a:off x="3958590" y="6065762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350902-52CA-419B-AF1D-F38AE33A093C}"/>
                  </a:ext>
                </a:extLst>
              </p:cNvPr>
              <p:cNvSpPr/>
              <p:nvPr/>
            </p:nvSpPr>
            <p:spPr>
              <a:xfrm rot="3600000">
                <a:off x="4666115" y="691572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CB4885-4CED-43DB-BF99-9618319762A5}"/>
                  </a:ext>
                </a:extLst>
              </p:cNvPr>
              <p:cNvSpPr/>
              <p:nvPr/>
            </p:nvSpPr>
            <p:spPr>
              <a:xfrm rot="3600000">
                <a:off x="3251065" y="5972615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F41517B-D9B9-468D-B05A-0318386E78EB}"/>
                  </a:ext>
                </a:extLst>
              </p:cNvPr>
              <p:cNvSpPr/>
              <p:nvPr/>
            </p:nvSpPr>
            <p:spPr>
              <a:xfrm rot="4500000">
                <a:off x="5325424" y="964667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245ADF-7664-4A2B-85EB-A9DFF9EF4AA3}"/>
                  </a:ext>
                </a:extLst>
              </p:cNvPr>
              <p:cNvSpPr/>
              <p:nvPr/>
            </p:nvSpPr>
            <p:spPr>
              <a:xfrm rot="4500000">
                <a:off x="2591756" y="5699520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FEA8A56-F0FF-40B6-8134-A2EF84973616}"/>
                  </a:ext>
                </a:extLst>
              </p:cNvPr>
              <p:cNvSpPr/>
              <p:nvPr/>
            </p:nvSpPr>
            <p:spPr>
              <a:xfrm rot="5400000">
                <a:off x="5891586" y="1399098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9D75FC2-F7E9-4D4D-9FB4-1F8C0E886870}"/>
                  </a:ext>
                </a:extLst>
              </p:cNvPr>
              <p:cNvSpPr/>
              <p:nvPr/>
            </p:nvSpPr>
            <p:spPr>
              <a:xfrm rot="5400000">
                <a:off x="2025594" y="5265089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3037B79-FF6A-416A-961E-E40A96A1A97A}"/>
                  </a:ext>
                </a:extLst>
              </p:cNvPr>
              <p:cNvSpPr/>
              <p:nvPr/>
            </p:nvSpPr>
            <p:spPr>
              <a:xfrm rot="6300000">
                <a:off x="6326016" y="1965259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105D1F-DECC-46E5-BBBD-AC55B0823584}"/>
                  </a:ext>
                </a:extLst>
              </p:cNvPr>
              <p:cNvSpPr/>
              <p:nvPr/>
            </p:nvSpPr>
            <p:spPr>
              <a:xfrm rot="6300000">
                <a:off x="1591164" y="4698928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8E7EBE3-7E40-42E5-A553-6A113BF3D7A6}"/>
                  </a:ext>
                </a:extLst>
              </p:cNvPr>
              <p:cNvSpPr/>
              <p:nvPr/>
            </p:nvSpPr>
            <p:spPr>
              <a:xfrm rot="7200000">
                <a:off x="6599111" y="2624568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1E2DA96-3FD1-4E7E-B063-ED44E46F92E9}"/>
                  </a:ext>
                </a:extLst>
              </p:cNvPr>
              <p:cNvSpPr/>
              <p:nvPr/>
            </p:nvSpPr>
            <p:spPr>
              <a:xfrm rot="7200000">
                <a:off x="1318069" y="4039619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6A79BA0-AD14-4601-AF9F-DF4F417D9A89}"/>
                  </a:ext>
                </a:extLst>
              </p:cNvPr>
              <p:cNvSpPr/>
              <p:nvPr/>
            </p:nvSpPr>
            <p:spPr>
              <a:xfrm rot="8100000">
                <a:off x="6692259" y="3332094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6BA47FB-A6D8-4B11-9CD1-5CB7A17C1EF8}"/>
                  </a:ext>
                </a:extLst>
              </p:cNvPr>
              <p:cNvSpPr/>
              <p:nvPr/>
            </p:nvSpPr>
            <p:spPr>
              <a:xfrm rot="8100000">
                <a:off x="1224922" y="3332094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CC63048-5117-43BE-AF8A-F2E35B24F645}"/>
                  </a:ext>
                </a:extLst>
              </p:cNvPr>
              <p:cNvSpPr/>
              <p:nvPr/>
            </p:nvSpPr>
            <p:spPr>
              <a:xfrm rot="9000000">
                <a:off x="6599111" y="4039619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F384C62-BA2B-4436-9AAE-616937EB76B7}"/>
                  </a:ext>
                </a:extLst>
              </p:cNvPr>
              <p:cNvSpPr/>
              <p:nvPr/>
            </p:nvSpPr>
            <p:spPr>
              <a:xfrm rot="9000000">
                <a:off x="1318069" y="2624568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59778B3-21D4-419E-9CFF-26B8C203CCC3}"/>
                  </a:ext>
                </a:extLst>
              </p:cNvPr>
              <p:cNvSpPr/>
              <p:nvPr/>
            </p:nvSpPr>
            <p:spPr>
              <a:xfrm rot="9900000">
                <a:off x="6326016" y="4698928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5B461A0-4C17-4BB7-BAF2-07508B63B6D0}"/>
                  </a:ext>
                </a:extLst>
              </p:cNvPr>
              <p:cNvSpPr/>
              <p:nvPr/>
            </p:nvSpPr>
            <p:spPr>
              <a:xfrm rot="9900000">
                <a:off x="1591164" y="1965259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44B254D-4BA6-4FAE-B78C-48EF9AF181F0}"/>
                  </a:ext>
                </a:extLst>
              </p:cNvPr>
              <p:cNvSpPr/>
              <p:nvPr/>
            </p:nvSpPr>
            <p:spPr>
              <a:xfrm rot="10800000">
                <a:off x="5891586" y="5265089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9C5F3A3-918C-485E-9126-80ED9D437032}"/>
                  </a:ext>
                </a:extLst>
              </p:cNvPr>
              <p:cNvSpPr/>
              <p:nvPr/>
            </p:nvSpPr>
            <p:spPr>
              <a:xfrm rot="10800000">
                <a:off x="2025594" y="1399098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A59EE9-CB46-4C47-A3D2-7599DFB2040E}"/>
                  </a:ext>
                </a:extLst>
              </p:cNvPr>
              <p:cNvSpPr/>
              <p:nvPr/>
            </p:nvSpPr>
            <p:spPr>
              <a:xfrm rot="11700000">
                <a:off x="5325424" y="5699520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E3ABB18-67C8-4E10-9660-B246F371916B}"/>
                  </a:ext>
                </a:extLst>
              </p:cNvPr>
              <p:cNvSpPr/>
              <p:nvPr/>
            </p:nvSpPr>
            <p:spPr>
              <a:xfrm rot="11700000">
                <a:off x="2591756" y="964667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8CC82E7-8A36-4941-A18E-FB3C9DFB68B5}"/>
                  </a:ext>
                </a:extLst>
              </p:cNvPr>
              <p:cNvSpPr/>
              <p:nvPr/>
            </p:nvSpPr>
            <p:spPr>
              <a:xfrm rot="12600000">
                <a:off x="4666115" y="5972615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B032F6F-913C-45CB-9277-3D87DD21BA0E}"/>
                  </a:ext>
                </a:extLst>
              </p:cNvPr>
              <p:cNvSpPr/>
              <p:nvPr/>
            </p:nvSpPr>
            <p:spPr>
              <a:xfrm rot="12600000">
                <a:off x="3251065" y="691572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Circle: Hollow 53">
              <a:extLst>
                <a:ext uri="{FF2B5EF4-FFF2-40B4-BE49-F238E27FC236}">
                  <a16:creationId xmlns:a16="http://schemas.microsoft.com/office/drawing/2014/main" id="{2DAB6D9C-DC4E-48FC-9383-17D84B61470E}"/>
                </a:ext>
              </a:extLst>
            </p:cNvPr>
            <p:cNvSpPr/>
            <p:nvPr/>
          </p:nvSpPr>
          <p:spPr>
            <a:xfrm>
              <a:off x="1041620" y="980379"/>
              <a:ext cx="4877362" cy="4877362"/>
            </a:xfrm>
            <a:prstGeom prst="donut">
              <a:avLst>
                <a:gd name="adj" fmla="val 12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EF0485B-6316-47CB-BD53-A6B7F147B84F}"/>
              </a:ext>
            </a:extLst>
          </p:cNvPr>
          <p:cNvGrpSpPr/>
          <p:nvPr/>
        </p:nvGrpSpPr>
        <p:grpSpPr>
          <a:xfrm>
            <a:off x="909010" y="1211959"/>
            <a:ext cx="4451312" cy="4451310"/>
            <a:chOff x="2154470" y="585173"/>
            <a:chExt cx="5641271" cy="5641271"/>
          </a:xfrm>
          <a:solidFill>
            <a:srgbClr val="02507F"/>
          </a:solidFill>
          <a:effectLst/>
        </p:grpSpPr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AC2DE40F-5C83-47EE-83FE-3C4EFFC5AC39}"/>
                </a:ext>
              </a:extLst>
            </p:cNvPr>
            <p:cNvGrpSpPr/>
            <p:nvPr/>
          </p:nvGrpSpPr>
          <p:grpSpPr>
            <a:xfrm>
              <a:off x="2154470" y="585173"/>
              <a:ext cx="5641271" cy="5641271"/>
              <a:chOff x="3267320" y="598425"/>
              <a:chExt cx="5641271" cy="5641271"/>
            </a:xfrm>
            <a:grpFill/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28D561E5-258A-4123-ACAB-EFF3AF49D376}"/>
                  </a:ext>
                </a:extLst>
              </p:cNvPr>
              <p:cNvGrpSpPr/>
              <p:nvPr/>
            </p:nvGrpSpPr>
            <p:grpSpPr>
              <a:xfrm>
                <a:off x="3267320" y="598425"/>
                <a:ext cx="5641271" cy="5641271"/>
                <a:chOff x="1224922" y="598425"/>
                <a:chExt cx="5641271" cy="5641271"/>
              </a:xfrm>
              <a:grpFill/>
            </p:grpSpPr>
            <p:sp>
              <p:nvSpPr>
                <p:cNvPr id="292" name="Rectangle 80">
                  <a:extLst>
                    <a:ext uri="{FF2B5EF4-FFF2-40B4-BE49-F238E27FC236}">
                      <a16:creationId xmlns:a16="http://schemas.microsoft.com/office/drawing/2014/main" id="{EE683968-58D8-4CDE-8C6E-C776B1A79A12}"/>
                    </a:ext>
                  </a:extLst>
                </p:cNvPr>
                <p:cNvSpPr/>
                <p:nvPr/>
              </p:nvSpPr>
              <p:spPr>
                <a:xfrm rot="2700000">
                  <a:off x="3958590" y="598425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Rectangle 81">
                  <a:extLst>
                    <a:ext uri="{FF2B5EF4-FFF2-40B4-BE49-F238E27FC236}">
                      <a16:creationId xmlns:a16="http://schemas.microsoft.com/office/drawing/2014/main" id="{E50FF7FD-AF1E-43AC-AF82-54551E787F41}"/>
                    </a:ext>
                  </a:extLst>
                </p:cNvPr>
                <p:cNvSpPr/>
                <p:nvPr/>
              </p:nvSpPr>
              <p:spPr>
                <a:xfrm rot="2700000">
                  <a:off x="3958590" y="6065762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Rectangle 82">
                  <a:extLst>
                    <a:ext uri="{FF2B5EF4-FFF2-40B4-BE49-F238E27FC236}">
                      <a16:creationId xmlns:a16="http://schemas.microsoft.com/office/drawing/2014/main" id="{4103FBED-7F78-4FCE-8A6D-E74A55AE24E7}"/>
                    </a:ext>
                  </a:extLst>
                </p:cNvPr>
                <p:cNvSpPr/>
                <p:nvPr/>
              </p:nvSpPr>
              <p:spPr>
                <a:xfrm rot="3600000">
                  <a:off x="4666115" y="691572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Rectangle 83">
                  <a:extLst>
                    <a:ext uri="{FF2B5EF4-FFF2-40B4-BE49-F238E27FC236}">
                      <a16:creationId xmlns:a16="http://schemas.microsoft.com/office/drawing/2014/main" id="{8A2A6440-B405-409D-A82A-52AA6AC13E9D}"/>
                    </a:ext>
                  </a:extLst>
                </p:cNvPr>
                <p:cNvSpPr/>
                <p:nvPr/>
              </p:nvSpPr>
              <p:spPr>
                <a:xfrm rot="3600000">
                  <a:off x="3251065" y="5972615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Rectangle 84">
                  <a:extLst>
                    <a:ext uri="{FF2B5EF4-FFF2-40B4-BE49-F238E27FC236}">
                      <a16:creationId xmlns:a16="http://schemas.microsoft.com/office/drawing/2014/main" id="{EC860494-78B1-400C-8BA0-1151E41F455D}"/>
                    </a:ext>
                  </a:extLst>
                </p:cNvPr>
                <p:cNvSpPr/>
                <p:nvPr/>
              </p:nvSpPr>
              <p:spPr>
                <a:xfrm rot="4500000">
                  <a:off x="5325424" y="964667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Rectangle 85">
                  <a:extLst>
                    <a:ext uri="{FF2B5EF4-FFF2-40B4-BE49-F238E27FC236}">
                      <a16:creationId xmlns:a16="http://schemas.microsoft.com/office/drawing/2014/main" id="{66434C06-0653-4A24-9BD3-8C8CD6FE85B7}"/>
                    </a:ext>
                  </a:extLst>
                </p:cNvPr>
                <p:cNvSpPr/>
                <p:nvPr/>
              </p:nvSpPr>
              <p:spPr>
                <a:xfrm rot="4500000">
                  <a:off x="2591756" y="5699520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Rectangle 86">
                  <a:extLst>
                    <a:ext uri="{FF2B5EF4-FFF2-40B4-BE49-F238E27FC236}">
                      <a16:creationId xmlns:a16="http://schemas.microsoft.com/office/drawing/2014/main" id="{39D6C104-41E3-47AA-8FCB-077F34FB1F8A}"/>
                    </a:ext>
                  </a:extLst>
                </p:cNvPr>
                <p:cNvSpPr/>
                <p:nvPr/>
              </p:nvSpPr>
              <p:spPr>
                <a:xfrm rot="5400000">
                  <a:off x="5891586" y="1399098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87">
                  <a:extLst>
                    <a:ext uri="{FF2B5EF4-FFF2-40B4-BE49-F238E27FC236}">
                      <a16:creationId xmlns:a16="http://schemas.microsoft.com/office/drawing/2014/main" id="{AD8AD4A8-C588-4168-8693-F0E358BEAFA4}"/>
                    </a:ext>
                  </a:extLst>
                </p:cNvPr>
                <p:cNvSpPr/>
                <p:nvPr/>
              </p:nvSpPr>
              <p:spPr>
                <a:xfrm rot="5400000">
                  <a:off x="2025594" y="5265089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Rectangle 88">
                  <a:extLst>
                    <a:ext uri="{FF2B5EF4-FFF2-40B4-BE49-F238E27FC236}">
                      <a16:creationId xmlns:a16="http://schemas.microsoft.com/office/drawing/2014/main" id="{CD6B9561-4F74-4D55-AE75-4EA034B80A59}"/>
                    </a:ext>
                  </a:extLst>
                </p:cNvPr>
                <p:cNvSpPr/>
                <p:nvPr/>
              </p:nvSpPr>
              <p:spPr>
                <a:xfrm rot="6300000">
                  <a:off x="6326016" y="1965259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Rectangle 89">
                  <a:extLst>
                    <a:ext uri="{FF2B5EF4-FFF2-40B4-BE49-F238E27FC236}">
                      <a16:creationId xmlns:a16="http://schemas.microsoft.com/office/drawing/2014/main" id="{064E8FDA-845B-42C5-B559-3A742E7FAC71}"/>
                    </a:ext>
                  </a:extLst>
                </p:cNvPr>
                <p:cNvSpPr/>
                <p:nvPr/>
              </p:nvSpPr>
              <p:spPr>
                <a:xfrm rot="6300000">
                  <a:off x="1591164" y="4698928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Rectangle 90">
                  <a:extLst>
                    <a:ext uri="{FF2B5EF4-FFF2-40B4-BE49-F238E27FC236}">
                      <a16:creationId xmlns:a16="http://schemas.microsoft.com/office/drawing/2014/main" id="{DADAC996-3936-4CDF-A6CB-3CDDC773127C}"/>
                    </a:ext>
                  </a:extLst>
                </p:cNvPr>
                <p:cNvSpPr/>
                <p:nvPr/>
              </p:nvSpPr>
              <p:spPr>
                <a:xfrm rot="7200000">
                  <a:off x="6599111" y="2624568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Rectangle 91">
                  <a:extLst>
                    <a:ext uri="{FF2B5EF4-FFF2-40B4-BE49-F238E27FC236}">
                      <a16:creationId xmlns:a16="http://schemas.microsoft.com/office/drawing/2014/main" id="{DEB43521-0BEC-4EB1-B13A-94BBAF89C61E}"/>
                    </a:ext>
                  </a:extLst>
                </p:cNvPr>
                <p:cNvSpPr/>
                <p:nvPr/>
              </p:nvSpPr>
              <p:spPr>
                <a:xfrm rot="7200000">
                  <a:off x="1318069" y="4039619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Rectangle 92">
                  <a:extLst>
                    <a:ext uri="{FF2B5EF4-FFF2-40B4-BE49-F238E27FC236}">
                      <a16:creationId xmlns:a16="http://schemas.microsoft.com/office/drawing/2014/main" id="{F3244BEC-CD1E-422E-B30B-24E1261C9368}"/>
                    </a:ext>
                  </a:extLst>
                </p:cNvPr>
                <p:cNvSpPr/>
                <p:nvPr/>
              </p:nvSpPr>
              <p:spPr>
                <a:xfrm rot="8100000">
                  <a:off x="6692259" y="3332094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ectangle 93">
                  <a:extLst>
                    <a:ext uri="{FF2B5EF4-FFF2-40B4-BE49-F238E27FC236}">
                      <a16:creationId xmlns:a16="http://schemas.microsoft.com/office/drawing/2014/main" id="{12C6BC75-9263-4940-AB54-90D513C072DB}"/>
                    </a:ext>
                  </a:extLst>
                </p:cNvPr>
                <p:cNvSpPr/>
                <p:nvPr/>
              </p:nvSpPr>
              <p:spPr>
                <a:xfrm rot="8100000">
                  <a:off x="1224922" y="3332094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94">
                  <a:extLst>
                    <a:ext uri="{FF2B5EF4-FFF2-40B4-BE49-F238E27FC236}">
                      <a16:creationId xmlns:a16="http://schemas.microsoft.com/office/drawing/2014/main" id="{8C376E36-B160-4324-AC54-B9FBDEADB83F}"/>
                    </a:ext>
                  </a:extLst>
                </p:cNvPr>
                <p:cNvSpPr/>
                <p:nvPr/>
              </p:nvSpPr>
              <p:spPr>
                <a:xfrm rot="9000000">
                  <a:off x="6599111" y="4039619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Rectangle 95">
                  <a:extLst>
                    <a:ext uri="{FF2B5EF4-FFF2-40B4-BE49-F238E27FC236}">
                      <a16:creationId xmlns:a16="http://schemas.microsoft.com/office/drawing/2014/main" id="{B8EAA488-3E51-4C2E-8EAD-462CD3D15D22}"/>
                    </a:ext>
                  </a:extLst>
                </p:cNvPr>
                <p:cNvSpPr/>
                <p:nvPr/>
              </p:nvSpPr>
              <p:spPr>
                <a:xfrm rot="9000000">
                  <a:off x="1318069" y="2624568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Rectangle 96">
                  <a:extLst>
                    <a:ext uri="{FF2B5EF4-FFF2-40B4-BE49-F238E27FC236}">
                      <a16:creationId xmlns:a16="http://schemas.microsoft.com/office/drawing/2014/main" id="{983F5CFD-7937-47E0-BB9B-B8282B28B064}"/>
                    </a:ext>
                  </a:extLst>
                </p:cNvPr>
                <p:cNvSpPr/>
                <p:nvPr/>
              </p:nvSpPr>
              <p:spPr>
                <a:xfrm rot="9900000">
                  <a:off x="6326016" y="4698928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Rectangle 97">
                  <a:extLst>
                    <a:ext uri="{FF2B5EF4-FFF2-40B4-BE49-F238E27FC236}">
                      <a16:creationId xmlns:a16="http://schemas.microsoft.com/office/drawing/2014/main" id="{7A724156-94FD-40B7-935C-3866E9C694CF}"/>
                    </a:ext>
                  </a:extLst>
                </p:cNvPr>
                <p:cNvSpPr/>
                <p:nvPr/>
              </p:nvSpPr>
              <p:spPr>
                <a:xfrm rot="9900000">
                  <a:off x="1591164" y="1965259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ectangle 98">
                  <a:extLst>
                    <a:ext uri="{FF2B5EF4-FFF2-40B4-BE49-F238E27FC236}">
                      <a16:creationId xmlns:a16="http://schemas.microsoft.com/office/drawing/2014/main" id="{1FDB25A4-A63A-42D8-9C45-E14CEC570E31}"/>
                    </a:ext>
                  </a:extLst>
                </p:cNvPr>
                <p:cNvSpPr/>
                <p:nvPr/>
              </p:nvSpPr>
              <p:spPr>
                <a:xfrm rot="10800000">
                  <a:off x="5891586" y="5265089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Rectangle 99">
                  <a:extLst>
                    <a:ext uri="{FF2B5EF4-FFF2-40B4-BE49-F238E27FC236}">
                      <a16:creationId xmlns:a16="http://schemas.microsoft.com/office/drawing/2014/main" id="{88E075F3-AE03-4D73-AD08-C2F7B816408F}"/>
                    </a:ext>
                  </a:extLst>
                </p:cNvPr>
                <p:cNvSpPr/>
                <p:nvPr/>
              </p:nvSpPr>
              <p:spPr>
                <a:xfrm rot="10800000">
                  <a:off x="2025594" y="1399098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Rectangle 100">
                  <a:extLst>
                    <a:ext uri="{FF2B5EF4-FFF2-40B4-BE49-F238E27FC236}">
                      <a16:creationId xmlns:a16="http://schemas.microsoft.com/office/drawing/2014/main" id="{1C08D680-0C06-4EFA-8E25-721DF825184F}"/>
                    </a:ext>
                  </a:extLst>
                </p:cNvPr>
                <p:cNvSpPr/>
                <p:nvPr/>
              </p:nvSpPr>
              <p:spPr>
                <a:xfrm rot="11700000">
                  <a:off x="5325424" y="5699520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Rectangle 101">
                  <a:extLst>
                    <a:ext uri="{FF2B5EF4-FFF2-40B4-BE49-F238E27FC236}">
                      <a16:creationId xmlns:a16="http://schemas.microsoft.com/office/drawing/2014/main" id="{C57ABF66-C507-4306-9766-DEA076E6FCF2}"/>
                    </a:ext>
                  </a:extLst>
                </p:cNvPr>
                <p:cNvSpPr/>
                <p:nvPr/>
              </p:nvSpPr>
              <p:spPr>
                <a:xfrm rot="11700000">
                  <a:off x="2591756" y="964667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102">
                  <a:extLst>
                    <a:ext uri="{FF2B5EF4-FFF2-40B4-BE49-F238E27FC236}">
                      <a16:creationId xmlns:a16="http://schemas.microsoft.com/office/drawing/2014/main" id="{B4E2C5E9-5B21-4452-B65A-E396DB498033}"/>
                    </a:ext>
                  </a:extLst>
                </p:cNvPr>
                <p:cNvSpPr/>
                <p:nvPr/>
              </p:nvSpPr>
              <p:spPr>
                <a:xfrm rot="12600000">
                  <a:off x="4666115" y="5972615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103">
                  <a:extLst>
                    <a:ext uri="{FF2B5EF4-FFF2-40B4-BE49-F238E27FC236}">
                      <a16:creationId xmlns:a16="http://schemas.microsoft.com/office/drawing/2014/main" id="{D2960129-B074-40EB-B1A1-1CFAFE6F7C23}"/>
                    </a:ext>
                  </a:extLst>
                </p:cNvPr>
                <p:cNvSpPr/>
                <p:nvPr/>
              </p:nvSpPr>
              <p:spPr>
                <a:xfrm rot="12600000">
                  <a:off x="3251065" y="691572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0C15E60E-39C6-4684-AE42-9A077E931443}"/>
                  </a:ext>
                </a:extLst>
              </p:cNvPr>
              <p:cNvGrpSpPr/>
              <p:nvPr/>
            </p:nvGrpSpPr>
            <p:grpSpPr>
              <a:xfrm>
                <a:off x="3328637" y="659745"/>
                <a:ext cx="5518640" cy="5518638"/>
                <a:chOff x="3477279" y="808386"/>
                <a:chExt cx="5221355" cy="5221355"/>
              </a:xfrm>
              <a:grpFill/>
            </p:grpSpPr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AF3D4EBF-7670-498B-A909-C78B155648D5}"/>
                    </a:ext>
                  </a:extLst>
                </p:cNvPr>
                <p:cNvSpPr/>
                <p:nvPr/>
              </p:nvSpPr>
              <p:spPr>
                <a:xfrm>
                  <a:off x="6065098" y="808386"/>
                  <a:ext cx="45718" cy="353859"/>
                </a:xfrm>
                <a:custGeom>
                  <a:avLst/>
                  <a:gdLst>
                    <a:gd name="connsiteX0" fmla="*/ 0 w 45718"/>
                    <a:gd name="connsiteY0" fmla="*/ 0 h 353859"/>
                    <a:gd name="connsiteX1" fmla="*/ 45718 w 45718"/>
                    <a:gd name="connsiteY1" fmla="*/ 0 h 353859"/>
                    <a:gd name="connsiteX2" fmla="*/ 45718 w 45718"/>
                    <a:gd name="connsiteY2" fmla="*/ 353576 h 353859"/>
                    <a:gd name="connsiteX3" fmla="*/ 25658 w 45718"/>
                    <a:gd name="connsiteY3" fmla="*/ 352563 h 353859"/>
                    <a:gd name="connsiteX4" fmla="*/ 0 w 45718"/>
                    <a:gd name="connsiteY4" fmla="*/ 353859 h 353859"/>
                    <a:gd name="connsiteX5" fmla="*/ 0 w 45718"/>
                    <a:gd name="connsiteY5" fmla="*/ 0 h 353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718" h="353859">
                      <a:moveTo>
                        <a:pt x="0" y="0"/>
                      </a:moveTo>
                      <a:lnTo>
                        <a:pt x="45718" y="0"/>
                      </a:lnTo>
                      <a:lnTo>
                        <a:pt x="45718" y="353576"/>
                      </a:lnTo>
                      <a:lnTo>
                        <a:pt x="25658" y="352563"/>
                      </a:lnTo>
                      <a:lnTo>
                        <a:pt x="0" y="3538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53F081AF-D26A-45A6-8A8A-A2BE1EA111B3}"/>
                    </a:ext>
                  </a:extLst>
                </p:cNvPr>
                <p:cNvSpPr/>
                <p:nvPr/>
              </p:nvSpPr>
              <p:spPr>
                <a:xfrm>
                  <a:off x="5390183" y="891424"/>
                  <a:ext cx="136202" cy="354886"/>
                </a:xfrm>
                <a:custGeom>
                  <a:avLst/>
                  <a:gdLst>
                    <a:gd name="connsiteX0" fmla="*/ 44161 w 136202"/>
                    <a:gd name="connsiteY0" fmla="*/ 0 h 354886"/>
                    <a:gd name="connsiteX1" fmla="*/ 136202 w 136202"/>
                    <a:gd name="connsiteY1" fmla="*/ 343500 h 354886"/>
                    <a:gd name="connsiteX2" fmla="*/ 91921 w 136202"/>
                    <a:gd name="connsiteY2" fmla="*/ 354886 h 354886"/>
                    <a:gd name="connsiteX3" fmla="*/ 0 w 136202"/>
                    <a:gd name="connsiteY3" fmla="*/ 11833 h 354886"/>
                    <a:gd name="connsiteX4" fmla="*/ 44161 w 136202"/>
                    <a:gd name="connsiteY4" fmla="*/ 0 h 354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202" h="354886">
                      <a:moveTo>
                        <a:pt x="44161" y="0"/>
                      </a:moveTo>
                      <a:lnTo>
                        <a:pt x="136202" y="343500"/>
                      </a:lnTo>
                      <a:lnTo>
                        <a:pt x="91921" y="354886"/>
                      </a:lnTo>
                      <a:lnTo>
                        <a:pt x="0" y="11833"/>
                      </a:lnTo>
                      <a:lnTo>
                        <a:pt x="4416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F459A4EE-F7CF-449E-A108-282D2EFCF7DD}"/>
                    </a:ext>
                  </a:extLst>
                </p:cNvPr>
                <p:cNvSpPr/>
                <p:nvPr/>
              </p:nvSpPr>
              <p:spPr>
                <a:xfrm>
                  <a:off x="6649891" y="891425"/>
                  <a:ext cx="135841" cy="353538"/>
                </a:xfrm>
                <a:custGeom>
                  <a:avLst/>
                  <a:gdLst>
                    <a:gd name="connsiteX0" fmla="*/ 91679 w 135841"/>
                    <a:gd name="connsiteY0" fmla="*/ 0 h 353538"/>
                    <a:gd name="connsiteX1" fmla="*/ 135841 w 135841"/>
                    <a:gd name="connsiteY1" fmla="*/ 11833 h 353538"/>
                    <a:gd name="connsiteX2" fmla="*/ 44281 w 135841"/>
                    <a:gd name="connsiteY2" fmla="*/ 353538 h 353538"/>
                    <a:gd name="connsiteX3" fmla="*/ 0 w 135841"/>
                    <a:gd name="connsiteY3" fmla="*/ 342153 h 353538"/>
                    <a:gd name="connsiteX4" fmla="*/ 91679 w 135841"/>
                    <a:gd name="connsiteY4" fmla="*/ 0 h 353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41" h="353538">
                      <a:moveTo>
                        <a:pt x="91679" y="0"/>
                      </a:moveTo>
                      <a:lnTo>
                        <a:pt x="135841" y="11833"/>
                      </a:lnTo>
                      <a:lnTo>
                        <a:pt x="44281" y="353538"/>
                      </a:lnTo>
                      <a:lnTo>
                        <a:pt x="0" y="342153"/>
                      </a:lnTo>
                      <a:lnTo>
                        <a:pt x="9167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6A45962C-B110-441B-9D03-7618358FD5A4}"/>
                    </a:ext>
                  </a:extLst>
                </p:cNvPr>
                <p:cNvSpPr/>
                <p:nvPr/>
              </p:nvSpPr>
              <p:spPr>
                <a:xfrm>
                  <a:off x="4762821" y="1146720"/>
                  <a:ext cx="217217" cy="331395"/>
                </a:xfrm>
                <a:custGeom>
                  <a:avLst/>
                  <a:gdLst>
                    <a:gd name="connsiteX0" fmla="*/ 39595 w 217217"/>
                    <a:gd name="connsiteY0" fmla="*/ 0 h 331395"/>
                    <a:gd name="connsiteX1" fmla="*/ 217217 w 217217"/>
                    <a:gd name="connsiteY1" fmla="*/ 307651 h 331395"/>
                    <a:gd name="connsiteX2" fmla="*/ 178133 w 217217"/>
                    <a:gd name="connsiteY2" fmla="*/ 331395 h 331395"/>
                    <a:gd name="connsiteX3" fmla="*/ 0 w 217217"/>
                    <a:gd name="connsiteY3" fmla="*/ 22860 h 331395"/>
                    <a:gd name="connsiteX4" fmla="*/ 39595 w 217217"/>
                    <a:gd name="connsiteY4" fmla="*/ 0 h 331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217" h="331395">
                      <a:moveTo>
                        <a:pt x="39595" y="0"/>
                      </a:moveTo>
                      <a:lnTo>
                        <a:pt x="217217" y="307651"/>
                      </a:lnTo>
                      <a:lnTo>
                        <a:pt x="178133" y="331395"/>
                      </a:lnTo>
                      <a:lnTo>
                        <a:pt x="0" y="22860"/>
                      </a:lnTo>
                      <a:lnTo>
                        <a:pt x="3959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A945B6E0-C3D1-4690-9959-8F4CEFEB91E4}"/>
                    </a:ext>
                  </a:extLst>
                </p:cNvPr>
                <p:cNvSpPr/>
                <p:nvPr/>
              </p:nvSpPr>
              <p:spPr>
                <a:xfrm>
                  <a:off x="7197332" y="1146719"/>
                  <a:ext cx="215761" cy="328876"/>
                </a:xfrm>
                <a:custGeom>
                  <a:avLst/>
                  <a:gdLst>
                    <a:gd name="connsiteX0" fmla="*/ 176169 w 215761"/>
                    <a:gd name="connsiteY0" fmla="*/ 0 h 328876"/>
                    <a:gd name="connsiteX1" fmla="*/ 215761 w 215761"/>
                    <a:gd name="connsiteY1" fmla="*/ 22859 h 328876"/>
                    <a:gd name="connsiteX2" fmla="*/ 39082 w 215761"/>
                    <a:gd name="connsiteY2" fmla="*/ 328876 h 328876"/>
                    <a:gd name="connsiteX3" fmla="*/ 0 w 215761"/>
                    <a:gd name="connsiteY3" fmla="*/ 305133 h 328876"/>
                    <a:gd name="connsiteX4" fmla="*/ 176169 w 215761"/>
                    <a:gd name="connsiteY4" fmla="*/ 0 h 328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761" h="328876">
                      <a:moveTo>
                        <a:pt x="176169" y="0"/>
                      </a:moveTo>
                      <a:lnTo>
                        <a:pt x="215761" y="22859"/>
                      </a:lnTo>
                      <a:lnTo>
                        <a:pt x="39082" y="328876"/>
                      </a:lnTo>
                      <a:lnTo>
                        <a:pt x="0" y="305133"/>
                      </a:lnTo>
                      <a:lnTo>
                        <a:pt x="17616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id="{3F5944D1-E7B1-472A-82C7-CFA13ACA7BFB}"/>
                    </a:ext>
                  </a:extLst>
                </p:cNvPr>
                <p:cNvSpPr/>
                <p:nvPr/>
              </p:nvSpPr>
              <p:spPr>
                <a:xfrm>
                  <a:off x="4225764" y="1556870"/>
                  <a:ext cx="283734" cy="283868"/>
                </a:xfrm>
                <a:custGeom>
                  <a:avLst/>
                  <a:gdLst>
                    <a:gd name="connsiteX0" fmla="*/ 32328 w 283734"/>
                    <a:gd name="connsiteY0" fmla="*/ 0 h 283868"/>
                    <a:gd name="connsiteX1" fmla="*/ 283734 w 283734"/>
                    <a:gd name="connsiteY1" fmla="*/ 251406 h 283868"/>
                    <a:gd name="connsiteX2" fmla="*/ 268266 w 283734"/>
                    <a:gd name="connsiteY2" fmla="*/ 265464 h 283868"/>
                    <a:gd name="connsiteX3" fmla="*/ 251540 w 283734"/>
                    <a:gd name="connsiteY3" fmla="*/ 283868 h 283868"/>
                    <a:gd name="connsiteX4" fmla="*/ 0 w 283734"/>
                    <a:gd name="connsiteY4" fmla="*/ 32328 h 283868"/>
                    <a:gd name="connsiteX5" fmla="*/ 32328 w 283734"/>
                    <a:gd name="connsiteY5" fmla="*/ 0 h 283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734" h="283868">
                      <a:moveTo>
                        <a:pt x="32328" y="0"/>
                      </a:moveTo>
                      <a:lnTo>
                        <a:pt x="283734" y="251406"/>
                      </a:lnTo>
                      <a:lnTo>
                        <a:pt x="268266" y="265464"/>
                      </a:lnTo>
                      <a:lnTo>
                        <a:pt x="251540" y="283868"/>
                      </a:lnTo>
                      <a:lnTo>
                        <a:pt x="0" y="32328"/>
                      </a:lnTo>
                      <a:lnTo>
                        <a:pt x="323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42E93AAD-2A4B-4E75-A280-48E9BDAF9C6D}"/>
                    </a:ext>
                  </a:extLst>
                </p:cNvPr>
                <p:cNvSpPr/>
                <p:nvPr/>
              </p:nvSpPr>
              <p:spPr>
                <a:xfrm>
                  <a:off x="7669082" y="1556870"/>
                  <a:ext cx="281068" cy="280936"/>
                </a:xfrm>
                <a:custGeom>
                  <a:avLst/>
                  <a:gdLst>
                    <a:gd name="connsiteX0" fmla="*/ 248740 w 281068"/>
                    <a:gd name="connsiteY0" fmla="*/ 0 h 280936"/>
                    <a:gd name="connsiteX1" fmla="*/ 281068 w 281068"/>
                    <a:gd name="connsiteY1" fmla="*/ 32329 h 280936"/>
                    <a:gd name="connsiteX2" fmla="*/ 32462 w 281068"/>
                    <a:gd name="connsiteY2" fmla="*/ 280936 h 280936"/>
                    <a:gd name="connsiteX3" fmla="*/ 18400 w 281068"/>
                    <a:gd name="connsiteY3" fmla="*/ 265464 h 280936"/>
                    <a:gd name="connsiteX4" fmla="*/ 0 w 281068"/>
                    <a:gd name="connsiteY4" fmla="*/ 248741 h 280936"/>
                    <a:gd name="connsiteX5" fmla="*/ 248740 w 281068"/>
                    <a:gd name="connsiteY5" fmla="*/ 0 h 280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068" h="280936">
                      <a:moveTo>
                        <a:pt x="248740" y="0"/>
                      </a:moveTo>
                      <a:lnTo>
                        <a:pt x="281068" y="32329"/>
                      </a:lnTo>
                      <a:lnTo>
                        <a:pt x="32462" y="280936"/>
                      </a:lnTo>
                      <a:lnTo>
                        <a:pt x="18400" y="265464"/>
                      </a:lnTo>
                      <a:lnTo>
                        <a:pt x="0" y="248741"/>
                      </a:lnTo>
                      <a:lnTo>
                        <a:pt x="2487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EE98365A-48FC-4045-9CA8-5BA32067953F}"/>
                    </a:ext>
                  </a:extLst>
                </p:cNvPr>
                <p:cNvSpPr/>
                <p:nvPr/>
              </p:nvSpPr>
              <p:spPr>
                <a:xfrm>
                  <a:off x="3815614" y="2093927"/>
                  <a:ext cx="332209" cy="217687"/>
                </a:xfrm>
                <a:custGeom>
                  <a:avLst/>
                  <a:gdLst>
                    <a:gd name="connsiteX0" fmla="*/ 22860 w 332209"/>
                    <a:gd name="connsiteY0" fmla="*/ 0 h 217687"/>
                    <a:gd name="connsiteX1" fmla="*/ 332209 w 332209"/>
                    <a:gd name="connsiteY1" fmla="*/ 178603 h 217687"/>
                    <a:gd name="connsiteX2" fmla="*/ 308465 w 332209"/>
                    <a:gd name="connsiteY2" fmla="*/ 217687 h 217687"/>
                    <a:gd name="connsiteX3" fmla="*/ 0 w 332209"/>
                    <a:gd name="connsiteY3" fmla="*/ 39594 h 217687"/>
                    <a:gd name="connsiteX4" fmla="*/ 22860 w 332209"/>
                    <a:gd name="connsiteY4" fmla="*/ 0 h 217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2209" h="217687">
                      <a:moveTo>
                        <a:pt x="22860" y="0"/>
                      </a:moveTo>
                      <a:lnTo>
                        <a:pt x="332209" y="178603"/>
                      </a:lnTo>
                      <a:lnTo>
                        <a:pt x="308465" y="217687"/>
                      </a:lnTo>
                      <a:lnTo>
                        <a:pt x="0" y="39594"/>
                      </a:lnTo>
                      <a:lnTo>
                        <a:pt x="2286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E79F88B1-374E-4EF1-BC60-50916EACADF8}"/>
                    </a:ext>
                  </a:extLst>
                </p:cNvPr>
                <p:cNvSpPr/>
                <p:nvPr/>
              </p:nvSpPr>
              <p:spPr>
                <a:xfrm>
                  <a:off x="8032238" y="2093927"/>
                  <a:ext cx="328063" cy="215292"/>
                </a:xfrm>
                <a:custGeom>
                  <a:avLst/>
                  <a:gdLst>
                    <a:gd name="connsiteX0" fmla="*/ 305203 w 328063"/>
                    <a:gd name="connsiteY0" fmla="*/ 0 h 215292"/>
                    <a:gd name="connsiteX1" fmla="*/ 328063 w 328063"/>
                    <a:gd name="connsiteY1" fmla="*/ 39593 h 215292"/>
                    <a:gd name="connsiteX2" fmla="*/ 23743 w 328063"/>
                    <a:gd name="connsiteY2" fmla="*/ 215292 h 215292"/>
                    <a:gd name="connsiteX3" fmla="*/ 0 w 328063"/>
                    <a:gd name="connsiteY3" fmla="*/ 176209 h 215292"/>
                    <a:gd name="connsiteX4" fmla="*/ 305203 w 328063"/>
                    <a:gd name="connsiteY4" fmla="*/ 0 h 215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063" h="215292">
                      <a:moveTo>
                        <a:pt x="305203" y="0"/>
                      </a:moveTo>
                      <a:lnTo>
                        <a:pt x="328063" y="39593"/>
                      </a:lnTo>
                      <a:lnTo>
                        <a:pt x="23743" y="215292"/>
                      </a:lnTo>
                      <a:lnTo>
                        <a:pt x="0" y="176209"/>
                      </a:lnTo>
                      <a:lnTo>
                        <a:pt x="30520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28D11CE6-3BE0-4EC8-BBF8-6048E4D8EEC2}"/>
                    </a:ext>
                  </a:extLst>
                </p:cNvPr>
                <p:cNvSpPr/>
                <p:nvPr/>
              </p:nvSpPr>
              <p:spPr>
                <a:xfrm>
                  <a:off x="3560320" y="2721289"/>
                  <a:ext cx="356833" cy="136723"/>
                </a:xfrm>
                <a:custGeom>
                  <a:avLst/>
                  <a:gdLst>
                    <a:gd name="connsiteX0" fmla="*/ 11833 w 356833"/>
                    <a:gd name="connsiteY0" fmla="*/ 0 h 136723"/>
                    <a:gd name="connsiteX1" fmla="*/ 356833 w 356833"/>
                    <a:gd name="connsiteY1" fmla="*/ 92443 h 136723"/>
                    <a:gd name="connsiteX2" fmla="*/ 345447 w 356833"/>
                    <a:gd name="connsiteY2" fmla="*/ 136723 h 136723"/>
                    <a:gd name="connsiteX3" fmla="*/ 0 w 356833"/>
                    <a:gd name="connsiteY3" fmla="*/ 44161 h 136723"/>
                    <a:gd name="connsiteX4" fmla="*/ 11833 w 356833"/>
                    <a:gd name="connsiteY4" fmla="*/ 0 h 1367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6833" h="136723">
                      <a:moveTo>
                        <a:pt x="11833" y="0"/>
                      </a:moveTo>
                      <a:lnTo>
                        <a:pt x="356833" y="92443"/>
                      </a:lnTo>
                      <a:lnTo>
                        <a:pt x="345447" y="136723"/>
                      </a:lnTo>
                      <a:lnTo>
                        <a:pt x="0" y="44161"/>
                      </a:lnTo>
                      <a:lnTo>
                        <a:pt x="1183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40439566-25CE-4922-88F2-F8B9DD431B1F}"/>
                    </a:ext>
                  </a:extLst>
                </p:cNvPr>
                <p:cNvSpPr/>
                <p:nvPr/>
              </p:nvSpPr>
              <p:spPr>
                <a:xfrm>
                  <a:off x="8264000" y="2721289"/>
                  <a:ext cx="351595" cy="135321"/>
                </a:xfrm>
                <a:custGeom>
                  <a:avLst/>
                  <a:gdLst>
                    <a:gd name="connsiteX0" fmla="*/ 339761 w 351595"/>
                    <a:gd name="connsiteY0" fmla="*/ 0 h 135321"/>
                    <a:gd name="connsiteX1" fmla="*/ 351595 w 351595"/>
                    <a:gd name="connsiteY1" fmla="*/ 44162 h 135321"/>
                    <a:gd name="connsiteX2" fmla="*/ 11386 w 351595"/>
                    <a:gd name="connsiteY2" fmla="*/ 135321 h 135321"/>
                    <a:gd name="connsiteX3" fmla="*/ 0 w 351595"/>
                    <a:gd name="connsiteY3" fmla="*/ 91039 h 135321"/>
                    <a:gd name="connsiteX4" fmla="*/ 339761 w 351595"/>
                    <a:gd name="connsiteY4" fmla="*/ 0 h 135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1595" h="135321">
                      <a:moveTo>
                        <a:pt x="339761" y="0"/>
                      </a:moveTo>
                      <a:lnTo>
                        <a:pt x="351595" y="44162"/>
                      </a:lnTo>
                      <a:lnTo>
                        <a:pt x="11386" y="135321"/>
                      </a:lnTo>
                      <a:lnTo>
                        <a:pt x="0" y="91039"/>
                      </a:lnTo>
                      <a:lnTo>
                        <a:pt x="33976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EF0DF8C1-70EB-426E-9066-045E7ECADFD8}"/>
                    </a:ext>
                  </a:extLst>
                </p:cNvPr>
                <p:cNvSpPr/>
                <p:nvPr/>
              </p:nvSpPr>
              <p:spPr>
                <a:xfrm>
                  <a:off x="3477279" y="3396204"/>
                  <a:ext cx="356521" cy="45719"/>
                </a:xfrm>
                <a:custGeom>
                  <a:avLst/>
                  <a:gdLst>
                    <a:gd name="connsiteX0" fmla="*/ 356520 w 356521"/>
                    <a:gd name="connsiteY0" fmla="*/ 0 h 45719"/>
                    <a:gd name="connsiteX1" fmla="*/ 355366 w 356521"/>
                    <a:gd name="connsiteY1" fmla="*/ 22857 h 45719"/>
                    <a:gd name="connsiteX2" fmla="*/ 356521 w 356521"/>
                    <a:gd name="connsiteY2" fmla="*/ 45719 h 45719"/>
                    <a:gd name="connsiteX3" fmla="*/ 1 w 356521"/>
                    <a:gd name="connsiteY3" fmla="*/ 45719 h 45719"/>
                    <a:gd name="connsiteX4" fmla="*/ 0 w 356521"/>
                    <a:gd name="connsiteY4" fmla="*/ 0 h 45719"/>
                    <a:gd name="connsiteX5" fmla="*/ 356520 w 356521"/>
                    <a:gd name="connsiteY5" fmla="*/ 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6521" h="45719">
                      <a:moveTo>
                        <a:pt x="356520" y="0"/>
                      </a:moveTo>
                      <a:lnTo>
                        <a:pt x="355366" y="22857"/>
                      </a:lnTo>
                      <a:lnTo>
                        <a:pt x="356521" y="45719"/>
                      </a:lnTo>
                      <a:lnTo>
                        <a:pt x="1" y="45719"/>
                      </a:lnTo>
                      <a:lnTo>
                        <a:pt x="0" y="0"/>
                      </a:lnTo>
                      <a:lnTo>
                        <a:pt x="35652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C35E3E14-E212-4682-938C-EE14FF7B3CEF}"/>
                    </a:ext>
                  </a:extLst>
                </p:cNvPr>
                <p:cNvSpPr/>
                <p:nvPr/>
              </p:nvSpPr>
              <p:spPr>
                <a:xfrm>
                  <a:off x="8347714" y="3396204"/>
                  <a:ext cx="350920" cy="45719"/>
                </a:xfrm>
                <a:custGeom>
                  <a:avLst/>
                  <a:gdLst>
                    <a:gd name="connsiteX0" fmla="*/ 0 w 350920"/>
                    <a:gd name="connsiteY0" fmla="*/ 0 h 45719"/>
                    <a:gd name="connsiteX1" fmla="*/ 350920 w 350920"/>
                    <a:gd name="connsiteY1" fmla="*/ 0 h 45719"/>
                    <a:gd name="connsiteX2" fmla="*/ 350920 w 350920"/>
                    <a:gd name="connsiteY2" fmla="*/ 45719 h 45719"/>
                    <a:gd name="connsiteX3" fmla="*/ 0 w 350920"/>
                    <a:gd name="connsiteY3" fmla="*/ 45719 h 45719"/>
                    <a:gd name="connsiteX4" fmla="*/ 1154 w 350920"/>
                    <a:gd name="connsiteY4" fmla="*/ 22857 h 45719"/>
                    <a:gd name="connsiteX5" fmla="*/ 0 w 350920"/>
                    <a:gd name="connsiteY5" fmla="*/ 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0920" h="45719">
                      <a:moveTo>
                        <a:pt x="0" y="0"/>
                      </a:moveTo>
                      <a:lnTo>
                        <a:pt x="350920" y="0"/>
                      </a:lnTo>
                      <a:lnTo>
                        <a:pt x="350920" y="45719"/>
                      </a:lnTo>
                      <a:lnTo>
                        <a:pt x="0" y="45719"/>
                      </a:lnTo>
                      <a:lnTo>
                        <a:pt x="1154" y="228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A1C9C705-A412-400A-A281-4A4C17650D66}"/>
                    </a:ext>
                  </a:extLst>
                </p:cNvPr>
                <p:cNvSpPr/>
                <p:nvPr/>
              </p:nvSpPr>
              <p:spPr>
                <a:xfrm>
                  <a:off x="3560319" y="3980112"/>
                  <a:ext cx="356835" cy="136724"/>
                </a:xfrm>
                <a:custGeom>
                  <a:avLst/>
                  <a:gdLst>
                    <a:gd name="connsiteX0" fmla="*/ 345449 w 356835"/>
                    <a:gd name="connsiteY0" fmla="*/ 0 h 136724"/>
                    <a:gd name="connsiteX1" fmla="*/ 356835 w 356835"/>
                    <a:gd name="connsiteY1" fmla="*/ 44281 h 136724"/>
                    <a:gd name="connsiteX2" fmla="*/ 11833 w 356835"/>
                    <a:gd name="connsiteY2" fmla="*/ 136724 h 136724"/>
                    <a:gd name="connsiteX3" fmla="*/ 0 w 356835"/>
                    <a:gd name="connsiteY3" fmla="*/ 92563 h 136724"/>
                    <a:gd name="connsiteX4" fmla="*/ 345449 w 356835"/>
                    <a:gd name="connsiteY4" fmla="*/ 0 h 1367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6835" h="136724">
                      <a:moveTo>
                        <a:pt x="345449" y="0"/>
                      </a:moveTo>
                      <a:lnTo>
                        <a:pt x="356835" y="44281"/>
                      </a:lnTo>
                      <a:lnTo>
                        <a:pt x="11833" y="136724"/>
                      </a:lnTo>
                      <a:lnTo>
                        <a:pt x="0" y="92563"/>
                      </a:lnTo>
                      <a:lnTo>
                        <a:pt x="34544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6701850A-64DE-4848-AD54-BDFEB59EED9C}"/>
                    </a:ext>
                  </a:extLst>
                </p:cNvPr>
                <p:cNvSpPr/>
                <p:nvPr/>
              </p:nvSpPr>
              <p:spPr>
                <a:xfrm>
                  <a:off x="8264000" y="3981516"/>
                  <a:ext cx="351595" cy="135320"/>
                </a:xfrm>
                <a:custGeom>
                  <a:avLst/>
                  <a:gdLst>
                    <a:gd name="connsiteX0" fmla="*/ 11385 w 351595"/>
                    <a:gd name="connsiteY0" fmla="*/ 0 h 135320"/>
                    <a:gd name="connsiteX1" fmla="*/ 351595 w 351595"/>
                    <a:gd name="connsiteY1" fmla="*/ 91159 h 135320"/>
                    <a:gd name="connsiteX2" fmla="*/ 339762 w 351595"/>
                    <a:gd name="connsiteY2" fmla="*/ 135320 h 135320"/>
                    <a:gd name="connsiteX3" fmla="*/ 0 w 351595"/>
                    <a:gd name="connsiteY3" fmla="*/ 44281 h 135320"/>
                    <a:gd name="connsiteX4" fmla="*/ 11385 w 351595"/>
                    <a:gd name="connsiteY4" fmla="*/ 0 h 13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1595" h="135320">
                      <a:moveTo>
                        <a:pt x="11385" y="0"/>
                      </a:moveTo>
                      <a:lnTo>
                        <a:pt x="351595" y="91159"/>
                      </a:lnTo>
                      <a:lnTo>
                        <a:pt x="339762" y="135320"/>
                      </a:lnTo>
                      <a:lnTo>
                        <a:pt x="0" y="44281"/>
                      </a:lnTo>
                      <a:lnTo>
                        <a:pt x="113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C23D418F-1A20-4A03-9707-90ADD15DE3E9}"/>
                    </a:ext>
                  </a:extLst>
                </p:cNvPr>
                <p:cNvSpPr/>
                <p:nvPr/>
              </p:nvSpPr>
              <p:spPr>
                <a:xfrm>
                  <a:off x="3815614" y="4526511"/>
                  <a:ext cx="332211" cy="217688"/>
                </a:xfrm>
                <a:custGeom>
                  <a:avLst/>
                  <a:gdLst>
                    <a:gd name="connsiteX0" fmla="*/ 308467 w 332211"/>
                    <a:gd name="connsiteY0" fmla="*/ 0 h 217688"/>
                    <a:gd name="connsiteX1" fmla="*/ 332211 w 332211"/>
                    <a:gd name="connsiteY1" fmla="*/ 39084 h 217688"/>
                    <a:gd name="connsiteX2" fmla="*/ 22860 w 332211"/>
                    <a:gd name="connsiteY2" fmla="*/ 217688 h 217688"/>
                    <a:gd name="connsiteX3" fmla="*/ 0 w 332211"/>
                    <a:gd name="connsiteY3" fmla="*/ 178093 h 217688"/>
                    <a:gd name="connsiteX4" fmla="*/ 308467 w 332211"/>
                    <a:gd name="connsiteY4" fmla="*/ 0 h 217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2211" h="217688">
                      <a:moveTo>
                        <a:pt x="308467" y="0"/>
                      </a:moveTo>
                      <a:lnTo>
                        <a:pt x="332211" y="39084"/>
                      </a:lnTo>
                      <a:lnTo>
                        <a:pt x="22860" y="217688"/>
                      </a:lnTo>
                      <a:lnTo>
                        <a:pt x="0" y="178093"/>
                      </a:lnTo>
                      <a:lnTo>
                        <a:pt x="30846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C9E6D86D-64B3-47E7-BB7C-F30FB7149671}"/>
                    </a:ext>
                  </a:extLst>
                </p:cNvPr>
                <p:cNvSpPr/>
                <p:nvPr/>
              </p:nvSpPr>
              <p:spPr>
                <a:xfrm>
                  <a:off x="8032234" y="4528904"/>
                  <a:ext cx="328066" cy="215294"/>
                </a:xfrm>
                <a:custGeom>
                  <a:avLst/>
                  <a:gdLst>
                    <a:gd name="connsiteX0" fmla="*/ 23744 w 328066"/>
                    <a:gd name="connsiteY0" fmla="*/ 0 h 215294"/>
                    <a:gd name="connsiteX1" fmla="*/ 328066 w 328066"/>
                    <a:gd name="connsiteY1" fmla="*/ 175700 h 215294"/>
                    <a:gd name="connsiteX2" fmla="*/ 305206 w 328066"/>
                    <a:gd name="connsiteY2" fmla="*/ 215294 h 215294"/>
                    <a:gd name="connsiteX3" fmla="*/ 0 w 328066"/>
                    <a:gd name="connsiteY3" fmla="*/ 39084 h 215294"/>
                    <a:gd name="connsiteX4" fmla="*/ 23744 w 328066"/>
                    <a:gd name="connsiteY4" fmla="*/ 0 h 215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066" h="215294">
                      <a:moveTo>
                        <a:pt x="23744" y="0"/>
                      </a:moveTo>
                      <a:lnTo>
                        <a:pt x="328066" y="175700"/>
                      </a:lnTo>
                      <a:lnTo>
                        <a:pt x="305206" y="215294"/>
                      </a:lnTo>
                      <a:lnTo>
                        <a:pt x="0" y="39084"/>
                      </a:lnTo>
                      <a:lnTo>
                        <a:pt x="237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60681EA8-44EB-4BDD-981D-1278ED758716}"/>
                    </a:ext>
                  </a:extLst>
                </p:cNvPr>
                <p:cNvSpPr/>
                <p:nvPr/>
              </p:nvSpPr>
              <p:spPr>
                <a:xfrm>
                  <a:off x="4225765" y="4997386"/>
                  <a:ext cx="283736" cy="283869"/>
                </a:xfrm>
                <a:custGeom>
                  <a:avLst/>
                  <a:gdLst>
                    <a:gd name="connsiteX0" fmla="*/ 251541 w 283736"/>
                    <a:gd name="connsiteY0" fmla="*/ 0 h 283869"/>
                    <a:gd name="connsiteX1" fmla="*/ 268265 w 283736"/>
                    <a:gd name="connsiteY1" fmla="*/ 18401 h 283869"/>
                    <a:gd name="connsiteX2" fmla="*/ 283736 w 283736"/>
                    <a:gd name="connsiteY2" fmla="*/ 32462 h 283869"/>
                    <a:gd name="connsiteX3" fmla="*/ 32328 w 283736"/>
                    <a:gd name="connsiteY3" fmla="*/ 283869 h 283869"/>
                    <a:gd name="connsiteX4" fmla="*/ 0 w 283736"/>
                    <a:gd name="connsiteY4" fmla="*/ 251541 h 283869"/>
                    <a:gd name="connsiteX5" fmla="*/ 251541 w 283736"/>
                    <a:gd name="connsiteY5" fmla="*/ 0 h 283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736" h="283869">
                      <a:moveTo>
                        <a:pt x="251541" y="0"/>
                      </a:moveTo>
                      <a:lnTo>
                        <a:pt x="268265" y="18401"/>
                      </a:lnTo>
                      <a:lnTo>
                        <a:pt x="283736" y="32462"/>
                      </a:lnTo>
                      <a:lnTo>
                        <a:pt x="32328" y="283869"/>
                      </a:lnTo>
                      <a:lnTo>
                        <a:pt x="0" y="251541"/>
                      </a:lnTo>
                      <a:lnTo>
                        <a:pt x="25154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19DA99E3-0489-4388-8BF9-3F77979A8F69}"/>
                    </a:ext>
                  </a:extLst>
                </p:cNvPr>
                <p:cNvSpPr/>
                <p:nvPr/>
              </p:nvSpPr>
              <p:spPr>
                <a:xfrm>
                  <a:off x="7669079" y="5000318"/>
                  <a:ext cx="281070" cy="280936"/>
                </a:xfrm>
                <a:custGeom>
                  <a:avLst/>
                  <a:gdLst>
                    <a:gd name="connsiteX0" fmla="*/ 32462 w 281070"/>
                    <a:gd name="connsiteY0" fmla="*/ 0 h 280936"/>
                    <a:gd name="connsiteX1" fmla="*/ 281070 w 281070"/>
                    <a:gd name="connsiteY1" fmla="*/ 248608 h 280936"/>
                    <a:gd name="connsiteX2" fmla="*/ 248742 w 281070"/>
                    <a:gd name="connsiteY2" fmla="*/ 280936 h 280936"/>
                    <a:gd name="connsiteX3" fmla="*/ 0 w 281070"/>
                    <a:gd name="connsiteY3" fmla="*/ 32194 h 280936"/>
                    <a:gd name="connsiteX4" fmla="*/ 18403 w 281070"/>
                    <a:gd name="connsiteY4" fmla="*/ 15468 h 280936"/>
                    <a:gd name="connsiteX5" fmla="*/ 32462 w 281070"/>
                    <a:gd name="connsiteY5" fmla="*/ 0 h 280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070" h="280936">
                      <a:moveTo>
                        <a:pt x="32462" y="0"/>
                      </a:moveTo>
                      <a:lnTo>
                        <a:pt x="281070" y="248608"/>
                      </a:lnTo>
                      <a:lnTo>
                        <a:pt x="248742" y="280936"/>
                      </a:lnTo>
                      <a:lnTo>
                        <a:pt x="0" y="32194"/>
                      </a:lnTo>
                      <a:lnTo>
                        <a:pt x="18403" y="15468"/>
                      </a:lnTo>
                      <a:lnTo>
                        <a:pt x="324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2F8E4404-382A-45EC-A405-ACE25E93B100}"/>
                    </a:ext>
                  </a:extLst>
                </p:cNvPr>
                <p:cNvSpPr/>
                <p:nvPr/>
              </p:nvSpPr>
              <p:spPr>
                <a:xfrm>
                  <a:off x="4762823" y="5360009"/>
                  <a:ext cx="217217" cy="331397"/>
                </a:xfrm>
                <a:custGeom>
                  <a:avLst/>
                  <a:gdLst>
                    <a:gd name="connsiteX0" fmla="*/ 178134 w 217217"/>
                    <a:gd name="connsiteY0" fmla="*/ 0 h 331397"/>
                    <a:gd name="connsiteX1" fmla="*/ 217217 w 217217"/>
                    <a:gd name="connsiteY1" fmla="*/ 23744 h 331397"/>
                    <a:gd name="connsiteX2" fmla="*/ 39593 w 217217"/>
                    <a:gd name="connsiteY2" fmla="*/ 331397 h 331397"/>
                    <a:gd name="connsiteX3" fmla="*/ 0 w 217217"/>
                    <a:gd name="connsiteY3" fmla="*/ 308537 h 331397"/>
                    <a:gd name="connsiteX4" fmla="*/ 178134 w 217217"/>
                    <a:gd name="connsiteY4" fmla="*/ 0 h 331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217" h="331397">
                      <a:moveTo>
                        <a:pt x="178134" y="0"/>
                      </a:moveTo>
                      <a:lnTo>
                        <a:pt x="217217" y="23744"/>
                      </a:lnTo>
                      <a:lnTo>
                        <a:pt x="39593" y="331397"/>
                      </a:lnTo>
                      <a:lnTo>
                        <a:pt x="0" y="308537"/>
                      </a:lnTo>
                      <a:lnTo>
                        <a:pt x="17813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46B6B3E8-BD8D-4CF0-BC62-466E2D0AD17C}"/>
                    </a:ext>
                  </a:extLst>
                </p:cNvPr>
                <p:cNvSpPr/>
                <p:nvPr/>
              </p:nvSpPr>
              <p:spPr>
                <a:xfrm>
                  <a:off x="7197328" y="5362526"/>
                  <a:ext cx="215764" cy="328878"/>
                </a:xfrm>
                <a:custGeom>
                  <a:avLst/>
                  <a:gdLst>
                    <a:gd name="connsiteX0" fmla="*/ 39084 w 215764"/>
                    <a:gd name="connsiteY0" fmla="*/ 0 h 328878"/>
                    <a:gd name="connsiteX1" fmla="*/ 215764 w 215764"/>
                    <a:gd name="connsiteY1" fmla="*/ 306019 h 328878"/>
                    <a:gd name="connsiteX2" fmla="*/ 176170 w 215764"/>
                    <a:gd name="connsiteY2" fmla="*/ 328878 h 328878"/>
                    <a:gd name="connsiteX3" fmla="*/ 0 w 215764"/>
                    <a:gd name="connsiteY3" fmla="*/ 23744 h 328878"/>
                    <a:gd name="connsiteX4" fmla="*/ 39084 w 215764"/>
                    <a:gd name="connsiteY4" fmla="*/ 0 h 328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764" h="328878">
                      <a:moveTo>
                        <a:pt x="39084" y="0"/>
                      </a:moveTo>
                      <a:lnTo>
                        <a:pt x="215764" y="306019"/>
                      </a:lnTo>
                      <a:lnTo>
                        <a:pt x="176170" y="328878"/>
                      </a:lnTo>
                      <a:lnTo>
                        <a:pt x="0" y="23744"/>
                      </a:lnTo>
                      <a:lnTo>
                        <a:pt x="3908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C42A47A3-F6C4-42F5-B30D-4FEF894ABC1A}"/>
                    </a:ext>
                  </a:extLst>
                </p:cNvPr>
                <p:cNvSpPr/>
                <p:nvPr/>
              </p:nvSpPr>
              <p:spPr>
                <a:xfrm>
                  <a:off x="5390184" y="5591812"/>
                  <a:ext cx="136202" cy="354889"/>
                </a:xfrm>
                <a:custGeom>
                  <a:avLst/>
                  <a:gdLst>
                    <a:gd name="connsiteX0" fmla="*/ 91922 w 136202"/>
                    <a:gd name="connsiteY0" fmla="*/ 0 h 354889"/>
                    <a:gd name="connsiteX1" fmla="*/ 136202 w 136202"/>
                    <a:gd name="connsiteY1" fmla="*/ 11385 h 354889"/>
                    <a:gd name="connsiteX2" fmla="*/ 44161 w 136202"/>
                    <a:gd name="connsiteY2" fmla="*/ 354889 h 354889"/>
                    <a:gd name="connsiteX3" fmla="*/ 0 w 136202"/>
                    <a:gd name="connsiteY3" fmla="*/ 343056 h 354889"/>
                    <a:gd name="connsiteX4" fmla="*/ 91922 w 136202"/>
                    <a:gd name="connsiteY4" fmla="*/ 0 h 354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202" h="354889">
                      <a:moveTo>
                        <a:pt x="91922" y="0"/>
                      </a:moveTo>
                      <a:lnTo>
                        <a:pt x="136202" y="11385"/>
                      </a:lnTo>
                      <a:lnTo>
                        <a:pt x="44161" y="354889"/>
                      </a:lnTo>
                      <a:lnTo>
                        <a:pt x="0" y="343056"/>
                      </a:lnTo>
                      <a:lnTo>
                        <a:pt x="9192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69578DF4-029D-4C0B-AD2F-7DC0CB3573A2}"/>
                    </a:ext>
                  </a:extLst>
                </p:cNvPr>
                <p:cNvSpPr/>
                <p:nvPr/>
              </p:nvSpPr>
              <p:spPr>
                <a:xfrm>
                  <a:off x="6649888" y="5593157"/>
                  <a:ext cx="135842" cy="353542"/>
                </a:xfrm>
                <a:custGeom>
                  <a:avLst/>
                  <a:gdLst>
                    <a:gd name="connsiteX0" fmla="*/ 44281 w 135842"/>
                    <a:gd name="connsiteY0" fmla="*/ 0 h 353542"/>
                    <a:gd name="connsiteX1" fmla="*/ 135842 w 135842"/>
                    <a:gd name="connsiteY1" fmla="*/ 341709 h 353542"/>
                    <a:gd name="connsiteX2" fmla="*/ 91681 w 135842"/>
                    <a:gd name="connsiteY2" fmla="*/ 353542 h 353542"/>
                    <a:gd name="connsiteX3" fmla="*/ 0 w 135842"/>
                    <a:gd name="connsiteY3" fmla="*/ 11386 h 353542"/>
                    <a:gd name="connsiteX4" fmla="*/ 44281 w 135842"/>
                    <a:gd name="connsiteY4" fmla="*/ 0 h 353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42" h="353542">
                      <a:moveTo>
                        <a:pt x="44281" y="0"/>
                      </a:moveTo>
                      <a:lnTo>
                        <a:pt x="135842" y="341709"/>
                      </a:lnTo>
                      <a:lnTo>
                        <a:pt x="91681" y="353542"/>
                      </a:lnTo>
                      <a:lnTo>
                        <a:pt x="0" y="11386"/>
                      </a:lnTo>
                      <a:lnTo>
                        <a:pt x="4428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1F0AB1F4-C5C7-4003-BA8A-9F3D243CB8E0}"/>
                    </a:ext>
                  </a:extLst>
                </p:cNvPr>
                <p:cNvSpPr/>
                <p:nvPr/>
              </p:nvSpPr>
              <p:spPr>
                <a:xfrm>
                  <a:off x="6065099" y="5675878"/>
                  <a:ext cx="45719" cy="353863"/>
                </a:xfrm>
                <a:custGeom>
                  <a:avLst/>
                  <a:gdLst>
                    <a:gd name="connsiteX0" fmla="*/ 0 w 45719"/>
                    <a:gd name="connsiteY0" fmla="*/ 0 h 353863"/>
                    <a:gd name="connsiteX1" fmla="*/ 25658 w 45719"/>
                    <a:gd name="connsiteY1" fmla="*/ 1295 h 353863"/>
                    <a:gd name="connsiteX2" fmla="*/ 45719 w 45719"/>
                    <a:gd name="connsiteY2" fmla="*/ 282 h 353863"/>
                    <a:gd name="connsiteX3" fmla="*/ 45719 w 45719"/>
                    <a:gd name="connsiteY3" fmla="*/ 353863 h 353863"/>
                    <a:gd name="connsiteX4" fmla="*/ 0 w 45719"/>
                    <a:gd name="connsiteY4" fmla="*/ 353863 h 353863"/>
                    <a:gd name="connsiteX5" fmla="*/ 0 w 45719"/>
                    <a:gd name="connsiteY5" fmla="*/ 0 h 35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719" h="353863">
                      <a:moveTo>
                        <a:pt x="0" y="0"/>
                      </a:moveTo>
                      <a:lnTo>
                        <a:pt x="25658" y="1295"/>
                      </a:lnTo>
                      <a:lnTo>
                        <a:pt x="45719" y="282"/>
                      </a:lnTo>
                      <a:lnTo>
                        <a:pt x="45719" y="353863"/>
                      </a:lnTo>
                      <a:lnTo>
                        <a:pt x="0" y="3538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4" name="Circle: Hollow 263">
              <a:extLst>
                <a:ext uri="{FF2B5EF4-FFF2-40B4-BE49-F238E27FC236}">
                  <a16:creationId xmlns:a16="http://schemas.microsoft.com/office/drawing/2014/main" id="{147B0A70-CA52-4A66-BD4A-95983FD682F1}"/>
                </a:ext>
              </a:extLst>
            </p:cNvPr>
            <p:cNvSpPr/>
            <p:nvPr/>
          </p:nvSpPr>
          <p:spPr>
            <a:xfrm>
              <a:off x="2536424" y="967127"/>
              <a:ext cx="4877362" cy="4877362"/>
            </a:xfrm>
            <a:prstGeom prst="donut">
              <a:avLst>
                <a:gd name="adj" fmla="val 12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Circle: Hollow 264">
              <a:extLst>
                <a:ext uri="{FF2B5EF4-FFF2-40B4-BE49-F238E27FC236}">
                  <a16:creationId xmlns:a16="http://schemas.microsoft.com/office/drawing/2014/main" id="{93A84295-0701-4803-A8A4-7CC35A2B54F6}"/>
                </a:ext>
              </a:extLst>
            </p:cNvPr>
            <p:cNvSpPr/>
            <p:nvPr/>
          </p:nvSpPr>
          <p:spPr>
            <a:xfrm>
              <a:off x="2215785" y="646488"/>
              <a:ext cx="5518642" cy="5518642"/>
            </a:xfrm>
            <a:prstGeom prst="donut">
              <a:avLst>
                <a:gd name="adj" fmla="val 6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8F75B49E-0147-4EE7-A1FF-864A86918FED}"/>
              </a:ext>
            </a:extLst>
          </p:cNvPr>
          <p:cNvGrpSpPr/>
          <p:nvPr/>
        </p:nvGrpSpPr>
        <p:grpSpPr>
          <a:xfrm>
            <a:off x="1594939" y="1988062"/>
            <a:ext cx="2938410" cy="2938408"/>
            <a:chOff x="2551359" y="1949856"/>
            <a:chExt cx="2938410" cy="2938408"/>
          </a:xfrm>
          <a:solidFill>
            <a:srgbClr val="8B103E"/>
          </a:solidFill>
          <a:effectLst/>
        </p:grpSpPr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8B6DE93E-EF3B-4CDC-BF62-1E2B7F6DD9F5}"/>
                </a:ext>
              </a:extLst>
            </p:cNvPr>
            <p:cNvGrpSpPr/>
            <p:nvPr/>
          </p:nvGrpSpPr>
          <p:grpSpPr>
            <a:xfrm>
              <a:off x="2551359" y="1949856"/>
              <a:ext cx="2938410" cy="2938408"/>
              <a:chOff x="1224922" y="598425"/>
              <a:chExt cx="5641271" cy="5641271"/>
            </a:xfrm>
            <a:grpFill/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CD29EB79-E417-40C2-A4AB-B44B4A562ACA}"/>
                  </a:ext>
                </a:extLst>
              </p:cNvPr>
              <p:cNvSpPr/>
              <p:nvPr/>
            </p:nvSpPr>
            <p:spPr>
              <a:xfrm rot="2700000">
                <a:off x="3958590" y="598425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049F2F69-5F6D-4715-9C51-A60273C01554}"/>
                  </a:ext>
                </a:extLst>
              </p:cNvPr>
              <p:cNvSpPr/>
              <p:nvPr/>
            </p:nvSpPr>
            <p:spPr>
              <a:xfrm rot="2700000">
                <a:off x="3958590" y="6065762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41EF09A0-2840-490B-A985-774CD66B805D}"/>
                  </a:ext>
                </a:extLst>
              </p:cNvPr>
              <p:cNvSpPr/>
              <p:nvPr/>
            </p:nvSpPr>
            <p:spPr>
              <a:xfrm rot="3600000">
                <a:off x="4666115" y="691572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57EAAFB1-8C37-47B9-AFED-E9DB47367003}"/>
                  </a:ext>
                </a:extLst>
              </p:cNvPr>
              <p:cNvSpPr/>
              <p:nvPr/>
            </p:nvSpPr>
            <p:spPr>
              <a:xfrm rot="3600000">
                <a:off x="3251065" y="5972615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3A25CC5E-E6E8-4A69-A386-9E7A2578FFB0}"/>
                  </a:ext>
                </a:extLst>
              </p:cNvPr>
              <p:cNvSpPr/>
              <p:nvPr/>
            </p:nvSpPr>
            <p:spPr>
              <a:xfrm rot="4500000">
                <a:off x="5325424" y="964667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9BB8E80-4435-4B3E-96DC-6C44E4D17DFA}"/>
                  </a:ext>
                </a:extLst>
              </p:cNvPr>
              <p:cNvSpPr/>
              <p:nvPr/>
            </p:nvSpPr>
            <p:spPr>
              <a:xfrm rot="4500000">
                <a:off x="2591756" y="5699520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A133B53C-D09E-4F52-985B-22A877B729B6}"/>
                  </a:ext>
                </a:extLst>
              </p:cNvPr>
              <p:cNvSpPr/>
              <p:nvPr/>
            </p:nvSpPr>
            <p:spPr>
              <a:xfrm rot="5400000">
                <a:off x="5891586" y="1399098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1910E2E4-6AB1-4C35-9EF5-6357DB9531CB}"/>
                  </a:ext>
                </a:extLst>
              </p:cNvPr>
              <p:cNvSpPr/>
              <p:nvPr/>
            </p:nvSpPr>
            <p:spPr>
              <a:xfrm rot="5400000">
                <a:off x="2025594" y="5265089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19EEED5D-1466-4943-8E63-7F083FC848E4}"/>
                  </a:ext>
                </a:extLst>
              </p:cNvPr>
              <p:cNvSpPr/>
              <p:nvPr/>
            </p:nvSpPr>
            <p:spPr>
              <a:xfrm rot="6300000">
                <a:off x="6326016" y="1965259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D005903D-46E6-4F38-8FB0-A04DDC6C1231}"/>
                  </a:ext>
                </a:extLst>
              </p:cNvPr>
              <p:cNvSpPr/>
              <p:nvPr/>
            </p:nvSpPr>
            <p:spPr>
              <a:xfrm rot="6300000">
                <a:off x="1591164" y="4698928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0B6C7D2F-B444-4935-81D5-A881756BA06A}"/>
                  </a:ext>
                </a:extLst>
              </p:cNvPr>
              <p:cNvSpPr/>
              <p:nvPr/>
            </p:nvSpPr>
            <p:spPr>
              <a:xfrm rot="7200000">
                <a:off x="6599111" y="2624568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51F1DF29-5F86-4954-B0DC-8E2FCEE76A67}"/>
                  </a:ext>
                </a:extLst>
              </p:cNvPr>
              <p:cNvSpPr/>
              <p:nvPr/>
            </p:nvSpPr>
            <p:spPr>
              <a:xfrm rot="7200000">
                <a:off x="1318069" y="4039619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15E95714-FFC2-4B55-BB19-B626775556D1}"/>
                  </a:ext>
                </a:extLst>
              </p:cNvPr>
              <p:cNvSpPr/>
              <p:nvPr/>
            </p:nvSpPr>
            <p:spPr>
              <a:xfrm rot="8100000">
                <a:off x="6692259" y="3332094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657283F3-3D9C-4EBF-98DD-BFAA6F30F728}"/>
                  </a:ext>
                </a:extLst>
              </p:cNvPr>
              <p:cNvSpPr/>
              <p:nvPr/>
            </p:nvSpPr>
            <p:spPr>
              <a:xfrm rot="8100000">
                <a:off x="1224922" y="3332094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8DBC9F9E-3DFF-440E-AC3D-E830A235A041}"/>
                  </a:ext>
                </a:extLst>
              </p:cNvPr>
              <p:cNvSpPr/>
              <p:nvPr/>
            </p:nvSpPr>
            <p:spPr>
              <a:xfrm rot="9000000">
                <a:off x="6599111" y="4039619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CD90AC8F-B7F0-4DE0-B4C8-4E695C25029F}"/>
                  </a:ext>
                </a:extLst>
              </p:cNvPr>
              <p:cNvSpPr/>
              <p:nvPr/>
            </p:nvSpPr>
            <p:spPr>
              <a:xfrm rot="9000000">
                <a:off x="1318069" y="2624568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2D59AD85-C77E-4D44-9899-64A5136BFE1B}"/>
                  </a:ext>
                </a:extLst>
              </p:cNvPr>
              <p:cNvSpPr/>
              <p:nvPr/>
            </p:nvSpPr>
            <p:spPr>
              <a:xfrm rot="9900000">
                <a:off x="6326016" y="4698928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717596C3-0278-4DF6-B84F-03A2F6D2A744}"/>
                  </a:ext>
                </a:extLst>
              </p:cNvPr>
              <p:cNvSpPr/>
              <p:nvPr/>
            </p:nvSpPr>
            <p:spPr>
              <a:xfrm rot="9900000">
                <a:off x="1591164" y="1965259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8F8B3281-8081-481D-A63B-63AA6129D952}"/>
                  </a:ext>
                </a:extLst>
              </p:cNvPr>
              <p:cNvSpPr/>
              <p:nvPr/>
            </p:nvSpPr>
            <p:spPr>
              <a:xfrm rot="10800000">
                <a:off x="5891586" y="5265089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9A506D71-9019-4725-9DA6-B214B2912106}"/>
                  </a:ext>
                </a:extLst>
              </p:cNvPr>
              <p:cNvSpPr/>
              <p:nvPr/>
            </p:nvSpPr>
            <p:spPr>
              <a:xfrm rot="10800000">
                <a:off x="2025594" y="1399098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3A32BD10-EE54-4701-8035-5A52F2B0D61D}"/>
                  </a:ext>
                </a:extLst>
              </p:cNvPr>
              <p:cNvSpPr/>
              <p:nvPr/>
            </p:nvSpPr>
            <p:spPr>
              <a:xfrm rot="11700000">
                <a:off x="5325424" y="5699520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D2A4CBC0-8235-4C1D-85F8-0F61140BC793}"/>
                  </a:ext>
                </a:extLst>
              </p:cNvPr>
              <p:cNvSpPr/>
              <p:nvPr/>
            </p:nvSpPr>
            <p:spPr>
              <a:xfrm rot="11700000">
                <a:off x="2591756" y="964667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C3A2912C-2D13-4094-82E8-F2B4C4F9897C}"/>
                  </a:ext>
                </a:extLst>
              </p:cNvPr>
              <p:cNvSpPr/>
              <p:nvPr/>
            </p:nvSpPr>
            <p:spPr>
              <a:xfrm rot="12600000">
                <a:off x="4666115" y="5972615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5490B398-59FC-4FBE-B233-FF9E081A6ADE}"/>
                  </a:ext>
                </a:extLst>
              </p:cNvPr>
              <p:cNvSpPr/>
              <p:nvPr/>
            </p:nvSpPr>
            <p:spPr>
              <a:xfrm rot="12600000">
                <a:off x="3251065" y="691572"/>
                <a:ext cx="173934" cy="173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8" name="Circle: Hollow 317">
              <a:extLst>
                <a:ext uri="{FF2B5EF4-FFF2-40B4-BE49-F238E27FC236}">
                  <a16:creationId xmlns:a16="http://schemas.microsoft.com/office/drawing/2014/main" id="{5361CFC7-93B8-47BC-9400-BF5F474E3E22}"/>
                </a:ext>
              </a:extLst>
            </p:cNvPr>
            <p:cNvSpPr/>
            <p:nvPr/>
          </p:nvSpPr>
          <p:spPr>
            <a:xfrm>
              <a:off x="2750310" y="2148807"/>
              <a:ext cx="2540507" cy="2540505"/>
            </a:xfrm>
            <a:prstGeom prst="donut">
              <a:avLst>
                <a:gd name="adj" fmla="val 12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6B0A2DD9-D480-49E9-AA36-465330FD36C4}"/>
              </a:ext>
            </a:extLst>
          </p:cNvPr>
          <p:cNvGrpSpPr/>
          <p:nvPr/>
        </p:nvGrpSpPr>
        <p:grpSpPr>
          <a:xfrm>
            <a:off x="1917889" y="2307735"/>
            <a:ext cx="2318586" cy="2318584"/>
            <a:chOff x="2154470" y="585173"/>
            <a:chExt cx="5641271" cy="5641271"/>
          </a:xfrm>
          <a:solidFill>
            <a:srgbClr val="E34856"/>
          </a:solidFill>
          <a:effectLst/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FB0827B9-4C32-4A2B-A4A1-1CB7FF7B3370}"/>
                </a:ext>
              </a:extLst>
            </p:cNvPr>
            <p:cNvGrpSpPr/>
            <p:nvPr/>
          </p:nvGrpSpPr>
          <p:grpSpPr>
            <a:xfrm>
              <a:off x="2154470" y="585173"/>
              <a:ext cx="5641271" cy="5641271"/>
              <a:chOff x="3267320" y="598425"/>
              <a:chExt cx="5641271" cy="5641271"/>
            </a:xfrm>
            <a:grpFill/>
          </p:grpSpPr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28CFCC16-4787-439F-B81E-5A163392EDD4}"/>
                  </a:ext>
                </a:extLst>
              </p:cNvPr>
              <p:cNvGrpSpPr/>
              <p:nvPr/>
            </p:nvGrpSpPr>
            <p:grpSpPr>
              <a:xfrm>
                <a:off x="3267320" y="598425"/>
                <a:ext cx="5641271" cy="5641271"/>
                <a:chOff x="1224922" y="598425"/>
                <a:chExt cx="5641271" cy="5641271"/>
              </a:xfrm>
              <a:grpFill/>
            </p:grpSpPr>
            <p:sp>
              <p:nvSpPr>
                <p:cNvPr id="373" name="Rectangle 80">
                  <a:extLst>
                    <a:ext uri="{FF2B5EF4-FFF2-40B4-BE49-F238E27FC236}">
                      <a16:creationId xmlns:a16="http://schemas.microsoft.com/office/drawing/2014/main" id="{CBD690E4-AE88-4DBD-AB5F-7B36CABA1FA6}"/>
                    </a:ext>
                  </a:extLst>
                </p:cNvPr>
                <p:cNvSpPr/>
                <p:nvPr/>
              </p:nvSpPr>
              <p:spPr>
                <a:xfrm rot="2700000">
                  <a:off x="3958590" y="598425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Rectangle 81">
                  <a:extLst>
                    <a:ext uri="{FF2B5EF4-FFF2-40B4-BE49-F238E27FC236}">
                      <a16:creationId xmlns:a16="http://schemas.microsoft.com/office/drawing/2014/main" id="{CC7E5DAD-6BE6-4172-A2E5-D17991ADBFA8}"/>
                    </a:ext>
                  </a:extLst>
                </p:cNvPr>
                <p:cNvSpPr/>
                <p:nvPr/>
              </p:nvSpPr>
              <p:spPr>
                <a:xfrm rot="2700000">
                  <a:off x="3958590" y="6065762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Rectangle 82">
                  <a:extLst>
                    <a:ext uri="{FF2B5EF4-FFF2-40B4-BE49-F238E27FC236}">
                      <a16:creationId xmlns:a16="http://schemas.microsoft.com/office/drawing/2014/main" id="{B485CD5B-B65E-4E53-9357-18BBB9E7A3DA}"/>
                    </a:ext>
                  </a:extLst>
                </p:cNvPr>
                <p:cNvSpPr/>
                <p:nvPr/>
              </p:nvSpPr>
              <p:spPr>
                <a:xfrm rot="3600000">
                  <a:off x="4666115" y="691572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Rectangle 83">
                  <a:extLst>
                    <a:ext uri="{FF2B5EF4-FFF2-40B4-BE49-F238E27FC236}">
                      <a16:creationId xmlns:a16="http://schemas.microsoft.com/office/drawing/2014/main" id="{3A18313A-4421-4148-BA7A-90FE8F059758}"/>
                    </a:ext>
                  </a:extLst>
                </p:cNvPr>
                <p:cNvSpPr/>
                <p:nvPr/>
              </p:nvSpPr>
              <p:spPr>
                <a:xfrm rot="3600000">
                  <a:off x="3251065" y="5972615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Rectangle 84">
                  <a:extLst>
                    <a:ext uri="{FF2B5EF4-FFF2-40B4-BE49-F238E27FC236}">
                      <a16:creationId xmlns:a16="http://schemas.microsoft.com/office/drawing/2014/main" id="{2DC1511A-BF68-4E75-A903-C6E476AE1973}"/>
                    </a:ext>
                  </a:extLst>
                </p:cNvPr>
                <p:cNvSpPr/>
                <p:nvPr/>
              </p:nvSpPr>
              <p:spPr>
                <a:xfrm rot="4500000">
                  <a:off x="5325424" y="964667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Rectangle 85">
                  <a:extLst>
                    <a:ext uri="{FF2B5EF4-FFF2-40B4-BE49-F238E27FC236}">
                      <a16:creationId xmlns:a16="http://schemas.microsoft.com/office/drawing/2014/main" id="{74502575-71BC-4036-AFA3-B8AFA67BD47F}"/>
                    </a:ext>
                  </a:extLst>
                </p:cNvPr>
                <p:cNvSpPr/>
                <p:nvPr/>
              </p:nvSpPr>
              <p:spPr>
                <a:xfrm rot="4500000">
                  <a:off x="2591756" y="5699520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Rectangle 86">
                  <a:extLst>
                    <a:ext uri="{FF2B5EF4-FFF2-40B4-BE49-F238E27FC236}">
                      <a16:creationId xmlns:a16="http://schemas.microsoft.com/office/drawing/2014/main" id="{0D2E1A97-1933-46C9-9FF3-0B0AC48AA4AC}"/>
                    </a:ext>
                  </a:extLst>
                </p:cNvPr>
                <p:cNvSpPr/>
                <p:nvPr/>
              </p:nvSpPr>
              <p:spPr>
                <a:xfrm rot="5400000">
                  <a:off x="5891586" y="1399098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Rectangle 87">
                  <a:extLst>
                    <a:ext uri="{FF2B5EF4-FFF2-40B4-BE49-F238E27FC236}">
                      <a16:creationId xmlns:a16="http://schemas.microsoft.com/office/drawing/2014/main" id="{515EF11A-9281-4117-B15D-C6FEA0D41308}"/>
                    </a:ext>
                  </a:extLst>
                </p:cNvPr>
                <p:cNvSpPr/>
                <p:nvPr/>
              </p:nvSpPr>
              <p:spPr>
                <a:xfrm rot="5400000">
                  <a:off x="2025594" y="5265089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Rectangle 88">
                  <a:extLst>
                    <a:ext uri="{FF2B5EF4-FFF2-40B4-BE49-F238E27FC236}">
                      <a16:creationId xmlns:a16="http://schemas.microsoft.com/office/drawing/2014/main" id="{48935BC6-C802-44F1-93C8-09BF4EAABDEB}"/>
                    </a:ext>
                  </a:extLst>
                </p:cNvPr>
                <p:cNvSpPr/>
                <p:nvPr/>
              </p:nvSpPr>
              <p:spPr>
                <a:xfrm rot="6300000">
                  <a:off x="6326016" y="1965259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Rectangle 89">
                  <a:extLst>
                    <a:ext uri="{FF2B5EF4-FFF2-40B4-BE49-F238E27FC236}">
                      <a16:creationId xmlns:a16="http://schemas.microsoft.com/office/drawing/2014/main" id="{88D62032-8795-465C-8D61-B6DAA7F9FB05}"/>
                    </a:ext>
                  </a:extLst>
                </p:cNvPr>
                <p:cNvSpPr/>
                <p:nvPr/>
              </p:nvSpPr>
              <p:spPr>
                <a:xfrm rot="6300000">
                  <a:off x="1591164" y="4698928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Rectangle 90">
                  <a:extLst>
                    <a:ext uri="{FF2B5EF4-FFF2-40B4-BE49-F238E27FC236}">
                      <a16:creationId xmlns:a16="http://schemas.microsoft.com/office/drawing/2014/main" id="{3DC9683C-3020-41F2-B13A-1223704FE359}"/>
                    </a:ext>
                  </a:extLst>
                </p:cNvPr>
                <p:cNvSpPr/>
                <p:nvPr/>
              </p:nvSpPr>
              <p:spPr>
                <a:xfrm rot="7200000">
                  <a:off x="6599111" y="2624568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Rectangle 91">
                  <a:extLst>
                    <a:ext uri="{FF2B5EF4-FFF2-40B4-BE49-F238E27FC236}">
                      <a16:creationId xmlns:a16="http://schemas.microsoft.com/office/drawing/2014/main" id="{12D3E660-A8B1-4552-8C2D-DB5865191991}"/>
                    </a:ext>
                  </a:extLst>
                </p:cNvPr>
                <p:cNvSpPr/>
                <p:nvPr/>
              </p:nvSpPr>
              <p:spPr>
                <a:xfrm rot="7200000">
                  <a:off x="1318069" y="4039619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Rectangle 92">
                  <a:extLst>
                    <a:ext uri="{FF2B5EF4-FFF2-40B4-BE49-F238E27FC236}">
                      <a16:creationId xmlns:a16="http://schemas.microsoft.com/office/drawing/2014/main" id="{A6D76923-E193-4DDE-AA62-B4FEE0A5BAB1}"/>
                    </a:ext>
                  </a:extLst>
                </p:cNvPr>
                <p:cNvSpPr/>
                <p:nvPr/>
              </p:nvSpPr>
              <p:spPr>
                <a:xfrm rot="8100000">
                  <a:off x="6692259" y="3332094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Rectangle 93">
                  <a:extLst>
                    <a:ext uri="{FF2B5EF4-FFF2-40B4-BE49-F238E27FC236}">
                      <a16:creationId xmlns:a16="http://schemas.microsoft.com/office/drawing/2014/main" id="{9E06B0DE-5B61-4E29-BAB9-722C040E5E59}"/>
                    </a:ext>
                  </a:extLst>
                </p:cNvPr>
                <p:cNvSpPr/>
                <p:nvPr/>
              </p:nvSpPr>
              <p:spPr>
                <a:xfrm rot="8100000">
                  <a:off x="1224922" y="3332094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Rectangle 94">
                  <a:extLst>
                    <a:ext uri="{FF2B5EF4-FFF2-40B4-BE49-F238E27FC236}">
                      <a16:creationId xmlns:a16="http://schemas.microsoft.com/office/drawing/2014/main" id="{3A9DBEDB-DEC7-4B1A-8D7E-464D8D1D8568}"/>
                    </a:ext>
                  </a:extLst>
                </p:cNvPr>
                <p:cNvSpPr/>
                <p:nvPr/>
              </p:nvSpPr>
              <p:spPr>
                <a:xfrm rot="9000000">
                  <a:off x="6599111" y="4039619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95">
                  <a:extLst>
                    <a:ext uri="{FF2B5EF4-FFF2-40B4-BE49-F238E27FC236}">
                      <a16:creationId xmlns:a16="http://schemas.microsoft.com/office/drawing/2014/main" id="{8FDECD82-D8DF-4130-805F-F2AF01A0C353}"/>
                    </a:ext>
                  </a:extLst>
                </p:cNvPr>
                <p:cNvSpPr/>
                <p:nvPr/>
              </p:nvSpPr>
              <p:spPr>
                <a:xfrm rot="9000000">
                  <a:off x="1318069" y="2624568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Rectangle 96">
                  <a:extLst>
                    <a:ext uri="{FF2B5EF4-FFF2-40B4-BE49-F238E27FC236}">
                      <a16:creationId xmlns:a16="http://schemas.microsoft.com/office/drawing/2014/main" id="{C23180AB-A7FF-4C82-AA17-FA17F70A5EA0}"/>
                    </a:ext>
                  </a:extLst>
                </p:cNvPr>
                <p:cNvSpPr/>
                <p:nvPr/>
              </p:nvSpPr>
              <p:spPr>
                <a:xfrm rot="9900000">
                  <a:off x="6326016" y="4698928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Rectangle 97">
                  <a:extLst>
                    <a:ext uri="{FF2B5EF4-FFF2-40B4-BE49-F238E27FC236}">
                      <a16:creationId xmlns:a16="http://schemas.microsoft.com/office/drawing/2014/main" id="{5A2203B2-3C8F-4F35-A46B-4AD15F37448C}"/>
                    </a:ext>
                  </a:extLst>
                </p:cNvPr>
                <p:cNvSpPr/>
                <p:nvPr/>
              </p:nvSpPr>
              <p:spPr>
                <a:xfrm rot="9900000">
                  <a:off x="1591164" y="1965259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Rectangle 98">
                  <a:extLst>
                    <a:ext uri="{FF2B5EF4-FFF2-40B4-BE49-F238E27FC236}">
                      <a16:creationId xmlns:a16="http://schemas.microsoft.com/office/drawing/2014/main" id="{2C006030-8500-407F-A5AD-D7B583A5073B}"/>
                    </a:ext>
                  </a:extLst>
                </p:cNvPr>
                <p:cNvSpPr/>
                <p:nvPr/>
              </p:nvSpPr>
              <p:spPr>
                <a:xfrm rot="10800000">
                  <a:off x="5891586" y="5265089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Rectangle 99">
                  <a:extLst>
                    <a:ext uri="{FF2B5EF4-FFF2-40B4-BE49-F238E27FC236}">
                      <a16:creationId xmlns:a16="http://schemas.microsoft.com/office/drawing/2014/main" id="{BA41CA40-A981-41AF-B2B8-0CE9D672ADF2}"/>
                    </a:ext>
                  </a:extLst>
                </p:cNvPr>
                <p:cNvSpPr/>
                <p:nvPr/>
              </p:nvSpPr>
              <p:spPr>
                <a:xfrm rot="10800000">
                  <a:off x="2025594" y="1399098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Rectangle 100">
                  <a:extLst>
                    <a:ext uri="{FF2B5EF4-FFF2-40B4-BE49-F238E27FC236}">
                      <a16:creationId xmlns:a16="http://schemas.microsoft.com/office/drawing/2014/main" id="{F2DF6981-F11F-4DC1-96A0-269219D41A51}"/>
                    </a:ext>
                  </a:extLst>
                </p:cNvPr>
                <p:cNvSpPr/>
                <p:nvPr/>
              </p:nvSpPr>
              <p:spPr>
                <a:xfrm rot="11700000">
                  <a:off x="5325424" y="5699520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Rectangle 101">
                  <a:extLst>
                    <a:ext uri="{FF2B5EF4-FFF2-40B4-BE49-F238E27FC236}">
                      <a16:creationId xmlns:a16="http://schemas.microsoft.com/office/drawing/2014/main" id="{2070EB8E-C031-472D-B27C-25C0187802E8}"/>
                    </a:ext>
                  </a:extLst>
                </p:cNvPr>
                <p:cNvSpPr/>
                <p:nvPr/>
              </p:nvSpPr>
              <p:spPr>
                <a:xfrm rot="11700000">
                  <a:off x="2591756" y="964667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Rectangle 102">
                  <a:extLst>
                    <a:ext uri="{FF2B5EF4-FFF2-40B4-BE49-F238E27FC236}">
                      <a16:creationId xmlns:a16="http://schemas.microsoft.com/office/drawing/2014/main" id="{D09F619D-98B8-4617-BE92-50F7433B82A6}"/>
                    </a:ext>
                  </a:extLst>
                </p:cNvPr>
                <p:cNvSpPr/>
                <p:nvPr/>
              </p:nvSpPr>
              <p:spPr>
                <a:xfrm rot="12600000">
                  <a:off x="4666115" y="5972615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Rectangle 103">
                  <a:extLst>
                    <a:ext uri="{FF2B5EF4-FFF2-40B4-BE49-F238E27FC236}">
                      <a16:creationId xmlns:a16="http://schemas.microsoft.com/office/drawing/2014/main" id="{9F778E1D-12E8-4DE7-A216-633B080E33C7}"/>
                    </a:ext>
                  </a:extLst>
                </p:cNvPr>
                <p:cNvSpPr/>
                <p:nvPr/>
              </p:nvSpPr>
              <p:spPr>
                <a:xfrm rot="12600000">
                  <a:off x="3251065" y="691572"/>
                  <a:ext cx="173934" cy="1739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A8E3FEF1-66FB-4D3E-8C91-6C5CC7CD276E}"/>
                  </a:ext>
                </a:extLst>
              </p:cNvPr>
              <p:cNvGrpSpPr/>
              <p:nvPr/>
            </p:nvGrpSpPr>
            <p:grpSpPr>
              <a:xfrm>
                <a:off x="3328637" y="659745"/>
                <a:ext cx="5518640" cy="5518638"/>
                <a:chOff x="3477279" y="808386"/>
                <a:chExt cx="5221355" cy="5221355"/>
              </a:xfrm>
              <a:grpFill/>
            </p:grpSpPr>
            <p:sp>
              <p:nvSpPr>
                <p:cNvPr id="349" name="Freeform: Shape 348">
                  <a:extLst>
                    <a:ext uri="{FF2B5EF4-FFF2-40B4-BE49-F238E27FC236}">
                      <a16:creationId xmlns:a16="http://schemas.microsoft.com/office/drawing/2014/main" id="{F3398C0F-5202-4306-BF68-3DE3910C5DD8}"/>
                    </a:ext>
                  </a:extLst>
                </p:cNvPr>
                <p:cNvSpPr/>
                <p:nvPr/>
              </p:nvSpPr>
              <p:spPr>
                <a:xfrm>
                  <a:off x="6065098" y="808386"/>
                  <a:ext cx="45718" cy="353859"/>
                </a:xfrm>
                <a:custGeom>
                  <a:avLst/>
                  <a:gdLst>
                    <a:gd name="connsiteX0" fmla="*/ 0 w 45718"/>
                    <a:gd name="connsiteY0" fmla="*/ 0 h 353859"/>
                    <a:gd name="connsiteX1" fmla="*/ 45718 w 45718"/>
                    <a:gd name="connsiteY1" fmla="*/ 0 h 353859"/>
                    <a:gd name="connsiteX2" fmla="*/ 45718 w 45718"/>
                    <a:gd name="connsiteY2" fmla="*/ 353576 h 353859"/>
                    <a:gd name="connsiteX3" fmla="*/ 25658 w 45718"/>
                    <a:gd name="connsiteY3" fmla="*/ 352563 h 353859"/>
                    <a:gd name="connsiteX4" fmla="*/ 0 w 45718"/>
                    <a:gd name="connsiteY4" fmla="*/ 353859 h 353859"/>
                    <a:gd name="connsiteX5" fmla="*/ 0 w 45718"/>
                    <a:gd name="connsiteY5" fmla="*/ 0 h 353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718" h="353859">
                      <a:moveTo>
                        <a:pt x="0" y="0"/>
                      </a:moveTo>
                      <a:lnTo>
                        <a:pt x="45718" y="0"/>
                      </a:lnTo>
                      <a:lnTo>
                        <a:pt x="45718" y="353576"/>
                      </a:lnTo>
                      <a:lnTo>
                        <a:pt x="25658" y="352563"/>
                      </a:lnTo>
                      <a:lnTo>
                        <a:pt x="0" y="3538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Freeform: Shape 349">
                  <a:extLst>
                    <a:ext uri="{FF2B5EF4-FFF2-40B4-BE49-F238E27FC236}">
                      <a16:creationId xmlns:a16="http://schemas.microsoft.com/office/drawing/2014/main" id="{04D23447-7355-4631-814C-4CBFDA13E968}"/>
                    </a:ext>
                  </a:extLst>
                </p:cNvPr>
                <p:cNvSpPr/>
                <p:nvPr/>
              </p:nvSpPr>
              <p:spPr>
                <a:xfrm>
                  <a:off x="5390183" y="891424"/>
                  <a:ext cx="136202" cy="354886"/>
                </a:xfrm>
                <a:custGeom>
                  <a:avLst/>
                  <a:gdLst>
                    <a:gd name="connsiteX0" fmla="*/ 44161 w 136202"/>
                    <a:gd name="connsiteY0" fmla="*/ 0 h 354886"/>
                    <a:gd name="connsiteX1" fmla="*/ 136202 w 136202"/>
                    <a:gd name="connsiteY1" fmla="*/ 343500 h 354886"/>
                    <a:gd name="connsiteX2" fmla="*/ 91921 w 136202"/>
                    <a:gd name="connsiteY2" fmla="*/ 354886 h 354886"/>
                    <a:gd name="connsiteX3" fmla="*/ 0 w 136202"/>
                    <a:gd name="connsiteY3" fmla="*/ 11833 h 354886"/>
                    <a:gd name="connsiteX4" fmla="*/ 44161 w 136202"/>
                    <a:gd name="connsiteY4" fmla="*/ 0 h 354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202" h="354886">
                      <a:moveTo>
                        <a:pt x="44161" y="0"/>
                      </a:moveTo>
                      <a:lnTo>
                        <a:pt x="136202" y="343500"/>
                      </a:lnTo>
                      <a:lnTo>
                        <a:pt x="91921" y="354886"/>
                      </a:lnTo>
                      <a:lnTo>
                        <a:pt x="0" y="11833"/>
                      </a:lnTo>
                      <a:lnTo>
                        <a:pt x="4416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" name="Freeform: Shape 350">
                  <a:extLst>
                    <a:ext uri="{FF2B5EF4-FFF2-40B4-BE49-F238E27FC236}">
                      <a16:creationId xmlns:a16="http://schemas.microsoft.com/office/drawing/2014/main" id="{FEC22F0E-8185-4AB2-9815-B3D8B8DC08F2}"/>
                    </a:ext>
                  </a:extLst>
                </p:cNvPr>
                <p:cNvSpPr/>
                <p:nvPr/>
              </p:nvSpPr>
              <p:spPr>
                <a:xfrm>
                  <a:off x="6649891" y="891425"/>
                  <a:ext cx="135841" cy="353538"/>
                </a:xfrm>
                <a:custGeom>
                  <a:avLst/>
                  <a:gdLst>
                    <a:gd name="connsiteX0" fmla="*/ 91679 w 135841"/>
                    <a:gd name="connsiteY0" fmla="*/ 0 h 353538"/>
                    <a:gd name="connsiteX1" fmla="*/ 135841 w 135841"/>
                    <a:gd name="connsiteY1" fmla="*/ 11833 h 353538"/>
                    <a:gd name="connsiteX2" fmla="*/ 44281 w 135841"/>
                    <a:gd name="connsiteY2" fmla="*/ 353538 h 353538"/>
                    <a:gd name="connsiteX3" fmla="*/ 0 w 135841"/>
                    <a:gd name="connsiteY3" fmla="*/ 342153 h 353538"/>
                    <a:gd name="connsiteX4" fmla="*/ 91679 w 135841"/>
                    <a:gd name="connsiteY4" fmla="*/ 0 h 353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41" h="353538">
                      <a:moveTo>
                        <a:pt x="91679" y="0"/>
                      </a:moveTo>
                      <a:lnTo>
                        <a:pt x="135841" y="11833"/>
                      </a:lnTo>
                      <a:lnTo>
                        <a:pt x="44281" y="353538"/>
                      </a:lnTo>
                      <a:lnTo>
                        <a:pt x="0" y="342153"/>
                      </a:lnTo>
                      <a:lnTo>
                        <a:pt x="9167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2" name="Freeform: Shape 351">
                  <a:extLst>
                    <a:ext uri="{FF2B5EF4-FFF2-40B4-BE49-F238E27FC236}">
                      <a16:creationId xmlns:a16="http://schemas.microsoft.com/office/drawing/2014/main" id="{E8F438B2-0D1E-43B2-9F9E-DC318BA09109}"/>
                    </a:ext>
                  </a:extLst>
                </p:cNvPr>
                <p:cNvSpPr/>
                <p:nvPr/>
              </p:nvSpPr>
              <p:spPr>
                <a:xfrm>
                  <a:off x="4762821" y="1146720"/>
                  <a:ext cx="217217" cy="331395"/>
                </a:xfrm>
                <a:custGeom>
                  <a:avLst/>
                  <a:gdLst>
                    <a:gd name="connsiteX0" fmla="*/ 39595 w 217217"/>
                    <a:gd name="connsiteY0" fmla="*/ 0 h 331395"/>
                    <a:gd name="connsiteX1" fmla="*/ 217217 w 217217"/>
                    <a:gd name="connsiteY1" fmla="*/ 307651 h 331395"/>
                    <a:gd name="connsiteX2" fmla="*/ 178133 w 217217"/>
                    <a:gd name="connsiteY2" fmla="*/ 331395 h 331395"/>
                    <a:gd name="connsiteX3" fmla="*/ 0 w 217217"/>
                    <a:gd name="connsiteY3" fmla="*/ 22860 h 331395"/>
                    <a:gd name="connsiteX4" fmla="*/ 39595 w 217217"/>
                    <a:gd name="connsiteY4" fmla="*/ 0 h 331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217" h="331395">
                      <a:moveTo>
                        <a:pt x="39595" y="0"/>
                      </a:moveTo>
                      <a:lnTo>
                        <a:pt x="217217" y="307651"/>
                      </a:lnTo>
                      <a:lnTo>
                        <a:pt x="178133" y="331395"/>
                      </a:lnTo>
                      <a:lnTo>
                        <a:pt x="0" y="22860"/>
                      </a:lnTo>
                      <a:lnTo>
                        <a:pt x="3959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3" name="Freeform: Shape 352">
                  <a:extLst>
                    <a:ext uri="{FF2B5EF4-FFF2-40B4-BE49-F238E27FC236}">
                      <a16:creationId xmlns:a16="http://schemas.microsoft.com/office/drawing/2014/main" id="{65E726E6-02B6-47D9-8650-F7CC4196AD3E}"/>
                    </a:ext>
                  </a:extLst>
                </p:cNvPr>
                <p:cNvSpPr/>
                <p:nvPr/>
              </p:nvSpPr>
              <p:spPr>
                <a:xfrm>
                  <a:off x="7197332" y="1146719"/>
                  <a:ext cx="215761" cy="328876"/>
                </a:xfrm>
                <a:custGeom>
                  <a:avLst/>
                  <a:gdLst>
                    <a:gd name="connsiteX0" fmla="*/ 176169 w 215761"/>
                    <a:gd name="connsiteY0" fmla="*/ 0 h 328876"/>
                    <a:gd name="connsiteX1" fmla="*/ 215761 w 215761"/>
                    <a:gd name="connsiteY1" fmla="*/ 22859 h 328876"/>
                    <a:gd name="connsiteX2" fmla="*/ 39082 w 215761"/>
                    <a:gd name="connsiteY2" fmla="*/ 328876 h 328876"/>
                    <a:gd name="connsiteX3" fmla="*/ 0 w 215761"/>
                    <a:gd name="connsiteY3" fmla="*/ 305133 h 328876"/>
                    <a:gd name="connsiteX4" fmla="*/ 176169 w 215761"/>
                    <a:gd name="connsiteY4" fmla="*/ 0 h 328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761" h="328876">
                      <a:moveTo>
                        <a:pt x="176169" y="0"/>
                      </a:moveTo>
                      <a:lnTo>
                        <a:pt x="215761" y="22859"/>
                      </a:lnTo>
                      <a:lnTo>
                        <a:pt x="39082" y="328876"/>
                      </a:lnTo>
                      <a:lnTo>
                        <a:pt x="0" y="305133"/>
                      </a:lnTo>
                      <a:lnTo>
                        <a:pt x="17616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4" name="Freeform: Shape 353">
                  <a:extLst>
                    <a:ext uri="{FF2B5EF4-FFF2-40B4-BE49-F238E27FC236}">
                      <a16:creationId xmlns:a16="http://schemas.microsoft.com/office/drawing/2014/main" id="{4A027513-B863-4E3A-98F8-0CAF4EBE055F}"/>
                    </a:ext>
                  </a:extLst>
                </p:cNvPr>
                <p:cNvSpPr/>
                <p:nvPr/>
              </p:nvSpPr>
              <p:spPr>
                <a:xfrm>
                  <a:off x="4225764" y="1556870"/>
                  <a:ext cx="283734" cy="283868"/>
                </a:xfrm>
                <a:custGeom>
                  <a:avLst/>
                  <a:gdLst>
                    <a:gd name="connsiteX0" fmla="*/ 32328 w 283734"/>
                    <a:gd name="connsiteY0" fmla="*/ 0 h 283868"/>
                    <a:gd name="connsiteX1" fmla="*/ 283734 w 283734"/>
                    <a:gd name="connsiteY1" fmla="*/ 251406 h 283868"/>
                    <a:gd name="connsiteX2" fmla="*/ 268266 w 283734"/>
                    <a:gd name="connsiteY2" fmla="*/ 265464 h 283868"/>
                    <a:gd name="connsiteX3" fmla="*/ 251540 w 283734"/>
                    <a:gd name="connsiteY3" fmla="*/ 283868 h 283868"/>
                    <a:gd name="connsiteX4" fmla="*/ 0 w 283734"/>
                    <a:gd name="connsiteY4" fmla="*/ 32328 h 283868"/>
                    <a:gd name="connsiteX5" fmla="*/ 32328 w 283734"/>
                    <a:gd name="connsiteY5" fmla="*/ 0 h 283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734" h="283868">
                      <a:moveTo>
                        <a:pt x="32328" y="0"/>
                      </a:moveTo>
                      <a:lnTo>
                        <a:pt x="283734" y="251406"/>
                      </a:lnTo>
                      <a:lnTo>
                        <a:pt x="268266" y="265464"/>
                      </a:lnTo>
                      <a:lnTo>
                        <a:pt x="251540" y="283868"/>
                      </a:lnTo>
                      <a:lnTo>
                        <a:pt x="0" y="32328"/>
                      </a:lnTo>
                      <a:lnTo>
                        <a:pt x="323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5" name="Freeform: Shape 354">
                  <a:extLst>
                    <a:ext uri="{FF2B5EF4-FFF2-40B4-BE49-F238E27FC236}">
                      <a16:creationId xmlns:a16="http://schemas.microsoft.com/office/drawing/2014/main" id="{598BA572-D7B8-4F6C-94B4-B30F41C135DE}"/>
                    </a:ext>
                  </a:extLst>
                </p:cNvPr>
                <p:cNvSpPr/>
                <p:nvPr/>
              </p:nvSpPr>
              <p:spPr>
                <a:xfrm>
                  <a:off x="7669082" y="1556870"/>
                  <a:ext cx="281068" cy="280936"/>
                </a:xfrm>
                <a:custGeom>
                  <a:avLst/>
                  <a:gdLst>
                    <a:gd name="connsiteX0" fmla="*/ 248740 w 281068"/>
                    <a:gd name="connsiteY0" fmla="*/ 0 h 280936"/>
                    <a:gd name="connsiteX1" fmla="*/ 281068 w 281068"/>
                    <a:gd name="connsiteY1" fmla="*/ 32329 h 280936"/>
                    <a:gd name="connsiteX2" fmla="*/ 32462 w 281068"/>
                    <a:gd name="connsiteY2" fmla="*/ 280936 h 280936"/>
                    <a:gd name="connsiteX3" fmla="*/ 18400 w 281068"/>
                    <a:gd name="connsiteY3" fmla="*/ 265464 h 280936"/>
                    <a:gd name="connsiteX4" fmla="*/ 0 w 281068"/>
                    <a:gd name="connsiteY4" fmla="*/ 248741 h 280936"/>
                    <a:gd name="connsiteX5" fmla="*/ 248740 w 281068"/>
                    <a:gd name="connsiteY5" fmla="*/ 0 h 280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068" h="280936">
                      <a:moveTo>
                        <a:pt x="248740" y="0"/>
                      </a:moveTo>
                      <a:lnTo>
                        <a:pt x="281068" y="32329"/>
                      </a:lnTo>
                      <a:lnTo>
                        <a:pt x="32462" y="280936"/>
                      </a:lnTo>
                      <a:lnTo>
                        <a:pt x="18400" y="265464"/>
                      </a:lnTo>
                      <a:lnTo>
                        <a:pt x="0" y="248741"/>
                      </a:lnTo>
                      <a:lnTo>
                        <a:pt x="2487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6" name="Freeform: Shape 355">
                  <a:extLst>
                    <a:ext uri="{FF2B5EF4-FFF2-40B4-BE49-F238E27FC236}">
                      <a16:creationId xmlns:a16="http://schemas.microsoft.com/office/drawing/2014/main" id="{2DC4A1D7-6794-4A06-A118-136963D06A4F}"/>
                    </a:ext>
                  </a:extLst>
                </p:cNvPr>
                <p:cNvSpPr/>
                <p:nvPr/>
              </p:nvSpPr>
              <p:spPr>
                <a:xfrm>
                  <a:off x="3815614" y="2093927"/>
                  <a:ext cx="332209" cy="217687"/>
                </a:xfrm>
                <a:custGeom>
                  <a:avLst/>
                  <a:gdLst>
                    <a:gd name="connsiteX0" fmla="*/ 22860 w 332209"/>
                    <a:gd name="connsiteY0" fmla="*/ 0 h 217687"/>
                    <a:gd name="connsiteX1" fmla="*/ 332209 w 332209"/>
                    <a:gd name="connsiteY1" fmla="*/ 178603 h 217687"/>
                    <a:gd name="connsiteX2" fmla="*/ 308465 w 332209"/>
                    <a:gd name="connsiteY2" fmla="*/ 217687 h 217687"/>
                    <a:gd name="connsiteX3" fmla="*/ 0 w 332209"/>
                    <a:gd name="connsiteY3" fmla="*/ 39594 h 217687"/>
                    <a:gd name="connsiteX4" fmla="*/ 22860 w 332209"/>
                    <a:gd name="connsiteY4" fmla="*/ 0 h 217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2209" h="217687">
                      <a:moveTo>
                        <a:pt x="22860" y="0"/>
                      </a:moveTo>
                      <a:lnTo>
                        <a:pt x="332209" y="178603"/>
                      </a:lnTo>
                      <a:lnTo>
                        <a:pt x="308465" y="217687"/>
                      </a:lnTo>
                      <a:lnTo>
                        <a:pt x="0" y="39594"/>
                      </a:lnTo>
                      <a:lnTo>
                        <a:pt x="2286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7" name="Freeform: Shape 356">
                  <a:extLst>
                    <a:ext uri="{FF2B5EF4-FFF2-40B4-BE49-F238E27FC236}">
                      <a16:creationId xmlns:a16="http://schemas.microsoft.com/office/drawing/2014/main" id="{56D97B37-2BE6-4649-81A4-447306C8F174}"/>
                    </a:ext>
                  </a:extLst>
                </p:cNvPr>
                <p:cNvSpPr/>
                <p:nvPr/>
              </p:nvSpPr>
              <p:spPr>
                <a:xfrm>
                  <a:off x="8032238" y="2093927"/>
                  <a:ext cx="328063" cy="215292"/>
                </a:xfrm>
                <a:custGeom>
                  <a:avLst/>
                  <a:gdLst>
                    <a:gd name="connsiteX0" fmla="*/ 305203 w 328063"/>
                    <a:gd name="connsiteY0" fmla="*/ 0 h 215292"/>
                    <a:gd name="connsiteX1" fmla="*/ 328063 w 328063"/>
                    <a:gd name="connsiteY1" fmla="*/ 39593 h 215292"/>
                    <a:gd name="connsiteX2" fmla="*/ 23743 w 328063"/>
                    <a:gd name="connsiteY2" fmla="*/ 215292 h 215292"/>
                    <a:gd name="connsiteX3" fmla="*/ 0 w 328063"/>
                    <a:gd name="connsiteY3" fmla="*/ 176209 h 215292"/>
                    <a:gd name="connsiteX4" fmla="*/ 305203 w 328063"/>
                    <a:gd name="connsiteY4" fmla="*/ 0 h 215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063" h="215292">
                      <a:moveTo>
                        <a:pt x="305203" y="0"/>
                      </a:moveTo>
                      <a:lnTo>
                        <a:pt x="328063" y="39593"/>
                      </a:lnTo>
                      <a:lnTo>
                        <a:pt x="23743" y="215292"/>
                      </a:lnTo>
                      <a:lnTo>
                        <a:pt x="0" y="176209"/>
                      </a:lnTo>
                      <a:lnTo>
                        <a:pt x="30520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8" name="Freeform: Shape 357">
                  <a:extLst>
                    <a:ext uri="{FF2B5EF4-FFF2-40B4-BE49-F238E27FC236}">
                      <a16:creationId xmlns:a16="http://schemas.microsoft.com/office/drawing/2014/main" id="{5D7349F8-6D97-46A3-BB9E-3EF4721F15E4}"/>
                    </a:ext>
                  </a:extLst>
                </p:cNvPr>
                <p:cNvSpPr/>
                <p:nvPr/>
              </p:nvSpPr>
              <p:spPr>
                <a:xfrm>
                  <a:off x="3560320" y="2721289"/>
                  <a:ext cx="356833" cy="136723"/>
                </a:xfrm>
                <a:custGeom>
                  <a:avLst/>
                  <a:gdLst>
                    <a:gd name="connsiteX0" fmla="*/ 11833 w 356833"/>
                    <a:gd name="connsiteY0" fmla="*/ 0 h 136723"/>
                    <a:gd name="connsiteX1" fmla="*/ 356833 w 356833"/>
                    <a:gd name="connsiteY1" fmla="*/ 92443 h 136723"/>
                    <a:gd name="connsiteX2" fmla="*/ 345447 w 356833"/>
                    <a:gd name="connsiteY2" fmla="*/ 136723 h 136723"/>
                    <a:gd name="connsiteX3" fmla="*/ 0 w 356833"/>
                    <a:gd name="connsiteY3" fmla="*/ 44161 h 136723"/>
                    <a:gd name="connsiteX4" fmla="*/ 11833 w 356833"/>
                    <a:gd name="connsiteY4" fmla="*/ 0 h 1367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6833" h="136723">
                      <a:moveTo>
                        <a:pt x="11833" y="0"/>
                      </a:moveTo>
                      <a:lnTo>
                        <a:pt x="356833" y="92443"/>
                      </a:lnTo>
                      <a:lnTo>
                        <a:pt x="345447" y="136723"/>
                      </a:lnTo>
                      <a:lnTo>
                        <a:pt x="0" y="44161"/>
                      </a:lnTo>
                      <a:lnTo>
                        <a:pt x="1183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9" name="Freeform: Shape 358">
                  <a:extLst>
                    <a:ext uri="{FF2B5EF4-FFF2-40B4-BE49-F238E27FC236}">
                      <a16:creationId xmlns:a16="http://schemas.microsoft.com/office/drawing/2014/main" id="{023D2CF4-8D04-4CD3-B0C6-32F27EF52B74}"/>
                    </a:ext>
                  </a:extLst>
                </p:cNvPr>
                <p:cNvSpPr/>
                <p:nvPr/>
              </p:nvSpPr>
              <p:spPr>
                <a:xfrm>
                  <a:off x="8264000" y="2721289"/>
                  <a:ext cx="351595" cy="135321"/>
                </a:xfrm>
                <a:custGeom>
                  <a:avLst/>
                  <a:gdLst>
                    <a:gd name="connsiteX0" fmla="*/ 339761 w 351595"/>
                    <a:gd name="connsiteY0" fmla="*/ 0 h 135321"/>
                    <a:gd name="connsiteX1" fmla="*/ 351595 w 351595"/>
                    <a:gd name="connsiteY1" fmla="*/ 44162 h 135321"/>
                    <a:gd name="connsiteX2" fmla="*/ 11386 w 351595"/>
                    <a:gd name="connsiteY2" fmla="*/ 135321 h 135321"/>
                    <a:gd name="connsiteX3" fmla="*/ 0 w 351595"/>
                    <a:gd name="connsiteY3" fmla="*/ 91039 h 135321"/>
                    <a:gd name="connsiteX4" fmla="*/ 339761 w 351595"/>
                    <a:gd name="connsiteY4" fmla="*/ 0 h 135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1595" h="135321">
                      <a:moveTo>
                        <a:pt x="339761" y="0"/>
                      </a:moveTo>
                      <a:lnTo>
                        <a:pt x="351595" y="44162"/>
                      </a:lnTo>
                      <a:lnTo>
                        <a:pt x="11386" y="135321"/>
                      </a:lnTo>
                      <a:lnTo>
                        <a:pt x="0" y="91039"/>
                      </a:lnTo>
                      <a:lnTo>
                        <a:pt x="33976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Freeform: Shape 359">
                  <a:extLst>
                    <a:ext uri="{FF2B5EF4-FFF2-40B4-BE49-F238E27FC236}">
                      <a16:creationId xmlns:a16="http://schemas.microsoft.com/office/drawing/2014/main" id="{FFC43EAD-DD84-4932-9F92-6F6D232FB463}"/>
                    </a:ext>
                  </a:extLst>
                </p:cNvPr>
                <p:cNvSpPr/>
                <p:nvPr/>
              </p:nvSpPr>
              <p:spPr>
                <a:xfrm>
                  <a:off x="3477279" y="3396204"/>
                  <a:ext cx="356521" cy="45719"/>
                </a:xfrm>
                <a:custGeom>
                  <a:avLst/>
                  <a:gdLst>
                    <a:gd name="connsiteX0" fmla="*/ 356520 w 356521"/>
                    <a:gd name="connsiteY0" fmla="*/ 0 h 45719"/>
                    <a:gd name="connsiteX1" fmla="*/ 355366 w 356521"/>
                    <a:gd name="connsiteY1" fmla="*/ 22857 h 45719"/>
                    <a:gd name="connsiteX2" fmla="*/ 356521 w 356521"/>
                    <a:gd name="connsiteY2" fmla="*/ 45719 h 45719"/>
                    <a:gd name="connsiteX3" fmla="*/ 1 w 356521"/>
                    <a:gd name="connsiteY3" fmla="*/ 45719 h 45719"/>
                    <a:gd name="connsiteX4" fmla="*/ 0 w 356521"/>
                    <a:gd name="connsiteY4" fmla="*/ 0 h 45719"/>
                    <a:gd name="connsiteX5" fmla="*/ 356520 w 356521"/>
                    <a:gd name="connsiteY5" fmla="*/ 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6521" h="45719">
                      <a:moveTo>
                        <a:pt x="356520" y="0"/>
                      </a:moveTo>
                      <a:lnTo>
                        <a:pt x="355366" y="22857"/>
                      </a:lnTo>
                      <a:lnTo>
                        <a:pt x="356521" y="45719"/>
                      </a:lnTo>
                      <a:lnTo>
                        <a:pt x="1" y="45719"/>
                      </a:lnTo>
                      <a:lnTo>
                        <a:pt x="0" y="0"/>
                      </a:lnTo>
                      <a:lnTo>
                        <a:pt x="35652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Freeform: Shape 360">
                  <a:extLst>
                    <a:ext uri="{FF2B5EF4-FFF2-40B4-BE49-F238E27FC236}">
                      <a16:creationId xmlns:a16="http://schemas.microsoft.com/office/drawing/2014/main" id="{94B465E1-BA65-460B-8624-B01F33230C27}"/>
                    </a:ext>
                  </a:extLst>
                </p:cNvPr>
                <p:cNvSpPr/>
                <p:nvPr/>
              </p:nvSpPr>
              <p:spPr>
                <a:xfrm>
                  <a:off x="8347714" y="3396204"/>
                  <a:ext cx="350920" cy="45719"/>
                </a:xfrm>
                <a:custGeom>
                  <a:avLst/>
                  <a:gdLst>
                    <a:gd name="connsiteX0" fmla="*/ 0 w 350920"/>
                    <a:gd name="connsiteY0" fmla="*/ 0 h 45719"/>
                    <a:gd name="connsiteX1" fmla="*/ 350920 w 350920"/>
                    <a:gd name="connsiteY1" fmla="*/ 0 h 45719"/>
                    <a:gd name="connsiteX2" fmla="*/ 350920 w 350920"/>
                    <a:gd name="connsiteY2" fmla="*/ 45719 h 45719"/>
                    <a:gd name="connsiteX3" fmla="*/ 0 w 350920"/>
                    <a:gd name="connsiteY3" fmla="*/ 45719 h 45719"/>
                    <a:gd name="connsiteX4" fmla="*/ 1154 w 350920"/>
                    <a:gd name="connsiteY4" fmla="*/ 22857 h 45719"/>
                    <a:gd name="connsiteX5" fmla="*/ 0 w 350920"/>
                    <a:gd name="connsiteY5" fmla="*/ 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0920" h="45719">
                      <a:moveTo>
                        <a:pt x="0" y="0"/>
                      </a:moveTo>
                      <a:lnTo>
                        <a:pt x="350920" y="0"/>
                      </a:lnTo>
                      <a:lnTo>
                        <a:pt x="350920" y="45719"/>
                      </a:lnTo>
                      <a:lnTo>
                        <a:pt x="0" y="45719"/>
                      </a:lnTo>
                      <a:lnTo>
                        <a:pt x="1154" y="228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Freeform: Shape 361">
                  <a:extLst>
                    <a:ext uri="{FF2B5EF4-FFF2-40B4-BE49-F238E27FC236}">
                      <a16:creationId xmlns:a16="http://schemas.microsoft.com/office/drawing/2014/main" id="{6D4A5C95-F064-4EE6-863C-075152EB61B6}"/>
                    </a:ext>
                  </a:extLst>
                </p:cNvPr>
                <p:cNvSpPr/>
                <p:nvPr/>
              </p:nvSpPr>
              <p:spPr>
                <a:xfrm>
                  <a:off x="3560319" y="3980112"/>
                  <a:ext cx="356835" cy="136724"/>
                </a:xfrm>
                <a:custGeom>
                  <a:avLst/>
                  <a:gdLst>
                    <a:gd name="connsiteX0" fmla="*/ 345449 w 356835"/>
                    <a:gd name="connsiteY0" fmla="*/ 0 h 136724"/>
                    <a:gd name="connsiteX1" fmla="*/ 356835 w 356835"/>
                    <a:gd name="connsiteY1" fmla="*/ 44281 h 136724"/>
                    <a:gd name="connsiteX2" fmla="*/ 11833 w 356835"/>
                    <a:gd name="connsiteY2" fmla="*/ 136724 h 136724"/>
                    <a:gd name="connsiteX3" fmla="*/ 0 w 356835"/>
                    <a:gd name="connsiteY3" fmla="*/ 92563 h 136724"/>
                    <a:gd name="connsiteX4" fmla="*/ 345449 w 356835"/>
                    <a:gd name="connsiteY4" fmla="*/ 0 h 1367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6835" h="136724">
                      <a:moveTo>
                        <a:pt x="345449" y="0"/>
                      </a:moveTo>
                      <a:lnTo>
                        <a:pt x="356835" y="44281"/>
                      </a:lnTo>
                      <a:lnTo>
                        <a:pt x="11833" y="136724"/>
                      </a:lnTo>
                      <a:lnTo>
                        <a:pt x="0" y="92563"/>
                      </a:lnTo>
                      <a:lnTo>
                        <a:pt x="34544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Freeform: Shape 362">
                  <a:extLst>
                    <a:ext uri="{FF2B5EF4-FFF2-40B4-BE49-F238E27FC236}">
                      <a16:creationId xmlns:a16="http://schemas.microsoft.com/office/drawing/2014/main" id="{AED73AA9-3F2D-4415-8FDC-EB56FA514B3B}"/>
                    </a:ext>
                  </a:extLst>
                </p:cNvPr>
                <p:cNvSpPr/>
                <p:nvPr/>
              </p:nvSpPr>
              <p:spPr>
                <a:xfrm>
                  <a:off x="8264000" y="3981516"/>
                  <a:ext cx="351595" cy="135320"/>
                </a:xfrm>
                <a:custGeom>
                  <a:avLst/>
                  <a:gdLst>
                    <a:gd name="connsiteX0" fmla="*/ 11385 w 351595"/>
                    <a:gd name="connsiteY0" fmla="*/ 0 h 135320"/>
                    <a:gd name="connsiteX1" fmla="*/ 351595 w 351595"/>
                    <a:gd name="connsiteY1" fmla="*/ 91159 h 135320"/>
                    <a:gd name="connsiteX2" fmla="*/ 339762 w 351595"/>
                    <a:gd name="connsiteY2" fmla="*/ 135320 h 135320"/>
                    <a:gd name="connsiteX3" fmla="*/ 0 w 351595"/>
                    <a:gd name="connsiteY3" fmla="*/ 44281 h 135320"/>
                    <a:gd name="connsiteX4" fmla="*/ 11385 w 351595"/>
                    <a:gd name="connsiteY4" fmla="*/ 0 h 13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1595" h="135320">
                      <a:moveTo>
                        <a:pt x="11385" y="0"/>
                      </a:moveTo>
                      <a:lnTo>
                        <a:pt x="351595" y="91159"/>
                      </a:lnTo>
                      <a:lnTo>
                        <a:pt x="339762" y="135320"/>
                      </a:lnTo>
                      <a:lnTo>
                        <a:pt x="0" y="44281"/>
                      </a:lnTo>
                      <a:lnTo>
                        <a:pt x="113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Freeform: Shape 363">
                  <a:extLst>
                    <a:ext uri="{FF2B5EF4-FFF2-40B4-BE49-F238E27FC236}">
                      <a16:creationId xmlns:a16="http://schemas.microsoft.com/office/drawing/2014/main" id="{D9831BD8-580B-42D2-AE95-58458337AE0F}"/>
                    </a:ext>
                  </a:extLst>
                </p:cNvPr>
                <p:cNvSpPr/>
                <p:nvPr/>
              </p:nvSpPr>
              <p:spPr>
                <a:xfrm>
                  <a:off x="3815614" y="4526511"/>
                  <a:ext cx="332211" cy="217688"/>
                </a:xfrm>
                <a:custGeom>
                  <a:avLst/>
                  <a:gdLst>
                    <a:gd name="connsiteX0" fmla="*/ 308467 w 332211"/>
                    <a:gd name="connsiteY0" fmla="*/ 0 h 217688"/>
                    <a:gd name="connsiteX1" fmla="*/ 332211 w 332211"/>
                    <a:gd name="connsiteY1" fmla="*/ 39084 h 217688"/>
                    <a:gd name="connsiteX2" fmla="*/ 22860 w 332211"/>
                    <a:gd name="connsiteY2" fmla="*/ 217688 h 217688"/>
                    <a:gd name="connsiteX3" fmla="*/ 0 w 332211"/>
                    <a:gd name="connsiteY3" fmla="*/ 178093 h 217688"/>
                    <a:gd name="connsiteX4" fmla="*/ 308467 w 332211"/>
                    <a:gd name="connsiteY4" fmla="*/ 0 h 217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2211" h="217688">
                      <a:moveTo>
                        <a:pt x="308467" y="0"/>
                      </a:moveTo>
                      <a:lnTo>
                        <a:pt x="332211" y="39084"/>
                      </a:lnTo>
                      <a:lnTo>
                        <a:pt x="22860" y="217688"/>
                      </a:lnTo>
                      <a:lnTo>
                        <a:pt x="0" y="178093"/>
                      </a:lnTo>
                      <a:lnTo>
                        <a:pt x="30846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id="{55CE90B6-568D-4DC1-A7D8-97A57950A7A4}"/>
                    </a:ext>
                  </a:extLst>
                </p:cNvPr>
                <p:cNvSpPr/>
                <p:nvPr/>
              </p:nvSpPr>
              <p:spPr>
                <a:xfrm>
                  <a:off x="8032234" y="4528904"/>
                  <a:ext cx="328066" cy="215294"/>
                </a:xfrm>
                <a:custGeom>
                  <a:avLst/>
                  <a:gdLst>
                    <a:gd name="connsiteX0" fmla="*/ 23744 w 328066"/>
                    <a:gd name="connsiteY0" fmla="*/ 0 h 215294"/>
                    <a:gd name="connsiteX1" fmla="*/ 328066 w 328066"/>
                    <a:gd name="connsiteY1" fmla="*/ 175700 h 215294"/>
                    <a:gd name="connsiteX2" fmla="*/ 305206 w 328066"/>
                    <a:gd name="connsiteY2" fmla="*/ 215294 h 215294"/>
                    <a:gd name="connsiteX3" fmla="*/ 0 w 328066"/>
                    <a:gd name="connsiteY3" fmla="*/ 39084 h 215294"/>
                    <a:gd name="connsiteX4" fmla="*/ 23744 w 328066"/>
                    <a:gd name="connsiteY4" fmla="*/ 0 h 215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066" h="215294">
                      <a:moveTo>
                        <a:pt x="23744" y="0"/>
                      </a:moveTo>
                      <a:lnTo>
                        <a:pt x="328066" y="175700"/>
                      </a:lnTo>
                      <a:lnTo>
                        <a:pt x="305206" y="215294"/>
                      </a:lnTo>
                      <a:lnTo>
                        <a:pt x="0" y="39084"/>
                      </a:lnTo>
                      <a:lnTo>
                        <a:pt x="237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Freeform: Shape 365">
                  <a:extLst>
                    <a:ext uri="{FF2B5EF4-FFF2-40B4-BE49-F238E27FC236}">
                      <a16:creationId xmlns:a16="http://schemas.microsoft.com/office/drawing/2014/main" id="{25092D40-8F64-4481-BE6C-9B1A5442BAAA}"/>
                    </a:ext>
                  </a:extLst>
                </p:cNvPr>
                <p:cNvSpPr/>
                <p:nvPr/>
              </p:nvSpPr>
              <p:spPr>
                <a:xfrm>
                  <a:off x="4225765" y="4997386"/>
                  <a:ext cx="283736" cy="283869"/>
                </a:xfrm>
                <a:custGeom>
                  <a:avLst/>
                  <a:gdLst>
                    <a:gd name="connsiteX0" fmla="*/ 251541 w 283736"/>
                    <a:gd name="connsiteY0" fmla="*/ 0 h 283869"/>
                    <a:gd name="connsiteX1" fmla="*/ 268265 w 283736"/>
                    <a:gd name="connsiteY1" fmla="*/ 18401 h 283869"/>
                    <a:gd name="connsiteX2" fmla="*/ 283736 w 283736"/>
                    <a:gd name="connsiteY2" fmla="*/ 32462 h 283869"/>
                    <a:gd name="connsiteX3" fmla="*/ 32328 w 283736"/>
                    <a:gd name="connsiteY3" fmla="*/ 283869 h 283869"/>
                    <a:gd name="connsiteX4" fmla="*/ 0 w 283736"/>
                    <a:gd name="connsiteY4" fmla="*/ 251541 h 283869"/>
                    <a:gd name="connsiteX5" fmla="*/ 251541 w 283736"/>
                    <a:gd name="connsiteY5" fmla="*/ 0 h 283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736" h="283869">
                      <a:moveTo>
                        <a:pt x="251541" y="0"/>
                      </a:moveTo>
                      <a:lnTo>
                        <a:pt x="268265" y="18401"/>
                      </a:lnTo>
                      <a:lnTo>
                        <a:pt x="283736" y="32462"/>
                      </a:lnTo>
                      <a:lnTo>
                        <a:pt x="32328" y="283869"/>
                      </a:lnTo>
                      <a:lnTo>
                        <a:pt x="0" y="251541"/>
                      </a:lnTo>
                      <a:lnTo>
                        <a:pt x="25154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7" name="Freeform: Shape 366">
                  <a:extLst>
                    <a:ext uri="{FF2B5EF4-FFF2-40B4-BE49-F238E27FC236}">
                      <a16:creationId xmlns:a16="http://schemas.microsoft.com/office/drawing/2014/main" id="{9829E0F5-3057-493E-94E2-537A3B35971D}"/>
                    </a:ext>
                  </a:extLst>
                </p:cNvPr>
                <p:cNvSpPr/>
                <p:nvPr/>
              </p:nvSpPr>
              <p:spPr>
                <a:xfrm>
                  <a:off x="7669079" y="5000318"/>
                  <a:ext cx="281070" cy="280936"/>
                </a:xfrm>
                <a:custGeom>
                  <a:avLst/>
                  <a:gdLst>
                    <a:gd name="connsiteX0" fmla="*/ 32462 w 281070"/>
                    <a:gd name="connsiteY0" fmla="*/ 0 h 280936"/>
                    <a:gd name="connsiteX1" fmla="*/ 281070 w 281070"/>
                    <a:gd name="connsiteY1" fmla="*/ 248608 h 280936"/>
                    <a:gd name="connsiteX2" fmla="*/ 248742 w 281070"/>
                    <a:gd name="connsiteY2" fmla="*/ 280936 h 280936"/>
                    <a:gd name="connsiteX3" fmla="*/ 0 w 281070"/>
                    <a:gd name="connsiteY3" fmla="*/ 32194 h 280936"/>
                    <a:gd name="connsiteX4" fmla="*/ 18403 w 281070"/>
                    <a:gd name="connsiteY4" fmla="*/ 15468 h 280936"/>
                    <a:gd name="connsiteX5" fmla="*/ 32462 w 281070"/>
                    <a:gd name="connsiteY5" fmla="*/ 0 h 280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070" h="280936">
                      <a:moveTo>
                        <a:pt x="32462" y="0"/>
                      </a:moveTo>
                      <a:lnTo>
                        <a:pt x="281070" y="248608"/>
                      </a:lnTo>
                      <a:lnTo>
                        <a:pt x="248742" y="280936"/>
                      </a:lnTo>
                      <a:lnTo>
                        <a:pt x="0" y="32194"/>
                      </a:lnTo>
                      <a:lnTo>
                        <a:pt x="18403" y="15468"/>
                      </a:lnTo>
                      <a:lnTo>
                        <a:pt x="324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8" name="Freeform: Shape 367">
                  <a:extLst>
                    <a:ext uri="{FF2B5EF4-FFF2-40B4-BE49-F238E27FC236}">
                      <a16:creationId xmlns:a16="http://schemas.microsoft.com/office/drawing/2014/main" id="{9C3FDF29-4177-446D-B87C-FA1892F2D9B1}"/>
                    </a:ext>
                  </a:extLst>
                </p:cNvPr>
                <p:cNvSpPr/>
                <p:nvPr/>
              </p:nvSpPr>
              <p:spPr>
                <a:xfrm>
                  <a:off x="4762823" y="5360009"/>
                  <a:ext cx="217217" cy="331397"/>
                </a:xfrm>
                <a:custGeom>
                  <a:avLst/>
                  <a:gdLst>
                    <a:gd name="connsiteX0" fmla="*/ 178134 w 217217"/>
                    <a:gd name="connsiteY0" fmla="*/ 0 h 331397"/>
                    <a:gd name="connsiteX1" fmla="*/ 217217 w 217217"/>
                    <a:gd name="connsiteY1" fmla="*/ 23744 h 331397"/>
                    <a:gd name="connsiteX2" fmla="*/ 39593 w 217217"/>
                    <a:gd name="connsiteY2" fmla="*/ 331397 h 331397"/>
                    <a:gd name="connsiteX3" fmla="*/ 0 w 217217"/>
                    <a:gd name="connsiteY3" fmla="*/ 308537 h 331397"/>
                    <a:gd name="connsiteX4" fmla="*/ 178134 w 217217"/>
                    <a:gd name="connsiteY4" fmla="*/ 0 h 331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217" h="331397">
                      <a:moveTo>
                        <a:pt x="178134" y="0"/>
                      </a:moveTo>
                      <a:lnTo>
                        <a:pt x="217217" y="23744"/>
                      </a:lnTo>
                      <a:lnTo>
                        <a:pt x="39593" y="331397"/>
                      </a:lnTo>
                      <a:lnTo>
                        <a:pt x="0" y="308537"/>
                      </a:lnTo>
                      <a:lnTo>
                        <a:pt x="17813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9" name="Freeform: Shape 368">
                  <a:extLst>
                    <a:ext uri="{FF2B5EF4-FFF2-40B4-BE49-F238E27FC236}">
                      <a16:creationId xmlns:a16="http://schemas.microsoft.com/office/drawing/2014/main" id="{80DD1EDF-8C22-4919-B784-81E9756B3831}"/>
                    </a:ext>
                  </a:extLst>
                </p:cNvPr>
                <p:cNvSpPr/>
                <p:nvPr/>
              </p:nvSpPr>
              <p:spPr>
                <a:xfrm>
                  <a:off x="7197328" y="5362526"/>
                  <a:ext cx="215764" cy="328878"/>
                </a:xfrm>
                <a:custGeom>
                  <a:avLst/>
                  <a:gdLst>
                    <a:gd name="connsiteX0" fmla="*/ 39084 w 215764"/>
                    <a:gd name="connsiteY0" fmla="*/ 0 h 328878"/>
                    <a:gd name="connsiteX1" fmla="*/ 215764 w 215764"/>
                    <a:gd name="connsiteY1" fmla="*/ 306019 h 328878"/>
                    <a:gd name="connsiteX2" fmla="*/ 176170 w 215764"/>
                    <a:gd name="connsiteY2" fmla="*/ 328878 h 328878"/>
                    <a:gd name="connsiteX3" fmla="*/ 0 w 215764"/>
                    <a:gd name="connsiteY3" fmla="*/ 23744 h 328878"/>
                    <a:gd name="connsiteX4" fmla="*/ 39084 w 215764"/>
                    <a:gd name="connsiteY4" fmla="*/ 0 h 328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764" h="328878">
                      <a:moveTo>
                        <a:pt x="39084" y="0"/>
                      </a:moveTo>
                      <a:lnTo>
                        <a:pt x="215764" y="306019"/>
                      </a:lnTo>
                      <a:lnTo>
                        <a:pt x="176170" y="328878"/>
                      </a:lnTo>
                      <a:lnTo>
                        <a:pt x="0" y="23744"/>
                      </a:lnTo>
                      <a:lnTo>
                        <a:pt x="3908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0" name="Freeform: Shape 369">
                  <a:extLst>
                    <a:ext uri="{FF2B5EF4-FFF2-40B4-BE49-F238E27FC236}">
                      <a16:creationId xmlns:a16="http://schemas.microsoft.com/office/drawing/2014/main" id="{F8A20935-667F-424C-B933-8D38B6714E68}"/>
                    </a:ext>
                  </a:extLst>
                </p:cNvPr>
                <p:cNvSpPr/>
                <p:nvPr/>
              </p:nvSpPr>
              <p:spPr>
                <a:xfrm>
                  <a:off x="5390184" y="5591812"/>
                  <a:ext cx="136202" cy="354889"/>
                </a:xfrm>
                <a:custGeom>
                  <a:avLst/>
                  <a:gdLst>
                    <a:gd name="connsiteX0" fmla="*/ 91922 w 136202"/>
                    <a:gd name="connsiteY0" fmla="*/ 0 h 354889"/>
                    <a:gd name="connsiteX1" fmla="*/ 136202 w 136202"/>
                    <a:gd name="connsiteY1" fmla="*/ 11385 h 354889"/>
                    <a:gd name="connsiteX2" fmla="*/ 44161 w 136202"/>
                    <a:gd name="connsiteY2" fmla="*/ 354889 h 354889"/>
                    <a:gd name="connsiteX3" fmla="*/ 0 w 136202"/>
                    <a:gd name="connsiteY3" fmla="*/ 343056 h 354889"/>
                    <a:gd name="connsiteX4" fmla="*/ 91922 w 136202"/>
                    <a:gd name="connsiteY4" fmla="*/ 0 h 354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202" h="354889">
                      <a:moveTo>
                        <a:pt x="91922" y="0"/>
                      </a:moveTo>
                      <a:lnTo>
                        <a:pt x="136202" y="11385"/>
                      </a:lnTo>
                      <a:lnTo>
                        <a:pt x="44161" y="354889"/>
                      </a:lnTo>
                      <a:lnTo>
                        <a:pt x="0" y="343056"/>
                      </a:lnTo>
                      <a:lnTo>
                        <a:pt x="9192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1" name="Freeform: Shape 370">
                  <a:extLst>
                    <a:ext uri="{FF2B5EF4-FFF2-40B4-BE49-F238E27FC236}">
                      <a16:creationId xmlns:a16="http://schemas.microsoft.com/office/drawing/2014/main" id="{58D38FA2-C45C-4BCE-B5CE-B5D73F77382E}"/>
                    </a:ext>
                  </a:extLst>
                </p:cNvPr>
                <p:cNvSpPr/>
                <p:nvPr/>
              </p:nvSpPr>
              <p:spPr>
                <a:xfrm>
                  <a:off x="6649888" y="5593157"/>
                  <a:ext cx="135842" cy="353542"/>
                </a:xfrm>
                <a:custGeom>
                  <a:avLst/>
                  <a:gdLst>
                    <a:gd name="connsiteX0" fmla="*/ 44281 w 135842"/>
                    <a:gd name="connsiteY0" fmla="*/ 0 h 353542"/>
                    <a:gd name="connsiteX1" fmla="*/ 135842 w 135842"/>
                    <a:gd name="connsiteY1" fmla="*/ 341709 h 353542"/>
                    <a:gd name="connsiteX2" fmla="*/ 91681 w 135842"/>
                    <a:gd name="connsiteY2" fmla="*/ 353542 h 353542"/>
                    <a:gd name="connsiteX3" fmla="*/ 0 w 135842"/>
                    <a:gd name="connsiteY3" fmla="*/ 11386 h 353542"/>
                    <a:gd name="connsiteX4" fmla="*/ 44281 w 135842"/>
                    <a:gd name="connsiteY4" fmla="*/ 0 h 353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42" h="353542">
                      <a:moveTo>
                        <a:pt x="44281" y="0"/>
                      </a:moveTo>
                      <a:lnTo>
                        <a:pt x="135842" y="341709"/>
                      </a:lnTo>
                      <a:lnTo>
                        <a:pt x="91681" y="353542"/>
                      </a:lnTo>
                      <a:lnTo>
                        <a:pt x="0" y="11386"/>
                      </a:lnTo>
                      <a:lnTo>
                        <a:pt x="4428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2" name="Freeform: Shape 371">
                  <a:extLst>
                    <a:ext uri="{FF2B5EF4-FFF2-40B4-BE49-F238E27FC236}">
                      <a16:creationId xmlns:a16="http://schemas.microsoft.com/office/drawing/2014/main" id="{37C85F78-F434-4786-9863-C0710AE7AD2E}"/>
                    </a:ext>
                  </a:extLst>
                </p:cNvPr>
                <p:cNvSpPr/>
                <p:nvPr/>
              </p:nvSpPr>
              <p:spPr>
                <a:xfrm>
                  <a:off x="6065099" y="5675878"/>
                  <a:ext cx="45719" cy="353863"/>
                </a:xfrm>
                <a:custGeom>
                  <a:avLst/>
                  <a:gdLst>
                    <a:gd name="connsiteX0" fmla="*/ 0 w 45719"/>
                    <a:gd name="connsiteY0" fmla="*/ 0 h 353863"/>
                    <a:gd name="connsiteX1" fmla="*/ 25658 w 45719"/>
                    <a:gd name="connsiteY1" fmla="*/ 1295 h 353863"/>
                    <a:gd name="connsiteX2" fmla="*/ 45719 w 45719"/>
                    <a:gd name="connsiteY2" fmla="*/ 282 h 353863"/>
                    <a:gd name="connsiteX3" fmla="*/ 45719 w 45719"/>
                    <a:gd name="connsiteY3" fmla="*/ 353863 h 353863"/>
                    <a:gd name="connsiteX4" fmla="*/ 0 w 45719"/>
                    <a:gd name="connsiteY4" fmla="*/ 353863 h 353863"/>
                    <a:gd name="connsiteX5" fmla="*/ 0 w 45719"/>
                    <a:gd name="connsiteY5" fmla="*/ 0 h 35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719" h="353863">
                      <a:moveTo>
                        <a:pt x="0" y="0"/>
                      </a:moveTo>
                      <a:lnTo>
                        <a:pt x="25658" y="1295"/>
                      </a:lnTo>
                      <a:lnTo>
                        <a:pt x="45719" y="282"/>
                      </a:lnTo>
                      <a:lnTo>
                        <a:pt x="45719" y="353863"/>
                      </a:lnTo>
                      <a:lnTo>
                        <a:pt x="0" y="3538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45" name="Circle: Hollow 344">
              <a:extLst>
                <a:ext uri="{FF2B5EF4-FFF2-40B4-BE49-F238E27FC236}">
                  <a16:creationId xmlns:a16="http://schemas.microsoft.com/office/drawing/2014/main" id="{0F7EBE6B-8668-4279-9F91-87D9A02440EB}"/>
                </a:ext>
              </a:extLst>
            </p:cNvPr>
            <p:cNvSpPr/>
            <p:nvPr/>
          </p:nvSpPr>
          <p:spPr>
            <a:xfrm>
              <a:off x="2536424" y="967127"/>
              <a:ext cx="4877362" cy="4877362"/>
            </a:xfrm>
            <a:prstGeom prst="donut">
              <a:avLst>
                <a:gd name="adj" fmla="val 12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6" name="Circle: Hollow 345">
              <a:extLst>
                <a:ext uri="{FF2B5EF4-FFF2-40B4-BE49-F238E27FC236}">
                  <a16:creationId xmlns:a16="http://schemas.microsoft.com/office/drawing/2014/main" id="{341D0121-11B9-467A-B811-15986868094E}"/>
                </a:ext>
              </a:extLst>
            </p:cNvPr>
            <p:cNvSpPr/>
            <p:nvPr/>
          </p:nvSpPr>
          <p:spPr>
            <a:xfrm>
              <a:off x="2215784" y="646487"/>
              <a:ext cx="5518642" cy="5518642"/>
            </a:xfrm>
            <a:prstGeom prst="donut">
              <a:avLst>
                <a:gd name="adj" fmla="val 6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060DA7C8-07C3-488A-A28F-73B7FDD68D82}"/>
              </a:ext>
            </a:extLst>
          </p:cNvPr>
          <p:cNvGrpSpPr/>
          <p:nvPr/>
        </p:nvGrpSpPr>
        <p:grpSpPr>
          <a:xfrm>
            <a:off x="2313209" y="2686298"/>
            <a:ext cx="1522579" cy="1579716"/>
            <a:chOff x="1224922" y="598425"/>
            <a:chExt cx="5641271" cy="5641271"/>
          </a:xfrm>
          <a:solidFill>
            <a:srgbClr val="FFC000"/>
          </a:solidFill>
          <a:effectLst/>
        </p:grpSpPr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4E6A399C-C269-402B-B2D9-D4F37BABD98B}"/>
                </a:ext>
              </a:extLst>
            </p:cNvPr>
            <p:cNvSpPr/>
            <p:nvPr/>
          </p:nvSpPr>
          <p:spPr>
            <a:xfrm rot="2700000">
              <a:off x="3958590" y="598425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F394055E-FFFA-461E-B09C-6F988D27D8A1}"/>
                </a:ext>
              </a:extLst>
            </p:cNvPr>
            <p:cNvSpPr/>
            <p:nvPr/>
          </p:nvSpPr>
          <p:spPr>
            <a:xfrm rot="2700000">
              <a:off x="3958590" y="6065762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F6979BC9-301F-4E9B-8D86-5565114FD13E}"/>
                </a:ext>
              </a:extLst>
            </p:cNvPr>
            <p:cNvSpPr/>
            <p:nvPr/>
          </p:nvSpPr>
          <p:spPr>
            <a:xfrm rot="3600000">
              <a:off x="4666115" y="691572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0975EB7B-C94A-41CF-AB97-8E96DD8F6AF1}"/>
                </a:ext>
              </a:extLst>
            </p:cNvPr>
            <p:cNvSpPr/>
            <p:nvPr/>
          </p:nvSpPr>
          <p:spPr>
            <a:xfrm rot="3600000">
              <a:off x="3251065" y="5972615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45526FD7-63E2-42CD-B87F-2E81C9EE0E22}"/>
                </a:ext>
              </a:extLst>
            </p:cNvPr>
            <p:cNvSpPr/>
            <p:nvPr/>
          </p:nvSpPr>
          <p:spPr>
            <a:xfrm rot="4500000">
              <a:off x="5325424" y="964667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AB0629A7-4FDB-4CDA-9A37-CADF67404CF3}"/>
                </a:ext>
              </a:extLst>
            </p:cNvPr>
            <p:cNvSpPr/>
            <p:nvPr/>
          </p:nvSpPr>
          <p:spPr>
            <a:xfrm rot="4500000">
              <a:off x="2591756" y="5699520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46774DA7-FE3C-4E0F-A848-F1F28855091E}"/>
                </a:ext>
              </a:extLst>
            </p:cNvPr>
            <p:cNvSpPr/>
            <p:nvPr/>
          </p:nvSpPr>
          <p:spPr>
            <a:xfrm rot="5400000">
              <a:off x="5891586" y="1399098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041F119D-0621-4CD9-8D28-AC8CAE1EA97C}"/>
                </a:ext>
              </a:extLst>
            </p:cNvPr>
            <p:cNvSpPr/>
            <p:nvPr/>
          </p:nvSpPr>
          <p:spPr>
            <a:xfrm rot="5400000">
              <a:off x="2025594" y="5265089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8A09B88B-7DC0-4272-BF19-89FED5D812B6}"/>
                </a:ext>
              </a:extLst>
            </p:cNvPr>
            <p:cNvSpPr/>
            <p:nvPr/>
          </p:nvSpPr>
          <p:spPr>
            <a:xfrm rot="6300000">
              <a:off x="6326016" y="1965259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D30848CD-43B6-4783-8E07-D757DA83564D}"/>
                </a:ext>
              </a:extLst>
            </p:cNvPr>
            <p:cNvSpPr/>
            <p:nvPr/>
          </p:nvSpPr>
          <p:spPr>
            <a:xfrm rot="6300000">
              <a:off x="1591164" y="4698928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4FDEABE0-E8EF-464E-9D97-6EFD6FD27386}"/>
                </a:ext>
              </a:extLst>
            </p:cNvPr>
            <p:cNvSpPr/>
            <p:nvPr/>
          </p:nvSpPr>
          <p:spPr>
            <a:xfrm rot="7200000">
              <a:off x="6599111" y="2624568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A42E31C3-610D-4CD2-9D17-E423CFACCEAC}"/>
                </a:ext>
              </a:extLst>
            </p:cNvPr>
            <p:cNvSpPr/>
            <p:nvPr/>
          </p:nvSpPr>
          <p:spPr>
            <a:xfrm rot="7200000">
              <a:off x="1318069" y="4039619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D64721D4-A549-4501-A1A5-E202CD0BAE51}"/>
                </a:ext>
              </a:extLst>
            </p:cNvPr>
            <p:cNvSpPr/>
            <p:nvPr/>
          </p:nvSpPr>
          <p:spPr>
            <a:xfrm rot="8100000">
              <a:off x="6692259" y="3332094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FEF5B6FA-32BE-4616-BB59-A769A8217D3C}"/>
                </a:ext>
              </a:extLst>
            </p:cNvPr>
            <p:cNvSpPr/>
            <p:nvPr/>
          </p:nvSpPr>
          <p:spPr>
            <a:xfrm rot="8100000">
              <a:off x="1224922" y="3332094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69A7D1F4-13A0-42E6-B37E-14A04EA8D065}"/>
                </a:ext>
              </a:extLst>
            </p:cNvPr>
            <p:cNvSpPr/>
            <p:nvPr/>
          </p:nvSpPr>
          <p:spPr>
            <a:xfrm rot="9000000">
              <a:off x="6599111" y="4039619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A28DEDD9-2A79-4143-B985-C5841E0826E9}"/>
                </a:ext>
              </a:extLst>
            </p:cNvPr>
            <p:cNvSpPr/>
            <p:nvPr/>
          </p:nvSpPr>
          <p:spPr>
            <a:xfrm rot="9000000">
              <a:off x="1318069" y="2624568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4918041D-9CEA-4C79-BB59-2B8B0BC16D75}"/>
                </a:ext>
              </a:extLst>
            </p:cNvPr>
            <p:cNvSpPr/>
            <p:nvPr/>
          </p:nvSpPr>
          <p:spPr>
            <a:xfrm rot="9900000">
              <a:off x="6326016" y="4698928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F60CAEA2-8EA4-4BC4-9B4A-C891A12ED24C}"/>
                </a:ext>
              </a:extLst>
            </p:cNvPr>
            <p:cNvSpPr/>
            <p:nvPr/>
          </p:nvSpPr>
          <p:spPr>
            <a:xfrm rot="9900000">
              <a:off x="1591164" y="1965259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64A7454B-2A51-4FFD-9773-C2AF7A3485F8}"/>
                </a:ext>
              </a:extLst>
            </p:cNvPr>
            <p:cNvSpPr/>
            <p:nvPr/>
          </p:nvSpPr>
          <p:spPr>
            <a:xfrm rot="10800000">
              <a:off x="5891586" y="5265089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349DC073-778A-4A7A-8FFF-0CE8A04DFF6E}"/>
                </a:ext>
              </a:extLst>
            </p:cNvPr>
            <p:cNvSpPr/>
            <p:nvPr/>
          </p:nvSpPr>
          <p:spPr>
            <a:xfrm rot="10800000">
              <a:off x="2025594" y="1399098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0CD5DEE1-511D-4502-8255-C2925E94C218}"/>
                </a:ext>
              </a:extLst>
            </p:cNvPr>
            <p:cNvSpPr/>
            <p:nvPr/>
          </p:nvSpPr>
          <p:spPr>
            <a:xfrm rot="11700000">
              <a:off x="5325424" y="5699520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A2C8E6CE-C455-4988-BCD9-39333DD998D7}"/>
                </a:ext>
              </a:extLst>
            </p:cNvPr>
            <p:cNvSpPr/>
            <p:nvPr/>
          </p:nvSpPr>
          <p:spPr>
            <a:xfrm rot="11700000">
              <a:off x="2591756" y="964667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0FB67B44-56E5-455F-B455-88951EA448F3}"/>
                </a:ext>
              </a:extLst>
            </p:cNvPr>
            <p:cNvSpPr/>
            <p:nvPr/>
          </p:nvSpPr>
          <p:spPr>
            <a:xfrm rot="12600000">
              <a:off x="4666115" y="5972615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30C1E9DF-9F03-441E-8401-2A79C4827A39}"/>
                </a:ext>
              </a:extLst>
            </p:cNvPr>
            <p:cNvSpPr/>
            <p:nvPr/>
          </p:nvSpPr>
          <p:spPr>
            <a:xfrm rot="12600000">
              <a:off x="3251065" y="691572"/>
              <a:ext cx="173934" cy="1739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3" name="Oval 422">
            <a:extLst>
              <a:ext uri="{FF2B5EF4-FFF2-40B4-BE49-F238E27FC236}">
                <a16:creationId xmlns:a16="http://schemas.microsoft.com/office/drawing/2014/main" id="{5AF3EE30-9F79-462D-B47C-BB0F01987629}"/>
              </a:ext>
            </a:extLst>
          </p:cNvPr>
          <p:cNvSpPr/>
          <p:nvPr/>
        </p:nvSpPr>
        <p:spPr>
          <a:xfrm>
            <a:off x="2967665" y="3305014"/>
            <a:ext cx="247970" cy="247970"/>
          </a:xfrm>
          <a:prstGeom prst="ellipse">
            <a:avLst/>
          </a:prstGeom>
          <a:solidFill>
            <a:srgbClr val="FE912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A16F3319-95A7-447F-A9A0-BE7E5C298DB8}"/>
              </a:ext>
            </a:extLst>
          </p:cNvPr>
          <p:cNvSpPr/>
          <p:nvPr/>
        </p:nvSpPr>
        <p:spPr>
          <a:xfrm>
            <a:off x="-3793490" y="-4229556"/>
            <a:ext cx="15297232" cy="15297232"/>
          </a:xfrm>
          <a:custGeom>
            <a:avLst/>
            <a:gdLst>
              <a:gd name="connsiteX0" fmla="*/ 1919859 w 4865986"/>
              <a:gd name="connsiteY0" fmla="*/ 4783256 h 4865986"/>
              <a:gd name="connsiteX1" fmla="*/ 1948021 w 4865986"/>
              <a:gd name="connsiteY1" fmla="*/ 4790497 h 4865986"/>
              <a:gd name="connsiteX2" fmla="*/ 2186953 w 4865986"/>
              <a:gd name="connsiteY2" fmla="*/ 4826962 h 4865986"/>
              <a:gd name="connsiteX3" fmla="*/ 2320351 w 4865986"/>
              <a:gd name="connsiteY3" fmla="*/ 4833698 h 4865986"/>
              <a:gd name="connsiteX4" fmla="*/ 2320351 w 4865986"/>
              <a:gd name="connsiteY4" fmla="*/ 4865986 h 4865986"/>
              <a:gd name="connsiteX5" fmla="*/ 2183652 w 4865986"/>
              <a:gd name="connsiteY5" fmla="*/ 4859084 h 4865986"/>
              <a:gd name="connsiteX6" fmla="*/ 1941514 w 4865986"/>
              <a:gd name="connsiteY6" fmla="*/ 4822129 h 4865986"/>
              <a:gd name="connsiteX7" fmla="*/ 1911510 w 4865986"/>
              <a:gd name="connsiteY7" fmla="*/ 4814414 h 4865986"/>
              <a:gd name="connsiteX8" fmla="*/ 2946131 w 4865986"/>
              <a:gd name="connsiteY8" fmla="*/ 4783255 h 4865986"/>
              <a:gd name="connsiteX9" fmla="*/ 2954480 w 4865986"/>
              <a:gd name="connsiteY9" fmla="*/ 4814413 h 4865986"/>
              <a:gd name="connsiteX10" fmla="*/ 2924472 w 4865986"/>
              <a:gd name="connsiteY10" fmla="*/ 4822129 h 4865986"/>
              <a:gd name="connsiteX11" fmla="*/ 2682334 w 4865986"/>
              <a:gd name="connsiteY11" fmla="*/ 4859084 h 4865986"/>
              <a:gd name="connsiteX12" fmla="*/ 2545637 w 4865986"/>
              <a:gd name="connsiteY12" fmla="*/ 4865986 h 4865986"/>
              <a:gd name="connsiteX13" fmla="*/ 2545637 w 4865986"/>
              <a:gd name="connsiteY13" fmla="*/ 4833698 h 4865986"/>
              <a:gd name="connsiteX14" fmla="*/ 2679033 w 4865986"/>
              <a:gd name="connsiteY14" fmla="*/ 4826962 h 4865986"/>
              <a:gd name="connsiteX15" fmla="*/ 2917965 w 4865986"/>
              <a:gd name="connsiteY15" fmla="*/ 4790497 h 4865986"/>
              <a:gd name="connsiteX16" fmla="*/ 1329348 w 4865986"/>
              <a:gd name="connsiteY16" fmla="*/ 4569847 h 4865986"/>
              <a:gd name="connsiteX17" fmla="*/ 1496317 w 4865986"/>
              <a:gd name="connsiteY17" fmla="*/ 4650280 h 4865986"/>
              <a:gd name="connsiteX18" fmla="*/ 1702077 w 4865986"/>
              <a:gd name="connsiteY18" fmla="*/ 4725589 h 4865986"/>
              <a:gd name="connsiteX19" fmla="*/ 1693695 w 4865986"/>
              <a:gd name="connsiteY19" fmla="*/ 4756872 h 4865986"/>
              <a:gd name="connsiteX20" fmla="*/ 1483749 w 4865986"/>
              <a:gd name="connsiteY20" fmla="*/ 4680031 h 4865986"/>
              <a:gd name="connsiteX21" fmla="*/ 1313174 w 4865986"/>
              <a:gd name="connsiteY21" fmla="*/ 4597861 h 4865986"/>
              <a:gd name="connsiteX22" fmla="*/ 3536644 w 4865986"/>
              <a:gd name="connsiteY22" fmla="*/ 4569844 h 4865986"/>
              <a:gd name="connsiteX23" fmla="*/ 3552818 w 4865986"/>
              <a:gd name="connsiteY23" fmla="*/ 4597858 h 4865986"/>
              <a:gd name="connsiteX24" fmla="*/ 3382238 w 4865986"/>
              <a:gd name="connsiteY24" fmla="*/ 4680031 h 4865986"/>
              <a:gd name="connsiteX25" fmla="*/ 3172295 w 4865986"/>
              <a:gd name="connsiteY25" fmla="*/ 4756870 h 4865986"/>
              <a:gd name="connsiteX26" fmla="*/ 3163913 w 4865986"/>
              <a:gd name="connsiteY26" fmla="*/ 4725588 h 4865986"/>
              <a:gd name="connsiteX27" fmla="*/ 3369670 w 4865986"/>
              <a:gd name="connsiteY27" fmla="*/ 4650280 h 4865986"/>
              <a:gd name="connsiteX28" fmla="*/ 814868 w 4865986"/>
              <a:gd name="connsiteY28" fmla="*/ 4210416 h 4865986"/>
              <a:gd name="connsiteX29" fmla="*/ 902304 w 4865986"/>
              <a:gd name="connsiteY29" fmla="*/ 4289883 h 4865986"/>
              <a:gd name="connsiteX30" fmla="*/ 1087556 w 4865986"/>
              <a:gd name="connsiteY30" fmla="*/ 4428412 h 4865986"/>
              <a:gd name="connsiteX31" fmla="*/ 1134427 w 4865986"/>
              <a:gd name="connsiteY31" fmla="*/ 4456887 h 4865986"/>
              <a:gd name="connsiteX32" fmla="*/ 1118296 w 4865986"/>
              <a:gd name="connsiteY32" fmla="*/ 4484828 h 4865986"/>
              <a:gd name="connsiteX33" fmla="*/ 1069504 w 4865986"/>
              <a:gd name="connsiteY33" fmla="*/ 4455186 h 4865986"/>
              <a:gd name="connsiteX34" fmla="*/ 881766 w 4865986"/>
              <a:gd name="connsiteY34" fmla="*/ 4314798 h 4865986"/>
              <a:gd name="connsiteX35" fmla="*/ 792037 w 4865986"/>
              <a:gd name="connsiteY35" fmla="*/ 4233247 h 4865986"/>
              <a:gd name="connsiteX36" fmla="*/ 4051123 w 4865986"/>
              <a:gd name="connsiteY36" fmla="*/ 4210412 h 4865986"/>
              <a:gd name="connsiteX37" fmla="*/ 4073954 w 4865986"/>
              <a:gd name="connsiteY37" fmla="*/ 4233243 h 4865986"/>
              <a:gd name="connsiteX38" fmla="*/ 3984220 w 4865986"/>
              <a:gd name="connsiteY38" fmla="*/ 4314798 h 4865986"/>
              <a:gd name="connsiteX39" fmla="*/ 3796483 w 4865986"/>
              <a:gd name="connsiteY39" fmla="*/ 4455186 h 4865986"/>
              <a:gd name="connsiteX40" fmla="*/ 3747695 w 4865986"/>
              <a:gd name="connsiteY40" fmla="*/ 4484825 h 4865986"/>
              <a:gd name="connsiteX41" fmla="*/ 3731564 w 4865986"/>
              <a:gd name="connsiteY41" fmla="*/ 4456884 h 4865986"/>
              <a:gd name="connsiteX42" fmla="*/ 3778430 w 4865986"/>
              <a:gd name="connsiteY42" fmla="*/ 4428412 h 4865986"/>
              <a:gd name="connsiteX43" fmla="*/ 3963682 w 4865986"/>
              <a:gd name="connsiteY43" fmla="*/ 4289883 h 4865986"/>
              <a:gd name="connsiteX44" fmla="*/ 409097 w 4865986"/>
              <a:gd name="connsiteY44" fmla="*/ 3731554 h 4865986"/>
              <a:gd name="connsiteX45" fmla="*/ 437575 w 4865986"/>
              <a:gd name="connsiteY45" fmla="*/ 3778430 h 4865986"/>
              <a:gd name="connsiteX46" fmla="*/ 576104 w 4865986"/>
              <a:gd name="connsiteY46" fmla="*/ 3963683 h 4865986"/>
              <a:gd name="connsiteX47" fmla="*/ 655567 w 4865986"/>
              <a:gd name="connsiteY47" fmla="*/ 4051114 h 4865986"/>
              <a:gd name="connsiteX48" fmla="*/ 632736 w 4865986"/>
              <a:gd name="connsiteY48" fmla="*/ 4073945 h 4865986"/>
              <a:gd name="connsiteX49" fmla="*/ 551189 w 4865986"/>
              <a:gd name="connsiteY49" fmla="*/ 3984221 h 4865986"/>
              <a:gd name="connsiteX50" fmla="*/ 410801 w 4865986"/>
              <a:gd name="connsiteY50" fmla="*/ 3796483 h 4865986"/>
              <a:gd name="connsiteX51" fmla="*/ 381156 w 4865986"/>
              <a:gd name="connsiteY51" fmla="*/ 3747686 h 4865986"/>
              <a:gd name="connsiteX52" fmla="*/ 4456892 w 4865986"/>
              <a:gd name="connsiteY52" fmla="*/ 3731551 h 4865986"/>
              <a:gd name="connsiteX53" fmla="*/ 4484833 w 4865986"/>
              <a:gd name="connsiteY53" fmla="*/ 3747682 h 4865986"/>
              <a:gd name="connsiteX54" fmla="*/ 4455186 w 4865986"/>
              <a:gd name="connsiteY54" fmla="*/ 3796483 h 4865986"/>
              <a:gd name="connsiteX55" fmla="*/ 4314798 w 4865986"/>
              <a:gd name="connsiteY55" fmla="*/ 3984221 h 4865986"/>
              <a:gd name="connsiteX56" fmla="*/ 4233254 w 4865986"/>
              <a:gd name="connsiteY56" fmla="*/ 4073942 h 4865986"/>
              <a:gd name="connsiteX57" fmla="*/ 4210423 w 4865986"/>
              <a:gd name="connsiteY57" fmla="*/ 4051111 h 4865986"/>
              <a:gd name="connsiteX58" fmla="*/ 4289883 w 4865986"/>
              <a:gd name="connsiteY58" fmla="*/ 3963683 h 4865986"/>
              <a:gd name="connsiteX59" fmla="*/ 4428412 w 4865986"/>
              <a:gd name="connsiteY59" fmla="*/ 3778430 h 4865986"/>
              <a:gd name="connsiteX60" fmla="*/ 140395 w 4865986"/>
              <a:gd name="connsiteY60" fmla="*/ 3163903 h 4865986"/>
              <a:gd name="connsiteX61" fmla="*/ 215707 w 4865986"/>
              <a:gd name="connsiteY61" fmla="*/ 3369670 h 4865986"/>
              <a:gd name="connsiteX62" fmla="*/ 296137 w 4865986"/>
              <a:gd name="connsiteY62" fmla="*/ 3536634 h 4865986"/>
              <a:gd name="connsiteX63" fmla="*/ 268124 w 4865986"/>
              <a:gd name="connsiteY63" fmla="*/ 3552807 h 4865986"/>
              <a:gd name="connsiteX64" fmla="*/ 185956 w 4865986"/>
              <a:gd name="connsiteY64" fmla="*/ 3382238 h 4865986"/>
              <a:gd name="connsiteX65" fmla="*/ 109112 w 4865986"/>
              <a:gd name="connsiteY65" fmla="*/ 3172285 h 4865986"/>
              <a:gd name="connsiteX66" fmla="*/ 4725592 w 4865986"/>
              <a:gd name="connsiteY66" fmla="*/ 3163901 h 4865986"/>
              <a:gd name="connsiteX67" fmla="*/ 4756875 w 4865986"/>
              <a:gd name="connsiteY67" fmla="*/ 3172283 h 4865986"/>
              <a:gd name="connsiteX68" fmla="*/ 4680030 w 4865986"/>
              <a:gd name="connsiteY68" fmla="*/ 3382238 h 4865986"/>
              <a:gd name="connsiteX69" fmla="*/ 4597865 w 4865986"/>
              <a:gd name="connsiteY69" fmla="*/ 3552803 h 4865986"/>
              <a:gd name="connsiteX70" fmla="*/ 4569851 w 4865986"/>
              <a:gd name="connsiteY70" fmla="*/ 3536629 h 4865986"/>
              <a:gd name="connsiteX71" fmla="*/ 4650280 w 4865986"/>
              <a:gd name="connsiteY71" fmla="*/ 3369670 h 4865986"/>
              <a:gd name="connsiteX72" fmla="*/ 32288 w 4865986"/>
              <a:gd name="connsiteY72" fmla="*/ 2545628 h 4865986"/>
              <a:gd name="connsiteX73" fmla="*/ 39024 w 4865986"/>
              <a:gd name="connsiteY73" fmla="*/ 2679033 h 4865986"/>
              <a:gd name="connsiteX74" fmla="*/ 75490 w 4865986"/>
              <a:gd name="connsiteY74" fmla="*/ 2917965 h 4865986"/>
              <a:gd name="connsiteX75" fmla="*/ 82729 w 4865986"/>
              <a:gd name="connsiteY75" fmla="*/ 2946121 h 4865986"/>
              <a:gd name="connsiteX76" fmla="*/ 51571 w 4865986"/>
              <a:gd name="connsiteY76" fmla="*/ 2954470 h 4865986"/>
              <a:gd name="connsiteX77" fmla="*/ 43858 w 4865986"/>
              <a:gd name="connsiteY77" fmla="*/ 2924472 h 4865986"/>
              <a:gd name="connsiteX78" fmla="*/ 6903 w 4865986"/>
              <a:gd name="connsiteY78" fmla="*/ 2682334 h 4865986"/>
              <a:gd name="connsiteX79" fmla="*/ 0 w 4865986"/>
              <a:gd name="connsiteY79" fmla="*/ 2545628 h 4865986"/>
              <a:gd name="connsiteX80" fmla="*/ 4865986 w 4865986"/>
              <a:gd name="connsiteY80" fmla="*/ 2545628 h 4865986"/>
              <a:gd name="connsiteX81" fmla="*/ 4859083 w 4865986"/>
              <a:gd name="connsiteY81" fmla="*/ 2682334 h 4865986"/>
              <a:gd name="connsiteX82" fmla="*/ 4822129 w 4865986"/>
              <a:gd name="connsiteY82" fmla="*/ 2924472 h 4865986"/>
              <a:gd name="connsiteX83" fmla="*/ 4814416 w 4865986"/>
              <a:gd name="connsiteY83" fmla="*/ 2954468 h 4865986"/>
              <a:gd name="connsiteX84" fmla="*/ 4783258 w 4865986"/>
              <a:gd name="connsiteY84" fmla="*/ 2946119 h 4865986"/>
              <a:gd name="connsiteX85" fmla="*/ 4790497 w 4865986"/>
              <a:gd name="connsiteY85" fmla="*/ 2917965 h 4865986"/>
              <a:gd name="connsiteX86" fmla="*/ 4826962 w 4865986"/>
              <a:gd name="connsiteY86" fmla="*/ 2679033 h 4865986"/>
              <a:gd name="connsiteX87" fmla="*/ 4833698 w 4865986"/>
              <a:gd name="connsiteY87" fmla="*/ 2545628 h 4865986"/>
              <a:gd name="connsiteX88" fmla="*/ 4814412 w 4865986"/>
              <a:gd name="connsiteY88" fmla="*/ 1911504 h 4865986"/>
              <a:gd name="connsiteX89" fmla="*/ 4822129 w 4865986"/>
              <a:gd name="connsiteY89" fmla="*/ 1941514 h 4865986"/>
              <a:gd name="connsiteX90" fmla="*/ 4859083 w 4865986"/>
              <a:gd name="connsiteY90" fmla="*/ 2183652 h 4865986"/>
              <a:gd name="connsiteX91" fmla="*/ 4865986 w 4865986"/>
              <a:gd name="connsiteY91" fmla="*/ 2320343 h 4865986"/>
              <a:gd name="connsiteX92" fmla="*/ 4833698 w 4865986"/>
              <a:gd name="connsiteY92" fmla="*/ 2320343 h 4865986"/>
              <a:gd name="connsiteX93" fmla="*/ 4826962 w 4865986"/>
              <a:gd name="connsiteY93" fmla="*/ 2186953 h 4865986"/>
              <a:gd name="connsiteX94" fmla="*/ 4790497 w 4865986"/>
              <a:gd name="connsiteY94" fmla="*/ 1948021 h 4865986"/>
              <a:gd name="connsiteX95" fmla="*/ 4783254 w 4865986"/>
              <a:gd name="connsiteY95" fmla="*/ 1919852 h 4865986"/>
              <a:gd name="connsiteX96" fmla="*/ 51575 w 4865986"/>
              <a:gd name="connsiteY96" fmla="*/ 1911501 h 4865986"/>
              <a:gd name="connsiteX97" fmla="*/ 82733 w 4865986"/>
              <a:gd name="connsiteY97" fmla="*/ 1919850 h 4865986"/>
              <a:gd name="connsiteX98" fmla="*/ 75490 w 4865986"/>
              <a:gd name="connsiteY98" fmla="*/ 1948021 h 4865986"/>
              <a:gd name="connsiteX99" fmla="*/ 39024 w 4865986"/>
              <a:gd name="connsiteY99" fmla="*/ 2186953 h 4865986"/>
              <a:gd name="connsiteX100" fmla="*/ 32289 w 4865986"/>
              <a:gd name="connsiteY100" fmla="*/ 2320342 h 4865986"/>
              <a:gd name="connsiteX101" fmla="*/ 1 w 4865986"/>
              <a:gd name="connsiteY101" fmla="*/ 2320342 h 4865986"/>
              <a:gd name="connsiteX102" fmla="*/ 6903 w 4865986"/>
              <a:gd name="connsiteY102" fmla="*/ 2183652 h 4865986"/>
              <a:gd name="connsiteX103" fmla="*/ 43858 w 4865986"/>
              <a:gd name="connsiteY103" fmla="*/ 1941514 h 4865986"/>
              <a:gd name="connsiteX104" fmla="*/ 4597859 w 4865986"/>
              <a:gd name="connsiteY104" fmla="*/ 1313171 h 4865986"/>
              <a:gd name="connsiteX105" fmla="*/ 4680030 w 4865986"/>
              <a:gd name="connsiteY105" fmla="*/ 1483749 h 4865986"/>
              <a:gd name="connsiteX106" fmla="*/ 4756869 w 4865986"/>
              <a:gd name="connsiteY106" fmla="*/ 1693689 h 4865986"/>
              <a:gd name="connsiteX107" fmla="*/ 4725587 w 4865986"/>
              <a:gd name="connsiteY107" fmla="*/ 1702071 h 4865986"/>
              <a:gd name="connsiteX108" fmla="*/ 4650280 w 4865986"/>
              <a:gd name="connsiteY108" fmla="*/ 1496316 h 4865986"/>
              <a:gd name="connsiteX109" fmla="*/ 4569845 w 4865986"/>
              <a:gd name="connsiteY109" fmla="*/ 1329345 h 4865986"/>
              <a:gd name="connsiteX110" fmla="*/ 268129 w 4865986"/>
              <a:gd name="connsiteY110" fmla="*/ 1313167 h 4865986"/>
              <a:gd name="connsiteX111" fmla="*/ 296143 w 4865986"/>
              <a:gd name="connsiteY111" fmla="*/ 1329341 h 4865986"/>
              <a:gd name="connsiteX112" fmla="*/ 215707 w 4865986"/>
              <a:gd name="connsiteY112" fmla="*/ 1496316 h 4865986"/>
              <a:gd name="connsiteX113" fmla="*/ 140400 w 4865986"/>
              <a:gd name="connsiteY113" fmla="*/ 1702069 h 4865986"/>
              <a:gd name="connsiteX114" fmla="*/ 109118 w 4865986"/>
              <a:gd name="connsiteY114" fmla="*/ 1693687 h 4865986"/>
              <a:gd name="connsiteX115" fmla="*/ 185956 w 4865986"/>
              <a:gd name="connsiteY115" fmla="*/ 1483749 h 4865986"/>
              <a:gd name="connsiteX116" fmla="*/ 4233247 w 4865986"/>
              <a:gd name="connsiteY116" fmla="*/ 792037 h 4865986"/>
              <a:gd name="connsiteX117" fmla="*/ 4314798 w 4865986"/>
              <a:gd name="connsiteY117" fmla="*/ 881766 h 4865986"/>
              <a:gd name="connsiteX118" fmla="*/ 4455186 w 4865986"/>
              <a:gd name="connsiteY118" fmla="*/ 1069504 h 4865986"/>
              <a:gd name="connsiteX119" fmla="*/ 4484826 w 4865986"/>
              <a:gd name="connsiteY119" fmla="*/ 1118293 h 4865986"/>
              <a:gd name="connsiteX120" fmla="*/ 4456885 w 4865986"/>
              <a:gd name="connsiteY120" fmla="*/ 1134425 h 4865986"/>
              <a:gd name="connsiteX121" fmla="*/ 4428412 w 4865986"/>
              <a:gd name="connsiteY121" fmla="*/ 1087556 h 4865986"/>
              <a:gd name="connsiteX122" fmla="*/ 4289883 w 4865986"/>
              <a:gd name="connsiteY122" fmla="*/ 902304 h 4865986"/>
              <a:gd name="connsiteX123" fmla="*/ 4210416 w 4865986"/>
              <a:gd name="connsiteY123" fmla="*/ 814868 h 4865986"/>
              <a:gd name="connsiteX124" fmla="*/ 632743 w 4865986"/>
              <a:gd name="connsiteY124" fmla="*/ 792033 h 4865986"/>
              <a:gd name="connsiteX125" fmla="*/ 655574 w 4865986"/>
              <a:gd name="connsiteY125" fmla="*/ 814864 h 4865986"/>
              <a:gd name="connsiteX126" fmla="*/ 576104 w 4865986"/>
              <a:gd name="connsiteY126" fmla="*/ 902304 h 4865986"/>
              <a:gd name="connsiteX127" fmla="*/ 437575 w 4865986"/>
              <a:gd name="connsiteY127" fmla="*/ 1087556 h 4865986"/>
              <a:gd name="connsiteX128" fmla="*/ 409103 w 4865986"/>
              <a:gd name="connsiteY128" fmla="*/ 1134421 h 4865986"/>
              <a:gd name="connsiteX129" fmla="*/ 381163 w 4865986"/>
              <a:gd name="connsiteY129" fmla="*/ 1118290 h 4865986"/>
              <a:gd name="connsiteX130" fmla="*/ 410801 w 4865986"/>
              <a:gd name="connsiteY130" fmla="*/ 1069504 h 4865986"/>
              <a:gd name="connsiteX131" fmla="*/ 551189 w 4865986"/>
              <a:gd name="connsiteY131" fmla="*/ 881766 h 4865986"/>
              <a:gd name="connsiteX132" fmla="*/ 3747689 w 4865986"/>
              <a:gd name="connsiteY132" fmla="*/ 381158 h 4865986"/>
              <a:gd name="connsiteX133" fmla="*/ 3796483 w 4865986"/>
              <a:gd name="connsiteY133" fmla="*/ 410801 h 4865986"/>
              <a:gd name="connsiteX134" fmla="*/ 3984220 w 4865986"/>
              <a:gd name="connsiteY134" fmla="*/ 551188 h 4865986"/>
              <a:gd name="connsiteX135" fmla="*/ 4073946 w 4865986"/>
              <a:gd name="connsiteY135" fmla="*/ 632736 h 4865986"/>
              <a:gd name="connsiteX136" fmla="*/ 4051115 w 4865986"/>
              <a:gd name="connsiteY136" fmla="*/ 655567 h 4865986"/>
              <a:gd name="connsiteX137" fmla="*/ 3963682 w 4865986"/>
              <a:gd name="connsiteY137" fmla="*/ 576103 h 4865986"/>
              <a:gd name="connsiteX138" fmla="*/ 3778430 w 4865986"/>
              <a:gd name="connsiteY138" fmla="*/ 437574 h 4865986"/>
              <a:gd name="connsiteX139" fmla="*/ 3731557 w 4865986"/>
              <a:gd name="connsiteY139" fmla="*/ 409098 h 4865986"/>
              <a:gd name="connsiteX140" fmla="*/ 1118303 w 4865986"/>
              <a:gd name="connsiteY140" fmla="*/ 381155 h 4865986"/>
              <a:gd name="connsiteX141" fmla="*/ 1134434 w 4865986"/>
              <a:gd name="connsiteY141" fmla="*/ 409095 h 4865986"/>
              <a:gd name="connsiteX142" fmla="*/ 1087556 w 4865986"/>
              <a:gd name="connsiteY142" fmla="*/ 437574 h 4865986"/>
              <a:gd name="connsiteX143" fmla="*/ 902304 w 4865986"/>
              <a:gd name="connsiteY143" fmla="*/ 576103 h 4865986"/>
              <a:gd name="connsiteX144" fmla="*/ 814876 w 4865986"/>
              <a:gd name="connsiteY144" fmla="*/ 655563 h 4865986"/>
              <a:gd name="connsiteX145" fmla="*/ 792045 w 4865986"/>
              <a:gd name="connsiteY145" fmla="*/ 632732 h 4865986"/>
              <a:gd name="connsiteX146" fmla="*/ 881766 w 4865986"/>
              <a:gd name="connsiteY146" fmla="*/ 551188 h 4865986"/>
              <a:gd name="connsiteX147" fmla="*/ 1069504 w 4865986"/>
              <a:gd name="connsiteY147" fmla="*/ 410801 h 4865986"/>
              <a:gd name="connsiteX148" fmla="*/ 3172291 w 4865986"/>
              <a:gd name="connsiteY148" fmla="*/ 109114 h 4865986"/>
              <a:gd name="connsiteX149" fmla="*/ 3382238 w 4865986"/>
              <a:gd name="connsiteY149" fmla="*/ 185956 h 4865986"/>
              <a:gd name="connsiteX150" fmla="*/ 3552811 w 4865986"/>
              <a:gd name="connsiteY150" fmla="*/ 268125 h 4865986"/>
              <a:gd name="connsiteX151" fmla="*/ 3536637 w 4865986"/>
              <a:gd name="connsiteY151" fmla="*/ 296139 h 4865986"/>
              <a:gd name="connsiteX152" fmla="*/ 3369670 w 4865986"/>
              <a:gd name="connsiteY152" fmla="*/ 215706 h 4865986"/>
              <a:gd name="connsiteX153" fmla="*/ 3163909 w 4865986"/>
              <a:gd name="connsiteY153" fmla="*/ 140397 h 4865986"/>
              <a:gd name="connsiteX154" fmla="*/ 1693699 w 4865986"/>
              <a:gd name="connsiteY154" fmla="*/ 109113 h 4865986"/>
              <a:gd name="connsiteX155" fmla="*/ 1702081 w 4865986"/>
              <a:gd name="connsiteY155" fmla="*/ 140396 h 4865986"/>
              <a:gd name="connsiteX156" fmla="*/ 1496317 w 4865986"/>
              <a:gd name="connsiteY156" fmla="*/ 215706 h 4865986"/>
              <a:gd name="connsiteX157" fmla="*/ 1329355 w 4865986"/>
              <a:gd name="connsiteY157" fmla="*/ 296136 h 4865986"/>
              <a:gd name="connsiteX158" fmla="*/ 1313181 w 4865986"/>
              <a:gd name="connsiteY158" fmla="*/ 268123 h 4865986"/>
              <a:gd name="connsiteX159" fmla="*/ 1483749 w 4865986"/>
              <a:gd name="connsiteY159" fmla="*/ 185956 h 4865986"/>
              <a:gd name="connsiteX160" fmla="*/ 2545637 w 4865986"/>
              <a:gd name="connsiteY160" fmla="*/ 0 h 4865986"/>
              <a:gd name="connsiteX161" fmla="*/ 2682334 w 4865986"/>
              <a:gd name="connsiteY161" fmla="*/ 6903 h 4865986"/>
              <a:gd name="connsiteX162" fmla="*/ 2924472 w 4865986"/>
              <a:gd name="connsiteY162" fmla="*/ 43857 h 4865986"/>
              <a:gd name="connsiteX163" fmla="*/ 2954476 w 4865986"/>
              <a:gd name="connsiteY163" fmla="*/ 51572 h 4865986"/>
              <a:gd name="connsiteX164" fmla="*/ 2946127 w 4865986"/>
              <a:gd name="connsiteY164" fmla="*/ 82731 h 4865986"/>
              <a:gd name="connsiteX165" fmla="*/ 2917965 w 4865986"/>
              <a:gd name="connsiteY165" fmla="*/ 75490 h 4865986"/>
              <a:gd name="connsiteX166" fmla="*/ 2679033 w 4865986"/>
              <a:gd name="connsiteY166" fmla="*/ 39024 h 4865986"/>
              <a:gd name="connsiteX167" fmla="*/ 2545637 w 4865986"/>
              <a:gd name="connsiteY167" fmla="*/ 32288 h 4865986"/>
              <a:gd name="connsiteX168" fmla="*/ 2320350 w 4865986"/>
              <a:gd name="connsiteY168" fmla="*/ 0 h 4865986"/>
              <a:gd name="connsiteX169" fmla="*/ 2320350 w 4865986"/>
              <a:gd name="connsiteY169" fmla="*/ 32288 h 4865986"/>
              <a:gd name="connsiteX170" fmla="*/ 2186953 w 4865986"/>
              <a:gd name="connsiteY170" fmla="*/ 39024 h 4865986"/>
              <a:gd name="connsiteX171" fmla="*/ 1948021 w 4865986"/>
              <a:gd name="connsiteY171" fmla="*/ 75490 h 4865986"/>
              <a:gd name="connsiteX172" fmla="*/ 1919863 w 4865986"/>
              <a:gd name="connsiteY172" fmla="*/ 82730 h 4865986"/>
              <a:gd name="connsiteX173" fmla="*/ 1911514 w 4865986"/>
              <a:gd name="connsiteY173" fmla="*/ 51571 h 4865986"/>
              <a:gd name="connsiteX174" fmla="*/ 1941514 w 4865986"/>
              <a:gd name="connsiteY174" fmla="*/ 43857 h 4865986"/>
              <a:gd name="connsiteX175" fmla="*/ 2183652 w 4865986"/>
              <a:gd name="connsiteY175" fmla="*/ 6903 h 486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4865986" h="4865986">
                <a:moveTo>
                  <a:pt x="1919859" y="4783256"/>
                </a:moveTo>
                <a:lnTo>
                  <a:pt x="1948021" y="4790497"/>
                </a:lnTo>
                <a:cubicBezTo>
                  <a:pt x="2026346" y="4806525"/>
                  <a:pt x="2106058" y="4818747"/>
                  <a:pt x="2186953" y="4826962"/>
                </a:cubicBezTo>
                <a:lnTo>
                  <a:pt x="2320351" y="4833698"/>
                </a:lnTo>
                <a:lnTo>
                  <a:pt x="2320351" y="4865986"/>
                </a:lnTo>
                <a:lnTo>
                  <a:pt x="2183652" y="4859084"/>
                </a:lnTo>
                <a:cubicBezTo>
                  <a:pt x="2101671" y="4850758"/>
                  <a:pt x="2020890" y="4838372"/>
                  <a:pt x="1941514" y="4822129"/>
                </a:cubicBezTo>
                <a:lnTo>
                  <a:pt x="1911510" y="4814414"/>
                </a:lnTo>
                <a:close/>
                <a:moveTo>
                  <a:pt x="2946131" y="4783255"/>
                </a:moveTo>
                <a:lnTo>
                  <a:pt x="2954480" y="4814413"/>
                </a:lnTo>
                <a:lnTo>
                  <a:pt x="2924472" y="4822129"/>
                </a:lnTo>
                <a:cubicBezTo>
                  <a:pt x="2845096" y="4838372"/>
                  <a:pt x="2764315" y="4850758"/>
                  <a:pt x="2682334" y="4859084"/>
                </a:cubicBezTo>
                <a:lnTo>
                  <a:pt x="2545637" y="4865986"/>
                </a:lnTo>
                <a:lnTo>
                  <a:pt x="2545637" y="4833698"/>
                </a:lnTo>
                <a:lnTo>
                  <a:pt x="2679033" y="4826962"/>
                </a:lnTo>
                <a:cubicBezTo>
                  <a:pt x="2759929" y="4818747"/>
                  <a:pt x="2839640" y="4806525"/>
                  <a:pt x="2917965" y="4790497"/>
                </a:cubicBezTo>
                <a:close/>
                <a:moveTo>
                  <a:pt x="1329348" y="4569847"/>
                </a:moveTo>
                <a:lnTo>
                  <a:pt x="1496317" y="4650280"/>
                </a:lnTo>
                <a:lnTo>
                  <a:pt x="1702077" y="4725589"/>
                </a:lnTo>
                <a:lnTo>
                  <a:pt x="1693695" y="4756872"/>
                </a:lnTo>
                <a:lnTo>
                  <a:pt x="1483749" y="4680031"/>
                </a:lnTo>
                <a:lnTo>
                  <a:pt x="1313174" y="4597861"/>
                </a:lnTo>
                <a:close/>
                <a:moveTo>
                  <a:pt x="3536644" y="4569844"/>
                </a:moveTo>
                <a:lnTo>
                  <a:pt x="3552818" y="4597858"/>
                </a:lnTo>
                <a:lnTo>
                  <a:pt x="3382238" y="4680031"/>
                </a:lnTo>
                <a:lnTo>
                  <a:pt x="3172295" y="4756870"/>
                </a:lnTo>
                <a:lnTo>
                  <a:pt x="3163913" y="4725588"/>
                </a:lnTo>
                <a:lnTo>
                  <a:pt x="3369670" y="4650280"/>
                </a:lnTo>
                <a:close/>
                <a:moveTo>
                  <a:pt x="814868" y="4210416"/>
                </a:moveTo>
                <a:lnTo>
                  <a:pt x="902304" y="4289883"/>
                </a:lnTo>
                <a:cubicBezTo>
                  <a:pt x="961728" y="4338924"/>
                  <a:pt x="1023546" y="4385167"/>
                  <a:pt x="1087556" y="4428412"/>
                </a:cubicBezTo>
                <a:lnTo>
                  <a:pt x="1134427" y="4456887"/>
                </a:lnTo>
                <a:lnTo>
                  <a:pt x="1118296" y="4484828"/>
                </a:lnTo>
                <a:lnTo>
                  <a:pt x="1069504" y="4455186"/>
                </a:lnTo>
                <a:cubicBezTo>
                  <a:pt x="1004634" y="4411361"/>
                  <a:pt x="941987" y="4364497"/>
                  <a:pt x="881766" y="4314798"/>
                </a:cubicBezTo>
                <a:lnTo>
                  <a:pt x="792037" y="4233247"/>
                </a:lnTo>
                <a:close/>
                <a:moveTo>
                  <a:pt x="4051123" y="4210412"/>
                </a:moveTo>
                <a:lnTo>
                  <a:pt x="4073954" y="4233243"/>
                </a:lnTo>
                <a:lnTo>
                  <a:pt x="3984220" y="4314798"/>
                </a:lnTo>
                <a:cubicBezTo>
                  <a:pt x="3923999" y="4364497"/>
                  <a:pt x="3861352" y="4411361"/>
                  <a:pt x="3796483" y="4455186"/>
                </a:cubicBezTo>
                <a:lnTo>
                  <a:pt x="3747695" y="4484825"/>
                </a:lnTo>
                <a:lnTo>
                  <a:pt x="3731564" y="4456884"/>
                </a:lnTo>
                <a:lnTo>
                  <a:pt x="3778430" y="4428412"/>
                </a:lnTo>
                <a:cubicBezTo>
                  <a:pt x="3842441" y="4385167"/>
                  <a:pt x="3904259" y="4338924"/>
                  <a:pt x="3963682" y="4289883"/>
                </a:cubicBezTo>
                <a:close/>
                <a:moveTo>
                  <a:pt x="409097" y="3731554"/>
                </a:moveTo>
                <a:lnTo>
                  <a:pt x="437575" y="3778430"/>
                </a:lnTo>
                <a:cubicBezTo>
                  <a:pt x="480819" y="3842441"/>
                  <a:pt x="527063" y="3904259"/>
                  <a:pt x="576104" y="3963683"/>
                </a:cubicBezTo>
                <a:lnTo>
                  <a:pt x="655567" y="4051114"/>
                </a:lnTo>
                <a:lnTo>
                  <a:pt x="632736" y="4073945"/>
                </a:lnTo>
                <a:lnTo>
                  <a:pt x="551189" y="3984221"/>
                </a:lnTo>
                <a:cubicBezTo>
                  <a:pt x="501490" y="3924000"/>
                  <a:pt x="454626" y="3861352"/>
                  <a:pt x="410801" y="3796483"/>
                </a:cubicBezTo>
                <a:lnTo>
                  <a:pt x="381156" y="3747686"/>
                </a:lnTo>
                <a:close/>
                <a:moveTo>
                  <a:pt x="4456892" y="3731551"/>
                </a:moveTo>
                <a:lnTo>
                  <a:pt x="4484833" y="3747682"/>
                </a:lnTo>
                <a:lnTo>
                  <a:pt x="4455186" y="3796483"/>
                </a:lnTo>
                <a:cubicBezTo>
                  <a:pt x="4411361" y="3861352"/>
                  <a:pt x="4364497" y="3924000"/>
                  <a:pt x="4314798" y="3984221"/>
                </a:cubicBezTo>
                <a:lnTo>
                  <a:pt x="4233254" y="4073942"/>
                </a:lnTo>
                <a:lnTo>
                  <a:pt x="4210423" y="4051111"/>
                </a:lnTo>
                <a:lnTo>
                  <a:pt x="4289883" y="3963683"/>
                </a:lnTo>
                <a:cubicBezTo>
                  <a:pt x="4338924" y="3904259"/>
                  <a:pt x="4385167" y="3842441"/>
                  <a:pt x="4428412" y="3778430"/>
                </a:cubicBezTo>
                <a:close/>
                <a:moveTo>
                  <a:pt x="140395" y="3163903"/>
                </a:moveTo>
                <a:lnTo>
                  <a:pt x="215707" y="3369670"/>
                </a:lnTo>
                <a:lnTo>
                  <a:pt x="296137" y="3536634"/>
                </a:lnTo>
                <a:lnTo>
                  <a:pt x="268124" y="3552807"/>
                </a:lnTo>
                <a:lnTo>
                  <a:pt x="185956" y="3382238"/>
                </a:lnTo>
                <a:lnTo>
                  <a:pt x="109112" y="3172285"/>
                </a:lnTo>
                <a:close/>
                <a:moveTo>
                  <a:pt x="4725592" y="3163901"/>
                </a:moveTo>
                <a:lnTo>
                  <a:pt x="4756875" y="3172283"/>
                </a:lnTo>
                <a:lnTo>
                  <a:pt x="4680030" y="3382238"/>
                </a:lnTo>
                <a:lnTo>
                  <a:pt x="4597865" y="3552803"/>
                </a:lnTo>
                <a:lnTo>
                  <a:pt x="4569851" y="3536629"/>
                </a:lnTo>
                <a:lnTo>
                  <a:pt x="4650280" y="3369670"/>
                </a:lnTo>
                <a:close/>
                <a:moveTo>
                  <a:pt x="32288" y="2545628"/>
                </a:moveTo>
                <a:lnTo>
                  <a:pt x="39024" y="2679033"/>
                </a:lnTo>
                <a:cubicBezTo>
                  <a:pt x="47240" y="2759929"/>
                  <a:pt x="59462" y="2839640"/>
                  <a:pt x="75490" y="2917965"/>
                </a:cubicBezTo>
                <a:lnTo>
                  <a:pt x="82729" y="2946121"/>
                </a:lnTo>
                <a:lnTo>
                  <a:pt x="51571" y="2954470"/>
                </a:lnTo>
                <a:lnTo>
                  <a:pt x="43858" y="2924472"/>
                </a:lnTo>
                <a:cubicBezTo>
                  <a:pt x="27615" y="2845096"/>
                  <a:pt x="15229" y="2764315"/>
                  <a:pt x="6903" y="2682334"/>
                </a:cubicBezTo>
                <a:lnTo>
                  <a:pt x="0" y="2545628"/>
                </a:lnTo>
                <a:close/>
                <a:moveTo>
                  <a:pt x="4865986" y="2545628"/>
                </a:moveTo>
                <a:lnTo>
                  <a:pt x="4859083" y="2682334"/>
                </a:lnTo>
                <a:cubicBezTo>
                  <a:pt x="4850758" y="2764315"/>
                  <a:pt x="4838371" y="2845096"/>
                  <a:pt x="4822129" y="2924472"/>
                </a:cubicBezTo>
                <a:lnTo>
                  <a:pt x="4814416" y="2954468"/>
                </a:lnTo>
                <a:lnTo>
                  <a:pt x="4783258" y="2946119"/>
                </a:lnTo>
                <a:lnTo>
                  <a:pt x="4790497" y="2917965"/>
                </a:lnTo>
                <a:cubicBezTo>
                  <a:pt x="4806524" y="2839640"/>
                  <a:pt x="4818747" y="2759929"/>
                  <a:pt x="4826962" y="2679033"/>
                </a:cubicBezTo>
                <a:lnTo>
                  <a:pt x="4833698" y="2545628"/>
                </a:lnTo>
                <a:close/>
                <a:moveTo>
                  <a:pt x="4814412" y="1911504"/>
                </a:moveTo>
                <a:lnTo>
                  <a:pt x="4822129" y="1941514"/>
                </a:lnTo>
                <a:cubicBezTo>
                  <a:pt x="4838371" y="2020890"/>
                  <a:pt x="4850758" y="2101671"/>
                  <a:pt x="4859083" y="2183652"/>
                </a:cubicBezTo>
                <a:lnTo>
                  <a:pt x="4865986" y="2320343"/>
                </a:lnTo>
                <a:lnTo>
                  <a:pt x="4833698" y="2320343"/>
                </a:lnTo>
                <a:lnTo>
                  <a:pt x="4826962" y="2186953"/>
                </a:lnTo>
                <a:cubicBezTo>
                  <a:pt x="4818747" y="2106058"/>
                  <a:pt x="4806524" y="2026346"/>
                  <a:pt x="4790497" y="1948021"/>
                </a:cubicBezTo>
                <a:lnTo>
                  <a:pt x="4783254" y="1919852"/>
                </a:lnTo>
                <a:close/>
                <a:moveTo>
                  <a:pt x="51575" y="1911501"/>
                </a:moveTo>
                <a:lnTo>
                  <a:pt x="82733" y="1919850"/>
                </a:lnTo>
                <a:lnTo>
                  <a:pt x="75490" y="1948021"/>
                </a:lnTo>
                <a:cubicBezTo>
                  <a:pt x="59462" y="2026346"/>
                  <a:pt x="47240" y="2106058"/>
                  <a:pt x="39024" y="2186953"/>
                </a:cubicBezTo>
                <a:lnTo>
                  <a:pt x="32289" y="2320342"/>
                </a:lnTo>
                <a:lnTo>
                  <a:pt x="1" y="2320342"/>
                </a:lnTo>
                <a:lnTo>
                  <a:pt x="6903" y="2183652"/>
                </a:lnTo>
                <a:cubicBezTo>
                  <a:pt x="15229" y="2101671"/>
                  <a:pt x="27615" y="2020890"/>
                  <a:pt x="43858" y="1941514"/>
                </a:cubicBezTo>
                <a:close/>
                <a:moveTo>
                  <a:pt x="4597859" y="1313171"/>
                </a:moveTo>
                <a:lnTo>
                  <a:pt x="4680030" y="1483749"/>
                </a:lnTo>
                <a:lnTo>
                  <a:pt x="4756869" y="1693689"/>
                </a:lnTo>
                <a:lnTo>
                  <a:pt x="4725587" y="1702071"/>
                </a:lnTo>
                <a:lnTo>
                  <a:pt x="4650280" y="1496316"/>
                </a:lnTo>
                <a:lnTo>
                  <a:pt x="4569845" y="1329345"/>
                </a:lnTo>
                <a:close/>
                <a:moveTo>
                  <a:pt x="268129" y="1313167"/>
                </a:moveTo>
                <a:lnTo>
                  <a:pt x="296143" y="1329341"/>
                </a:lnTo>
                <a:lnTo>
                  <a:pt x="215707" y="1496316"/>
                </a:lnTo>
                <a:lnTo>
                  <a:pt x="140400" y="1702069"/>
                </a:lnTo>
                <a:lnTo>
                  <a:pt x="109118" y="1693687"/>
                </a:lnTo>
                <a:lnTo>
                  <a:pt x="185956" y="1483749"/>
                </a:lnTo>
                <a:close/>
                <a:moveTo>
                  <a:pt x="4233247" y="792037"/>
                </a:moveTo>
                <a:lnTo>
                  <a:pt x="4314798" y="881766"/>
                </a:lnTo>
                <a:cubicBezTo>
                  <a:pt x="4364497" y="941987"/>
                  <a:pt x="4411361" y="1004634"/>
                  <a:pt x="4455186" y="1069504"/>
                </a:cubicBezTo>
                <a:lnTo>
                  <a:pt x="4484826" y="1118293"/>
                </a:lnTo>
                <a:lnTo>
                  <a:pt x="4456885" y="1134425"/>
                </a:lnTo>
                <a:lnTo>
                  <a:pt x="4428412" y="1087556"/>
                </a:lnTo>
                <a:cubicBezTo>
                  <a:pt x="4385167" y="1023546"/>
                  <a:pt x="4338924" y="961728"/>
                  <a:pt x="4289883" y="902304"/>
                </a:cubicBezTo>
                <a:lnTo>
                  <a:pt x="4210416" y="814868"/>
                </a:lnTo>
                <a:close/>
                <a:moveTo>
                  <a:pt x="632743" y="792033"/>
                </a:moveTo>
                <a:lnTo>
                  <a:pt x="655574" y="814864"/>
                </a:lnTo>
                <a:lnTo>
                  <a:pt x="576104" y="902304"/>
                </a:lnTo>
                <a:cubicBezTo>
                  <a:pt x="527063" y="961728"/>
                  <a:pt x="480819" y="1023546"/>
                  <a:pt x="437575" y="1087556"/>
                </a:cubicBezTo>
                <a:lnTo>
                  <a:pt x="409103" y="1134421"/>
                </a:lnTo>
                <a:lnTo>
                  <a:pt x="381163" y="1118290"/>
                </a:lnTo>
                <a:lnTo>
                  <a:pt x="410801" y="1069504"/>
                </a:lnTo>
                <a:cubicBezTo>
                  <a:pt x="454626" y="1004634"/>
                  <a:pt x="501490" y="941987"/>
                  <a:pt x="551189" y="881766"/>
                </a:cubicBezTo>
                <a:close/>
                <a:moveTo>
                  <a:pt x="3747689" y="381158"/>
                </a:moveTo>
                <a:lnTo>
                  <a:pt x="3796483" y="410801"/>
                </a:lnTo>
                <a:cubicBezTo>
                  <a:pt x="3861352" y="454626"/>
                  <a:pt x="3923999" y="501490"/>
                  <a:pt x="3984220" y="551188"/>
                </a:cubicBezTo>
                <a:lnTo>
                  <a:pt x="4073946" y="632736"/>
                </a:lnTo>
                <a:lnTo>
                  <a:pt x="4051115" y="655567"/>
                </a:lnTo>
                <a:lnTo>
                  <a:pt x="3963682" y="576103"/>
                </a:lnTo>
                <a:cubicBezTo>
                  <a:pt x="3904259" y="527062"/>
                  <a:pt x="3842441" y="480819"/>
                  <a:pt x="3778430" y="437574"/>
                </a:cubicBezTo>
                <a:lnTo>
                  <a:pt x="3731557" y="409098"/>
                </a:lnTo>
                <a:close/>
                <a:moveTo>
                  <a:pt x="1118303" y="381155"/>
                </a:moveTo>
                <a:lnTo>
                  <a:pt x="1134434" y="409095"/>
                </a:lnTo>
                <a:lnTo>
                  <a:pt x="1087556" y="437574"/>
                </a:lnTo>
                <a:cubicBezTo>
                  <a:pt x="1023546" y="480819"/>
                  <a:pt x="961728" y="527062"/>
                  <a:pt x="902304" y="576103"/>
                </a:cubicBezTo>
                <a:lnTo>
                  <a:pt x="814876" y="655563"/>
                </a:lnTo>
                <a:lnTo>
                  <a:pt x="792045" y="632732"/>
                </a:lnTo>
                <a:lnTo>
                  <a:pt x="881766" y="551188"/>
                </a:lnTo>
                <a:cubicBezTo>
                  <a:pt x="941987" y="501490"/>
                  <a:pt x="1004634" y="454626"/>
                  <a:pt x="1069504" y="410801"/>
                </a:cubicBezTo>
                <a:close/>
                <a:moveTo>
                  <a:pt x="3172291" y="109114"/>
                </a:moveTo>
                <a:lnTo>
                  <a:pt x="3382238" y="185956"/>
                </a:lnTo>
                <a:lnTo>
                  <a:pt x="3552811" y="268125"/>
                </a:lnTo>
                <a:lnTo>
                  <a:pt x="3536637" y="296139"/>
                </a:lnTo>
                <a:lnTo>
                  <a:pt x="3369670" y="215706"/>
                </a:lnTo>
                <a:lnTo>
                  <a:pt x="3163909" y="140397"/>
                </a:lnTo>
                <a:close/>
                <a:moveTo>
                  <a:pt x="1693699" y="109113"/>
                </a:moveTo>
                <a:lnTo>
                  <a:pt x="1702081" y="140396"/>
                </a:lnTo>
                <a:lnTo>
                  <a:pt x="1496317" y="215706"/>
                </a:lnTo>
                <a:lnTo>
                  <a:pt x="1329355" y="296136"/>
                </a:lnTo>
                <a:lnTo>
                  <a:pt x="1313181" y="268123"/>
                </a:lnTo>
                <a:lnTo>
                  <a:pt x="1483749" y="185956"/>
                </a:lnTo>
                <a:close/>
                <a:moveTo>
                  <a:pt x="2545637" y="0"/>
                </a:moveTo>
                <a:lnTo>
                  <a:pt x="2682334" y="6903"/>
                </a:lnTo>
                <a:cubicBezTo>
                  <a:pt x="2764315" y="15228"/>
                  <a:pt x="2845096" y="27615"/>
                  <a:pt x="2924472" y="43857"/>
                </a:cubicBezTo>
                <a:lnTo>
                  <a:pt x="2954476" y="51572"/>
                </a:lnTo>
                <a:lnTo>
                  <a:pt x="2946127" y="82731"/>
                </a:lnTo>
                <a:lnTo>
                  <a:pt x="2917965" y="75490"/>
                </a:lnTo>
                <a:cubicBezTo>
                  <a:pt x="2839640" y="59462"/>
                  <a:pt x="2759929" y="47239"/>
                  <a:pt x="2679033" y="39024"/>
                </a:cubicBezTo>
                <a:lnTo>
                  <a:pt x="2545637" y="32288"/>
                </a:lnTo>
                <a:close/>
                <a:moveTo>
                  <a:pt x="2320350" y="0"/>
                </a:moveTo>
                <a:lnTo>
                  <a:pt x="2320350" y="32288"/>
                </a:lnTo>
                <a:lnTo>
                  <a:pt x="2186953" y="39024"/>
                </a:lnTo>
                <a:cubicBezTo>
                  <a:pt x="2106058" y="47239"/>
                  <a:pt x="2026346" y="59462"/>
                  <a:pt x="1948021" y="75490"/>
                </a:cubicBezTo>
                <a:lnTo>
                  <a:pt x="1919863" y="82730"/>
                </a:lnTo>
                <a:lnTo>
                  <a:pt x="1911514" y="51571"/>
                </a:lnTo>
                <a:lnTo>
                  <a:pt x="1941514" y="43857"/>
                </a:lnTo>
                <a:cubicBezTo>
                  <a:pt x="2020890" y="27615"/>
                  <a:pt x="2101671" y="15228"/>
                  <a:pt x="2183652" y="6903"/>
                </a:cubicBezTo>
                <a:close/>
              </a:path>
            </a:pathLst>
          </a:custGeom>
          <a:solidFill>
            <a:srgbClr val="025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2" name="Circle: Hollow 191">
            <a:extLst>
              <a:ext uri="{FF2B5EF4-FFF2-40B4-BE49-F238E27FC236}">
                <a16:creationId xmlns:a16="http://schemas.microsoft.com/office/drawing/2014/main" id="{52CA9F6B-D647-4E2B-87A5-1693A77F5211}"/>
              </a:ext>
            </a:extLst>
          </p:cNvPr>
          <p:cNvSpPr/>
          <p:nvPr/>
        </p:nvSpPr>
        <p:spPr>
          <a:xfrm>
            <a:off x="-2767248" y="-3203314"/>
            <a:ext cx="13244748" cy="13244748"/>
          </a:xfrm>
          <a:prstGeom prst="donut">
            <a:avLst>
              <a:gd name="adj" fmla="val 694"/>
            </a:avLst>
          </a:prstGeom>
          <a:solidFill>
            <a:srgbClr val="E3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57802E-8873-4984-BE70-8098C5C1249E}"/>
              </a:ext>
            </a:extLst>
          </p:cNvPr>
          <p:cNvGrpSpPr/>
          <p:nvPr/>
        </p:nvGrpSpPr>
        <p:grpSpPr>
          <a:xfrm>
            <a:off x="-3460516" y="-3912438"/>
            <a:ext cx="14622251" cy="14652473"/>
            <a:chOff x="-3460516" y="-3912438"/>
            <a:chExt cx="14622251" cy="14652473"/>
          </a:xfrm>
          <a:solidFill>
            <a:srgbClr val="8B103E"/>
          </a:solidFill>
        </p:grpSpPr>
        <p:sp>
          <p:nvSpPr>
            <p:cNvPr id="190" name="Circle: Hollow 189">
              <a:extLst>
                <a:ext uri="{FF2B5EF4-FFF2-40B4-BE49-F238E27FC236}">
                  <a16:creationId xmlns:a16="http://schemas.microsoft.com/office/drawing/2014/main" id="{060172ED-5DE2-45B5-833C-7B246397629E}"/>
                </a:ext>
              </a:extLst>
            </p:cNvPr>
            <p:cNvSpPr/>
            <p:nvPr/>
          </p:nvSpPr>
          <p:spPr>
            <a:xfrm>
              <a:off x="-3319698" y="-3755764"/>
              <a:ext cx="14349648" cy="14349648"/>
            </a:xfrm>
            <a:prstGeom prst="donut">
              <a:avLst>
                <a:gd name="adj" fmla="val 6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5729676-DF1E-4985-960A-FA69052090EF}"/>
                </a:ext>
              </a:extLst>
            </p:cNvPr>
            <p:cNvSpPr/>
            <p:nvPr/>
          </p:nvSpPr>
          <p:spPr>
            <a:xfrm>
              <a:off x="10785811" y="3231098"/>
              <a:ext cx="375924" cy="37592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3B4BBEF6-BBCD-4595-86B5-E0B5EE5E95D7}"/>
                </a:ext>
              </a:extLst>
            </p:cNvPr>
            <p:cNvSpPr/>
            <p:nvPr/>
          </p:nvSpPr>
          <p:spPr>
            <a:xfrm>
              <a:off x="3782052" y="-3912438"/>
              <a:ext cx="375924" cy="37592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4A24C338-786B-404A-9C17-E058C1112C75}"/>
                </a:ext>
              </a:extLst>
            </p:cNvPr>
            <p:cNvSpPr/>
            <p:nvPr/>
          </p:nvSpPr>
          <p:spPr>
            <a:xfrm>
              <a:off x="-3460516" y="3117828"/>
              <a:ext cx="375924" cy="37592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4D56DD95-49AA-4C53-9989-3CDB0F0FF695}"/>
                </a:ext>
              </a:extLst>
            </p:cNvPr>
            <p:cNvSpPr/>
            <p:nvPr/>
          </p:nvSpPr>
          <p:spPr>
            <a:xfrm>
              <a:off x="3662356" y="10364111"/>
              <a:ext cx="375924" cy="37592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6FDAF664-A0F9-4E87-9764-9A3355D854FF}"/>
                </a:ext>
              </a:extLst>
            </p:cNvPr>
            <p:cNvSpPr/>
            <p:nvPr/>
          </p:nvSpPr>
          <p:spPr>
            <a:xfrm>
              <a:off x="8811252" y="-1695878"/>
              <a:ext cx="375924" cy="37592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DD0E481-E02C-435F-9CB9-831ABD9D7713}"/>
                </a:ext>
              </a:extLst>
            </p:cNvPr>
            <p:cNvSpPr/>
            <p:nvPr/>
          </p:nvSpPr>
          <p:spPr>
            <a:xfrm>
              <a:off x="9130338" y="7802628"/>
              <a:ext cx="375924" cy="37592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85E5DDB4-76D6-4417-A208-FCA9366A3416}"/>
                </a:ext>
              </a:extLst>
            </p:cNvPr>
            <p:cNvSpPr/>
            <p:nvPr/>
          </p:nvSpPr>
          <p:spPr>
            <a:xfrm>
              <a:off x="-1666248" y="-1507916"/>
              <a:ext cx="375924" cy="37592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ED83840F-E5B1-4520-B871-CEBC7D5BDB8A}"/>
                </a:ext>
              </a:extLst>
            </p:cNvPr>
            <p:cNvSpPr/>
            <p:nvPr/>
          </p:nvSpPr>
          <p:spPr>
            <a:xfrm>
              <a:off x="-1478286" y="8178552"/>
              <a:ext cx="375924" cy="37592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مربع نص 1">
            <a:extLst>
              <a:ext uri="{FF2B5EF4-FFF2-40B4-BE49-F238E27FC236}">
                <a16:creationId xmlns:a16="http://schemas.microsoft.com/office/drawing/2014/main" id="{125FB7E1-426B-47BC-A905-88A52C2E71A7}"/>
              </a:ext>
            </a:extLst>
          </p:cNvPr>
          <p:cNvSpPr txBox="1"/>
          <p:nvPr/>
        </p:nvSpPr>
        <p:spPr>
          <a:xfrm>
            <a:off x="12229608" y="2512020"/>
            <a:ext cx="4062688" cy="222804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ar-SA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مرحبا بكم </a:t>
            </a:r>
          </a:p>
          <a:p>
            <a:pPr algn="ctr">
              <a:lnSpc>
                <a:spcPct val="150000"/>
              </a:lnSpc>
            </a:pPr>
            <a:r>
              <a:rPr lang="ar-SA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في مكتبة الملك عبدالله الجامعية</a:t>
            </a:r>
          </a:p>
        </p:txBody>
      </p:sp>
    </p:spTree>
    <p:extLst>
      <p:ext uri="{BB962C8B-B14F-4D97-AF65-F5344CB8AC3E}">
        <p14:creationId xmlns:p14="http://schemas.microsoft.com/office/powerpoint/2010/main" val="1393727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>
        <p:cut/>
      </p:transition>
    </mc:Choice>
    <mc:Fallback>
      <p:transition advClick="0" advTm="5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15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7333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15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6451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15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64516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15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64516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15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6451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15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65161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15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65397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1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65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5" presetClass="path" presetSubtype="0" decel="10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75E-6 1.48148E-6 L -0.49088 0.00255 " pathEditMode="relative" rAng="0" ptsTypes="AA">
                                      <p:cBhvr>
                                        <p:cTn id="22" dur="4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92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38">
            <a:extLst>
              <a:ext uri="{FF2B5EF4-FFF2-40B4-BE49-F238E27FC236}">
                <a16:creationId xmlns:a16="http://schemas.microsoft.com/office/drawing/2014/main" id="{E5473B00-EF9A-4255-B1C8-AFA405D34163}"/>
              </a:ext>
            </a:extLst>
          </p:cNvPr>
          <p:cNvSpPr/>
          <p:nvPr/>
        </p:nvSpPr>
        <p:spPr>
          <a:xfrm>
            <a:off x="5240977" y="2007340"/>
            <a:ext cx="185303" cy="185303"/>
          </a:xfrm>
          <a:prstGeom prst="ellipse">
            <a:avLst/>
          </a:prstGeom>
          <a:solidFill>
            <a:srgbClr val="00C459"/>
          </a:solidFill>
          <a:ln>
            <a:solidFill>
              <a:srgbClr val="00C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39">
            <a:extLst>
              <a:ext uri="{FF2B5EF4-FFF2-40B4-BE49-F238E27FC236}">
                <a16:creationId xmlns:a16="http://schemas.microsoft.com/office/drawing/2014/main" id="{BD90160B-2FC8-4F48-BEEA-18B3889625B8}"/>
              </a:ext>
            </a:extLst>
          </p:cNvPr>
          <p:cNvCxnSpPr>
            <a:cxnSpLocks/>
          </p:cNvCxnSpPr>
          <p:nvPr/>
        </p:nvCxnSpPr>
        <p:spPr>
          <a:xfrm flipV="1">
            <a:off x="5391133" y="1131225"/>
            <a:ext cx="1264275" cy="905502"/>
          </a:xfrm>
          <a:prstGeom prst="line">
            <a:avLst/>
          </a:prstGeom>
          <a:ln w="38100">
            <a:solidFill>
              <a:srgbClr val="00C4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40">
            <a:extLst>
              <a:ext uri="{FF2B5EF4-FFF2-40B4-BE49-F238E27FC236}">
                <a16:creationId xmlns:a16="http://schemas.microsoft.com/office/drawing/2014/main" id="{46337DC5-8255-4E5F-97C7-B70EC9DB115A}"/>
              </a:ext>
            </a:extLst>
          </p:cNvPr>
          <p:cNvCxnSpPr>
            <a:cxnSpLocks/>
          </p:cNvCxnSpPr>
          <p:nvPr/>
        </p:nvCxnSpPr>
        <p:spPr>
          <a:xfrm>
            <a:off x="6649058" y="1131225"/>
            <a:ext cx="3141487" cy="0"/>
          </a:xfrm>
          <a:prstGeom prst="line">
            <a:avLst/>
          </a:prstGeom>
          <a:ln w="38100">
            <a:solidFill>
              <a:srgbClr val="00C4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مستطيل 39">
            <a:extLst>
              <a:ext uri="{FF2B5EF4-FFF2-40B4-BE49-F238E27FC236}">
                <a16:creationId xmlns:a16="http://schemas.microsoft.com/office/drawing/2014/main" id="{D8BF173B-0999-4580-B00C-F4A53CF40144}"/>
              </a:ext>
            </a:extLst>
          </p:cNvPr>
          <p:cNvSpPr/>
          <p:nvPr/>
        </p:nvSpPr>
        <p:spPr>
          <a:xfrm>
            <a:off x="7016152" y="436423"/>
            <a:ext cx="373481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الطـلـبــة </a:t>
            </a:r>
            <a:endParaRPr lang="ar-SA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5" name="مستطيل 44">
            <a:extLst>
              <a:ext uri="{FF2B5EF4-FFF2-40B4-BE49-F238E27FC236}">
                <a16:creationId xmlns:a16="http://schemas.microsoft.com/office/drawing/2014/main" id="{DFF5D163-C7E1-4D38-8BD5-5736868E1820}"/>
              </a:ext>
            </a:extLst>
          </p:cNvPr>
          <p:cNvSpPr/>
          <p:nvPr/>
        </p:nvSpPr>
        <p:spPr>
          <a:xfrm>
            <a:off x="6146469" y="1544056"/>
            <a:ext cx="35814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ar-SA" sz="36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طلبة دبلوم خاص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ar-SA" sz="36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طلبة دبلوم عالي </a:t>
            </a:r>
          </a:p>
          <a:p>
            <a:pPr algn="ctr"/>
            <a:r>
              <a:rPr lang="ar-SA" sz="36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</a:p>
        </p:txBody>
      </p:sp>
      <p:sp>
        <p:nvSpPr>
          <p:cNvPr id="48" name="مستطيل 47">
            <a:extLst>
              <a:ext uri="{FF2B5EF4-FFF2-40B4-BE49-F238E27FC236}">
                <a16:creationId xmlns:a16="http://schemas.microsoft.com/office/drawing/2014/main" id="{B0077AD3-1608-4342-B17E-BE4973BF2613}"/>
              </a:ext>
            </a:extLst>
          </p:cNvPr>
          <p:cNvSpPr/>
          <p:nvPr/>
        </p:nvSpPr>
        <p:spPr>
          <a:xfrm>
            <a:off x="8606052" y="2915214"/>
            <a:ext cx="548548" cy="923330"/>
          </a:xfrm>
          <a:prstGeom prst="rect">
            <a:avLst/>
          </a:prstGeom>
          <a:noFill/>
          <a:effectLst>
            <a:glow rad="139700">
              <a:srgbClr val="34B2E4">
                <a:alpha val="40000"/>
              </a:srgb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b="0" cap="none" spc="0" dirty="0">
                <a:ln w="0"/>
                <a:solidFill>
                  <a:schemeClr val="tx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cxnSp>
        <p:nvCxnSpPr>
          <p:cNvPr id="60" name="Straight Connector 40">
            <a:extLst>
              <a:ext uri="{FF2B5EF4-FFF2-40B4-BE49-F238E27FC236}">
                <a16:creationId xmlns:a16="http://schemas.microsoft.com/office/drawing/2014/main" id="{4B54D762-7F4F-4859-8116-C84E91BEC800}"/>
              </a:ext>
            </a:extLst>
          </p:cNvPr>
          <p:cNvCxnSpPr>
            <a:cxnSpLocks/>
          </p:cNvCxnSpPr>
          <p:nvPr/>
        </p:nvCxnSpPr>
        <p:spPr>
          <a:xfrm flipH="1">
            <a:off x="9727899" y="1111008"/>
            <a:ext cx="62646" cy="4079303"/>
          </a:xfrm>
          <a:prstGeom prst="line">
            <a:avLst/>
          </a:prstGeom>
          <a:ln w="38100">
            <a:solidFill>
              <a:srgbClr val="00C4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مستطيل 61">
            <a:extLst>
              <a:ext uri="{FF2B5EF4-FFF2-40B4-BE49-F238E27FC236}">
                <a16:creationId xmlns:a16="http://schemas.microsoft.com/office/drawing/2014/main" id="{1B243AC6-95F6-449A-8788-240C9C678BC8}"/>
              </a:ext>
            </a:extLst>
          </p:cNvPr>
          <p:cNvSpPr/>
          <p:nvPr/>
        </p:nvSpPr>
        <p:spPr>
          <a:xfrm>
            <a:off x="8414681" y="4279846"/>
            <a:ext cx="91082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36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شهر</a:t>
            </a:r>
          </a:p>
        </p:txBody>
      </p:sp>
      <p:sp>
        <p:nvSpPr>
          <p:cNvPr id="41" name="شكل حر: شكل 40">
            <a:extLst>
              <a:ext uri="{FF2B5EF4-FFF2-40B4-BE49-F238E27FC236}">
                <a16:creationId xmlns:a16="http://schemas.microsoft.com/office/drawing/2014/main" id="{8D22299B-4DBF-4EF9-B627-DD692770732F}"/>
              </a:ext>
            </a:extLst>
          </p:cNvPr>
          <p:cNvSpPr/>
          <p:nvPr/>
        </p:nvSpPr>
        <p:spPr>
          <a:xfrm>
            <a:off x="3107360" y="1362853"/>
            <a:ext cx="1849661" cy="2608867"/>
          </a:xfrm>
          <a:custGeom>
            <a:avLst/>
            <a:gdLst>
              <a:gd name="connsiteX0" fmla="*/ 0 w 1849661"/>
              <a:gd name="connsiteY0" fmla="*/ 0 h 2608867"/>
              <a:gd name="connsiteX1" fmla="*/ 244391 w 1849661"/>
              <a:gd name="connsiteY1" fmla="*/ 12341 h 2608867"/>
              <a:gd name="connsiteX2" fmla="*/ 1823083 w 1849661"/>
              <a:gd name="connsiteY2" fmla="*/ 763317 h 2608867"/>
              <a:gd name="connsiteX3" fmla="*/ 1849661 w 1849661"/>
              <a:gd name="connsiteY3" fmla="*/ 792560 h 2608867"/>
              <a:gd name="connsiteX4" fmla="*/ 7232 w 1849661"/>
              <a:gd name="connsiteY4" fmla="*/ 2608867 h 2608867"/>
              <a:gd name="connsiteX5" fmla="*/ 0 w 1849661"/>
              <a:gd name="connsiteY5" fmla="*/ 2608867 h 2608867"/>
              <a:gd name="connsiteX6" fmla="*/ 0 w 1849661"/>
              <a:gd name="connsiteY6" fmla="*/ 0 h 260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9661" h="2608867">
                <a:moveTo>
                  <a:pt x="0" y="0"/>
                </a:moveTo>
                <a:lnTo>
                  <a:pt x="244391" y="12341"/>
                </a:lnTo>
                <a:cubicBezTo>
                  <a:pt x="858575" y="74715"/>
                  <a:pt x="1409805" y="350040"/>
                  <a:pt x="1823083" y="763317"/>
                </a:cubicBezTo>
                <a:lnTo>
                  <a:pt x="1849661" y="792560"/>
                </a:lnTo>
                <a:lnTo>
                  <a:pt x="7232" y="2608867"/>
                </a:lnTo>
                <a:lnTo>
                  <a:pt x="0" y="260886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44" name="شكل حر: شكل 43">
            <a:extLst>
              <a:ext uri="{FF2B5EF4-FFF2-40B4-BE49-F238E27FC236}">
                <a16:creationId xmlns:a16="http://schemas.microsoft.com/office/drawing/2014/main" id="{1C52024E-6A3B-4F93-8702-FD67B5B3CF29}"/>
              </a:ext>
            </a:extLst>
          </p:cNvPr>
          <p:cNvSpPr/>
          <p:nvPr/>
        </p:nvSpPr>
        <p:spPr>
          <a:xfrm>
            <a:off x="1197736" y="1362893"/>
            <a:ext cx="1863905" cy="2604161"/>
          </a:xfrm>
          <a:custGeom>
            <a:avLst/>
            <a:gdLst>
              <a:gd name="connsiteX0" fmla="*/ 1863905 w 1863905"/>
              <a:gd name="connsiteY0" fmla="*/ 0 h 2604161"/>
              <a:gd name="connsiteX1" fmla="*/ 1863905 w 1863905"/>
              <a:gd name="connsiteY1" fmla="*/ 2604161 h 2604161"/>
              <a:gd name="connsiteX2" fmla="*/ 0 w 1863905"/>
              <a:gd name="connsiteY2" fmla="*/ 809059 h 2604161"/>
              <a:gd name="connsiteX3" fmla="*/ 41609 w 1863905"/>
              <a:gd name="connsiteY3" fmla="*/ 763277 h 2604161"/>
              <a:gd name="connsiteX4" fmla="*/ 1620301 w 1863905"/>
              <a:gd name="connsiteY4" fmla="*/ 12301 h 2604161"/>
              <a:gd name="connsiteX5" fmla="*/ 1863905 w 1863905"/>
              <a:gd name="connsiteY5" fmla="*/ 0 h 260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3905" h="2604161">
                <a:moveTo>
                  <a:pt x="1863905" y="0"/>
                </a:moveTo>
                <a:lnTo>
                  <a:pt x="1863905" y="2604161"/>
                </a:lnTo>
                <a:lnTo>
                  <a:pt x="0" y="809059"/>
                </a:lnTo>
                <a:lnTo>
                  <a:pt x="41609" y="763277"/>
                </a:lnTo>
                <a:cubicBezTo>
                  <a:pt x="454887" y="350000"/>
                  <a:pt x="1006117" y="74675"/>
                  <a:pt x="1620301" y="12301"/>
                </a:cubicBezTo>
                <a:lnTo>
                  <a:pt x="1863905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46" name="شكل حر: شكل 45">
            <a:extLst>
              <a:ext uri="{FF2B5EF4-FFF2-40B4-BE49-F238E27FC236}">
                <a16:creationId xmlns:a16="http://schemas.microsoft.com/office/drawing/2014/main" id="{2B9904B5-8A4A-4486-9D77-6B818AC62BAE}"/>
              </a:ext>
            </a:extLst>
          </p:cNvPr>
          <p:cNvSpPr/>
          <p:nvPr/>
        </p:nvSpPr>
        <p:spPr>
          <a:xfrm>
            <a:off x="3179715" y="2189273"/>
            <a:ext cx="2515179" cy="1782446"/>
          </a:xfrm>
          <a:custGeom>
            <a:avLst/>
            <a:gdLst>
              <a:gd name="connsiteX0" fmla="*/ 1808080 w 2515179"/>
              <a:gd name="connsiteY0" fmla="*/ 0 h 1782446"/>
              <a:gd name="connsiteX1" fmla="*/ 1919182 w 2515179"/>
              <a:gd name="connsiteY1" fmla="*/ 122243 h 1782446"/>
              <a:gd name="connsiteX2" fmla="*/ 2515179 w 2515179"/>
              <a:gd name="connsiteY2" fmla="*/ 1782445 h 1782446"/>
              <a:gd name="connsiteX3" fmla="*/ 2515179 w 2515179"/>
              <a:gd name="connsiteY3" fmla="*/ 1782446 h 1782446"/>
              <a:gd name="connsiteX4" fmla="*/ 0 w 2515179"/>
              <a:gd name="connsiteY4" fmla="*/ 1782446 h 1782446"/>
              <a:gd name="connsiteX5" fmla="*/ 1808080 w 2515179"/>
              <a:gd name="connsiteY5" fmla="*/ 0 h 178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15179" h="1782446">
                <a:moveTo>
                  <a:pt x="1808080" y="0"/>
                </a:moveTo>
                <a:lnTo>
                  <a:pt x="1919182" y="122243"/>
                </a:lnTo>
                <a:cubicBezTo>
                  <a:pt x="2291514" y="573405"/>
                  <a:pt x="2515179" y="1151805"/>
                  <a:pt x="2515179" y="1782445"/>
                </a:cubicBezTo>
                <a:lnTo>
                  <a:pt x="2515179" y="1782446"/>
                </a:lnTo>
                <a:lnTo>
                  <a:pt x="0" y="1782446"/>
                </a:lnTo>
                <a:lnTo>
                  <a:pt x="1808080" y="0"/>
                </a:lnTo>
                <a:close/>
              </a:path>
            </a:pathLst>
          </a:custGeom>
          <a:gradFill>
            <a:gsLst>
              <a:gs pos="80000">
                <a:srgbClr val="00B050"/>
              </a:gs>
              <a:gs pos="68000">
                <a:srgbClr val="00C459"/>
              </a:gs>
              <a:gs pos="34000">
                <a:srgbClr val="C9E7A7"/>
              </a:gs>
              <a:gs pos="0">
                <a:schemeClr val="bg1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47" name="شكل حر: شكل 46">
            <a:extLst>
              <a:ext uri="{FF2B5EF4-FFF2-40B4-BE49-F238E27FC236}">
                <a16:creationId xmlns:a16="http://schemas.microsoft.com/office/drawing/2014/main" id="{DFC4DB2D-5727-4DB4-95AE-E8B5354CB45B}"/>
              </a:ext>
            </a:extLst>
          </p:cNvPr>
          <p:cNvSpPr/>
          <p:nvPr/>
        </p:nvSpPr>
        <p:spPr>
          <a:xfrm>
            <a:off x="474893" y="2205799"/>
            <a:ext cx="2525686" cy="1765921"/>
          </a:xfrm>
          <a:custGeom>
            <a:avLst/>
            <a:gdLst>
              <a:gd name="connsiteX0" fmla="*/ 692080 w 2525686"/>
              <a:gd name="connsiteY0" fmla="*/ 0 h 1765921"/>
              <a:gd name="connsiteX1" fmla="*/ 2525686 w 2525686"/>
              <a:gd name="connsiteY1" fmla="*/ 1765921 h 1765921"/>
              <a:gd name="connsiteX2" fmla="*/ 0 w 2525686"/>
              <a:gd name="connsiteY2" fmla="*/ 1765921 h 1765921"/>
              <a:gd name="connsiteX3" fmla="*/ 0 w 2525686"/>
              <a:gd name="connsiteY3" fmla="*/ 1765920 h 1765921"/>
              <a:gd name="connsiteX4" fmla="*/ 595997 w 2525686"/>
              <a:gd name="connsiteY4" fmla="*/ 105718 h 1765921"/>
              <a:gd name="connsiteX5" fmla="*/ 692080 w 2525686"/>
              <a:gd name="connsiteY5" fmla="*/ 0 h 176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5686" h="1765921">
                <a:moveTo>
                  <a:pt x="692080" y="0"/>
                </a:moveTo>
                <a:lnTo>
                  <a:pt x="2525686" y="1765921"/>
                </a:lnTo>
                <a:lnTo>
                  <a:pt x="0" y="1765921"/>
                </a:lnTo>
                <a:lnTo>
                  <a:pt x="0" y="1765920"/>
                </a:lnTo>
                <a:cubicBezTo>
                  <a:pt x="0" y="1135280"/>
                  <a:pt x="223665" y="556880"/>
                  <a:pt x="595997" y="105718"/>
                </a:cubicBezTo>
                <a:lnTo>
                  <a:pt x="69208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49" name="شكل حر: شكل 48">
            <a:extLst>
              <a:ext uri="{FF2B5EF4-FFF2-40B4-BE49-F238E27FC236}">
                <a16:creationId xmlns:a16="http://schemas.microsoft.com/office/drawing/2014/main" id="{1982C5BC-70D3-40F3-9E00-8AFB5EFA65AF}"/>
              </a:ext>
            </a:extLst>
          </p:cNvPr>
          <p:cNvSpPr/>
          <p:nvPr/>
        </p:nvSpPr>
        <p:spPr>
          <a:xfrm>
            <a:off x="477202" y="4017438"/>
            <a:ext cx="2581049" cy="1801322"/>
          </a:xfrm>
          <a:custGeom>
            <a:avLst/>
            <a:gdLst>
              <a:gd name="connsiteX0" fmla="*/ 0 w 2581049"/>
              <a:gd name="connsiteY0" fmla="*/ 0 h 1801322"/>
              <a:gd name="connsiteX1" fmla="*/ 2570849 w 2581049"/>
              <a:gd name="connsiteY1" fmla="*/ 0 h 1801322"/>
              <a:gd name="connsiteX2" fmla="*/ 2581049 w 2581049"/>
              <a:gd name="connsiteY2" fmla="*/ 9824 h 1801322"/>
              <a:gd name="connsiteX3" fmla="*/ 763786 w 2581049"/>
              <a:gd name="connsiteY3" fmla="*/ 1801322 h 1801322"/>
              <a:gd name="connsiteX4" fmla="*/ 762143 w 2581049"/>
              <a:gd name="connsiteY4" fmla="*/ 1799829 h 1801322"/>
              <a:gd name="connsiteX5" fmla="*/ 11167 w 2581049"/>
              <a:gd name="connsiteY5" fmla="*/ 221137 h 1801322"/>
              <a:gd name="connsiteX6" fmla="*/ 0 w 2581049"/>
              <a:gd name="connsiteY6" fmla="*/ 0 h 180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1049" h="1801322">
                <a:moveTo>
                  <a:pt x="0" y="0"/>
                </a:moveTo>
                <a:lnTo>
                  <a:pt x="2570849" y="0"/>
                </a:lnTo>
                <a:lnTo>
                  <a:pt x="2581049" y="9824"/>
                </a:lnTo>
                <a:lnTo>
                  <a:pt x="763786" y="1801322"/>
                </a:lnTo>
                <a:lnTo>
                  <a:pt x="762143" y="1799829"/>
                </a:lnTo>
                <a:cubicBezTo>
                  <a:pt x="348866" y="1386551"/>
                  <a:pt x="73541" y="835321"/>
                  <a:pt x="11167" y="22113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52" name="شكل حر: شكل 51">
            <a:extLst>
              <a:ext uri="{FF2B5EF4-FFF2-40B4-BE49-F238E27FC236}">
                <a16:creationId xmlns:a16="http://schemas.microsoft.com/office/drawing/2014/main" id="{ADB6ADB0-9E66-4D7F-9A0F-E01D759FD1A5}"/>
              </a:ext>
            </a:extLst>
          </p:cNvPr>
          <p:cNvSpPr/>
          <p:nvPr/>
        </p:nvSpPr>
        <p:spPr>
          <a:xfrm>
            <a:off x="3123760" y="4017438"/>
            <a:ext cx="2568824" cy="1772956"/>
          </a:xfrm>
          <a:custGeom>
            <a:avLst/>
            <a:gdLst>
              <a:gd name="connsiteX0" fmla="*/ 9577 w 2568824"/>
              <a:gd name="connsiteY0" fmla="*/ 0 h 1772956"/>
              <a:gd name="connsiteX1" fmla="*/ 2568824 w 2568824"/>
              <a:gd name="connsiteY1" fmla="*/ 0 h 1772956"/>
              <a:gd name="connsiteX2" fmla="*/ 2557658 w 2568824"/>
              <a:gd name="connsiteY2" fmla="*/ 221137 h 1772956"/>
              <a:gd name="connsiteX3" fmla="*/ 1975136 w 2568824"/>
              <a:gd name="connsiteY3" fmla="*/ 1614482 h 1772956"/>
              <a:gd name="connsiteX4" fmla="*/ 1831106 w 2568824"/>
              <a:gd name="connsiteY4" fmla="*/ 1772956 h 1772956"/>
              <a:gd name="connsiteX5" fmla="*/ 0 w 2568824"/>
              <a:gd name="connsiteY5" fmla="*/ 9442 h 1772956"/>
              <a:gd name="connsiteX6" fmla="*/ 9577 w 2568824"/>
              <a:gd name="connsiteY6" fmla="*/ 0 h 177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8824" h="1772956">
                <a:moveTo>
                  <a:pt x="9577" y="0"/>
                </a:moveTo>
                <a:lnTo>
                  <a:pt x="2568824" y="0"/>
                </a:lnTo>
                <a:lnTo>
                  <a:pt x="2557658" y="221137"/>
                </a:lnTo>
                <a:cubicBezTo>
                  <a:pt x="2504195" y="747581"/>
                  <a:pt x="2294277" y="1227772"/>
                  <a:pt x="1975136" y="1614482"/>
                </a:cubicBezTo>
                <a:lnTo>
                  <a:pt x="1831106" y="1772956"/>
                </a:lnTo>
                <a:lnTo>
                  <a:pt x="0" y="9442"/>
                </a:lnTo>
                <a:lnTo>
                  <a:pt x="9577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54" name="شكل حر: شكل 53">
            <a:extLst>
              <a:ext uri="{FF2B5EF4-FFF2-40B4-BE49-F238E27FC236}">
                <a16:creationId xmlns:a16="http://schemas.microsoft.com/office/drawing/2014/main" id="{5231C319-2436-43B9-B3BD-ABCDF8F81565}"/>
              </a:ext>
            </a:extLst>
          </p:cNvPr>
          <p:cNvSpPr/>
          <p:nvPr/>
        </p:nvSpPr>
        <p:spPr>
          <a:xfrm>
            <a:off x="3107360" y="4074558"/>
            <a:ext cx="1816097" cy="2506026"/>
          </a:xfrm>
          <a:custGeom>
            <a:avLst/>
            <a:gdLst>
              <a:gd name="connsiteX0" fmla="*/ 0 w 1816097"/>
              <a:gd name="connsiteY0" fmla="*/ 0 h 2506026"/>
              <a:gd name="connsiteX1" fmla="*/ 1816097 w 1816097"/>
              <a:gd name="connsiteY1" fmla="*/ 1749059 h 2506026"/>
              <a:gd name="connsiteX2" fmla="*/ 1637736 w 1816097"/>
              <a:gd name="connsiteY2" fmla="*/ 1911163 h 2506026"/>
              <a:gd name="connsiteX3" fmla="*/ 244391 w 1816097"/>
              <a:gd name="connsiteY3" fmla="*/ 2493685 h 2506026"/>
              <a:gd name="connsiteX4" fmla="*/ 0 w 1816097"/>
              <a:gd name="connsiteY4" fmla="*/ 2506026 h 2506026"/>
              <a:gd name="connsiteX5" fmla="*/ 0 w 1816097"/>
              <a:gd name="connsiteY5" fmla="*/ 0 h 250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6097" h="2506026">
                <a:moveTo>
                  <a:pt x="0" y="0"/>
                </a:moveTo>
                <a:lnTo>
                  <a:pt x="1816097" y="1749059"/>
                </a:lnTo>
                <a:lnTo>
                  <a:pt x="1637736" y="1911163"/>
                </a:lnTo>
                <a:cubicBezTo>
                  <a:pt x="1251026" y="2230305"/>
                  <a:pt x="770835" y="2440222"/>
                  <a:pt x="244391" y="2493685"/>
                </a:cubicBezTo>
                <a:lnTo>
                  <a:pt x="0" y="250602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55" name="شكل حر: شكل 54">
            <a:extLst>
              <a:ext uri="{FF2B5EF4-FFF2-40B4-BE49-F238E27FC236}">
                <a16:creationId xmlns:a16="http://schemas.microsoft.com/office/drawing/2014/main" id="{525C9595-C49D-4871-92FB-639B34FFEF4E}"/>
              </a:ext>
            </a:extLst>
          </p:cNvPr>
          <p:cNvSpPr/>
          <p:nvPr/>
        </p:nvSpPr>
        <p:spPr>
          <a:xfrm>
            <a:off x="1274872" y="4088120"/>
            <a:ext cx="1786769" cy="2492425"/>
          </a:xfrm>
          <a:custGeom>
            <a:avLst/>
            <a:gdLst>
              <a:gd name="connsiteX0" fmla="*/ 1786769 w 1786769"/>
              <a:gd name="connsiteY0" fmla="*/ 0 h 2492425"/>
              <a:gd name="connsiteX1" fmla="*/ 1786769 w 1786769"/>
              <a:gd name="connsiteY1" fmla="*/ 2492425 h 2492425"/>
              <a:gd name="connsiteX2" fmla="*/ 1543165 w 1786769"/>
              <a:gd name="connsiteY2" fmla="*/ 2480124 h 2492425"/>
              <a:gd name="connsiteX3" fmla="*/ 149820 w 1786769"/>
              <a:gd name="connsiteY3" fmla="*/ 1897602 h 2492425"/>
              <a:gd name="connsiteX4" fmla="*/ 0 w 1786769"/>
              <a:gd name="connsiteY4" fmla="*/ 1761437 h 2492425"/>
              <a:gd name="connsiteX5" fmla="*/ 1786769 w 1786769"/>
              <a:gd name="connsiteY5" fmla="*/ 0 h 249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6769" h="2492425">
                <a:moveTo>
                  <a:pt x="1786769" y="0"/>
                </a:moveTo>
                <a:lnTo>
                  <a:pt x="1786769" y="2492425"/>
                </a:lnTo>
                <a:lnTo>
                  <a:pt x="1543165" y="2480124"/>
                </a:lnTo>
                <a:cubicBezTo>
                  <a:pt x="1016721" y="2426661"/>
                  <a:pt x="536530" y="2216744"/>
                  <a:pt x="149820" y="1897602"/>
                </a:cubicBezTo>
                <a:lnTo>
                  <a:pt x="0" y="1761437"/>
                </a:lnTo>
                <a:lnTo>
                  <a:pt x="1786769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36" name="دائرة: مجوفة 35">
            <a:extLst>
              <a:ext uri="{FF2B5EF4-FFF2-40B4-BE49-F238E27FC236}">
                <a16:creationId xmlns:a16="http://schemas.microsoft.com/office/drawing/2014/main" id="{9C830E92-E50E-4939-A924-2AFDAB4BCC58}"/>
              </a:ext>
            </a:extLst>
          </p:cNvPr>
          <p:cNvSpPr/>
          <p:nvPr/>
        </p:nvSpPr>
        <p:spPr>
          <a:xfrm>
            <a:off x="365809" y="1321762"/>
            <a:ext cx="5426615" cy="5261563"/>
          </a:xfrm>
          <a:prstGeom prst="donut">
            <a:avLst>
              <a:gd name="adj" fmla="val 1974"/>
            </a:avLst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56" name="Oval 36">
            <a:extLst>
              <a:ext uri="{FF2B5EF4-FFF2-40B4-BE49-F238E27FC236}">
                <a16:creationId xmlns:a16="http://schemas.microsoft.com/office/drawing/2014/main" id="{1AF65EB0-56F5-4560-81FC-B6D6D298A169}"/>
              </a:ext>
            </a:extLst>
          </p:cNvPr>
          <p:cNvSpPr/>
          <p:nvPr/>
        </p:nvSpPr>
        <p:spPr>
          <a:xfrm>
            <a:off x="2524097" y="3355774"/>
            <a:ext cx="1181100" cy="1181100"/>
          </a:xfrm>
          <a:prstGeom prst="ellipse">
            <a:avLst/>
          </a:prstGeom>
          <a:gradFill flip="none" rotWithShape="1">
            <a:gsLst>
              <a:gs pos="4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57" name="Graphic 37" descr="Play">
            <a:extLst>
              <a:ext uri="{FF2B5EF4-FFF2-40B4-BE49-F238E27FC236}">
                <a16:creationId xmlns:a16="http://schemas.microsoft.com/office/drawing/2014/main" id="{41C2F154-7CFB-432B-9E78-F66907DCE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4090" y="3656070"/>
            <a:ext cx="621968" cy="621968"/>
          </a:xfrm>
          <a:prstGeom prst="rect">
            <a:avLst/>
          </a:prstGeom>
        </p:spPr>
      </p:pic>
      <p:pic>
        <p:nvPicPr>
          <p:cNvPr id="14" name="رسم 13" descr="رجل">
            <a:extLst>
              <a:ext uri="{FF2B5EF4-FFF2-40B4-BE49-F238E27FC236}">
                <a16:creationId xmlns:a16="http://schemas.microsoft.com/office/drawing/2014/main" id="{4BF66C1A-1028-48F1-A318-A2A08AA23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5541" y="2741670"/>
            <a:ext cx="914400" cy="914400"/>
          </a:xfrm>
          <a:prstGeom prst="rect">
            <a:avLst/>
          </a:prstGeom>
        </p:spPr>
      </p:pic>
      <p:pic>
        <p:nvPicPr>
          <p:cNvPr id="21" name="رسم 20" descr="مستخدم">
            <a:extLst>
              <a:ext uri="{FF2B5EF4-FFF2-40B4-BE49-F238E27FC236}">
                <a16:creationId xmlns:a16="http://schemas.microsoft.com/office/drawing/2014/main" id="{95458E31-17D4-4199-99EF-2C6D6778CB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11987" y="1866387"/>
            <a:ext cx="914400" cy="914400"/>
          </a:xfrm>
          <a:prstGeom prst="rect">
            <a:avLst/>
          </a:prstGeom>
        </p:spPr>
      </p:pic>
      <p:pic>
        <p:nvPicPr>
          <p:cNvPr id="23" name="رسم 22" descr="مستخدمون">
            <a:extLst>
              <a:ext uri="{FF2B5EF4-FFF2-40B4-BE49-F238E27FC236}">
                <a16:creationId xmlns:a16="http://schemas.microsoft.com/office/drawing/2014/main" id="{3269C787-0651-419C-985F-45721AD603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7920" y="2863408"/>
            <a:ext cx="914400" cy="914400"/>
          </a:xfrm>
          <a:prstGeom prst="rect">
            <a:avLst/>
          </a:prstGeom>
        </p:spPr>
      </p:pic>
      <p:pic>
        <p:nvPicPr>
          <p:cNvPr id="27" name="رسم 26" descr="ملف تعريف ذكر">
            <a:extLst>
              <a:ext uri="{FF2B5EF4-FFF2-40B4-BE49-F238E27FC236}">
                <a16:creationId xmlns:a16="http://schemas.microsoft.com/office/drawing/2014/main" id="{E79C8400-1C4C-4AE1-99CD-8902B56B9F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48997" y="5080855"/>
            <a:ext cx="914400" cy="914400"/>
          </a:xfrm>
          <a:prstGeom prst="rect">
            <a:avLst/>
          </a:prstGeom>
        </p:spPr>
      </p:pic>
      <p:grpSp>
        <p:nvGrpSpPr>
          <p:cNvPr id="35" name="مجموعة 34">
            <a:extLst>
              <a:ext uri="{FF2B5EF4-FFF2-40B4-BE49-F238E27FC236}">
                <a16:creationId xmlns:a16="http://schemas.microsoft.com/office/drawing/2014/main" id="{81E97F34-B34E-4A06-A75B-7E6EB49D1B74}"/>
              </a:ext>
            </a:extLst>
          </p:cNvPr>
          <p:cNvGrpSpPr/>
          <p:nvPr/>
        </p:nvGrpSpPr>
        <p:grpSpPr>
          <a:xfrm>
            <a:off x="1935852" y="1809536"/>
            <a:ext cx="914400" cy="1122764"/>
            <a:chOff x="8813119" y="4992837"/>
            <a:chExt cx="914400" cy="1122764"/>
          </a:xfrm>
        </p:grpSpPr>
        <p:pic>
          <p:nvPicPr>
            <p:cNvPr id="61" name="رسم 60" descr="رجل">
              <a:extLst>
                <a:ext uri="{FF2B5EF4-FFF2-40B4-BE49-F238E27FC236}">
                  <a16:creationId xmlns:a16="http://schemas.microsoft.com/office/drawing/2014/main" id="{73C8AEEB-EB54-46C6-856F-DC2FD1128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13119" y="5201201"/>
              <a:ext cx="914400" cy="914400"/>
            </a:xfrm>
            <a:prstGeom prst="rect">
              <a:avLst/>
            </a:prstGeom>
          </p:spPr>
        </p:pic>
        <p:pic>
          <p:nvPicPr>
            <p:cNvPr id="12" name="رسم 11" descr="قبعة تخرج">
              <a:extLst>
                <a:ext uri="{FF2B5EF4-FFF2-40B4-BE49-F238E27FC236}">
                  <a16:creationId xmlns:a16="http://schemas.microsoft.com/office/drawing/2014/main" id="{DFA7CE6A-B8DD-47AC-AB17-B9C31F1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1303904">
              <a:off x="9064591" y="4992837"/>
              <a:ext cx="377125" cy="377125"/>
            </a:xfrm>
            <a:prstGeom prst="rect">
              <a:avLst/>
            </a:prstGeom>
          </p:spPr>
        </p:pic>
      </p:grpSp>
      <p:pic>
        <p:nvPicPr>
          <p:cNvPr id="67" name="رسم 66" descr="قبعة تخرج">
            <a:extLst>
              <a:ext uri="{FF2B5EF4-FFF2-40B4-BE49-F238E27FC236}">
                <a16:creationId xmlns:a16="http://schemas.microsoft.com/office/drawing/2014/main" id="{31BBF8C3-E0D7-4D68-B703-8858635459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24561" y="5098233"/>
            <a:ext cx="876009" cy="876009"/>
          </a:xfrm>
          <a:prstGeom prst="rect">
            <a:avLst/>
          </a:prstGeom>
        </p:spPr>
      </p:pic>
      <p:pic>
        <p:nvPicPr>
          <p:cNvPr id="10" name="رسم 9" descr="لفة شهادة">
            <a:extLst>
              <a:ext uri="{FF2B5EF4-FFF2-40B4-BE49-F238E27FC236}">
                <a16:creationId xmlns:a16="http://schemas.microsoft.com/office/drawing/2014/main" id="{04318C28-5F4D-4614-B94C-57F09364861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1424875">
            <a:off x="4058690" y="4040645"/>
            <a:ext cx="1121831" cy="1121831"/>
          </a:xfrm>
          <a:prstGeom prst="rect">
            <a:avLst/>
          </a:prstGeom>
        </p:spPr>
      </p:pic>
      <p:grpSp>
        <p:nvGrpSpPr>
          <p:cNvPr id="73" name="مجموعة 72">
            <a:extLst>
              <a:ext uri="{FF2B5EF4-FFF2-40B4-BE49-F238E27FC236}">
                <a16:creationId xmlns:a16="http://schemas.microsoft.com/office/drawing/2014/main" id="{8232C136-0647-4B14-ABFC-45C4E820D450}"/>
              </a:ext>
            </a:extLst>
          </p:cNvPr>
          <p:cNvGrpSpPr/>
          <p:nvPr/>
        </p:nvGrpSpPr>
        <p:grpSpPr>
          <a:xfrm>
            <a:off x="889107" y="4241391"/>
            <a:ext cx="1001890" cy="720338"/>
            <a:chOff x="10676452" y="5504201"/>
            <a:chExt cx="1001890" cy="720338"/>
          </a:xfrm>
        </p:grpSpPr>
        <p:pic>
          <p:nvPicPr>
            <p:cNvPr id="71" name="رسم 70" descr="ملف تعريف ذكر">
              <a:extLst>
                <a:ext uri="{FF2B5EF4-FFF2-40B4-BE49-F238E27FC236}">
                  <a16:creationId xmlns:a16="http://schemas.microsoft.com/office/drawing/2014/main" id="{5ACE322B-7728-4734-8DFC-52447F49B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76452" y="5504201"/>
              <a:ext cx="654300" cy="654300"/>
            </a:xfrm>
            <a:prstGeom prst="rect">
              <a:avLst/>
            </a:prstGeom>
          </p:spPr>
        </p:pic>
        <p:pic>
          <p:nvPicPr>
            <p:cNvPr id="72" name="رسم 71" descr="ملف تعريف ذكر">
              <a:extLst>
                <a:ext uri="{FF2B5EF4-FFF2-40B4-BE49-F238E27FC236}">
                  <a16:creationId xmlns:a16="http://schemas.microsoft.com/office/drawing/2014/main" id="{AC944AD9-18E2-4697-9B02-115D4A4B8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024042" y="5570239"/>
              <a:ext cx="654300" cy="654300"/>
            </a:xfrm>
            <a:prstGeom prst="rect">
              <a:avLst/>
            </a:prstGeom>
          </p:spPr>
        </p:pic>
      </p:grpSp>
      <p:pic>
        <p:nvPicPr>
          <p:cNvPr id="66" name="رسم 65" descr="ساعة رملية">
            <a:extLst>
              <a:ext uri="{FF2B5EF4-FFF2-40B4-BE49-F238E27FC236}">
                <a16:creationId xmlns:a16="http://schemas.microsoft.com/office/drawing/2014/main" id="{E89A8793-E6A5-4391-A786-DDA3242751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88448" y="4011777"/>
            <a:ext cx="914400" cy="914400"/>
          </a:xfrm>
          <a:prstGeom prst="rect">
            <a:avLst/>
          </a:prstGeom>
        </p:spPr>
      </p:pic>
      <p:sp>
        <p:nvSpPr>
          <p:cNvPr id="68" name="مستطيل 67">
            <a:extLst>
              <a:ext uri="{FF2B5EF4-FFF2-40B4-BE49-F238E27FC236}">
                <a16:creationId xmlns:a16="http://schemas.microsoft.com/office/drawing/2014/main" id="{478CA3A4-5BA3-463A-B04A-6E14F3CE557F}"/>
              </a:ext>
            </a:extLst>
          </p:cNvPr>
          <p:cNvSpPr/>
          <p:nvPr/>
        </p:nvSpPr>
        <p:spPr>
          <a:xfrm>
            <a:off x="9925307" y="3135225"/>
            <a:ext cx="19836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ar-SA" sz="36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عدد الكتب</a:t>
            </a:r>
          </a:p>
        </p:txBody>
      </p:sp>
      <p:sp>
        <p:nvSpPr>
          <p:cNvPr id="69" name="مستطيل 68">
            <a:extLst>
              <a:ext uri="{FF2B5EF4-FFF2-40B4-BE49-F238E27FC236}">
                <a16:creationId xmlns:a16="http://schemas.microsoft.com/office/drawing/2014/main" id="{C27808F6-C3DE-4392-88E6-3B94D8EB121B}"/>
              </a:ext>
            </a:extLst>
          </p:cNvPr>
          <p:cNvSpPr/>
          <p:nvPr/>
        </p:nvSpPr>
        <p:spPr>
          <a:xfrm>
            <a:off x="9545565" y="4307429"/>
            <a:ext cx="274312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40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مـدة الاعارة</a:t>
            </a:r>
            <a:endParaRPr lang="ar-SA" sz="4000" b="0" cap="none" spc="0" dirty="0">
              <a:ln w="0"/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70" name="مستطيل 69">
            <a:extLst>
              <a:ext uri="{FF2B5EF4-FFF2-40B4-BE49-F238E27FC236}">
                <a16:creationId xmlns:a16="http://schemas.microsoft.com/office/drawing/2014/main" id="{B8A6E39A-04F6-4855-9322-DF54A390DBDC}"/>
              </a:ext>
            </a:extLst>
          </p:cNvPr>
          <p:cNvSpPr/>
          <p:nvPr/>
        </p:nvSpPr>
        <p:spPr>
          <a:xfrm>
            <a:off x="9580405" y="1584568"/>
            <a:ext cx="274312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32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مسمى الفئة </a:t>
            </a:r>
          </a:p>
        </p:txBody>
      </p:sp>
      <p:pic>
        <p:nvPicPr>
          <p:cNvPr id="74" name="رسم 73" descr="كتب">
            <a:extLst>
              <a:ext uri="{FF2B5EF4-FFF2-40B4-BE49-F238E27FC236}">
                <a16:creationId xmlns:a16="http://schemas.microsoft.com/office/drawing/2014/main" id="{8F9E4D6B-8219-4AD6-9FDA-8A03BD3F74B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105323" y="28777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61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38">
            <a:extLst>
              <a:ext uri="{FF2B5EF4-FFF2-40B4-BE49-F238E27FC236}">
                <a16:creationId xmlns:a16="http://schemas.microsoft.com/office/drawing/2014/main" id="{E5473B00-EF9A-4255-B1C8-AFA405D34163}"/>
              </a:ext>
            </a:extLst>
          </p:cNvPr>
          <p:cNvSpPr/>
          <p:nvPr/>
        </p:nvSpPr>
        <p:spPr>
          <a:xfrm>
            <a:off x="5240977" y="2007340"/>
            <a:ext cx="185303" cy="18530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39">
            <a:extLst>
              <a:ext uri="{FF2B5EF4-FFF2-40B4-BE49-F238E27FC236}">
                <a16:creationId xmlns:a16="http://schemas.microsoft.com/office/drawing/2014/main" id="{BD90160B-2FC8-4F48-BEEA-18B3889625B8}"/>
              </a:ext>
            </a:extLst>
          </p:cNvPr>
          <p:cNvCxnSpPr>
            <a:cxnSpLocks/>
          </p:cNvCxnSpPr>
          <p:nvPr/>
        </p:nvCxnSpPr>
        <p:spPr>
          <a:xfrm flipV="1">
            <a:off x="5391133" y="1131225"/>
            <a:ext cx="1264275" cy="90550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40">
            <a:extLst>
              <a:ext uri="{FF2B5EF4-FFF2-40B4-BE49-F238E27FC236}">
                <a16:creationId xmlns:a16="http://schemas.microsoft.com/office/drawing/2014/main" id="{46337DC5-8255-4E5F-97C7-B70EC9DB115A}"/>
              </a:ext>
            </a:extLst>
          </p:cNvPr>
          <p:cNvCxnSpPr>
            <a:cxnSpLocks/>
          </p:cNvCxnSpPr>
          <p:nvPr/>
        </p:nvCxnSpPr>
        <p:spPr>
          <a:xfrm>
            <a:off x="6649058" y="1131225"/>
            <a:ext cx="314148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مستطيل 39">
            <a:extLst>
              <a:ext uri="{FF2B5EF4-FFF2-40B4-BE49-F238E27FC236}">
                <a16:creationId xmlns:a16="http://schemas.microsoft.com/office/drawing/2014/main" id="{D8BF173B-0999-4580-B00C-F4A53CF40144}"/>
              </a:ext>
            </a:extLst>
          </p:cNvPr>
          <p:cNvSpPr/>
          <p:nvPr/>
        </p:nvSpPr>
        <p:spPr>
          <a:xfrm>
            <a:off x="7016152" y="436423"/>
            <a:ext cx="373481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الطـلـبــة </a:t>
            </a:r>
            <a:endParaRPr lang="ar-SA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5" name="مستطيل 44">
            <a:extLst>
              <a:ext uri="{FF2B5EF4-FFF2-40B4-BE49-F238E27FC236}">
                <a16:creationId xmlns:a16="http://schemas.microsoft.com/office/drawing/2014/main" id="{DFF5D163-C7E1-4D38-8BD5-5736868E1820}"/>
              </a:ext>
            </a:extLst>
          </p:cNvPr>
          <p:cNvSpPr/>
          <p:nvPr/>
        </p:nvSpPr>
        <p:spPr>
          <a:xfrm>
            <a:off x="6604026" y="1549510"/>
            <a:ext cx="29658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36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طلبة بكالوريوس</a:t>
            </a:r>
            <a:r>
              <a:rPr lang="ar-SA" sz="36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</a:p>
        </p:txBody>
      </p:sp>
      <p:sp>
        <p:nvSpPr>
          <p:cNvPr id="48" name="مستطيل 47">
            <a:extLst>
              <a:ext uri="{FF2B5EF4-FFF2-40B4-BE49-F238E27FC236}">
                <a16:creationId xmlns:a16="http://schemas.microsoft.com/office/drawing/2014/main" id="{B0077AD3-1608-4342-B17E-BE4973BF2613}"/>
              </a:ext>
            </a:extLst>
          </p:cNvPr>
          <p:cNvSpPr/>
          <p:nvPr/>
        </p:nvSpPr>
        <p:spPr>
          <a:xfrm>
            <a:off x="8618791" y="2430497"/>
            <a:ext cx="548548" cy="923330"/>
          </a:xfrm>
          <a:prstGeom prst="rect">
            <a:avLst/>
          </a:prstGeom>
          <a:noFill/>
          <a:effectLst>
            <a:glow rad="139700">
              <a:srgbClr val="34B2E4">
                <a:alpha val="40000"/>
              </a:srgb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b="0" cap="none" spc="0" dirty="0">
                <a:ln w="0"/>
                <a:solidFill>
                  <a:schemeClr val="tx1"/>
                </a:solidFill>
                <a:effectLst>
                  <a:glow rad="63500">
                    <a:srgbClr val="92D05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cxnSp>
        <p:nvCxnSpPr>
          <p:cNvPr id="60" name="Straight Connector 40">
            <a:extLst>
              <a:ext uri="{FF2B5EF4-FFF2-40B4-BE49-F238E27FC236}">
                <a16:creationId xmlns:a16="http://schemas.microsoft.com/office/drawing/2014/main" id="{4B54D762-7F4F-4859-8116-C84E91BEC800}"/>
              </a:ext>
            </a:extLst>
          </p:cNvPr>
          <p:cNvCxnSpPr>
            <a:cxnSpLocks/>
          </p:cNvCxnSpPr>
          <p:nvPr/>
        </p:nvCxnSpPr>
        <p:spPr>
          <a:xfrm>
            <a:off x="9790545" y="1111008"/>
            <a:ext cx="0" cy="333814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مستطيل 61">
            <a:extLst>
              <a:ext uri="{FF2B5EF4-FFF2-40B4-BE49-F238E27FC236}">
                <a16:creationId xmlns:a16="http://schemas.microsoft.com/office/drawing/2014/main" id="{1B243AC6-95F6-449A-8788-240C9C678BC8}"/>
              </a:ext>
            </a:extLst>
          </p:cNvPr>
          <p:cNvSpPr/>
          <p:nvPr/>
        </p:nvSpPr>
        <p:spPr>
          <a:xfrm>
            <a:off x="8226081" y="3656070"/>
            <a:ext cx="13500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3600" dirty="0">
                <a:ln w="0"/>
              </a:rPr>
              <a:t>20 </a:t>
            </a:r>
            <a:r>
              <a:rPr lang="ar-SA" sz="36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يوم</a:t>
            </a:r>
            <a:endParaRPr lang="ar-SA" sz="3600" b="0" cap="none" spc="0" dirty="0">
              <a:ln w="0"/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1" name="شكل حر: شكل 40">
            <a:extLst>
              <a:ext uri="{FF2B5EF4-FFF2-40B4-BE49-F238E27FC236}">
                <a16:creationId xmlns:a16="http://schemas.microsoft.com/office/drawing/2014/main" id="{8D22299B-4DBF-4EF9-B627-DD692770732F}"/>
              </a:ext>
            </a:extLst>
          </p:cNvPr>
          <p:cNvSpPr/>
          <p:nvPr/>
        </p:nvSpPr>
        <p:spPr>
          <a:xfrm>
            <a:off x="3107360" y="1362853"/>
            <a:ext cx="1849661" cy="2608867"/>
          </a:xfrm>
          <a:custGeom>
            <a:avLst/>
            <a:gdLst>
              <a:gd name="connsiteX0" fmla="*/ 0 w 1849661"/>
              <a:gd name="connsiteY0" fmla="*/ 0 h 2608867"/>
              <a:gd name="connsiteX1" fmla="*/ 244391 w 1849661"/>
              <a:gd name="connsiteY1" fmla="*/ 12341 h 2608867"/>
              <a:gd name="connsiteX2" fmla="*/ 1823083 w 1849661"/>
              <a:gd name="connsiteY2" fmla="*/ 763317 h 2608867"/>
              <a:gd name="connsiteX3" fmla="*/ 1849661 w 1849661"/>
              <a:gd name="connsiteY3" fmla="*/ 792560 h 2608867"/>
              <a:gd name="connsiteX4" fmla="*/ 7232 w 1849661"/>
              <a:gd name="connsiteY4" fmla="*/ 2608867 h 2608867"/>
              <a:gd name="connsiteX5" fmla="*/ 0 w 1849661"/>
              <a:gd name="connsiteY5" fmla="*/ 2608867 h 2608867"/>
              <a:gd name="connsiteX6" fmla="*/ 0 w 1849661"/>
              <a:gd name="connsiteY6" fmla="*/ 0 h 260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9661" h="2608867">
                <a:moveTo>
                  <a:pt x="0" y="0"/>
                </a:moveTo>
                <a:lnTo>
                  <a:pt x="244391" y="12341"/>
                </a:lnTo>
                <a:cubicBezTo>
                  <a:pt x="858575" y="74715"/>
                  <a:pt x="1409805" y="350040"/>
                  <a:pt x="1823083" y="763317"/>
                </a:cubicBezTo>
                <a:lnTo>
                  <a:pt x="1849661" y="792560"/>
                </a:lnTo>
                <a:lnTo>
                  <a:pt x="7232" y="2608867"/>
                </a:lnTo>
                <a:lnTo>
                  <a:pt x="0" y="260886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44" name="شكل حر: شكل 43">
            <a:extLst>
              <a:ext uri="{FF2B5EF4-FFF2-40B4-BE49-F238E27FC236}">
                <a16:creationId xmlns:a16="http://schemas.microsoft.com/office/drawing/2014/main" id="{1C52024E-6A3B-4F93-8702-FD67B5B3CF29}"/>
              </a:ext>
            </a:extLst>
          </p:cNvPr>
          <p:cNvSpPr/>
          <p:nvPr/>
        </p:nvSpPr>
        <p:spPr>
          <a:xfrm>
            <a:off x="1197736" y="1362893"/>
            <a:ext cx="1863905" cy="2604161"/>
          </a:xfrm>
          <a:custGeom>
            <a:avLst/>
            <a:gdLst>
              <a:gd name="connsiteX0" fmla="*/ 1863905 w 1863905"/>
              <a:gd name="connsiteY0" fmla="*/ 0 h 2604161"/>
              <a:gd name="connsiteX1" fmla="*/ 1863905 w 1863905"/>
              <a:gd name="connsiteY1" fmla="*/ 2604161 h 2604161"/>
              <a:gd name="connsiteX2" fmla="*/ 0 w 1863905"/>
              <a:gd name="connsiteY2" fmla="*/ 809059 h 2604161"/>
              <a:gd name="connsiteX3" fmla="*/ 41609 w 1863905"/>
              <a:gd name="connsiteY3" fmla="*/ 763277 h 2604161"/>
              <a:gd name="connsiteX4" fmla="*/ 1620301 w 1863905"/>
              <a:gd name="connsiteY4" fmla="*/ 12301 h 2604161"/>
              <a:gd name="connsiteX5" fmla="*/ 1863905 w 1863905"/>
              <a:gd name="connsiteY5" fmla="*/ 0 h 260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3905" h="2604161">
                <a:moveTo>
                  <a:pt x="1863905" y="0"/>
                </a:moveTo>
                <a:lnTo>
                  <a:pt x="1863905" y="2604161"/>
                </a:lnTo>
                <a:lnTo>
                  <a:pt x="0" y="809059"/>
                </a:lnTo>
                <a:lnTo>
                  <a:pt x="41609" y="763277"/>
                </a:lnTo>
                <a:cubicBezTo>
                  <a:pt x="454887" y="350000"/>
                  <a:pt x="1006117" y="74675"/>
                  <a:pt x="1620301" y="12301"/>
                </a:cubicBezTo>
                <a:lnTo>
                  <a:pt x="1863905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46" name="شكل حر: شكل 45">
            <a:extLst>
              <a:ext uri="{FF2B5EF4-FFF2-40B4-BE49-F238E27FC236}">
                <a16:creationId xmlns:a16="http://schemas.microsoft.com/office/drawing/2014/main" id="{2B9904B5-8A4A-4486-9D77-6B818AC62BAE}"/>
              </a:ext>
            </a:extLst>
          </p:cNvPr>
          <p:cNvSpPr/>
          <p:nvPr/>
        </p:nvSpPr>
        <p:spPr>
          <a:xfrm>
            <a:off x="3179715" y="2189273"/>
            <a:ext cx="2515179" cy="1782446"/>
          </a:xfrm>
          <a:custGeom>
            <a:avLst/>
            <a:gdLst>
              <a:gd name="connsiteX0" fmla="*/ 1808080 w 2515179"/>
              <a:gd name="connsiteY0" fmla="*/ 0 h 1782446"/>
              <a:gd name="connsiteX1" fmla="*/ 1919182 w 2515179"/>
              <a:gd name="connsiteY1" fmla="*/ 122243 h 1782446"/>
              <a:gd name="connsiteX2" fmla="*/ 2515179 w 2515179"/>
              <a:gd name="connsiteY2" fmla="*/ 1782445 h 1782446"/>
              <a:gd name="connsiteX3" fmla="*/ 2515179 w 2515179"/>
              <a:gd name="connsiteY3" fmla="*/ 1782446 h 1782446"/>
              <a:gd name="connsiteX4" fmla="*/ 0 w 2515179"/>
              <a:gd name="connsiteY4" fmla="*/ 1782446 h 1782446"/>
              <a:gd name="connsiteX5" fmla="*/ 1808080 w 2515179"/>
              <a:gd name="connsiteY5" fmla="*/ 0 h 178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15179" h="1782446">
                <a:moveTo>
                  <a:pt x="1808080" y="0"/>
                </a:moveTo>
                <a:lnTo>
                  <a:pt x="1919182" y="122243"/>
                </a:lnTo>
                <a:cubicBezTo>
                  <a:pt x="2291514" y="573405"/>
                  <a:pt x="2515179" y="1151805"/>
                  <a:pt x="2515179" y="1782445"/>
                </a:cubicBezTo>
                <a:lnTo>
                  <a:pt x="2515179" y="1782446"/>
                </a:lnTo>
                <a:lnTo>
                  <a:pt x="0" y="1782446"/>
                </a:lnTo>
                <a:lnTo>
                  <a:pt x="180808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68000">
                <a:srgbClr val="A6D86E"/>
              </a:gs>
              <a:gs pos="34000">
                <a:srgbClr val="C9E7A7"/>
              </a:gs>
              <a:gs pos="0">
                <a:schemeClr val="bg1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47" name="شكل حر: شكل 46">
            <a:extLst>
              <a:ext uri="{FF2B5EF4-FFF2-40B4-BE49-F238E27FC236}">
                <a16:creationId xmlns:a16="http://schemas.microsoft.com/office/drawing/2014/main" id="{DFC4DB2D-5727-4DB4-95AE-E8B5354CB45B}"/>
              </a:ext>
            </a:extLst>
          </p:cNvPr>
          <p:cNvSpPr/>
          <p:nvPr/>
        </p:nvSpPr>
        <p:spPr>
          <a:xfrm>
            <a:off x="474893" y="2205799"/>
            <a:ext cx="2525686" cy="1765921"/>
          </a:xfrm>
          <a:custGeom>
            <a:avLst/>
            <a:gdLst>
              <a:gd name="connsiteX0" fmla="*/ 692080 w 2525686"/>
              <a:gd name="connsiteY0" fmla="*/ 0 h 1765921"/>
              <a:gd name="connsiteX1" fmla="*/ 2525686 w 2525686"/>
              <a:gd name="connsiteY1" fmla="*/ 1765921 h 1765921"/>
              <a:gd name="connsiteX2" fmla="*/ 0 w 2525686"/>
              <a:gd name="connsiteY2" fmla="*/ 1765921 h 1765921"/>
              <a:gd name="connsiteX3" fmla="*/ 0 w 2525686"/>
              <a:gd name="connsiteY3" fmla="*/ 1765920 h 1765921"/>
              <a:gd name="connsiteX4" fmla="*/ 595997 w 2525686"/>
              <a:gd name="connsiteY4" fmla="*/ 105718 h 1765921"/>
              <a:gd name="connsiteX5" fmla="*/ 692080 w 2525686"/>
              <a:gd name="connsiteY5" fmla="*/ 0 h 176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5686" h="1765921">
                <a:moveTo>
                  <a:pt x="692080" y="0"/>
                </a:moveTo>
                <a:lnTo>
                  <a:pt x="2525686" y="1765921"/>
                </a:lnTo>
                <a:lnTo>
                  <a:pt x="0" y="1765921"/>
                </a:lnTo>
                <a:lnTo>
                  <a:pt x="0" y="1765920"/>
                </a:lnTo>
                <a:cubicBezTo>
                  <a:pt x="0" y="1135280"/>
                  <a:pt x="223665" y="556880"/>
                  <a:pt x="595997" y="105718"/>
                </a:cubicBezTo>
                <a:lnTo>
                  <a:pt x="69208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49" name="شكل حر: شكل 48">
            <a:extLst>
              <a:ext uri="{FF2B5EF4-FFF2-40B4-BE49-F238E27FC236}">
                <a16:creationId xmlns:a16="http://schemas.microsoft.com/office/drawing/2014/main" id="{1982C5BC-70D3-40F3-9E00-8AFB5EFA65AF}"/>
              </a:ext>
            </a:extLst>
          </p:cNvPr>
          <p:cNvSpPr/>
          <p:nvPr/>
        </p:nvSpPr>
        <p:spPr>
          <a:xfrm>
            <a:off x="477202" y="4017438"/>
            <a:ext cx="2581049" cy="1801322"/>
          </a:xfrm>
          <a:custGeom>
            <a:avLst/>
            <a:gdLst>
              <a:gd name="connsiteX0" fmla="*/ 0 w 2581049"/>
              <a:gd name="connsiteY0" fmla="*/ 0 h 1801322"/>
              <a:gd name="connsiteX1" fmla="*/ 2570849 w 2581049"/>
              <a:gd name="connsiteY1" fmla="*/ 0 h 1801322"/>
              <a:gd name="connsiteX2" fmla="*/ 2581049 w 2581049"/>
              <a:gd name="connsiteY2" fmla="*/ 9824 h 1801322"/>
              <a:gd name="connsiteX3" fmla="*/ 763786 w 2581049"/>
              <a:gd name="connsiteY3" fmla="*/ 1801322 h 1801322"/>
              <a:gd name="connsiteX4" fmla="*/ 762143 w 2581049"/>
              <a:gd name="connsiteY4" fmla="*/ 1799829 h 1801322"/>
              <a:gd name="connsiteX5" fmla="*/ 11167 w 2581049"/>
              <a:gd name="connsiteY5" fmla="*/ 221137 h 1801322"/>
              <a:gd name="connsiteX6" fmla="*/ 0 w 2581049"/>
              <a:gd name="connsiteY6" fmla="*/ 0 h 180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1049" h="1801322">
                <a:moveTo>
                  <a:pt x="0" y="0"/>
                </a:moveTo>
                <a:lnTo>
                  <a:pt x="2570849" y="0"/>
                </a:lnTo>
                <a:lnTo>
                  <a:pt x="2581049" y="9824"/>
                </a:lnTo>
                <a:lnTo>
                  <a:pt x="763786" y="1801322"/>
                </a:lnTo>
                <a:lnTo>
                  <a:pt x="762143" y="1799829"/>
                </a:lnTo>
                <a:cubicBezTo>
                  <a:pt x="348866" y="1386551"/>
                  <a:pt x="73541" y="835321"/>
                  <a:pt x="11167" y="22113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52" name="شكل حر: شكل 51">
            <a:extLst>
              <a:ext uri="{FF2B5EF4-FFF2-40B4-BE49-F238E27FC236}">
                <a16:creationId xmlns:a16="http://schemas.microsoft.com/office/drawing/2014/main" id="{ADB6ADB0-9E66-4D7F-9A0F-E01D759FD1A5}"/>
              </a:ext>
            </a:extLst>
          </p:cNvPr>
          <p:cNvSpPr/>
          <p:nvPr/>
        </p:nvSpPr>
        <p:spPr>
          <a:xfrm>
            <a:off x="3123760" y="4017438"/>
            <a:ext cx="2568824" cy="1772956"/>
          </a:xfrm>
          <a:custGeom>
            <a:avLst/>
            <a:gdLst>
              <a:gd name="connsiteX0" fmla="*/ 9577 w 2568824"/>
              <a:gd name="connsiteY0" fmla="*/ 0 h 1772956"/>
              <a:gd name="connsiteX1" fmla="*/ 2568824 w 2568824"/>
              <a:gd name="connsiteY1" fmla="*/ 0 h 1772956"/>
              <a:gd name="connsiteX2" fmla="*/ 2557658 w 2568824"/>
              <a:gd name="connsiteY2" fmla="*/ 221137 h 1772956"/>
              <a:gd name="connsiteX3" fmla="*/ 1975136 w 2568824"/>
              <a:gd name="connsiteY3" fmla="*/ 1614482 h 1772956"/>
              <a:gd name="connsiteX4" fmla="*/ 1831106 w 2568824"/>
              <a:gd name="connsiteY4" fmla="*/ 1772956 h 1772956"/>
              <a:gd name="connsiteX5" fmla="*/ 0 w 2568824"/>
              <a:gd name="connsiteY5" fmla="*/ 9442 h 1772956"/>
              <a:gd name="connsiteX6" fmla="*/ 9577 w 2568824"/>
              <a:gd name="connsiteY6" fmla="*/ 0 h 177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8824" h="1772956">
                <a:moveTo>
                  <a:pt x="9577" y="0"/>
                </a:moveTo>
                <a:lnTo>
                  <a:pt x="2568824" y="0"/>
                </a:lnTo>
                <a:lnTo>
                  <a:pt x="2557658" y="221137"/>
                </a:lnTo>
                <a:cubicBezTo>
                  <a:pt x="2504195" y="747581"/>
                  <a:pt x="2294277" y="1227772"/>
                  <a:pt x="1975136" y="1614482"/>
                </a:cubicBezTo>
                <a:lnTo>
                  <a:pt x="1831106" y="1772956"/>
                </a:lnTo>
                <a:lnTo>
                  <a:pt x="0" y="9442"/>
                </a:lnTo>
                <a:lnTo>
                  <a:pt x="9577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54" name="شكل حر: شكل 53">
            <a:extLst>
              <a:ext uri="{FF2B5EF4-FFF2-40B4-BE49-F238E27FC236}">
                <a16:creationId xmlns:a16="http://schemas.microsoft.com/office/drawing/2014/main" id="{5231C319-2436-43B9-B3BD-ABCDF8F81565}"/>
              </a:ext>
            </a:extLst>
          </p:cNvPr>
          <p:cNvSpPr/>
          <p:nvPr/>
        </p:nvSpPr>
        <p:spPr>
          <a:xfrm>
            <a:off x="3107360" y="4074558"/>
            <a:ext cx="1816097" cy="2506026"/>
          </a:xfrm>
          <a:custGeom>
            <a:avLst/>
            <a:gdLst>
              <a:gd name="connsiteX0" fmla="*/ 0 w 1816097"/>
              <a:gd name="connsiteY0" fmla="*/ 0 h 2506026"/>
              <a:gd name="connsiteX1" fmla="*/ 1816097 w 1816097"/>
              <a:gd name="connsiteY1" fmla="*/ 1749059 h 2506026"/>
              <a:gd name="connsiteX2" fmla="*/ 1637736 w 1816097"/>
              <a:gd name="connsiteY2" fmla="*/ 1911163 h 2506026"/>
              <a:gd name="connsiteX3" fmla="*/ 244391 w 1816097"/>
              <a:gd name="connsiteY3" fmla="*/ 2493685 h 2506026"/>
              <a:gd name="connsiteX4" fmla="*/ 0 w 1816097"/>
              <a:gd name="connsiteY4" fmla="*/ 2506026 h 2506026"/>
              <a:gd name="connsiteX5" fmla="*/ 0 w 1816097"/>
              <a:gd name="connsiteY5" fmla="*/ 0 h 250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6097" h="2506026">
                <a:moveTo>
                  <a:pt x="0" y="0"/>
                </a:moveTo>
                <a:lnTo>
                  <a:pt x="1816097" y="1749059"/>
                </a:lnTo>
                <a:lnTo>
                  <a:pt x="1637736" y="1911163"/>
                </a:lnTo>
                <a:cubicBezTo>
                  <a:pt x="1251026" y="2230305"/>
                  <a:pt x="770835" y="2440222"/>
                  <a:pt x="244391" y="2493685"/>
                </a:cubicBezTo>
                <a:lnTo>
                  <a:pt x="0" y="250602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55" name="شكل حر: شكل 54">
            <a:extLst>
              <a:ext uri="{FF2B5EF4-FFF2-40B4-BE49-F238E27FC236}">
                <a16:creationId xmlns:a16="http://schemas.microsoft.com/office/drawing/2014/main" id="{525C9595-C49D-4871-92FB-639B34FFEF4E}"/>
              </a:ext>
            </a:extLst>
          </p:cNvPr>
          <p:cNvSpPr/>
          <p:nvPr/>
        </p:nvSpPr>
        <p:spPr>
          <a:xfrm>
            <a:off x="1274872" y="4088120"/>
            <a:ext cx="1786769" cy="2492425"/>
          </a:xfrm>
          <a:custGeom>
            <a:avLst/>
            <a:gdLst>
              <a:gd name="connsiteX0" fmla="*/ 1786769 w 1786769"/>
              <a:gd name="connsiteY0" fmla="*/ 0 h 2492425"/>
              <a:gd name="connsiteX1" fmla="*/ 1786769 w 1786769"/>
              <a:gd name="connsiteY1" fmla="*/ 2492425 h 2492425"/>
              <a:gd name="connsiteX2" fmla="*/ 1543165 w 1786769"/>
              <a:gd name="connsiteY2" fmla="*/ 2480124 h 2492425"/>
              <a:gd name="connsiteX3" fmla="*/ 149820 w 1786769"/>
              <a:gd name="connsiteY3" fmla="*/ 1897602 h 2492425"/>
              <a:gd name="connsiteX4" fmla="*/ 0 w 1786769"/>
              <a:gd name="connsiteY4" fmla="*/ 1761437 h 2492425"/>
              <a:gd name="connsiteX5" fmla="*/ 1786769 w 1786769"/>
              <a:gd name="connsiteY5" fmla="*/ 0 h 249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6769" h="2492425">
                <a:moveTo>
                  <a:pt x="1786769" y="0"/>
                </a:moveTo>
                <a:lnTo>
                  <a:pt x="1786769" y="2492425"/>
                </a:lnTo>
                <a:lnTo>
                  <a:pt x="1543165" y="2480124"/>
                </a:lnTo>
                <a:cubicBezTo>
                  <a:pt x="1016721" y="2426661"/>
                  <a:pt x="536530" y="2216744"/>
                  <a:pt x="149820" y="1897602"/>
                </a:cubicBezTo>
                <a:lnTo>
                  <a:pt x="0" y="1761437"/>
                </a:lnTo>
                <a:lnTo>
                  <a:pt x="1786769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36" name="دائرة: مجوفة 35">
            <a:extLst>
              <a:ext uri="{FF2B5EF4-FFF2-40B4-BE49-F238E27FC236}">
                <a16:creationId xmlns:a16="http://schemas.microsoft.com/office/drawing/2014/main" id="{9C830E92-E50E-4939-A924-2AFDAB4BCC58}"/>
              </a:ext>
            </a:extLst>
          </p:cNvPr>
          <p:cNvSpPr/>
          <p:nvPr/>
        </p:nvSpPr>
        <p:spPr>
          <a:xfrm>
            <a:off x="365809" y="1321762"/>
            <a:ext cx="5426615" cy="5261563"/>
          </a:xfrm>
          <a:prstGeom prst="donut">
            <a:avLst>
              <a:gd name="adj" fmla="val 1974"/>
            </a:avLst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56" name="Oval 36">
            <a:extLst>
              <a:ext uri="{FF2B5EF4-FFF2-40B4-BE49-F238E27FC236}">
                <a16:creationId xmlns:a16="http://schemas.microsoft.com/office/drawing/2014/main" id="{1AF65EB0-56F5-4560-81FC-B6D6D298A169}"/>
              </a:ext>
            </a:extLst>
          </p:cNvPr>
          <p:cNvSpPr/>
          <p:nvPr/>
        </p:nvSpPr>
        <p:spPr>
          <a:xfrm>
            <a:off x="2524097" y="3355774"/>
            <a:ext cx="1181100" cy="1181100"/>
          </a:xfrm>
          <a:prstGeom prst="ellipse">
            <a:avLst/>
          </a:prstGeom>
          <a:gradFill flip="none" rotWithShape="1">
            <a:gsLst>
              <a:gs pos="4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57" name="Graphic 37" descr="Play">
            <a:extLst>
              <a:ext uri="{FF2B5EF4-FFF2-40B4-BE49-F238E27FC236}">
                <a16:creationId xmlns:a16="http://schemas.microsoft.com/office/drawing/2014/main" id="{41C2F154-7CFB-432B-9E78-F66907DCE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4090" y="3656070"/>
            <a:ext cx="621968" cy="621968"/>
          </a:xfrm>
          <a:prstGeom prst="rect">
            <a:avLst/>
          </a:prstGeom>
        </p:spPr>
      </p:pic>
      <p:pic>
        <p:nvPicPr>
          <p:cNvPr id="14" name="رسم 13" descr="رجل">
            <a:extLst>
              <a:ext uri="{FF2B5EF4-FFF2-40B4-BE49-F238E27FC236}">
                <a16:creationId xmlns:a16="http://schemas.microsoft.com/office/drawing/2014/main" id="{4BF66C1A-1028-48F1-A318-A2A08AA23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7588" y="5014322"/>
            <a:ext cx="914400" cy="914400"/>
          </a:xfrm>
          <a:prstGeom prst="rect">
            <a:avLst/>
          </a:prstGeom>
        </p:spPr>
      </p:pic>
      <p:pic>
        <p:nvPicPr>
          <p:cNvPr id="21" name="رسم 20" descr="مستخدم">
            <a:extLst>
              <a:ext uri="{FF2B5EF4-FFF2-40B4-BE49-F238E27FC236}">
                <a16:creationId xmlns:a16="http://schemas.microsoft.com/office/drawing/2014/main" id="{95458E31-17D4-4199-99EF-2C6D6778CB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37122" y="4108960"/>
            <a:ext cx="914400" cy="914400"/>
          </a:xfrm>
          <a:prstGeom prst="rect">
            <a:avLst/>
          </a:prstGeom>
        </p:spPr>
      </p:pic>
      <p:pic>
        <p:nvPicPr>
          <p:cNvPr id="23" name="رسم 22" descr="مستخدمون">
            <a:extLst>
              <a:ext uri="{FF2B5EF4-FFF2-40B4-BE49-F238E27FC236}">
                <a16:creationId xmlns:a16="http://schemas.microsoft.com/office/drawing/2014/main" id="{3269C787-0651-419C-985F-45721AD603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29414" y="1833726"/>
            <a:ext cx="914400" cy="914400"/>
          </a:xfrm>
          <a:prstGeom prst="rect">
            <a:avLst/>
          </a:prstGeom>
        </p:spPr>
      </p:pic>
      <p:pic>
        <p:nvPicPr>
          <p:cNvPr id="27" name="رسم 26" descr="ملف تعريف ذكر">
            <a:extLst>
              <a:ext uri="{FF2B5EF4-FFF2-40B4-BE49-F238E27FC236}">
                <a16:creationId xmlns:a16="http://schemas.microsoft.com/office/drawing/2014/main" id="{E79C8400-1C4C-4AE1-99CD-8902B56B9F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6037" y="2864314"/>
            <a:ext cx="914400" cy="914400"/>
          </a:xfrm>
          <a:prstGeom prst="rect">
            <a:avLst/>
          </a:prstGeom>
        </p:spPr>
      </p:pic>
      <p:grpSp>
        <p:nvGrpSpPr>
          <p:cNvPr id="35" name="مجموعة 34">
            <a:extLst>
              <a:ext uri="{FF2B5EF4-FFF2-40B4-BE49-F238E27FC236}">
                <a16:creationId xmlns:a16="http://schemas.microsoft.com/office/drawing/2014/main" id="{81E97F34-B34E-4A06-A75B-7E6EB49D1B74}"/>
              </a:ext>
            </a:extLst>
          </p:cNvPr>
          <p:cNvGrpSpPr/>
          <p:nvPr/>
        </p:nvGrpSpPr>
        <p:grpSpPr>
          <a:xfrm>
            <a:off x="4333056" y="2622123"/>
            <a:ext cx="914400" cy="1122764"/>
            <a:chOff x="8813119" y="4992837"/>
            <a:chExt cx="914400" cy="1122764"/>
          </a:xfrm>
        </p:grpSpPr>
        <p:pic>
          <p:nvPicPr>
            <p:cNvPr id="61" name="رسم 60" descr="رجل">
              <a:extLst>
                <a:ext uri="{FF2B5EF4-FFF2-40B4-BE49-F238E27FC236}">
                  <a16:creationId xmlns:a16="http://schemas.microsoft.com/office/drawing/2014/main" id="{73C8AEEB-EB54-46C6-856F-DC2FD1128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13119" y="5201201"/>
              <a:ext cx="914400" cy="914400"/>
            </a:xfrm>
            <a:prstGeom prst="rect">
              <a:avLst/>
            </a:prstGeom>
          </p:spPr>
        </p:pic>
        <p:pic>
          <p:nvPicPr>
            <p:cNvPr id="12" name="رسم 11" descr="قبعة تخرج">
              <a:extLst>
                <a:ext uri="{FF2B5EF4-FFF2-40B4-BE49-F238E27FC236}">
                  <a16:creationId xmlns:a16="http://schemas.microsoft.com/office/drawing/2014/main" id="{DFA7CE6A-B8DD-47AC-AB17-B9C31F1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1303904">
              <a:off x="9064591" y="4992837"/>
              <a:ext cx="377125" cy="377125"/>
            </a:xfrm>
            <a:prstGeom prst="rect">
              <a:avLst/>
            </a:prstGeom>
          </p:spPr>
        </p:pic>
      </p:grpSp>
      <p:pic>
        <p:nvPicPr>
          <p:cNvPr id="67" name="رسم 66" descr="قبعة تخرج">
            <a:extLst>
              <a:ext uri="{FF2B5EF4-FFF2-40B4-BE49-F238E27FC236}">
                <a16:creationId xmlns:a16="http://schemas.microsoft.com/office/drawing/2014/main" id="{31BBF8C3-E0D7-4D68-B703-8858635459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7552" y="4157591"/>
            <a:ext cx="876009" cy="876009"/>
          </a:xfrm>
          <a:prstGeom prst="rect">
            <a:avLst/>
          </a:prstGeom>
        </p:spPr>
      </p:pic>
      <p:pic>
        <p:nvPicPr>
          <p:cNvPr id="10" name="رسم 9" descr="لفة شهادة">
            <a:extLst>
              <a:ext uri="{FF2B5EF4-FFF2-40B4-BE49-F238E27FC236}">
                <a16:creationId xmlns:a16="http://schemas.microsoft.com/office/drawing/2014/main" id="{04318C28-5F4D-4614-B94C-57F09364861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1424875">
            <a:off x="1874255" y="5042157"/>
            <a:ext cx="1121831" cy="1121831"/>
          </a:xfrm>
          <a:prstGeom prst="rect">
            <a:avLst/>
          </a:prstGeom>
        </p:spPr>
      </p:pic>
      <p:grpSp>
        <p:nvGrpSpPr>
          <p:cNvPr id="73" name="مجموعة 72">
            <a:extLst>
              <a:ext uri="{FF2B5EF4-FFF2-40B4-BE49-F238E27FC236}">
                <a16:creationId xmlns:a16="http://schemas.microsoft.com/office/drawing/2014/main" id="{8232C136-0647-4B14-ABFC-45C4E820D450}"/>
              </a:ext>
            </a:extLst>
          </p:cNvPr>
          <p:cNvGrpSpPr/>
          <p:nvPr/>
        </p:nvGrpSpPr>
        <p:grpSpPr>
          <a:xfrm>
            <a:off x="1937787" y="2044537"/>
            <a:ext cx="1001890" cy="720338"/>
            <a:chOff x="10676452" y="5504201"/>
            <a:chExt cx="1001890" cy="720338"/>
          </a:xfrm>
        </p:grpSpPr>
        <p:pic>
          <p:nvPicPr>
            <p:cNvPr id="71" name="رسم 70" descr="ملف تعريف ذكر">
              <a:extLst>
                <a:ext uri="{FF2B5EF4-FFF2-40B4-BE49-F238E27FC236}">
                  <a16:creationId xmlns:a16="http://schemas.microsoft.com/office/drawing/2014/main" id="{5ACE322B-7728-4734-8DFC-52447F49B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76452" y="5504201"/>
              <a:ext cx="654300" cy="654300"/>
            </a:xfrm>
            <a:prstGeom prst="rect">
              <a:avLst/>
            </a:prstGeom>
          </p:spPr>
        </p:pic>
        <p:pic>
          <p:nvPicPr>
            <p:cNvPr id="72" name="رسم 71" descr="ملف تعريف ذكر">
              <a:extLst>
                <a:ext uri="{FF2B5EF4-FFF2-40B4-BE49-F238E27FC236}">
                  <a16:creationId xmlns:a16="http://schemas.microsoft.com/office/drawing/2014/main" id="{AC944AD9-18E2-4697-9B02-115D4A4B8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024042" y="5570239"/>
              <a:ext cx="654300" cy="654300"/>
            </a:xfrm>
            <a:prstGeom prst="rect">
              <a:avLst/>
            </a:prstGeom>
          </p:spPr>
        </p:pic>
      </p:grpSp>
      <p:pic>
        <p:nvPicPr>
          <p:cNvPr id="69" name="رسم 68" descr="ساعة رملية">
            <a:extLst>
              <a:ext uri="{FF2B5EF4-FFF2-40B4-BE49-F238E27FC236}">
                <a16:creationId xmlns:a16="http://schemas.microsoft.com/office/drawing/2014/main" id="{F548BAB1-4029-4DE3-A5F2-01B1F8B6C5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84891" y="3429000"/>
            <a:ext cx="914400" cy="914400"/>
          </a:xfrm>
          <a:prstGeom prst="rect">
            <a:avLst/>
          </a:prstGeom>
        </p:spPr>
      </p:pic>
      <p:sp>
        <p:nvSpPr>
          <p:cNvPr id="70" name="مستطيل 69">
            <a:extLst>
              <a:ext uri="{FF2B5EF4-FFF2-40B4-BE49-F238E27FC236}">
                <a16:creationId xmlns:a16="http://schemas.microsoft.com/office/drawing/2014/main" id="{1F765234-2B18-45E1-8535-2062D11C75FA}"/>
              </a:ext>
            </a:extLst>
          </p:cNvPr>
          <p:cNvSpPr/>
          <p:nvPr/>
        </p:nvSpPr>
        <p:spPr>
          <a:xfrm>
            <a:off x="9921750" y="2552448"/>
            <a:ext cx="19836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ar-SA" sz="36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عدد الكتب</a:t>
            </a:r>
          </a:p>
        </p:txBody>
      </p:sp>
      <p:sp>
        <p:nvSpPr>
          <p:cNvPr id="74" name="مستطيل 73">
            <a:extLst>
              <a:ext uri="{FF2B5EF4-FFF2-40B4-BE49-F238E27FC236}">
                <a16:creationId xmlns:a16="http://schemas.microsoft.com/office/drawing/2014/main" id="{4306AA26-7601-4583-A641-C514B545487F}"/>
              </a:ext>
            </a:extLst>
          </p:cNvPr>
          <p:cNvSpPr/>
          <p:nvPr/>
        </p:nvSpPr>
        <p:spPr>
          <a:xfrm>
            <a:off x="9542008" y="3724652"/>
            <a:ext cx="274312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40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مـدة الاعارة</a:t>
            </a:r>
            <a:endParaRPr lang="ar-SA" sz="4000" b="0" cap="none" spc="0" dirty="0">
              <a:ln w="0"/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75" name="مستطيل 74">
            <a:extLst>
              <a:ext uri="{FF2B5EF4-FFF2-40B4-BE49-F238E27FC236}">
                <a16:creationId xmlns:a16="http://schemas.microsoft.com/office/drawing/2014/main" id="{063A1850-F12A-48DB-843F-001F2AF2EC33}"/>
              </a:ext>
            </a:extLst>
          </p:cNvPr>
          <p:cNvSpPr/>
          <p:nvPr/>
        </p:nvSpPr>
        <p:spPr>
          <a:xfrm>
            <a:off x="9580405" y="1584568"/>
            <a:ext cx="274312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32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مسمى الفئة </a:t>
            </a:r>
          </a:p>
        </p:txBody>
      </p:sp>
      <p:pic>
        <p:nvPicPr>
          <p:cNvPr id="76" name="رسم 75" descr="كتب">
            <a:extLst>
              <a:ext uri="{FF2B5EF4-FFF2-40B4-BE49-F238E27FC236}">
                <a16:creationId xmlns:a16="http://schemas.microsoft.com/office/drawing/2014/main" id="{F4320EB9-BE9D-420E-9E7C-2556A76B1B1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101766" y="22949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16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38">
            <a:extLst>
              <a:ext uri="{FF2B5EF4-FFF2-40B4-BE49-F238E27FC236}">
                <a16:creationId xmlns:a16="http://schemas.microsoft.com/office/drawing/2014/main" id="{E5473B00-EF9A-4255-B1C8-AFA405D34163}"/>
              </a:ext>
            </a:extLst>
          </p:cNvPr>
          <p:cNvSpPr/>
          <p:nvPr/>
        </p:nvSpPr>
        <p:spPr>
          <a:xfrm>
            <a:off x="5240977" y="2007340"/>
            <a:ext cx="185303" cy="185303"/>
          </a:xfrm>
          <a:prstGeom prst="ellipse">
            <a:avLst/>
          </a:prstGeom>
          <a:solidFill>
            <a:srgbClr val="57D3FF"/>
          </a:solidFill>
          <a:ln>
            <a:solidFill>
              <a:srgbClr val="57D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39">
            <a:extLst>
              <a:ext uri="{FF2B5EF4-FFF2-40B4-BE49-F238E27FC236}">
                <a16:creationId xmlns:a16="http://schemas.microsoft.com/office/drawing/2014/main" id="{BD90160B-2FC8-4F48-BEEA-18B3889625B8}"/>
              </a:ext>
            </a:extLst>
          </p:cNvPr>
          <p:cNvCxnSpPr>
            <a:cxnSpLocks/>
          </p:cNvCxnSpPr>
          <p:nvPr/>
        </p:nvCxnSpPr>
        <p:spPr>
          <a:xfrm flipV="1">
            <a:off x="5391133" y="1131225"/>
            <a:ext cx="1264275" cy="905502"/>
          </a:xfrm>
          <a:prstGeom prst="line">
            <a:avLst/>
          </a:prstGeom>
          <a:ln w="38100">
            <a:solidFill>
              <a:srgbClr val="57D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40">
            <a:extLst>
              <a:ext uri="{FF2B5EF4-FFF2-40B4-BE49-F238E27FC236}">
                <a16:creationId xmlns:a16="http://schemas.microsoft.com/office/drawing/2014/main" id="{46337DC5-8255-4E5F-97C7-B70EC9DB115A}"/>
              </a:ext>
            </a:extLst>
          </p:cNvPr>
          <p:cNvCxnSpPr>
            <a:cxnSpLocks/>
          </p:cNvCxnSpPr>
          <p:nvPr/>
        </p:nvCxnSpPr>
        <p:spPr>
          <a:xfrm>
            <a:off x="6649058" y="1131225"/>
            <a:ext cx="3141487" cy="0"/>
          </a:xfrm>
          <a:prstGeom prst="line">
            <a:avLst/>
          </a:prstGeom>
          <a:ln w="38100">
            <a:solidFill>
              <a:srgbClr val="57D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مستطيل 39">
            <a:extLst>
              <a:ext uri="{FF2B5EF4-FFF2-40B4-BE49-F238E27FC236}">
                <a16:creationId xmlns:a16="http://schemas.microsoft.com/office/drawing/2014/main" id="{D8BF173B-0999-4580-B00C-F4A53CF40144}"/>
              </a:ext>
            </a:extLst>
          </p:cNvPr>
          <p:cNvSpPr/>
          <p:nvPr/>
        </p:nvSpPr>
        <p:spPr>
          <a:xfrm>
            <a:off x="7016152" y="436423"/>
            <a:ext cx="373481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الطـلـبــة </a:t>
            </a:r>
            <a:endParaRPr lang="ar-SA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5" name="مستطيل 44">
            <a:extLst>
              <a:ext uri="{FF2B5EF4-FFF2-40B4-BE49-F238E27FC236}">
                <a16:creationId xmlns:a16="http://schemas.microsoft.com/office/drawing/2014/main" id="{DFF5D163-C7E1-4D38-8BD5-5736868E1820}"/>
              </a:ext>
            </a:extLst>
          </p:cNvPr>
          <p:cNvSpPr/>
          <p:nvPr/>
        </p:nvSpPr>
        <p:spPr>
          <a:xfrm>
            <a:off x="5999376" y="1617500"/>
            <a:ext cx="3693639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ar-SA" sz="32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طلبة السنة التأهيلية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ar-SA" sz="32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طلبة الانتساب </a:t>
            </a:r>
          </a:p>
          <a:p>
            <a:pPr algn="ctr"/>
            <a:r>
              <a:rPr lang="ar-SA" sz="3600" b="0" cap="none" spc="0" dirty="0">
                <a:ln w="0"/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8" name="مستطيل 47">
            <a:extLst>
              <a:ext uri="{FF2B5EF4-FFF2-40B4-BE49-F238E27FC236}">
                <a16:creationId xmlns:a16="http://schemas.microsoft.com/office/drawing/2014/main" id="{B0077AD3-1608-4342-B17E-BE4973BF2613}"/>
              </a:ext>
            </a:extLst>
          </p:cNvPr>
          <p:cNvSpPr/>
          <p:nvPr/>
        </p:nvSpPr>
        <p:spPr>
          <a:xfrm>
            <a:off x="8537936" y="2991258"/>
            <a:ext cx="548548" cy="923330"/>
          </a:xfrm>
          <a:prstGeom prst="rect">
            <a:avLst/>
          </a:prstGeom>
          <a:noFill/>
          <a:effectLst>
            <a:glow rad="139700">
              <a:srgbClr val="34B2E4">
                <a:alpha val="40000"/>
              </a:srgb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b="0" cap="none" spc="0" dirty="0">
                <a:ln w="0"/>
                <a:solidFill>
                  <a:schemeClr val="tx1"/>
                </a:solidFill>
                <a:effectLst>
                  <a:glow rad="63500">
                    <a:srgbClr val="57D3FF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cxnSp>
        <p:nvCxnSpPr>
          <p:cNvPr id="60" name="Straight Connector 40">
            <a:extLst>
              <a:ext uri="{FF2B5EF4-FFF2-40B4-BE49-F238E27FC236}">
                <a16:creationId xmlns:a16="http://schemas.microsoft.com/office/drawing/2014/main" id="{4B54D762-7F4F-4859-8116-C84E91BEC800}"/>
              </a:ext>
            </a:extLst>
          </p:cNvPr>
          <p:cNvCxnSpPr>
            <a:cxnSpLocks/>
          </p:cNvCxnSpPr>
          <p:nvPr/>
        </p:nvCxnSpPr>
        <p:spPr>
          <a:xfrm>
            <a:off x="9790545" y="1111008"/>
            <a:ext cx="0" cy="4040595"/>
          </a:xfrm>
          <a:prstGeom prst="line">
            <a:avLst/>
          </a:prstGeom>
          <a:ln w="38100">
            <a:solidFill>
              <a:srgbClr val="57D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مستطيل 61">
            <a:extLst>
              <a:ext uri="{FF2B5EF4-FFF2-40B4-BE49-F238E27FC236}">
                <a16:creationId xmlns:a16="http://schemas.microsoft.com/office/drawing/2014/main" id="{1B243AC6-95F6-449A-8788-240C9C678BC8}"/>
              </a:ext>
            </a:extLst>
          </p:cNvPr>
          <p:cNvSpPr/>
          <p:nvPr/>
        </p:nvSpPr>
        <p:spPr>
          <a:xfrm>
            <a:off x="8133727" y="4098320"/>
            <a:ext cx="13500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3600" dirty="0">
                <a:ln w="0"/>
              </a:rPr>
              <a:t>20 </a:t>
            </a:r>
            <a:r>
              <a:rPr lang="ar-SA" sz="36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يوم</a:t>
            </a:r>
            <a:endParaRPr lang="ar-SA" sz="3600" b="0" cap="none" spc="0" dirty="0">
              <a:ln w="0"/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1" name="شكل حر: شكل 40">
            <a:extLst>
              <a:ext uri="{FF2B5EF4-FFF2-40B4-BE49-F238E27FC236}">
                <a16:creationId xmlns:a16="http://schemas.microsoft.com/office/drawing/2014/main" id="{8D22299B-4DBF-4EF9-B627-DD692770732F}"/>
              </a:ext>
            </a:extLst>
          </p:cNvPr>
          <p:cNvSpPr/>
          <p:nvPr/>
        </p:nvSpPr>
        <p:spPr>
          <a:xfrm>
            <a:off x="3107360" y="1362853"/>
            <a:ext cx="1849661" cy="2608867"/>
          </a:xfrm>
          <a:custGeom>
            <a:avLst/>
            <a:gdLst>
              <a:gd name="connsiteX0" fmla="*/ 0 w 1849661"/>
              <a:gd name="connsiteY0" fmla="*/ 0 h 2608867"/>
              <a:gd name="connsiteX1" fmla="*/ 244391 w 1849661"/>
              <a:gd name="connsiteY1" fmla="*/ 12341 h 2608867"/>
              <a:gd name="connsiteX2" fmla="*/ 1823083 w 1849661"/>
              <a:gd name="connsiteY2" fmla="*/ 763317 h 2608867"/>
              <a:gd name="connsiteX3" fmla="*/ 1849661 w 1849661"/>
              <a:gd name="connsiteY3" fmla="*/ 792560 h 2608867"/>
              <a:gd name="connsiteX4" fmla="*/ 7232 w 1849661"/>
              <a:gd name="connsiteY4" fmla="*/ 2608867 h 2608867"/>
              <a:gd name="connsiteX5" fmla="*/ 0 w 1849661"/>
              <a:gd name="connsiteY5" fmla="*/ 2608867 h 2608867"/>
              <a:gd name="connsiteX6" fmla="*/ 0 w 1849661"/>
              <a:gd name="connsiteY6" fmla="*/ 0 h 260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9661" h="2608867">
                <a:moveTo>
                  <a:pt x="0" y="0"/>
                </a:moveTo>
                <a:lnTo>
                  <a:pt x="244391" y="12341"/>
                </a:lnTo>
                <a:cubicBezTo>
                  <a:pt x="858575" y="74715"/>
                  <a:pt x="1409805" y="350040"/>
                  <a:pt x="1823083" y="763317"/>
                </a:cubicBezTo>
                <a:lnTo>
                  <a:pt x="1849661" y="792560"/>
                </a:lnTo>
                <a:lnTo>
                  <a:pt x="7232" y="2608867"/>
                </a:lnTo>
                <a:lnTo>
                  <a:pt x="0" y="260886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44" name="شكل حر: شكل 43">
            <a:extLst>
              <a:ext uri="{FF2B5EF4-FFF2-40B4-BE49-F238E27FC236}">
                <a16:creationId xmlns:a16="http://schemas.microsoft.com/office/drawing/2014/main" id="{1C52024E-6A3B-4F93-8702-FD67B5B3CF29}"/>
              </a:ext>
            </a:extLst>
          </p:cNvPr>
          <p:cNvSpPr/>
          <p:nvPr/>
        </p:nvSpPr>
        <p:spPr>
          <a:xfrm>
            <a:off x="1197736" y="1362893"/>
            <a:ext cx="1863905" cy="2604161"/>
          </a:xfrm>
          <a:custGeom>
            <a:avLst/>
            <a:gdLst>
              <a:gd name="connsiteX0" fmla="*/ 1863905 w 1863905"/>
              <a:gd name="connsiteY0" fmla="*/ 0 h 2604161"/>
              <a:gd name="connsiteX1" fmla="*/ 1863905 w 1863905"/>
              <a:gd name="connsiteY1" fmla="*/ 2604161 h 2604161"/>
              <a:gd name="connsiteX2" fmla="*/ 0 w 1863905"/>
              <a:gd name="connsiteY2" fmla="*/ 809059 h 2604161"/>
              <a:gd name="connsiteX3" fmla="*/ 41609 w 1863905"/>
              <a:gd name="connsiteY3" fmla="*/ 763277 h 2604161"/>
              <a:gd name="connsiteX4" fmla="*/ 1620301 w 1863905"/>
              <a:gd name="connsiteY4" fmla="*/ 12301 h 2604161"/>
              <a:gd name="connsiteX5" fmla="*/ 1863905 w 1863905"/>
              <a:gd name="connsiteY5" fmla="*/ 0 h 260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3905" h="2604161">
                <a:moveTo>
                  <a:pt x="1863905" y="0"/>
                </a:moveTo>
                <a:lnTo>
                  <a:pt x="1863905" y="2604161"/>
                </a:lnTo>
                <a:lnTo>
                  <a:pt x="0" y="809059"/>
                </a:lnTo>
                <a:lnTo>
                  <a:pt x="41609" y="763277"/>
                </a:lnTo>
                <a:cubicBezTo>
                  <a:pt x="454887" y="350000"/>
                  <a:pt x="1006117" y="74675"/>
                  <a:pt x="1620301" y="12301"/>
                </a:cubicBezTo>
                <a:lnTo>
                  <a:pt x="1863905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46" name="شكل حر: شكل 45">
            <a:extLst>
              <a:ext uri="{FF2B5EF4-FFF2-40B4-BE49-F238E27FC236}">
                <a16:creationId xmlns:a16="http://schemas.microsoft.com/office/drawing/2014/main" id="{2B9904B5-8A4A-4486-9D77-6B818AC62BAE}"/>
              </a:ext>
            </a:extLst>
          </p:cNvPr>
          <p:cNvSpPr/>
          <p:nvPr/>
        </p:nvSpPr>
        <p:spPr>
          <a:xfrm>
            <a:off x="3179715" y="2189273"/>
            <a:ext cx="2515179" cy="1782446"/>
          </a:xfrm>
          <a:custGeom>
            <a:avLst/>
            <a:gdLst>
              <a:gd name="connsiteX0" fmla="*/ 1808080 w 2515179"/>
              <a:gd name="connsiteY0" fmla="*/ 0 h 1782446"/>
              <a:gd name="connsiteX1" fmla="*/ 1919182 w 2515179"/>
              <a:gd name="connsiteY1" fmla="*/ 122243 h 1782446"/>
              <a:gd name="connsiteX2" fmla="*/ 2515179 w 2515179"/>
              <a:gd name="connsiteY2" fmla="*/ 1782445 h 1782446"/>
              <a:gd name="connsiteX3" fmla="*/ 2515179 w 2515179"/>
              <a:gd name="connsiteY3" fmla="*/ 1782446 h 1782446"/>
              <a:gd name="connsiteX4" fmla="*/ 0 w 2515179"/>
              <a:gd name="connsiteY4" fmla="*/ 1782446 h 1782446"/>
              <a:gd name="connsiteX5" fmla="*/ 1808080 w 2515179"/>
              <a:gd name="connsiteY5" fmla="*/ 0 h 178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15179" h="1782446">
                <a:moveTo>
                  <a:pt x="1808080" y="0"/>
                </a:moveTo>
                <a:lnTo>
                  <a:pt x="1919182" y="122243"/>
                </a:lnTo>
                <a:cubicBezTo>
                  <a:pt x="2291514" y="573405"/>
                  <a:pt x="2515179" y="1151805"/>
                  <a:pt x="2515179" y="1782445"/>
                </a:cubicBezTo>
                <a:lnTo>
                  <a:pt x="2515179" y="1782446"/>
                </a:lnTo>
                <a:lnTo>
                  <a:pt x="0" y="1782446"/>
                </a:lnTo>
                <a:lnTo>
                  <a:pt x="1808080" y="0"/>
                </a:lnTo>
                <a:close/>
              </a:path>
            </a:pathLst>
          </a:custGeom>
          <a:gradFill>
            <a:gsLst>
              <a:gs pos="80000">
                <a:srgbClr val="00B0F0"/>
              </a:gs>
              <a:gs pos="68000">
                <a:srgbClr val="57D3FF"/>
              </a:gs>
              <a:gs pos="34000">
                <a:srgbClr val="57D3FF"/>
              </a:gs>
              <a:gs pos="0">
                <a:schemeClr val="bg1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47" name="شكل حر: شكل 46">
            <a:extLst>
              <a:ext uri="{FF2B5EF4-FFF2-40B4-BE49-F238E27FC236}">
                <a16:creationId xmlns:a16="http://schemas.microsoft.com/office/drawing/2014/main" id="{DFC4DB2D-5727-4DB4-95AE-E8B5354CB45B}"/>
              </a:ext>
            </a:extLst>
          </p:cNvPr>
          <p:cNvSpPr/>
          <p:nvPr/>
        </p:nvSpPr>
        <p:spPr>
          <a:xfrm>
            <a:off x="474893" y="2205799"/>
            <a:ext cx="2525686" cy="1765921"/>
          </a:xfrm>
          <a:custGeom>
            <a:avLst/>
            <a:gdLst>
              <a:gd name="connsiteX0" fmla="*/ 692080 w 2525686"/>
              <a:gd name="connsiteY0" fmla="*/ 0 h 1765921"/>
              <a:gd name="connsiteX1" fmla="*/ 2525686 w 2525686"/>
              <a:gd name="connsiteY1" fmla="*/ 1765921 h 1765921"/>
              <a:gd name="connsiteX2" fmla="*/ 0 w 2525686"/>
              <a:gd name="connsiteY2" fmla="*/ 1765921 h 1765921"/>
              <a:gd name="connsiteX3" fmla="*/ 0 w 2525686"/>
              <a:gd name="connsiteY3" fmla="*/ 1765920 h 1765921"/>
              <a:gd name="connsiteX4" fmla="*/ 595997 w 2525686"/>
              <a:gd name="connsiteY4" fmla="*/ 105718 h 1765921"/>
              <a:gd name="connsiteX5" fmla="*/ 692080 w 2525686"/>
              <a:gd name="connsiteY5" fmla="*/ 0 h 176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5686" h="1765921">
                <a:moveTo>
                  <a:pt x="692080" y="0"/>
                </a:moveTo>
                <a:lnTo>
                  <a:pt x="2525686" y="1765921"/>
                </a:lnTo>
                <a:lnTo>
                  <a:pt x="0" y="1765921"/>
                </a:lnTo>
                <a:lnTo>
                  <a:pt x="0" y="1765920"/>
                </a:lnTo>
                <a:cubicBezTo>
                  <a:pt x="0" y="1135280"/>
                  <a:pt x="223665" y="556880"/>
                  <a:pt x="595997" y="105718"/>
                </a:cubicBezTo>
                <a:lnTo>
                  <a:pt x="69208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49" name="شكل حر: شكل 48">
            <a:extLst>
              <a:ext uri="{FF2B5EF4-FFF2-40B4-BE49-F238E27FC236}">
                <a16:creationId xmlns:a16="http://schemas.microsoft.com/office/drawing/2014/main" id="{1982C5BC-70D3-40F3-9E00-8AFB5EFA65AF}"/>
              </a:ext>
            </a:extLst>
          </p:cNvPr>
          <p:cNvSpPr/>
          <p:nvPr/>
        </p:nvSpPr>
        <p:spPr>
          <a:xfrm>
            <a:off x="477202" y="4017438"/>
            <a:ext cx="2581049" cy="1801322"/>
          </a:xfrm>
          <a:custGeom>
            <a:avLst/>
            <a:gdLst>
              <a:gd name="connsiteX0" fmla="*/ 0 w 2581049"/>
              <a:gd name="connsiteY0" fmla="*/ 0 h 1801322"/>
              <a:gd name="connsiteX1" fmla="*/ 2570849 w 2581049"/>
              <a:gd name="connsiteY1" fmla="*/ 0 h 1801322"/>
              <a:gd name="connsiteX2" fmla="*/ 2581049 w 2581049"/>
              <a:gd name="connsiteY2" fmla="*/ 9824 h 1801322"/>
              <a:gd name="connsiteX3" fmla="*/ 763786 w 2581049"/>
              <a:gd name="connsiteY3" fmla="*/ 1801322 h 1801322"/>
              <a:gd name="connsiteX4" fmla="*/ 762143 w 2581049"/>
              <a:gd name="connsiteY4" fmla="*/ 1799829 h 1801322"/>
              <a:gd name="connsiteX5" fmla="*/ 11167 w 2581049"/>
              <a:gd name="connsiteY5" fmla="*/ 221137 h 1801322"/>
              <a:gd name="connsiteX6" fmla="*/ 0 w 2581049"/>
              <a:gd name="connsiteY6" fmla="*/ 0 h 180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1049" h="1801322">
                <a:moveTo>
                  <a:pt x="0" y="0"/>
                </a:moveTo>
                <a:lnTo>
                  <a:pt x="2570849" y="0"/>
                </a:lnTo>
                <a:lnTo>
                  <a:pt x="2581049" y="9824"/>
                </a:lnTo>
                <a:lnTo>
                  <a:pt x="763786" y="1801322"/>
                </a:lnTo>
                <a:lnTo>
                  <a:pt x="762143" y="1799829"/>
                </a:lnTo>
                <a:cubicBezTo>
                  <a:pt x="348866" y="1386551"/>
                  <a:pt x="73541" y="835321"/>
                  <a:pt x="11167" y="22113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52" name="شكل حر: شكل 51">
            <a:extLst>
              <a:ext uri="{FF2B5EF4-FFF2-40B4-BE49-F238E27FC236}">
                <a16:creationId xmlns:a16="http://schemas.microsoft.com/office/drawing/2014/main" id="{ADB6ADB0-9E66-4D7F-9A0F-E01D759FD1A5}"/>
              </a:ext>
            </a:extLst>
          </p:cNvPr>
          <p:cNvSpPr/>
          <p:nvPr/>
        </p:nvSpPr>
        <p:spPr>
          <a:xfrm>
            <a:off x="3123760" y="4017438"/>
            <a:ext cx="2568824" cy="1772956"/>
          </a:xfrm>
          <a:custGeom>
            <a:avLst/>
            <a:gdLst>
              <a:gd name="connsiteX0" fmla="*/ 9577 w 2568824"/>
              <a:gd name="connsiteY0" fmla="*/ 0 h 1772956"/>
              <a:gd name="connsiteX1" fmla="*/ 2568824 w 2568824"/>
              <a:gd name="connsiteY1" fmla="*/ 0 h 1772956"/>
              <a:gd name="connsiteX2" fmla="*/ 2557658 w 2568824"/>
              <a:gd name="connsiteY2" fmla="*/ 221137 h 1772956"/>
              <a:gd name="connsiteX3" fmla="*/ 1975136 w 2568824"/>
              <a:gd name="connsiteY3" fmla="*/ 1614482 h 1772956"/>
              <a:gd name="connsiteX4" fmla="*/ 1831106 w 2568824"/>
              <a:gd name="connsiteY4" fmla="*/ 1772956 h 1772956"/>
              <a:gd name="connsiteX5" fmla="*/ 0 w 2568824"/>
              <a:gd name="connsiteY5" fmla="*/ 9442 h 1772956"/>
              <a:gd name="connsiteX6" fmla="*/ 9577 w 2568824"/>
              <a:gd name="connsiteY6" fmla="*/ 0 h 177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8824" h="1772956">
                <a:moveTo>
                  <a:pt x="9577" y="0"/>
                </a:moveTo>
                <a:lnTo>
                  <a:pt x="2568824" y="0"/>
                </a:lnTo>
                <a:lnTo>
                  <a:pt x="2557658" y="221137"/>
                </a:lnTo>
                <a:cubicBezTo>
                  <a:pt x="2504195" y="747581"/>
                  <a:pt x="2294277" y="1227772"/>
                  <a:pt x="1975136" y="1614482"/>
                </a:cubicBezTo>
                <a:lnTo>
                  <a:pt x="1831106" y="1772956"/>
                </a:lnTo>
                <a:lnTo>
                  <a:pt x="0" y="9442"/>
                </a:lnTo>
                <a:lnTo>
                  <a:pt x="9577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54" name="شكل حر: شكل 53">
            <a:extLst>
              <a:ext uri="{FF2B5EF4-FFF2-40B4-BE49-F238E27FC236}">
                <a16:creationId xmlns:a16="http://schemas.microsoft.com/office/drawing/2014/main" id="{5231C319-2436-43B9-B3BD-ABCDF8F81565}"/>
              </a:ext>
            </a:extLst>
          </p:cNvPr>
          <p:cNvSpPr/>
          <p:nvPr/>
        </p:nvSpPr>
        <p:spPr>
          <a:xfrm>
            <a:off x="3107360" y="4074558"/>
            <a:ext cx="1816097" cy="2506026"/>
          </a:xfrm>
          <a:custGeom>
            <a:avLst/>
            <a:gdLst>
              <a:gd name="connsiteX0" fmla="*/ 0 w 1816097"/>
              <a:gd name="connsiteY0" fmla="*/ 0 h 2506026"/>
              <a:gd name="connsiteX1" fmla="*/ 1816097 w 1816097"/>
              <a:gd name="connsiteY1" fmla="*/ 1749059 h 2506026"/>
              <a:gd name="connsiteX2" fmla="*/ 1637736 w 1816097"/>
              <a:gd name="connsiteY2" fmla="*/ 1911163 h 2506026"/>
              <a:gd name="connsiteX3" fmla="*/ 244391 w 1816097"/>
              <a:gd name="connsiteY3" fmla="*/ 2493685 h 2506026"/>
              <a:gd name="connsiteX4" fmla="*/ 0 w 1816097"/>
              <a:gd name="connsiteY4" fmla="*/ 2506026 h 2506026"/>
              <a:gd name="connsiteX5" fmla="*/ 0 w 1816097"/>
              <a:gd name="connsiteY5" fmla="*/ 0 h 250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6097" h="2506026">
                <a:moveTo>
                  <a:pt x="0" y="0"/>
                </a:moveTo>
                <a:lnTo>
                  <a:pt x="1816097" y="1749059"/>
                </a:lnTo>
                <a:lnTo>
                  <a:pt x="1637736" y="1911163"/>
                </a:lnTo>
                <a:cubicBezTo>
                  <a:pt x="1251026" y="2230305"/>
                  <a:pt x="770835" y="2440222"/>
                  <a:pt x="244391" y="2493685"/>
                </a:cubicBezTo>
                <a:lnTo>
                  <a:pt x="0" y="250602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55" name="شكل حر: شكل 54">
            <a:extLst>
              <a:ext uri="{FF2B5EF4-FFF2-40B4-BE49-F238E27FC236}">
                <a16:creationId xmlns:a16="http://schemas.microsoft.com/office/drawing/2014/main" id="{525C9595-C49D-4871-92FB-639B34FFEF4E}"/>
              </a:ext>
            </a:extLst>
          </p:cNvPr>
          <p:cNvSpPr/>
          <p:nvPr/>
        </p:nvSpPr>
        <p:spPr>
          <a:xfrm>
            <a:off x="1274872" y="4088120"/>
            <a:ext cx="1786769" cy="2492425"/>
          </a:xfrm>
          <a:custGeom>
            <a:avLst/>
            <a:gdLst>
              <a:gd name="connsiteX0" fmla="*/ 1786769 w 1786769"/>
              <a:gd name="connsiteY0" fmla="*/ 0 h 2492425"/>
              <a:gd name="connsiteX1" fmla="*/ 1786769 w 1786769"/>
              <a:gd name="connsiteY1" fmla="*/ 2492425 h 2492425"/>
              <a:gd name="connsiteX2" fmla="*/ 1543165 w 1786769"/>
              <a:gd name="connsiteY2" fmla="*/ 2480124 h 2492425"/>
              <a:gd name="connsiteX3" fmla="*/ 149820 w 1786769"/>
              <a:gd name="connsiteY3" fmla="*/ 1897602 h 2492425"/>
              <a:gd name="connsiteX4" fmla="*/ 0 w 1786769"/>
              <a:gd name="connsiteY4" fmla="*/ 1761437 h 2492425"/>
              <a:gd name="connsiteX5" fmla="*/ 1786769 w 1786769"/>
              <a:gd name="connsiteY5" fmla="*/ 0 h 249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6769" h="2492425">
                <a:moveTo>
                  <a:pt x="1786769" y="0"/>
                </a:moveTo>
                <a:lnTo>
                  <a:pt x="1786769" y="2492425"/>
                </a:lnTo>
                <a:lnTo>
                  <a:pt x="1543165" y="2480124"/>
                </a:lnTo>
                <a:cubicBezTo>
                  <a:pt x="1016721" y="2426661"/>
                  <a:pt x="536530" y="2216744"/>
                  <a:pt x="149820" y="1897602"/>
                </a:cubicBezTo>
                <a:lnTo>
                  <a:pt x="0" y="1761437"/>
                </a:lnTo>
                <a:lnTo>
                  <a:pt x="1786769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36" name="دائرة: مجوفة 35">
            <a:extLst>
              <a:ext uri="{FF2B5EF4-FFF2-40B4-BE49-F238E27FC236}">
                <a16:creationId xmlns:a16="http://schemas.microsoft.com/office/drawing/2014/main" id="{9C830E92-E50E-4939-A924-2AFDAB4BCC58}"/>
              </a:ext>
            </a:extLst>
          </p:cNvPr>
          <p:cNvSpPr/>
          <p:nvPr/>
        </p:nvSpPr>
        <p:spPr>
          <a:xfrm>
            <a:off x="365809" y="1321762"/>
            <a:ext cx="5426615" cy="5261563"/>
          </a:xfrm>
          <a:prstGeom prst="donut">
            <a:avLst>
              <a:gd name="adj" fmla="val 1974"/>
            </a:avLst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56" name="Oval 36">
            <a:extLst>
              <a:ext uri="{FF2B5EF4-FFF2-40B4-BE49-F238E27FC236}">
                <a16:creationId xmlns:a16="http://schemas.microsoft.com/office/drawing/2014/main" id="{1AF65EB0-56F5-4560-81FC-B6D6D298A169}"/>
              </a:ext>
            </a:extLst>
          </p:cNvPr>
          <p:cNvSpPr/>
          <p:nvPr/>
        </p:nvSpPr>
        <p:spPr>
          <a:xfrm>
            <a:off x="2524097" y="3355774"/>
            <a:ext cx="1181100" cy="1181100"/>
          </a:xfrm>
          <a:prstGeom prst="ellipse">
            <a:avLst/>
          </a:prstGeom>
          <a:gradFill flip="none" rotWithShape="1">
            <a:gsLst>
              <a:gs pos="4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57" name="Graphic 37" descr="Play">
            <a:extLst>
              <a:ext uri="{FF2B5EF4-FFF2-40B4-BE49-F238E27FC236}">
                <a16:creationId xmlns:a16="http://schemas.microsoft.com/office/drawing/2014/main" id="{41C2F154-7CFB-432B-9E78-F66907DCE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4090" y="3656070"/>
            <a:ext cx="621968" cy="621968"/>
          </a:xfrm>
          <a:prstGeom prst="rect">
            <a:avLst/>
          </a:prstGeom>
        </p:spPr>
      </p:pic>
      <p:pic>
        <p:nvPicPr>
          <p:cNvPr id="14" name="رسم 13" descr="رجل">
            <a:extLst>
              <a:ext uri="{FF2B5EF4-FFF2-40B4-BE49-F238E27FC236}">
                <a16:creationId xmlns:a16="http://schemas.microsoft.com/office/drawing/2014/main" id="{4BF66C1A-1028-48F1-A318-A2A08AA23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5118" y="5020202"/>
            <a:ext cx="914400" cy="914400"/>
          </a:xfrm>
          <a:prstGeom prst="rect">
            <a:avLst/>
          </a:prstGeom>
        </p:spPr>
      </p:pic>
      <p:pic>
        <p:nvPicPr>
          <p:cNvPr id="21" name="رسم 20" descr="مستخدم">
            <a:extLst>
              <a:ext uri="{FF2B5EF4-FFF2-40B4-BE49-F238E27FC236}">
                <a16:creationId xmlns:a16="http://schemas.microsoft.com/office/drawing/2014/main" id="{95458E31-17D4-4199-99EF-2C6D6778CB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0618" y="4950849"/>
            <a:ext cx="914400" cy="914400"/>
          </a:xfrm>
          <a:prstGeom prst="rect">
            <a:avLst/>
          </a:prstGeom>
        </p:spPr>
      </p:pic>
      <p:pic>
        <p:nvPicPr>
          <p:cNvPr id="23" name="رسم 22" descr="مستخدمون">
            <a:extLst>
              <a:ext uri="{FF2B5EF4-FFF2-40B4-BE49-F238E27FC236}">
                <a16:creationId xmlns:a16="http://schemas.microsoft.com/office/drawing/2014/main" id="{3269C787-0651-419C-985F-45721AD603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59677" y="2837369"/>
            <a:ext cx="914400" cy="914400"/>
          </a:xfrm>
          <a:prstGeom prst="rect">
            <a:avLst/>
          </a:prstGeom>
        </p:spPr>
      </p:pic>
      <p:pic>
        <p:nvPicPr>
          <p:cNvPr id="27" name="رسم 26" descr="ملف تعريف ذكر">
            <a:extLst>
              <a:ext uri="{FF2B5EF4-FFF2-40B4-BE49-F238E27FC236}">
                <a16:creationId xmlns:a16="http://schemas.microsoft.com/office/drawing/2014/main" id="{E79C8400-1C4C-4AE1-99CD-8902B56B9F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97025" y="1851133"/>
            <a:ext cx="914400" cy="914400"/>
          </a:xfrm>
          <a:prstGeom prst="rect">
            <a:avLst/>
          </a:prstGeom>
        </p:spPr>
      </p:pic>
      <p:grpSp>
        <p:nvGrpSpPr>
          <p:cNvPr id="35" name="مجموعة 34">
            <a:extLst>
              <a:ext uri="{FF2B5EF4-FFF2-40B4-BE49-F238E27FC236}">
                <a16:creationId xmlns:a16="http://schemas.microsoft.com/office/drawing/2014/main" id="{81E97F34-B34E-4A06-A75B-7E6EB49D1B74}"/>
              </a:ext>
            </a:extLst>
          </p:cNvPr>
          <p:cNvGrpSpPr/>
          <p:nvPr/>
        </p:nvGrpSpPr>
        <p:grpSpPr>
          <a:xfrm>
            <a:off x="4291774" y="4028839"/>
            <a:ext cx="914400" cy="1122764"/>
            <a:chOff x="8813119" y="4992837"/>
            <a:chExt cx="914400" cy="1122764"/>
          </a:xfrm>
        </p:grpSpPr>
        <p:pic>
          <p:nvPicPr>
            <p:cNvPr id="61" name="رسم 60" descr="رجل">
              <a:extLst>
                <a:ext uri="{FF2B5EF4-FFF2-40B4-BE49-F238E27FC236}">
                  <a16:creationId xmlns:a16="http://schemas.microsoft.com/office/drawing/2014/main" id="{73C8AEEB-EB54-46C6-856F-DC2FD1128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13119" y="5201201"/>
              <a:ext cx="914400" cy="914400"/>
            </a:xfrm>
            <a:prstGeom prst="rect">
              <a:avLst/>
            </a:prstGeom>
          </p:spPr>
        </p:pic>
        <p:pic>
          <p:nvPicPr>
            <p:cNvPr id="12" name="رسم 11" descr="قبعة تخرج">
              <a:extLst>
                <a:ext uri="{FF2B5EF4-FFF2-40B4-BE49-F238E27FC236}">
                  <a16:creationId xmlns:a16="http://schemas.microsoft.com/office/drawing/2014/main" id="{DFA7CE6A-B8DD-47AC-AB17-B9C31F1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1303904">
              <a:off x="9064591" y="4992837"/>
              <a:ext cx="377125" cy="377125"/>
            </a:xfrm>
            <a:prstGeom prst="rect">
              <a:avLst/>
            </a:prstGeom>
          </p:spPr>
        </p:pic>
      </p:grpSp>
      <p:pic>
        <p:nvPicPr>
          <p:cNvPr id="67" name="رسم 66" descr="قبعة تخرج">
            <a:extLst>
              <a:ext uri="{FF2B5EF4-FFF2-40B4-BE49-F238E27FC236}">
                <a16:creationId xmlns:a16="http://schemas.microsoft.com/office/drawing/2014/main" id="{31BBF8C3-E0D7-4D68-B703-8858635459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386" y="2917769"/>
            <a:ext cx="876009" cy="876009"/>
          </a:xfrm>
          <a:prstGeom prst="rect">
            <a:avLst/>
          </a:prstGeom>
        </p:spPr>
      </p:pic>
      <p:pic>
        <p:nvPicPr>
          <p:cNvPr id="10" name="رسم 9" descr="لفة شهادة">
            <a:extLst>
              <a:ext uri="{FF2B5EF4-FFF2-40B4-BE49-F238E27FC236}">
                <a16:creationId xmlns:a16="http://schemas.microsoft.com/office/drawing/2014/main" id="{04318C28-5F4D-4614-B94C-57F09364861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1424875">
            <a:off x="887744" y="4113174"/>
            <a:ext cx="1121831" cy="1121831"/>
          </a:xfrm>
          <a:prstGeom prst="rect">
            <a:avLst/>
          </a:prstGeom>
        </p:spPr>
      </p:pic>
      <p:grpSp>
        <p:nvGrpSpPr>
          <p:cNvPr id="73" name="مجموعة 72">
            <a:extLst>
              <a:ext uri="{FF2B5EF4-FFF2-40B4-BE49-F238E27FC236}">
                <a16:creationId xmlns:a16="http://schemas.microsoft.com/office/drawing/2014/main" id="{8232C136-0647-4B14-ABFC-45C4E820D450}"/>
              </a:ext>
            </a:extLst>
          </p:cNvPr>
          <p:cNvGrpSpPr/>
          <p:nvPr/>
        </p:nvGrpSpPr>
        <p:grpSpPr>
          <a:xfrm>
            <a:off x="3280472" y="1942357"/>
            <a:ext cx="1001890" cy="720338"/>
            <a:chOff x="10676452" y="5504201"/>
            <a:chExt cx="1001890" cy="720338"/>
          </a:xfrm>
        </p:grpSpPr>
        <p:pic>
          <p:nvPicPr>
            <p:cNvPr id="71" name="رسم 70" descr="ملف تعريف ذكر">
              <a:extLst>
                <a:ext uri="{FF2B5EF4-FFF2-40B4-BE49-F238E27FC236}">
                  <a16:creationId xmlns:a16="http://schemas.microsoft.com/office/drawing/2014/main" id="{5ACE322B-7728-4734-8DFC-52447F49B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76452" y="5504201"/>
              <a:ext cx="654300" cy="654300"/>
            </a:xfrm>
            <a:prstGeom prst="rect">
              <a:avLst/>
            </a:prstGeom>
          </p:spPr>
        </p:pic>
        <p:pic>
          <p:nvPicPr>
            <p:cNvPr id="72" name="رسم 71" descr="ملف تعريف ذكر">
              <a:extLst>
                <a:ext uri="{FF2B5EF4-FFF2-40B4-BE49-F238E27FC236}">
                  <a16:creationId xmlns:a16="http://schemas.microsoft.com/office/drawing/2014/main" id="{AC944AD9-18E2-4697-9B02-115D4A4B8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024042" y="5570239"/>
              <a:ext cx="654300" cy="654300"/>
            </a:xfrm>
            <a:prstGeom prst="rect">
              <a:avLst/>
            </a:prstGeom>
          </p:spPr>
        </p:pic>
      </p:grpSp>
      <p:pic>
        <p:nvPicPr>
          <p:cNvPr id="58" name="رسم 57" descr="ساعة رملية">
            <a:extLst>
              <a:ext uri="{FF2B5EF4-FFF2-40B4-BE49-F238E27FC236}">
                <a16:creationId xmlns:a16="http://schemas.microsoft.com/office/drawing/2014/main" id="{11A09EDB-DDB2-472D-BAB0-007FDE8D0F8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88448" y="4011777"/>
            <a:ext cx="914400" cy="914400"/>
          </a:xfrm>
          <a:prstGeom prst="rect">
            <a:avLst/>
          </a:prstGeom>
        </p:spPr>
      </p:pic>
      <p:sp>
        <p:nvSpPr>
          <p:cNvPr id="59" name="مستطيل 58">
            <a:extLst>
              <a:ext uri="{FF2B5EF4-FFF2-40B4-BE49-F238E27FC236}">
                <a16:creationId xmlns:a16="http://schemas.microsoft.com/office/drawing/2014/main" id="{68398F91-6453-4C54-AACC-3CA245547D61}"/>
              </a:ext>
            </a:extLst>
          </p:cNvPr>
          <p:cNvSpPr/>
          <p:nvPr/>
        </p:nvSpPr>
        <p:spPr>
          <a:xfrm>
            <a:off x="9925307" y="3135225"/>
            <a:ext cx="19836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ar-SA" sz="36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عدد الكتب</a:t>
            </a:r>
          </a:p>
        </p:txBody>
      </p:sp>
      <p:sp>
        <p:nvSpPr>
          <p:cNvPr id="63" name="مستطيل 62">
            <a:extLst>
              <a:ext uri="{FF2B5EF4-FFF2-40B4-BE49-F238E27FC236}">
                <a16:creationId xmlns:a16="http://schemas.microsoft.com/office/drawing/2014/main" id="{77B8DFEF-8E00-443C-B89A-E54C4180DD3C}"/>
              </a:ext>
            </a:extLst>
          </p:cNvPr>
          <p:cNvSpPr/>
          <p:nvPr/>
        </p:nvSpPr>
        <p:spPr>
          <a:xfrm>
            <a:off x="9545565" y="4307429"/>
            <a:ext cx="274312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40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مـدة الاعارة</a:t>
            </a:r>
            <a:endParaRPr lang="ar-SA" sz="4000" b="0" cap="none" spc="0" dirty="0">
              <a:ln w="0"/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64" name="مستطيل 63">
            <a:extLst>
              <a:ext uri="{FF2B5EF4-FFF2-40B4-BE49-F238E27FC236}">
                <a16:creationId xmlns:a16="http://schemas.microsoft.com/office/drawing/2014/main" id="{FADF6821-4D7D-47EF-9889-FEF08AD682E4}"/>
              </a:ext>
            </a:extLst>
          </p:cNvPr>
          <p:cNvSpPr/>
          <p:nvPr/>
        </p:nvSpPr>
        <p:spPr>
          <a:xfrm>
            <a:off x="9580405" y="1584568"/>
            <a:ext cx="274312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32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مسمى الفئة </a:t>
            </a:r>
          </a:p>
        </p:txBody>
      </p:sp>
      <p:pic>
        <p:nvPicPr>
          <p:cNvPr id="66" name="رسم 65" descr="كتب">
            <a:extLst>
              <a:ext uri="{FF2B5EF4-FFF2-40B4-BE49-F238E27FC236}">
                <a16:creationId xmlns:a16="http://schemas.microsoft.com/office/drawing/2014/main" id="{01E9F548-4AAD-4005-A32D-F2A2007CF83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105323" y="28777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521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38">
            <a:extLst>
              <a:ext uri="{FF2B5EF4-FFF2-40B4-BE49-F238E27FC236}">
                <a16:creationId xmlns:a16="http://schemas.microsoft.com/office/drawing/2014/main" id="{E5473B00-EF9A-4255-B1C8-AFA405D34163}"/>
              </a:ext>
            </a:extLst>
          </p:cNvPr>
          <p:cNvSpPr/>
          <p:nvPr/>
        </p:nvSpPr>
        <p:spPr>
          <a:xfrm>
            <a:off x="5240977" y="2007340"/>
            <a:ext cx="185303" cy="1853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39">
            <a:extLst>
              <a:ext uri="{FF2B5EF4-FFF2-40B4-BE49-F238E27FC236}">
                <a16:creationId xmlns:a16="http://schemas.microsoft.com/office/drawing/2014/main" id="{BD90160B-2FC8-4F48-BEEA-18B3889625B8}"/>
              </a:ext>
            </a:extLst>
          </p:cNvPr>
          <p:cNvCxnSpPr>
            <a:cxnSpLocks/>
          </p:cNvCxnSpPr>
          <p:nvPr/>
        </p:nvCxnSpPr>
        <p:spPr>
          <a:xfrm flipV="1">
            <a:off x="5391133" y="1131225"/>
            <a:ext cx="1264275" cy="90550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40">
            <a:extLst>
              <a:ext uri="{FF2B5EF4-FFF2-40B4-BE49-F238E27FC236}">
                <a16:creationId xmlns:a16="http://schemas.microsoft.com/office/drawing/2014/main" id="{46337DC5-8255-4E5F-97C7-B70EC9DB115A}"/>
              </a:ext>
            </a:extLst>
          </p:cNvPr>
          <p:cNvCxnSpPr>
            <a:cxnSpLocks/>
          </p:cNvCxnSpPr>
          <p:nvPr/>
        </p:nvCxnSpPr>
        <p:spPr>
          <a:xfrm>
            <a:off x="6649058" y="1131225"/>
            <a:ext cx="314148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مستطيل 39">
            <a:extLst>
              <a:ext uri="{FF2B5EF4-FFF2-40B4-BE49-F238E27FC236}">
                <a16:creationId xmlns:a16="http://schemas.microsoft.com/office/drawing/2014/main" id="{D8BF173B-0999-4580-B00C-F4A53CF40144}"/>
              </a:ext>
            </a:extLst>
          </p:cNvPr>
          <p:cNvSpPr/>
          <p:nvPr/>
        </p:nvSpPr>
        <p:spPr>
          <a:xfrm>
            <a:off x="7016152" y="436423"/>
            <a:ext cx="373481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الطـلـبــة </a:t>
            </a:r>
            <a:endParaRPr lang="ar-SA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5" name="مستطيل 44">
            <a:extLst>
              <a:ext uri="{FF2B5EF4-FFF2-40B4-BE49-F238E27FC236}">
                <a16:creationId xmlns:a16="http://schemas.microsoft.com/office/drawing/2014/main" id="{DFF5D163-C7E1-4D38-8BD5-5736868E1820}"/>
              </a:ext>
            </a:extLst>
          </p:cNvPr>
          <p:cNvSpPr/>
          <p:nvPr/>
        </p:nvSpPr>
        <p:spPr>
          <a:xfrm>
            <a:off x="6871495" y="1411471"/>
            <a:ext cx="263405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36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طلبة الانتساب</a:t>
            </a:r>
            <a:r>
              <a:rPr lang="ar-SA" sz="36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</a:p>
        </p:txBody>
      </p:sp>
      <p:sp>
        <p:nvSpPr>
          <p:cNvPr id="48" name="مستطيل 47">
            <a:extLst>
              <a:ext uri="{FF2B5EF4-FFF2-40B4-BE49-F238E27FC236}">
                <a16:creationId xmlns:a16="http://schemas.microsoft.com/office/drawing/2014/main" id="{B0077AD3-1608-4342-B17E-BE4973BF2613}"/>
              </a:ext>
            </a:extLst>
          </p:cNvPr>
          <p:cNvSpPr/>
          <p:nvPr/>
        </p:nvSpPr>
        <p:spPr>
          <a:xfrm>
            <a:off x="8555757" y="2355930"/>
            <a:ext cx="548548" cy="923330"/>
          </a:xfrm>
          <a:prstGeom prst="rect">
            <a:avLst/>
          </a:prstGeom>
          <a:noFill/>
          <a:effectLst>
            <a:glow rad="139700">
              <a:srgbClr val="34B2E4">
                <a:alpha val="40000"/>
              </a:srgb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b="0" cap="none" spc="0" dirty="0">
                <a:ln w="0"/>
                <a:solidFill>
                  <a:schemeClr val="tx1"/>
                </a:solidFill>
                <a:effectLst>
                  <a:glow rad="63500">
                    <a:srgbClr val="0070C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cxnSp>
        <p:nvCxnSpPr>
          <p:cNvPr id="60" name="Straight Connector 40">
            <a:extLst>
              <a:ext uri="{FF2B5EF4-FFF2-40B4-BE49-F238E27FC236}">
                <a16:creationId xmlns:a16="http://schemas.microsoft.com/office/drawing/2014/main" id="{4B54D762-7F4F-4859-8116-C84E91BEC800}"/>
              </a:ext>
            </a:extLst>
          </p:cNvPr>
          <p:cNvCxnSpPr>
            <a:cxnSpLocks/>
          </p:cNvCxnSpPr>
          <p:nvPr/>
        </p:nvCxnSpPr>
        <p:spPr>
          <a:xfrm>
            <a:off x="9790545" y="1111008"/>
            <a:ext cx="0" cy="333814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مستطيل 61">
            <a:extLst>
              <a:ext uri="{FF2B5EF4-FFF2-40B4-BE49-F238E27FC236}">
                <a16:creationId xmlns:a16="http://schemas.microsoft.com/office/drawing/2014/main" id="{1B243AC6-95F6-449A-8788-240C9C678BC8}"/>
              </a:ext>
            </a:extLst>
          </p:cNvPr>
          <p:cNvSpPr/>
          <p:nvPr/>
        </p:nvSpPr>
        <p:spPr>
          <a:xfrm>
            <a:off x="8210535" y="3623158"/>
            <a:ext cx="13500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3600" dirty="0">
                <a:ln w="0"/>
              </a:rPr>
              <a:t>20 </a:t>
            </a:r>
            <a:r>
              <a:rPr lang="ar-SA" sz="36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يوم</a:t>
            </a:r>
            <a:endParaRPr lang="ar-SA" sz="3600" b="0" cap="none" spc="0" dirty="0">
              <a:ln w="0"/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1" name="شكل حر: شكل 40">
            <a:extLst>
              <a:ext uri="{FF2B5EF4-FFF2-40B4-BE49-F238E27FC236}">
                <a16:creationId xmlns:a16="http://schemas.microsoft.com/office/drawing/2014/main" id="{8D22299B-4DBF-4EF9-B627-DD692770732F}"/>
              </a:ext>
            </a:extLst>
          </p:cNvPr>
          <p:cNvSpPr/>
          <p:nvPr/>
        </p:nvSpPr>
        <p:spPr>
          <a:xfrm>
            <a:off x="3107360" y="1362853"/>
            <a:ext cx="1849661" cy="2608867"/>
          </a:xfrm>
          <a:custGeom>
            <a:avLst/>
            <a:gdLst>
              <a:gd name="connsiteX0" fmla="*/ 0 w 1849661"/>
              <a:gd name="connsiteY0" fmla="*/ 0 h 2608867"/>
              <a:gd name="connsiteX1" fmla="*/ 244391 w 1849661"/>
              <a:gd name="connsiteY1" fmla="*/ 12341 h 2608867"/>
              <a:gd name="connsiteX2" fmla="*/ 1823083 w 1849661"/>
              <a:gd name="connsiteY2" fmla="*/ 763317 h 2608867"/>
              <a:gd name="connsiteX3" fmla="*/ 1849661 w 1849661"/>
              <a:gd name="connsiteY3" fmla="*/ 792560 h 2608867"/>
              <a:gd name="connsiteX4" fmla="*/ 7232 w 1849661"/>
              <a:gd name="connsiteY4" fmla="*/ 2608867 h 2608867"/>
              <a:gd name="connsiteX5" fmla="*/ 0 w 1849661"/>
              <a:gd name="connsiteY5" fmla="*/ 2608867 h 2608867"/>
              <a:gd name="connsiteX6" fmla="*/ 0 w 1849661"/>
              <a:gd name="connsiteY6" fmla="*/ 0 h 260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9661" h="2608867">
                <a:moveTo>
                  <a:pt x="0" y="0"/>
                </a:moveTo>
                <a:lnTo>
                  <a:pt x="244391" y="12341"/>
                </a:lnTo>
                <a:cubicBezTo>
                  <a:pt x="858575" y="74715"/>
                  <a:pt x="1409805" y="350040"/>
                  <a:pt x="1823083" y="763317"/>
                </a:cubicBezTo>
                <a:lnTo>
                  <a:pt x="1849661" y="792560"/>
                </a:lnTo>
                <a:lnTo>
                  <a:pt x="7232" y="2608867"/>
                </a:lnTo>
                <a:lnTo>
                  <a:pt x="0" y="260886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44" name="شكل حر: شكل 43">
            <a:extLst>
              <a:ext uri="{FF2B5EF4-FFF2-40B4-BE49-F238E27FC236}">
                <a16:creationId xmlns:a16="http://schemas.microsoft.com/office/drawing/2014/main" id="{1C52024E-6A3B-4F93-8702-FD67B5B3CF29}"/>
              </a:ext>
            </a:extLst>
          </p:cNvPr>
          <p:cNvSpPr/>
          <p:nvPr/>
        </p:nvSpPr>
        <p:spPr>
          <a:xfrm>
            <a:off x="1197736" y="1362893"/>
            <a:ext cx="1863905" cy="2604161"/>
          </a:xfrm>
          <a:custGeom>
            <a:avLst/>
            <a:gdLst>
              <a:gd name="connsiteX0" fmla="*/ 1863905 w 1863905"/>
              <a:gd name="connsiteY0" fmla="*/ 0 h 2604161"/>
              <a:gd name="connsiteX1" fmla="*/ 1863905 w 1863905"/>
              <a:gd name="connsiteY1" fmla="*/ 2604161 h 2604161"/>
              <a:gd name="connsiteX2" fmla="*/ 0 w 1863905"/>
              <a:gd name="connsiteY2" fmla="*/ 809059 h 2604161"/>
              <a:gd name="connsiteX3" fmla="*/ 41609 w 1863905"/>
              <a:gd name="connsiteY3" fmla="*/ 763277 h 2604161"/>
              <a:gd name="connsiteX4" fmla="*/ 1620301 w 1863905"/>
              <a:gd name="connsiteY4" fmla="*/ 12301 h 2604161"/>
              <a:gd name="connsiteX5" fmla="*/ 1863905 w 1863905"/>
              <a:gd name="connsiteY5" fmla="*/ 0 h 260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3905" h="2604161">
                <a:moveTo>
                  <a:pt x="1863905" y="0"/>
                </a:moveTo>
                <a:lnTo>
                  <a:pt x="1863905" y="2604161"/>
                </a:lnTo>
                <a:lnTo>
                  <a:pt x="0" y="809059"/>
                </a:lnTo>
                <a:lnTo>
                  <a:pt x="41609" y="763277"/>
                </a:lnTo>
                <a:cubicBezTo>
                  <a:pt x="454887" y="350000"/>
                  <a:pt x="1006117" y="74675"/>
                  <a:pt x="1620301" y="12301"/>
                </a:cubicBezTo>
                <a:lnTo>
                  <a:pt x="1863905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46" name="شكل حر: شكل 45">
            <a:extLst>
              <a:ext uri="{FF2B5EF4-FFF2-40B4-BE49-F238E27FC236}">
                <a16:creationId xmlns:a16="http://schemas.microsoft.com/office/drawing/2014/main" id="{2B9904B5-8A4A-4486-9D77-6B818AC62BAE}"/>
              </a:ext>
            </a:extLst>
          </p:cNvPr>
          <p:cNvSpPr/>
          <p:nvPr/>
        </p:nvSpPr>
        <p:spPr>
          <a:xfrm>
            <a:off x="3179715" y="2189273"/>
            <a:ext cx="2515179" cy="1782446"/>
          </a:xfrm>
          <a:custGeom>
            <a:avLst/>
            <a:gdLst>
              <a:gd name="connsiteX0" fmla="*/ 1808080 w 2515179"/>
              <a:gd name="connsiteY0" fmla="*/ 0 h 1782446"/>
              <a:gd name="connsiteX1" fmla="*/ 1919182 w 2515179"/>
              <a:gd name="connsiteY1" fmla="*/ 122243 h 1782446"/>
              <a:gd name="connsiteX2" fmla="*/ 2515179 w 2515179"/>
              <a:gd name="connsiteY2" fmla="*/ 1782445 h 1782446"/>
              <a:gd name="connsiteX3" fmla="*/ 2515179 w 2515179"/>
              <a:gd name="connsiteY3" fmla="*/ 1782446 h 1782446"/>
              <a:gd name="connsiteX4" fmla="*/ 0 w 2515179"/>
              <a:gd name="connsiteY4" fmla="*/ 1782446 h 1782446"/>
              <a:gd name="connsiteX5" fmla="*/ 1808080 w 2515179"/>
              <a:gd name="connsiteY5" fmla="*/ 0 h 178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15179" h="1782446">
                <a:moveTo>
                  <a:pt x="1808080" y="0"/>
                </a:moveTo>
                <a:lnTo>
                  <a:pt x="1919182" y="122243"/>
                </a:lnTo>
                <a:cubicBezTo>
                  <a:pt x="2291514" y="573405"/>
                  <a:pt x="2515179" y="1151805"/>
                  <a:pt x="2515179" y="1782445"/>
                </a:cubicBezTo>
                <a:lnTo>
                  <a:pt x="2515179" y="1782446"/>
                </a:lnTo>
                <a:lnTo>
                  <a:pt x="0" y="1782446"/>
                </a:lnTo>
                <a:lnTo>
                  <a:pt x="1808080" y="0"/>
                </a:lnTo>
                <a:close/>
              </a:path>
            </a:pathLst>
          </a:custGeom>
          <a:gradFill>
            <a:gsLst>
              <a:gs pos="80000">
                <a:srgbClr val="0070C0"/>
              </a:gs>
              <a:gs pos="68000">
                <a:srgbClr val="0081E2"/>
              </a:gs>
              <a:gs pos="34000">
                <a:srgbClr val="79C6FF"/>
              </a:gs>
              <a:gs pos="0">
                <a:schemeClr val="bg1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47" name="شكل حر: شكل 46">
            <a:extLst>
              <a:ext uri="{FF2B5EF4-FFF2-40B4-BE49-F238E27FC236}">
                <a16:creationId xmlns:a16="http://schemas.microsoft.com/office/drawing/2014/main" id="{DFC4DB2D-5727-4DB4-95AE-E8B5354CB45B}"/>
              </a:ext>
            </a:extLst>
          </p:cNvPr>
          <p:cNvSpPr/>
          <p:nvPr/>
        </p:nvSpPr>
        <p:spPr>
          <a:xfrm>
            <a:off x="474893" y="2205799"/>
            <a:ext cx="2525686" cy="1765921"/>
          </a:xfrm>
          <a:custGeom>
            <a:avLst/>
            <a:gdLst>
              <a:gd name="connsiteX0" fmla="*/ 692080 w 2525686"/>
              <a:gd name="connsiteY0" fmla="*/ 0 h 1765921"/>
              <a:gd name="connsiteX1" fmla="*/ 2525686 w 2525686"/>
              <a:gd name="connsiteY1" fmla="*/ 1765921 h 1765921"/>
              <a:gd name="connsiteX2" fmla="*/ 0 w 2525686"/>
              <a:gd name="connsiteY2" fmla="*/ 1765921 h 1765921"/>
              <a:gd name="connsiteX3" fmla="*/ 0 w 2525686"/>
              <a:gd name="connsiteY3" fmla="*/ 1765920 h 1765921"/>
              <a:gd name="connsiteX4" fmla="*/ 595997 w 2525686"/>
              <a:gd name="connsiteY4" fmla="*/ 105718 h 1765921"/>
              <a:gd name="connsiteX5" fmla="*/ 692080 w 2525686"/>
              <a:gd name="connsiteY5" fmla="*/ 0 h 176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5686" h="1765921">
                <a:moveTo>
                  <a:pt x="692080" y="0"/>
                </a:moveTo>
                <a:lnTo>
                  <a:pt x="2525686" y="1765921"/>
                </a:lnTo>
                <a:lnTo>
                  <a:pt x="0" y="1765921"/>
                </a:lnTo>
                <a:lnTo>
                  <a:pt x="0" y="1765920"/>
                </a:lnTo>
                <a:cubicBezTo>
                  <a:pt x="0" y="1135280"/>
                  <a:pt x="223665" y="556880"/>
                  <a:pt x="595997" y="105718"/>
                </a:cubicBezTo>
                <a:lnTo>
                  <a:pt x="69208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49" name="شكل حر: شكل 48">
            <a:extLst>
              <a:ext uri="{FF2B5EF4-FFF2-40B4-BE49-F238E27FC236}">
                <a16:creationId xmlns:a16="http://schemas.microsoft.com/office/drawing/2014/main" id="{1982C5BC-70D3-40F3-9E00-8AFB5EFA65AF}"/>
              </a:ext>
            </a:extLst>
          </p:cNvPr>
          <p:cNvSpPr/>
          <p:nvPr/>
        </p:nvSpPr>
        <p:spPr>
          <a:xfrm>
            <a:off x="477202" y="4017438"/>
            <a:ext cx="2581049" cy="1801322"/>
          </a:xfrm>
          <a:custGeom>
            <a:avLst/>
            <a:gdLst>
              <a:gd name="connsiteX0" fmla="*/ 0 w 2581049"/>
              <a:gd name="connsiteY0" fmla="*/ 0 h 1801322"/>
              <a:gd name="connsiteX1" fmla="*/ 2570849 w 2581049"/>
              <a:gd name="connsiteY1" fmla="*/ 0 h 1801322"/>
              <a:gd name="connsiteX2" fmla="*/ 2581049 w 2581049"/>
              <a:gd name="connsiteY2" fmla="*/ 9824 h 1801322"/>
              <a:gd name="connsiteX3" fmla="*/ 763786 w 2581049"/>
              <a:gd name="connsiteY3" fmla="*/ 1801322 h 1801322"/>
              <a:gd name="connsiteX4" fmla="*/ 762143 w 2581049"/>
              <a:gd name="connsiteY4" fmla="*/ 1799829 h 1801322"/>
              <a:gd name="connsiteX5" fmla="*/ 11167 w 2581049"/>
              <a:gd name="connsiteY5" fmla="*/ 221137 h 1801322"/>
              <a:gd name="connsiteX6" fmla="*/ 0 w 2581049"/>
              <a:gd name="connsiteY6" fmla="*/ 0 h 180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1049" h="1801322">
                <a:moveTo>
                  <a:pt x="0" y="0"/>
                </a:moveTo>
                <a:lnTo>
                  <a:pt x="2570849" y="0"/>
                </a:lnTo>
                <a:lnTo>
                  <a:pt x="2581049" y="9824"/>
                </a:lnTo>
                <a:lnTo>
                  <a:pt x="763786" y="1801322"/>
                </a:lnTo>
                <a:lnTo>
                  <a:pt x="762143" y="1799829"/>
                </a:lnTo>
                <a:cubicBezTo>
                  <a:pt x="348866" y="1386551"/>
                  <a:pt x="73541" y="835321"/>
                  <a:pt x="11167" y="22113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52" name="شكل حر: شكل 51">
            <a:extLst>
              <a:ext uri="{FF2B5EF4-FFF2-40B4-BE49-F238E27FC236}">
                <a16:creationId xmlns:a16="http://schemas.microsoft.com/office/drawing/2014/main" id="{ADB6ADB0-9E66-4D7F-9A0F-E01D759FD1A5}"/>
              </a:ext>
            </a:extLst>
          </p:cNvPr>
          <p:cNvSpPr/>
          <p:nvPr/>
        </p:nvSpPr>
        <p:spPr>
          <a:xfrm>
            <a:off x="3123760" y="4017438"/>
            <a:ext cx="2568824" cy="1772956"/>
          </a:xfrm>
          <a:custGeom>
            <a:avLst/>
            <a:gdLst>
              <a:gd name="connsiteX0" fmla="*/ 9577 w 2568824"/>
              <a:gd name="connsiteY0" fmla="*/ 0 h 1772956"/>
              <a:gd name="connsiteX1" fmla="*/ 2568824 w 2568824"/>
              <a:gd name="connsiteY1" fmla="*/ 0 h 1772956"/>
              <a:gd name="connsiteX2" fmla="*/ 2557658 w 2568824"/>
              <a:gd name="connsiteY2" fmla="*/ 221137 h 1772956"/>
              <a:gd name="connsiteX3" fmla="*/ 1975136 w 2568824"/>
              <a:gd name="connsiteY3" fmla="*/ 1614482 h 1772956"/>
              <a:gd name="connsiteX4" fmla="*/ 1831106 w 2568824"/>
              <a:gd name="connsiteY4" fmla="*/ 1772956 h 1772956"/>
              <a:gd name="connsiteX5" fmla="*/ 0 w 2568824"/>
              <a:gd name="connsiteY5" fmla="*/ 9442 h 1772956"/>
              <a:gd name="connsiteX6" fmla="*/ 9577 w 2568824"/>
              <a:gd name="connsiteY6" fmla="*/ 0 h 177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8824" h="1772956">
                <a:moveTo>
                  <a:pt x="9577" y="0"/>
                </a:moveTo>
                <a:lnTo>
                  <a:pt x="2568824" y="0"/>
                </a:lnTo>
                <a:lnTo>
                  <a:pt x="2557658" y="221137"/>
                </a:lnTo>
                <a:cubicBezTo>
                  <a:pt x="2504195" y="747581"/>
                  <a:pt x="2294277" y="1227772"/>
                  <a:pt x="1975136" y="1614482"/>
                </a:cubicBezTo>
                <a:lnTo>
                  <a:pt x="1831106" y="1772956"/>
                </a:lnTo>
                <a:lnTo>
                  <a:pt x="0" y="9442"/>
                </a:lnTo>
                <a:lnTo>
                  <a:pt x="9577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54" name="شكل حر: شكل 53">
            <a:extLst>
              <a:ext uri="{FF2B5EF4-FFF2-40B4-BE49-F238E27FC236}">
                <a16:creationId xmlns:a16="http://schemas.microsoft.com/office/drawing/2014/main" id="{5231C319-2436-43B9-B3BD-ABCDF8F81565}"/>
              </a:ext>
            </a:extLst>
          </p:cNvPr>
          <p:cNvSpPr/>
          <p:nvPr/>
        </p:nvSpPr>
        <p:spPr>
          <a:xfrm>
            <a:off x="3107360" y="4074558"/>
            <a:ext cx="1816097" cy="2506026"/>
          </a:xfrm>
          <a:custGeom>
            <a:avLst/>
            <a:gdLst>
              <a:gd name="connsiteX0" fmla="*/ 0 w 1816097"/>
              <a:gd name="connsiteY0" fmla="*/ 0 h 2506026"/>
              <a:gd name="connsiteX1" fmla="*/ 1816097 w 1816097"/>
              <a:gd name="connsiteY1" fmla="*/ 1749059 h 2506026"/>
              <a:gd name="connsiteX2" fmla="*/ 1637736 w 1816097"/>
              <a:gd name="connsiteY2" fmla="*/ 1911163 h 2506026"/>
              <a:gd name="connsiteX3" fmla="*/ 244391 w 1816097"/>
              <a:gd name="connsiteY3" fmla="*/ 2493685 h 2506026"/>
              <a:gd name="connsiteX4" fmla="*/ 0 w 1816097"/>
              <a:gd name="connsiteY4" fmla="*/ 2506026 h 2506026"/>
              <a:gd name="connsiteX5" fmla="*/ 0 w 1816097"/>
              <a:gd name="connsiteY5" fmla="*/ 0 h 250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6097" h="2506026">
                <a:moveTo>
                  <a:pt x="0" y="0"/>
                </a:moveTo>
                <a:lnTo>
                  <a:pt x="1816097" y="1749059"/>
                </a:lnTo>
                <a:lnTo>
                  <a:pt x="1637736" y="1911163"/>
                </a:lnTo>
                <a:cubicBezTo>
                  <a:pt x="1251026" y="2230305"/>
                  <a:pt x="770835" y="2440222"/>
                  <a:pt x="244391" y="2493685"/>
                </a:cubicBezTo>
                <a:lnTo>
                  <a:pt x="0" y="250602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55" name="شكل حر: شكل 54">
            <a:extLst>
              <a:ext uri="{FF2B5EF4-FFF2-40B4-BE49-F238E27FC236}">
                <a16:creationId xmlns:a16="http://schemas.microsoft.com/office/drawing/2014/main" id="{525C9595-C49D-4871-92FB-639B34FFEF4E}"/>
              </a:ext>
            </a:extLst>
          </p:cNvPr>
          <p:cNvSpPr/>
          <p:nvPr/>
        </p:nvSpPr>
        <p:spPr>
          <a:xfrm>
            <a:off x="1274872" y="4088120"/>
            <a:ext cx="1786769" cy="2492425"/>
          </a:xfrm>
          <a:custGeom>
            <a:avLst/>
            <a:gdLst>
              <a:gd name="connsiteX0" fmla="*/ 1786769 w 1786769"/>
              <a:gd name="connsiteY0" fmla="*/ 0 h 2492425"/>
              <a:gd name="connsiteX1" fmla="*/ 1786769 w 1786769"/>
              <a:gd name="connsiteY1" fmla="*/ 2492425 h 2492425"/>
              <a:gd name="connsiteX2" fmla="*/ 1543165 w 1786769"/>
              <a:gd name="connsiteY2" fmla="*/ 2480124 h 2492425"/>
              <a:gd name="connsiteX3" fmla="*/ 149820 w 1786769"/>
              <a:gd name="connsiteY3" fmla="*/ 1897602 h 2492425"/>
              <a:gd name="connsiteX4" fmla="*/ 0 w 1786769"/>
              <a:gd name="connsiteY4" fmla="*/ 1761437 h 2492425"/>
              <a:gd name="connsiteX5" fmla="*/ 1786769 w 1786769"/>
              <a:gd name="connsiteY5" fmla="*/ 0 h 249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6769" h="2492425">
                <a:moveTo>
                  <a:pt x="1786769" y="0"/>
                </a:moveTo>
                <a:lnTo>
                  <a:pt x="1786769" y="2492425"/>
                </a:lnTo>
                <a:lnTo>
                  <a:pt x="1543165" y="2480124"/>
                </a:lnTo>
                <a:cubicBezTo>
                  <a:pt x="1016721" y="2426661"/>
                  <a:pt x="536530" y="2216744"/>
                  <a:pt x="149820" y="1897602"/>
                </a:cubicBezTo>
                <a:lnTo>
                  <a:pt x="0" y="1761437"/>
                </a:lnTo>
                <a:lnTo>
                  <a:pt x="1786769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36" name="دائرة: مجوفة 35">
            <a:extLst>
              <a:ext uri="{FF2B5EF4-FFF2-40B4-BE49-F238E27FC236}">
                <a16:creationId xmlns:a16="http://schemas.microsoft.com/office/drawing/2014/main" id="{9C830E92-E50E-4939-A924-2AFDAB4BCC58}"/>
              </a:ext>
            </a:extLst>
          </p:cNvPr>
          <p:cNvSpPr/>
          <p:nvPr/>
        </p:nvSpPr>
        <p:spPr>
          <a:xfrm>
            <a:off x="365809" y="1321762"/>
            <a:ext cx="5426615" cy="5261563"/>
          </a:xfrm>
          <a:prstGeom prst="donut">
            <a:avLst>
              <a:gd name="adj" fmla="val 1974"/>
            </a:avLst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56" name="Oval 36">
            <a:extLst>
              <a:ext uri="{FF2B5EF4-FFF2-40B4-BE49-F238E27FC236}">
                <a16:creationId xmlns:a16="http://schemas.microsoft.com/office/drawing/2014/main" id="{1AF65EB0-56F5-4560-81FC-B6D6D298A169}"/>
              </a:ext>
            </a:extLst>
          </p:cNvPr>
          <p:cNvSpPr/>
          <p:nvPr/>
        </p:nvSpPr>
        <p:spPr>
          <a:xfrm>
            <a:off x="2524097" y="3355774"/>
            <a:ext cx="1181100" cy="1181100"/>
          </a:xfrm>
          <a:prstGeom prst="ellipse">
            <a:avLst/>
          </a:prstGeom>
          <a:gradFill flip="none" rotWithShape="1">
            <a:gsLst>
              <a:gs pos="4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57" name="Graphic 37" descr="Play">
            <a:extLst>
              <a:ext uri="{FF2B5EF4-FFF2-40B4-BE49-F238E27FC236}">
                <a16:creationId xmlns:a16="http://schemas.microsoft.com/office/drawing/2014/main" id="{41C2F154-7CFB-432B-9E78-F66907DCE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4090" y="3656070"/>
            <a:ext cx="621968" cy="621968"/>
          </a:xfrm>
          <a:prstGeom prst="rect">
            <a:avLst/>
          </a:prstGeom>
        </p:spPr>
      </p:pic>
      <p:pic>
        <p:nvPicPr>
          <p:cNvPr id="14" name="رسم 13" descr="رجل">
            <a:extLst>
              <a:ext uri="{FF2B5EF4-FFF2-40B4-BE49-F238E27FC236}">
                <a16:creationId xmlns:a16="http://schemas.microsoft.com/office/drawing/2014/main" id="{4BF66C1A-1028-48F1-A318-A2A08AA23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8892" y="4148122"/>
            <a:ext cx="914400" cy="914400"/>
          </a:xfrm>
          <a:prstGeom prst="rect">
            <a:avLst/>
          </a:prstGeom>
        </p:spPr>
      </p:pic>
      <p:pic>
        <p:nvPicPr>
          <p:cNvPr id="21" name="رسم 20" descr="مستخدم">
            <a:extLst>
              <a:ext uri="{FF2B5EF4-FFF2-40B4-BE49-F238E27FC236}">
                <a16:creationId xmlns:a16="http://schemas.microsoft.com/office/drawing/2014/main" id="{95458E31-17D4-4199-99EF-2C6D6778CB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4910" y="4950078"/>
            <a:ext cx="914400" cy="914400"/>
          </a:xfrm>
          <a:prstGeom prst="rect">
            <a:avLst/>
          </a:prstGeom>
        </p:spPr>
      </p:pic>
      <p:pic>
        <p:nvPicPr>
          <p:cNvPr id="23" name="رسم 22" descr="مستخدمون">
            <a:extLst>
              <a:ext uri="{FF2B5EF4-FFF2-40B4-BE49-F238E27FC236}">
                <a16:creationId xmlns:a16="http://schemas.microsoft.com/office/drawing/2014/main" id="{3269C787-0651-419C-985F-45721AD603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18019" y="4130731"/>
            <a:ext cx="914400" cy="914400"/>
          </a:xfrm>
          <a:prstGeom prst="rect">
            <a:avLst/>
          </a:prstGeom>
        </p:spPr>
      </p:pic>
      <p:pic>
        <p:nvPicPr>
          <p:cNvPr id="27" name="رسم 26" descr="ملف تعريف ذكر">
            <a:extLst>
              <a:ext uri="{FF2B5EF4-FFF2-40B4-BE49-F238E27FC236}">
                <a16:creationId xmlns:a16="http://schemas.microsoft.com/office/drawing/2014/main" id="{E79C8400-1C4C-4AE1-99CD-8902B56B9F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78684" y="1889933"/>
            <a:ext cx="914400" cy="914400"/>
          </a:xfrm>
          <a:prstGeom prst="rect">
            <a:avLst/>
          </a:prstGeom>
        </p:spPr>
      </p:pic>
      <p:grpSp>
        <p:nvGrpSpPr>
          <p:cNvPr id="35" name="مجموعة 34">
            <a:extLst>
              <a:ext uri="{FF2B5EF4-FFF2-40B4-BE49-F238E27FC236}">
                <a16:creationId xmlns:a16="http://schemas.microsoft.com/office/drawing/2014/main" id="{81E97F34-B34E-4A06-A75B-7E6EB49D1B74}"/>
              </a:ext>
            </a:extLst>
          </p:cNvPr>
          <p:cNvGrpSpPr/>
          <p:nvPr/>
        </p:nvGrpSpPr>
        <p:grpSpPr>
          <a:xfrm>
            <a:off x="3247747" y="4803797"/>
            <a:ext cx="914400" cy="1122764"/>
            <a:chOff x="8813119" y="4992837"/>
            <a:chExt cx="914400" cy="1122764"/>
          </a:xfrm>
        </p:grpSpPr>
        <p:pic>
          <p:nvPicPr>
            <p:cNvPr id="61" name="رسم 60" descr="رجل">
              <a:extLst>
                <a:ext uri="{FF2B5EF4-FFF2-40B4-BE49-F238E27FC236}">
                  <a16:creationId xmlns:a16="http://schemas.microsoft.com/office/drawing/2014/main" id="{73C8AEEB-EB54-46C6-856F-DC2FD1128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13119" y="5201201"/>
              <a:ext cx="914400" cy="914400"/>
            </a:xfrm>
            <a:prstGeom prst="rect">
              <a:avLst/>
            </a:prstGeom>
          </p:spPr>
        </p:pic>
        <p:pic>
          <p:nvPicPr>
            <p:cNvPr id="12" name="رسم 11" descr="قبعة تخرج">
              <a:extLst>
                <a:ext uri="{FF2B5EF4-FFF2-40B4-BE49-F238E27FC236}">
                  <a16:creationId xmlns:a16="http://schemas.microsoft.com/office/drawing/2014/main" id="{DFA7CE6A-B8DD-47AC-AB17-B9C31F1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1303904">
              <a:off x="9064591" y="4992837"/>
              <a:ext cx="377125" cy="377125"/>
            </a:xfrm>
            <a:prstGeom prst="rect">
              <a:avLst/>
            </a:prstGeom>
          </p:spPr>
        </p:pic>
      </p:grpSp>
      <p:pic>
        <p:nvPicPr>
          <p:cNvPr id="67" name="رسم 66" descr="قبعة تخرج">
            <a:extLst>
              <a:ext uri="{FF2B5EF4-FFF2-40B4-BE49-F238E27FC236}">
                <a16:creationId xmlns:a16="http://schemas.microsoft.com/office/drawing/2014/main" id="{31BBF8C3-E0D7-4D68-B703-8858635459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84209" y="1889933"/>
            <a:ext cx="876009" cy="876009"/>
          </a:xfrm>
          <a:prstGeom prst="rect">
            <a:avLst/>
          </a:prstGeom>
        </p:spPr>
      </p:pic>
      <p:pic>
        <p:nvPicPr>
          <p:cNvPr id="10" name="رسم 9" descr="لفة شهادة">
            <a:extLst>
              <a:ext uri="{FF2B5EF4-FFF2-40B4-BE49-F238E27FC236}">
                <a16:creationId xmlns:a16="http://schemas.microsoft.com/office/drawing/2014/main" id="{04318C28-5F4D-4614-B94C-57F09364861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1424875">
            <a:off x="779078" y="2837772"/>
            <a:ext cx="1121831" cy="1121831"/>
          </a:xfrm>
          <a:prstGeom prst="rect">
            <a:avLst/>
          </a:prstGeom>
        </p:spPr>
      </p:pic>
      <p:grpSp>
        <p:nvGrpSpPr>
          <p:cNvPr id="73" name="مجموعة 72">
            <a:extLst>
              <a:ext uri="{FF2B5EF4-FFF2-40B4-BE49-F238E27FC236}">
                <a16:creationId xmlns:a16="http://schemas.microsoft.com/office/drawing/2014/main" id="{8232C136-0647-4B14-ABFC-45C4E820D450}"/>
              </a:ext>
            </a:extLst>
          </p:cNvPr>
          <p:cNvGrpSpPr/>
          <p:nvPr/>
        </p:nvGrpSpPr>
        <p:grpSpPr>
          <a:xfrm>
            <a:off x="4236319" y="2965491"/>
            <a:ext cx="1001890" cy="720338"/>
            <a:chOff x="10676452" y="5504201"/>
            <a:chExt cx="1001890" cy="720338"/>
          </a:xfrm>
        </p:grpSpPr>
        <p:pic>
          <p:nvPicPr>
            <p:cNvPr id="71" name="رسم 70" descr="ملف تعريف ذكر">
              <a:extLst>
                <a:ext uri="{FF2B5EF4-FFF2-40B4-BE49-F238E27FC236}">
                  <a16:creationId xmlns:a16="http://schemas.microsoft.com/office/drawing/2014/main" id="{5ACE322B-7728-4734-8DFC-52447F49B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76452" y="5504201"/>
              <a:ext cx="654300" cy="654300"/>
            </a:xfrm>
            <a:prstGeom prst="rect">
              <a:avLst/>
            </a:prstGeom>
          </p:spPr>
        </p:pic>
        <p:pic>
          <p:nvPicPr>
            <p:cNvPr id="72" name="رسم 71" descr="ملف تعريف ذكر">
              <a:extLst>
                <a:ext uri="{FF2B5EF4-FFF2-40B4-BE49-F238E27FC236}">
                  <a16:creationId xmlns:a16="http://schemas.microsoft.com/office/drawing/2014/main" id="{AC944AD9-18E2-4697-9B02-115D4A4B8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024042" y="5570239"/>
              <a:ext cx="654300" cy="654300"/>
            </a:xfrm>
            <a:prstGeom prst="rect">
              <a:avLst/>
            </a:prstGeom>
          </p:spPr>
        </p:pic>
      </p:grpSp>
      <p:pic>
        <p:nvPicPr>
          <p:cNvPr id="58" name="رسم 57" descr="ساعة رملية">
            <a:extLst>
              <a:ext uri="{FF2B5EF4-FFF2-40B4-BE49-F238E27FC236}">
                <a16:creationId xmlns:a16="http://schemas.microsoft.com/office/drawing/2014/main" id="{5FD4111A-DEC3-4F9C-AC30-2ED98C5E73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88448" y="3456525"/>
            <a:ext cx="914400" cy="914400"/>
          </a:xfrm>
          <a:prstGeom prst="rect">
            <a:avLst/>
          </a:prstGeom>
        </p:spPr>
      </p:pic>
      <p:sp>
        <p:nvSpPr>
          <p:cNvPr id="59" name="مستطيل 58">
            <a:extLst>
              <a:ext uri="{FF2B5EF4-FFF2-40B4-BE49-F238E27FC236}">
                <a16:creationId xmlns:a16="http://schemas.microsoft.com/office/drawing/2014/main" id="{C7A9E0FB-7457-4201-810B-F424F278D3ED}"/>
              </a:ext>
            </a:extLst>
          </p:cNvPr>
          <p:cNvSpPr/>
          <p:nvPr/>
        </p:nvSpPr>
        <p:spPr>
          <a:xfrm>
            <a:off x="9925307" y="2579973"/>
            <a:ext cx="19836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ar-SA" sz="36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عدد الكتب</a:t>
            </a:r>
          </a:p>
        </p:txBody>
      </p:sp>
      <p:sp>
        <p:nvSpPr>
          <p:cNvPr id="63" name="مستطيل 62">
            <a:extLst>
              <a:ext uri="{FF2B5EF4-FFF2-40B4-BE49-F238E27FC236}">
                <a16:creationId xmlns:a16="http://schemas.microsoft.com/office/drawing/2014/main" id="{97A71EB4-B537-4632-991F-3BDBD7F70073}"/>
              </a:ext>
            </a:extLst>
          </p:cNvPr>
          <p:cNvSpPr/>
          <p:nvPr/>
        </p:nvSpPr>
        <p:spPr>
          <a:xfrm>
            <a:off x="9545565" y="3752177"/>
            <a:ext cx="274312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40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مـدة الاعارة</a:t>
            </a:r>
            <a:endParaRPr lang="ar-SA" sz="4000" b="0" cap="none" spc="0" dirty="0">
              <a:ln w="0"/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64" name="مستطيل 63">
            <a:extLst>
              <a:ext uri="{FF2B5EF4-FFF2-40B4-BE49-F238E27FC236}">
                <a16:creationId xmlns:a16="http://schemas.microsoft.com/office/drawing/2014/main" id="{728DED61-0342-4647-8982-DA552F4DBEAD}"/>
              </a:ext>
            </a:extLst>
          </p:cNvPr>
          <p:cNvSpPr/>
          <p:nvPr/>
        </p:nvSpPr>
        <p:spPr>
          <a:xfrm>
            <a:off x="9580405" y="1584568"/>
            <a:ext cx="274312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32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مسمى الفئة </a:t>
            </a:r>
          </a:p>
        </p:txBody>
      </p:sp>
      <p:pic>
        <p:nvPicPr>
          <p:cNvPr id="66" name="رسم 65" descr="كتب">
            <a:extLst>
              <a:ext uri="{FF2B5EF4-FFF2-40B4-BE49-F238E27FC236}">
                <a16:creationId xmlns:a16="http://schemas.microsoft.com/office/drawing/2014/main" id="{1708694E-8EA9-40AB-A94C-148FF46D63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105323" y="23224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83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38">
            <a:extLst>
              <a:ext uri="{FF2B5EF4-FFF2-40B4-BE49-F238E27FC236}">
                <a16:creationId xmlns:a16="http://schemas.microsoft.com/office/drawing/2014/main" id="{E5473B00-EF9A-4255-B1C8-AFA405D34163}"/>
              </a:ext>
            </a:extLst>
          </p:cNvPr>
          <p:cNvSpPr/>
          <p:nvPr/>
        </p:nvSpPr>
        <p:spPr>
          <a:xfrm>
            <a:off x="5240977" y="2007340"/>
            <a:ext cx="185303" cy="185303"/>
          </a:xfrm>
          <a:prstGeom prst="ellipse">
            <a:avLst/>
          </a:prstGeom>
          <a:solidFill>
            <a:srgbClr val="6600CC"/>
          </a:solidFill>
          <a:ln>
            <a:solidFill>
              <a:srgbClr val="66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39">
            <a:extLst>
              <a:ext uri="{FF2B5EF4-FFF2-40B4-BE49-F238E27FC236}">
                <a16:creationId xmlns:a16="http://schemas.microsoft.com/office/drawing/2014/main" id="{BD90160B-2FC8-4F48-BEEA-18B3889625B8}"/>
              </a:ext>
            </a:extLst>
          </p:cNvPr>
          <p:cNvCxnSpPr>
            <a:cxnSpLocks/>
          </p:cNvCxnSpPr>
          <p:nvPr/>
        </p:nvCxnSpPr>
        <p:spPr>
          <a:xfrm flipV="1">
            <a:off x="5391133" y="1131225"/>
            <a:ext cx="1264275" cy="905502"/>
          </a:xfrm>
          <a:prstGeom prst="line">
            <a:avLst/>
          </a:prstGeom>
          <a:ln w="38100"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40">
            <a:extLst>
              <a:ext uri="{FF2B5EF4-FFF2-40B4-BE49-F238E27FC236}">
                <a16:creationId xmlns:a16="http://schemas.microsoft.com/office/drawing/2014/main" id="{46337DC5-8255-4E5F-97C7-B70EC9DB115A}"/>
              </a:ext>
            </a:extLst>
          </p:cNvPr>
          <p:cNvCxnSpPr>
            <a:cxnSpLocks/>
          </p:cNvCxnSpPr>
          <p:nvPr/>
        </p:nvCxnSpPr>
        <p:spPr>
          <a:xfrm>
            <a:off x="6649058" y="1131225"/>
            <a:ext cx="3141487" cy="0"/>
          </a:xfrm>
          <a:prstGeom prst="line">
            <a:avLst/>
          </a:prstGeom>
          <a:ln w="38100"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مستطيل 39">
            <a:extLst>
              <a:ext uri="{FF2B5EF4-FFF2-40B4-BE49-F238E27FC236}">
                <a16:creationId xmlns:a16="http://schemas.microsoft.com/office/drawing/2014/main" id="{D8BF173B-0999-4580-B00C-F4A53CF40144}"/>
              </a:ext>
            </a:extLst>
          </p:cNvPr>
          <p:cNvSpPr/>
          <p:nvPr/>
        </p:nvSpPr>
        <p:spPr>
          <a:xfrm>
            <a:off x="7159282" y="483929"/>
            <a:ext cx="373481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الطـلـبــة </a:t>
            </a:r>
            <a:endParaRPr lang="ar-SA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5" name="مستطيل 44">
            <a:extLst>
              <a:ext uri="{FF2B5EF4-FFF2-40B4-BE49-F238E27FC236}">
                <a16:creationId xmlns:a16="http://schemas.microsoft.com/office/drawing/2014/main" id="{DFF5D163-C7E1-4D38-8BD5-5736868E1820}"/>
              </a:ext>
            </a:extLst>
          </p:cNvPr>
          <p:cNvSpPr/>
          <p:nvPr/>
        </p:nvSpPr>
        <p:spPr>
          <a:xfrm>
            <a:off x="7105533" y="1411471"/>
            <a:ext cx="216597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36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طلبة دبلوم </a:t>
            </a:r>
            <a:r>
              <a:rPr lang="ar-SA" sz="36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</a:p>
        </p:txBody>
      </p:sp>
      <p:sp>
        <p:nvSpPr>
          <p:cNvPr id="48" name="مستطيل 47">
            <a:extLst>
              <a:ext uri="{FF2B5EF4-FFF2-40B4-BE49-F238E27FC236}">
                <a16:creationId xmlns:a16="http://schemas.microsoft.com/office/drawing/2014/main" id="{B0077AD3-1608-4342-B17E-BE4973BF2613}"/>
              </a:ext>
            </a:extLst>
          </p:cNvPr>
          <p:cNvSpPr/>
          <p:nvPr/>
        </p:nvSpPr>
        <p:spPr>
          <a:xfrm>
            <a:off x="8653287" y="2240211"/>
            <a:ext cx="548548" cy="923330"/>
          </a:xfrm>
          <a:prstGeom prst="rect">
            <a:avLst/>
          </a:prstGeom>
          <a:noFill/>
          <a:effectLst>
            <a:glow rad="139700">
              <a:srgbClr val="34B2E4">
                <a:alpha val="40000"/>
              </a:srgb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b="0" cap="none" spc="0" dirty="0">
                <a:ln w="0"/>
                <a:solidFill>
                  <a:schemeClr val="tx1"/>
                </a:solidFill>
                <a:effectLst>
                  <a:glow rad="63500">
                    <a:srgbClr val="6600CC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60" name="Straight Connector 40">
            <a:extLst>
              <a:ext uri="{FF2B5EF4-FFF2-40B4-BE49-F238E27FC236}">
                <a16:creationId xmlns:a16="http://schemas.microsoft.com/office/drawing/2014/main" id="{4B54D762-7F4F-4859-8116-C84E91BEC800}"/>
              </a:ext>
            </a:extLst>
          </p:cNvPr>
          <p:cNvCxnSpPr>
            <a:cxnSpLocks/>
          </p:cNvCxnSpPr>
          <p:nvPr/>
        </p:nvCxnSpPr>
        <p:spPr>
          <a:xfrm>
            <a:off x="9790545" y="1111008"/>
            <a:ext cx="0" cy="3338140"/>
          </a:xfrm>
          <a:prstGeom prst="line">
            <a:avLst/>
          </a:prstGeom>
          <a:ln w="38100"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مستطيل 61">
            <a:extLst>
              <a:ext uri="{FF2B5EF4-FFF2-40B4-BE49-F238E27FC236}">
                <a16:creationId xmlns:a16="http://schemas.microsoft.com/office/drawing/2014/main" id="{1B243AC6-95F6-449A-8788-240C9C678BC8}"/>
              </a:ext>
            </a:extLst>
          </p:cNvPr>
          <p:cNvSpPr/>
          <p:nvPr/>
        </p:nvSpPr>
        <p:spPr>
          <a:xfrm>
            <a:off x="8210293" y="3434497"/>
            <a:ext cx="13500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3600" dirty="0">
                <a:ln w="0"/>
              </a:rPr>
              <a:t>20 </a:t>
            </a:r>
            <a:r>
              <a:rPr lang="ar-SA" sz="36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يوم</a:t>
            </a:r>
            <a:endParaRPr lang="ar-SA" sz="3600" b="0" cap="none" spc="0" dirty="0">
              <a:ln w="0"/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1" name="شكل حر: شكل 40">
            <a:extLst>
              <a:ext uri="{FF2B5EF4-FFF2-40B4-BE49-F238E27FC236}">
                <a16:creationId xmlns:a16="http://schemas.microsoft.com/office/drawing/2014/main" id="{8D22299B-4DBF-4EF9-B627-DD692770732F}"/>
              </a:ext>
            </a:extLst>
          </p:cNvPr>
          <p:cNvSpPr/>
          <p:nvPr/>
        </p:nvSpPr>
        <p:spPr>
          <a:xfrm>
            <a:off x="3107360" y="1362853"/>
            <a:ext cx="1849661" cy="2608867"/>
          </a:xfrm>
          <a:custGeom>
            <a:avLst/>
            <a:gdLst>
              <a:gd name="connsiteX0" fmla="*/ 0 w 1849661"/>
              <a:gd name="connsiteY0" fmla="*/ 0 h 2608867"/>
              <a:gd name="connsiteX1" fmla="*/ 244391 w 1849661"/>
              <a:gd name="connsiteY1" fmla="*/ 12341 h 2608867"/>
              <a:gd name="connsiteX2" fmla="*/ 1823083 w 1849661"/>
              <a:gd name="connsiteY2" fmla="*/ 763317 h 2608867"/>
              <a:gd name="connsiteX3" fmla="*/ 1849661 w 1849661"/>
              <a:gd name="connsiteY3" fmla="*/ 792560 h 2608867"/>
              <a:gd name="connsiteX4" fmla="*/ 7232 w 1849661"/>
              <a:gd name="connsiteY4" fmla="*/ 2608867 h 2608867"/>
              <a:gd name="connsiteX5" fmla="*/ 0 w 1849661"/>
              <a:gd name="connsiteY5" fmla="*/ 2608867 h 2608867"/>
              <a:gd name="connsiteX6" fmla="*/ 0 w 1849661"/>
              <a:gd name="connsiteY6" fmla="*/ 0 h 260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9661" h="2608867">
                <a:moveTo>
                  <a:pt x="0" y="0"/>
                </a:moveTo>
                <a:lnTo>
                  <a:pt x="244391" y="12341"/>
                </a:lnTo>
                <a:cubicBezTo>
                  <a:pt x="858575" y="74715"/>
                  <a:pt x="1409805" y="350040"/>
                  <a:pt x="1823083" y="763317"/>
                </a:cubicBezTo>
                <a:lnTo>
                  <a:pt x="1849661" y="792560"/>
                </a:lnTo>
                <a:lnTo>
                  <a:pt x="7232" y="2608867"/>
                </a:lnTo>
                <a:lnTo>
                  <a:pt x="0" y="260886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44" name="شكل حر: شكل 43">
            <a:extLst>
              <a:ext uri="{FF2B5EF4-FFF2-40B4-BE49-F238E27FC236}">
                <a16:creationId xmlns:a16="http://schemas.microsoft.com/office/drawing/2014/main" id="{1C52024E-6A3B-4F93-8702-FD67B5B3CF29}"/>
              </a:ext>
            </a:extLst>
          </p:cNvPr>
          <p:cNvSpPr/>
          <p:nvPr/>
        </p:nvSpPr>
        <p:spPr>
          <a:xfrm>
            <a:off x="1197736" y="1362893"/>
            <a:ext cx="1863905" cy="2604161"/>
          </a:xfrm>
          <a:custGeom>
            <a:avLst/>
            <a:gdLst>
              <a:gd name="connsiteX0" fmla="*/ 1863905 w 1863905"/>
              <a:gd name="connsiteY0" fmla="*/ 0 h 2604161"/>
              <a:gd name="connsiteX1" fmla="*/ 1863905 w 1863905"/>
              <a:gd name="connsiteY1" fmla="*/ 2604161 h 2604161"/>
              <a:gd name="connsiteX2" fmla="*/ 0 w 1863905"/>
              <a:gd name="connsiteY2" fmla="*/ 809059 h 2604161"/>
              <a:gd name="connsiteX3" fmla="*/ 41609 w 1863905"/>
              <a:gd name="connsiteY3" fmla="*/ 763277 h 2604161"/>
              <a:gd name="connsiteX4" fmla="*/ 1620301 w 1863905"/>
              <a:gd name="connsiteY4" fmla="*/ 12301 h 2604161"/>
              <a:gd name="connsiteX5" fmla="*/ 1863905 w 1863905"/>
              <a:gd name="connsiteY5" fmla="*/ 0 h 260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3905" h="2604161">
                <a:moveTo>
                  <a:pt x="1863905" y="0"/>
                </a:moveTo>
                <a:lnTo>
                  <a:pt x="1863905" y="2604161"/>
                </a:lnTo>
                <a:lnTo>
                  <a:pt x="0" y="809059"/>
                </a:lnTo>
                <a:lnTo>
                  <a:pt x="41609" y="763277"/>
                </a:lnTo>
                <a:cubicBezTo>
                  <a:pt x="454887" y="350000"/>
                  <a:pt x="1006117" y="74675"/>
                  <a:pt x="1620301" y="12301"/>
                </a:cubicBezTo>
                <a:lnTo>
                  <a:pt x="1863905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46" name="شكل حر: شكل 45">
            <a:extLst>
              <a:ext uri="{FF2B5EF4-FFF2-40B4-BE49-F238E27FC236}">
                <a16:creationId xmlns:a16="http://schemas.microsoft.com/office/drawing/2014/main" id="{2B9904B5-8A4A-4486-9D77-6B818AC62BAE}"/>
              </a:ext>
            </a:extLst>
          </p:cNvPr>
          <p:cNvSpPr/>
          <p:nvPr/>
        </p:nvSpPr>
        <p:spPr>
          <a:xfrm>
            <a:off x="3179715" y="2189273"/>
            <a:ext cx="2515179" cy="1782446"/>
          </a:xfrm>
          <a:custGeom>
            <a:avLst/>
            <a:gdLst>
              <a:gd name="connsiteX0" fmla="*/ 1808080 w 2515179"/>
              <a:gd name="connsiteY0" fmla="*/ 0 h 1782446"/>
              <a:gd name="connsiteX1" fmla="*/ 1919182 w 2515179"/>
              <a:gd name="connsiteY1" fmla="*/ 122243 h 1782446"/>
              <a:gd name="connsiteX2" fmla="*/ 2515179 w 2515179"/>
              <a:gd name="connsiteY2" fmla="*/ 1782445 h 1782446"/>
              <a:gd name="connsiteX3" fmla="*/ 2515179 w 2515179"/>
              <a:gd name="connsiteY3" fmla="*/ 1782446 h 1782446"/>
              <a:gd name="connsiteX4" fmla="*/ 0 w 2515179"/>
              <a:gd name="connsiteY4" fmla="*/ 1782446 h 1782446"/>
              <a:gd name="connsiteX5" fmla="*/ 1808080 w 2515179"/>
              <a:gd name="connsiteY5" fmla="*/ 0 h 178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15179" h="1782446">
                <a:moveTo>
                  <a:pt x="1808080" y="0"/>
                </a:moveTo>
                <a:lnTo>
                  <a:pt x="1919182" y="122243"/>
                </a:lnTo>
                <a:cubicBezTo>
                  <a:pt x="2291514" y="573405"/>
                  <a:pt x="2515179" y="1151805"/>
                  <a:pt x="2515179" y="1782445"/>
                </a:cubicBezTo>
                <a:lnTo>
                  <a:pt x="2515179" y="1782446"/>
                </a:lnTo>
                <a:lnTo>
                  <a:pt x="0" y="1782446"/>
                </a:lnTo>
                <a:lnTo>
                  <a:pt x="180808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rgbClr val="6600CC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47" name="شكل حر: شكل 46">
            <a:extLst>
              <a:ext uri="{FF2B5EF4-FFF2-40B4-BE49-F238E27FC236}">
                <a16:creationId xmlns:a16="http://schemas.microsoft.com/office/drawing/2014/main" id="{DFC4DB2D-5727-4DB4-95AE-E8B5354CB45B}"/>
              </a:ext>
            </a:extLst>
          </p:cNvPr>
          <p:cNvSpPr/>
          <p:nvPr/>
        </p:nvSpPr>
        <p:spPr>
          <a:xfrm>
            <a:off x="474893" y="2205799"/>
            <a:ext cx="2525686" cy="1765921"/>
          </a:xfrm>
          <a:custGeom>
            <a:avLst/>
            <a:gdLst>
              <a:gd name="connsiteX0" fmla="*/ 692080 w 2525686"/>
              <a:gd name="connsiteY0" fmla="*/ 0 h 1765921"/>
              <a:gd name="connsiteX1" fmla="*/ 2525686 w 2525686"/>
              <a:gd name="connsiteY1" fmla="*/ 1765921 h 1765921"/>
              <a:gd name="connsiteX2" fmla="*/ 0 w 2525686"/>
              <a:gd name="connsiteY2" fmla="*/ 1765921 h 1765921"/>
              <a:gd name="connsiteX3" fmla="*/ 0 w 2525686"/>
              <a:gd name="connsiteY3" fmla="*/ 1765920 h 1765921"/>
              <a:gd name="connsiteX4" fmla="*/ 595997 w 2525686"/>
              <a:gd name="connsiteY4" fmla="*/ 105718 h 1765921"/>
              <a:gd name="connsiteX5" fmla="*/ 692080 w 2525686"/>
              <a:gd name="connsiteY5" fmla="*/ 0 h 176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5686" h="1765921">
                <a:moveTo>
                  <a:pt x="692080" y="0"/>
                </a:moveTo>
                <a:lnTo>
                  <a:pt x="2525686" y="1765921"/>
                </a:lnTo>
                <a:lnTo>
                  <a:pt x="0" y="1765921"/>
                </a:lnTo>
                <a:lnTo>
                  <a:pt x="0" y="1765920"/>
                </a:lnTo>
                <a:cubicBezTo>
                  <a:pt x="0" y="1135280"/>
                  <a:pt x="223665" y="556880"/>
                  <a:pt x="595997" y="105718"/>
                </a:cubicBezTo>
                <a:lnTo>
                  <a:pt x="69208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49" name="شكل حر: شكل 48">
            <a:extLst>
              <a:ext uri="{FF2B5EF4-FFF2-40B4-BE49-F238E27FC236}">
                <a16:creationId xmlns:a16="http://schemas.microsoft.com/office/drawing/2014/main" id="{1982C5BC-70D3-40F3-9E00-8AFB5EFA65AF}"/>
              </a:ext>
            </a:extLst>
          </p:cNvPr>
          <p:cNvSpPr/>
          <p:nvPr/>
        </p:nvSpPr>
        <p:spPr>
          <a:xfrm>
            <a:off x="477202" y="4017438"/>
            <a:ext cx="2581049" cy="1801322"/>
          </a:xfrm>
          <a:custGeom>
            <a:avLst/>
            <a:gdLst>
              <a:gd name="connsiteX0" fmla="*/ 0 w 2581049"/>
              <a:gd name="connsiteY0" fmla="*/ 0 h 1801322"/>
              <a:gd name="connsiteX1" fmla="*/ 2570849 w 2581049"/>
              <a:gd name="connsiteY1" fmla="*/ 0 h 1801322"/>
              <a:gd name="connsiteX2" fmla="*/ 2581049 w 2581049"/>
              <a:gd name="connsiteY2" fmla="*/ 9824 h 1801322"/>
              <a:gd name="connsiteX3" fmla="*/ 763786 w 2581049"/>
              <a:gd name="connsiteY3" fmla="*/ 1801322 h 1801322"/>
              <a:gd name="connsiteX4" fmla="*/ 762143 w 2581049"/>
              <a:gd name="connsiteY4" fmla="*/ 1799829 h 1801322"/>
              <a:gd name="connsiteX5" fmla="*/ 11167 w 2581049"/>
              <a:gd name="connsiteY5" fmla="*/ 221137 h 1801322"/>
              <a:gd name="connsiteX6" fmla="*/ 0 w 2581049"/>
              <a:gd name="connsiteY6" fmla="*/ 0 h 180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1049" h="1801322">
                <a:moveTo>
                  <a:pt x="0" y="0"/>
                </a:moveTo>
                <a:lnTo>
                  <a:pt x="2570849" y="0"/>
                </a:lnTo>
                <a:lnTo>
                  <a:pt x="2581049" y="9824"/>
                </a:lnTo>
                <a:lnTo>
                  <a:pt x="763786" y="1801322"/>
                </a:lnTo>
                <a:lnTo>
                  <a:pt x="762143" y="1799829"/>
                </a:lnTo>
                <a:cubicBezTo>
                  <a:pt x="348866" y="1386551"/>
                  <a:pt x="73541" y="835321"/>
                  <a:pt x="11167" y="22113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52" name="شكل حر: شكل 51">
            <a:extLst>
              <a:ext uri="{FF2B5EF4-FFF2-40B4-BE49-F238E27FC236}">
                <a16:creationId xmlns:a16="http://schemas.microsoft.com/office/drawing/2014/main" id="{ADB6ADB0-9E66-4D7F-9A0F-E01D759FD1A5}"/>
              </a:ext>
            </a:extLst>
          </p:cNvPr>
          <p:cNvSpPr/>
          <p:nvPr/>
        </p:nvSpPr>
        <p:spPr>
          <a:xfrm>
            <a:off x="3123760" y="4017438"/>
            <a:ext cx="2568824" cy="1772956"/>
          </a:xfrm>
          <a:custGeom>
            <a:avLst/>
            <a:gdLst>
              <a:gd name="connsiteX0" fmla="*/ 9577 w 2568824"/>
              <a:gd name="connsiteY0" fmla="*/ 0 h 1772956"/>
              <a:gd name="connsiteX1" fmla="*/ 2568824 w 2568824"/>
              <a:gd name="connsiteY1" fmla="*/ 0 h 1772956"/>
              <a:gd name="connsiteX2" fmla="*/ 2557658 w 2568824"/>
              <a:gd name="connsiteY2" fmla="*/ 221137 h 1772956"/>
              <a:gd name="connsiteX3" fmla="*/ 1975136 w 2568824"/>
              <a:gd name="connsiteY3" fmla="*/ 1614482 h 1772956"/>
              <a:gd name="connsiteX4" fmla="*/ 1831106 w 2568824"/>
              <a:gd name="connsiteY4" fmla="*/ 1772956 h 1772956"/>
              <a:gd name="connsiteX5" fmla="*/ 0 w 2568824"/>
              <a:gd name="connsiteY5" fmla="*/ 9442 h 1772956"/>
              <a:gd name="connsiteX6" fmla="*/ 9577 w 2568824"/>
              <a:gd name="connsiteY6" fmla="*/ 0 h 177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8824" h="1772956">
                <a:moveTo>
                  <a:pt x="9577" y="0"/>
                </a:moveTo>
                <a:lnTo>
                  <a:pt x="2568824" y="0"/>
                </a:lnTo>
                <a:lnTo>
                  <a:pt x="2557658" y="221137"/>
                </a:lnTo>
                <a:cubicBezTo>
                  <a:pt x="2504195" y="747581"/>
                  <a:pt x="2294277" y="1227772"/>
                  <a:pt x="1975136" y="1614482"/>
                </a:cubicBezTo>
                <a:lnTo>
                  <a:pt x="1831106" y="1772956"/>
                </a:lnTo>
                <a:lnTo>
                  <a:pt x="0" y="9442"/>
                </a:lnTo>
                <a:lnTo>
                  <a:pt x="9577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54" name="شكل حر: شكل 53">
            <a:extLst>
              <a:ext uri="{FF2B5EF4-FFF2-40B4-BE49-F238E27FC236}">
                <a16:creationId xmlns:a16="http://schemas.microsoft.com/office/drawing/2014/main" id="{5231C319-2436-43B9-B3BD-ABCDF8F81565}"/>
              </a:ext>
            </a:extLst>
          </p:cNvPr>
          <p:cNvSpPr/>
          <p:nvPr/>
        </p:nvSpPr>
        <p:spPr>
          <a:xfrm>
            <a:off x="3107360" y="4074558"/>
            <a:ext cx="1816097" cy="2506026"/>
          </a:xfrm>
          <a:custGeom>
            <a:avLst/>
            <a:gdLst>
              <a:gd name="connsiteX0" fmla="*/ 0 w 1816097"/>
              <a:gd name="connsiteY0" fmla="*/ 0 h 2506026"/>
              <a:gd name="connsiteX1" fmla="*/ 1816097 w 1816097"/>
              <a:gd name="connsiteY1" fmla="*/ 1749059 h 2506026"/>
              <a:gd name="connsiteX2" fmla="*/ 1637736 w 1816097"/>
              <a:gd name="connsiteY2" fmla="*/ 1911163 h 2506026"/>
              <a:gd name="connsiteX3" fmla="*/ 244391 w 1816097"/>
              <a:gd name="connsiteY3" fmla="*/ 2493685 h 2506026"/>
              <a:gd name="connsiteX4" fmla="*/ 0 w 1816097"/>
              <a:gd name="connsiteY4" fmla="*/ 2506026 h 2506026"/>
              <a:gd name="connsiteX5" fmla="*/ 0 w 1816097"/>
              <a:gd name="connsiteY5" fmla="*/ 0 h 250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6097" h="2506026">
                <a:moveTo>
                  <a:pt x="0" y="0"/>
                </a:moveTo>
                <a:lnTo>
                  <a:pt x="1816097" y="1749059"/>
                </a:lnTo>
                <a:lnTo>
                  <a:pt x="1637736" y="1911163"/>
                </a:lnTo>
                <a:cubicBezTo>
                  <a:pt x="1251026" y="2230305"/>
                  <a:pt x="770835" y="2440222"/>
                  <a:pt x="244391" y="2493685"/>
                </a:cubicBezTo>
                <a:lnTo>
                  <a:pt x="0" y="250602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55" name="شكل حر: شكل 54">
            <a:extLst>
              <a:ext uri="{FF2B5EF4-FFF2-40B4-BE49-F238E27FC236}">
                <a16:creationId xmlns:a16="http://schemas.microsoft.com/office/drawing/2014/main" id="{525C9595-C49D-4871-92FB-639B34FFEF4E}"/>
              </a:ext>
            </a:extLst>
          </p:cNvPr>
          <p:cNvSpPr/>
          <p:nvPr/>
        </p:nvSpPr>
        <p:spPr>
          <a:xfrm>
            <a:off x="1274872" y="4088120"/>
            <a:ext cx="1786769" cy="2492425"/>
          </a:xfrm>
          <a:custGeom>
            <a:avLst/>
            <a:gdLst>
              <a:gd name="connsiteX0" fmla="*/ 1786769 w 1786769"/>
              <a:gd name="connsiteY0" fmla="*/ 0 h 2492425"/>
              <a:gd name="connsiteX1" fmla="*/ 1786769 w 1786769"/>
              <a:gd name="connsiteY1" fmla="*/ 2492425 h 2492425"/>
              <a:gd name="connsiteX2" fmla="*/ 1543165 w 1786769"/>
              <a:gd name="connsiteY2" fmla="*/ 2480124 h 2492425"/>
              <a:gd name="connsiteX3" fmla="*/ 149820 w 1786769"/>
              <a:gd name="connsiteY3" fmla="*/ 1897602 h 2492425"/>
              <a:gd name="connsiteX4" fmla="*/ 0 w 1786769"/>
              <a:gd name="connsiteY4" fmla="*/ 1761437 h 2492425"/>
              <a:gd name="connsiteX5" fmla="*/ 1786769 w 1786769"/>
              <a:gd name="connsiteY5" fmla="*/ 0 h 249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6769" h="2492425">
                <a:moveTo>
                  <a:pt x="1786769" y="0"/>
                </a:moveTo>
                <a:lnTo>
                  <a:pt x="1786769" y="2492425"/>
                </a:lnTo>
                <a:lnTo>
                  <a:pt x="1543165" y="2480124"/>
                </a:lnTo>
                <a:cubicBezTo>
                  <a:pt x="1016721" y="2426661"/>
                  <a:pt x="536530" y="2216744"/>
                  <a:pt x="149820" y="1897602"/>
                </a:cubicBezTo>
                <a:lnTo>
                  <a:pt x="0" y="1761437"/>
                </a:lnTo>
                <a:lnTo>
                  <a:pt x="1786769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36" name="دائرة: مجوفة 35">
            <a:extLst>
              <a:ext uri="{FF2B5EF4-FFF2-40B4-BE49-F238E27FC236}">
                <a16:creationId xmlns:a16="http://schemas.microsoft.com/office/drawing/2014/main" id="{9C830E92-E50E-4939-A924-2AFDAB4BCC58}"/>
              </a:ext>
            </a:extLst>
          </p:cNvPr>
          <p:cNvSpPr/>
          <p:nvPr/>
        </p:nvSpPr>
        <p:spPr>
          <a:xfrm>
            <a:off x="365809" y="1321762"/>
            <a:ext cx="5426615" cy="5261563"/>
          </a:xfrm>
          <a:prstGeom prst="donut">
            <a:avLst>
              <a:gd name="adj" fmla="val 1974"/>
            </a:avLst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56" name="Oval 36">
            <a:extLst>
              <a:ext uri="{FF2B5EF4-FFF2-40B4-BE49-F238E27FC236}">
                <a16:creationId xmlns:a16="http://schemas.microsoft.com/office/drawing/2014/main" id="{1AF65EB0-56F5-4560-81FC-B6D6D298A169}"/>
              </a:ext>
            </a:extLst>
          </p:cNvPr>
          <p:cNvSpPr/>
          <p:nvPr/>
        </p:nvSpPr>
        <p:spPr>
          <a:xfrm>
            <a:off x="2524097" y="3355774"/>
            <a:ext cx="1181100" cy="1181100"/>
          </a:xfrm>
          <a:prstGeom prst="ellipse">
            <a:avLst/>
          </a:prstGeom>
          <a:gradFill flip="none" rotWithShape="1">
            <a:gsLst>
              <a:gs pos="4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57" name="Graphic 37" descr="Play">
            <a:extLst>
              <a:ext uri="{FF2B5EF4-FFF2-40B4-BE49-F238E27FC236}">
                <a16:creationId xmlns:a16="http://schemas.microsoft.com/office/drawing/2014/main" id="{41C2F154-7CFB-432B-9E78-F66907DCE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4090" y="3656070"/>
            <a:ext cx="621968" cy="621968"/>
          </a:xfrm>
          <a:prstGeom prst="rect">
            <a:avLst/>
          </a:prstGeom>
        </p:spPr>
      </p:pic>
      <p:pic>
        <p:nvPicPr>
          <p:cNvPr id="14" name="رسم 13" descr="رجل">
            <a:extLst>
              <a:ext uri="{FF2B5EF4-FFF2-40B4-BE49-F238E27FC236}">
                <a16:creationId xmlns:a16="http://schemas.microsoft.com/office/drawing/2014/main" id="{4BF66C1A-1028-48F1-A318-A2A08AA23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217" y="2786164"/>
            <a:ext cx="914400" cy="914400"/>
          </a:xfrm>
          <a:prstGeom prst="rect">
            <a:avLst/>
          </a:prstGeom>
        </p:spPr>
      </p:pic>
      <p:pic>
        <p:nvPicPr>
          <p:cNvPr id="21" name="رسم 20" descr="مستخدم">
            <a:extLst>
              <a:ext uri="{FF2B5EF4-FFF2-40B4-BE49-F238E27FC236}">
                <a16:creationId xmlns:a16="http://schemas.microsoft.com/office/drawing/2014/main" id="{95458E31-17D4-4199-99EF-2C6D6778CB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517" y="4122563"/>
            <a:ext cx="914400" cy="914400"/>
          </a:xfrm>
          <a:prstGeom prst="rect">
            <a:avLst/>
          </a:prstGeom>
        </p:spPr>
      </p:pic>
      <p:pic>
        <p:nvPicPr>
          <p:cNvPr id="23" name="رسم 22" descr="مستخدمون">
            <a:extLst>
              <a:ext uri="{FF2B5EF4-FFF2-40B4-BE49-F238E27FC236}">
                <a16:creationId xmlns:a16="http://schemas.microsoft.com/office/drawing/2014/main" id="{3269C787-0651-419C-985F-45721AD603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9718" y="4972679"/>
            <a:ext cx="914400" cy="914400"/>
          </a:xfrm>
          <a:prstGeom prst="rect">
            <a:avLst/>
          </a:prstGeom>
        </p:spPr>
      </p:pic>
      <p:pic>
        <p:nvPicPr>
          <p:cNvPr id="27" name="رسم 26" descr="ملف تعريف ذكر">
            <a:extLst>
              <a:ext uri="{FF2B5EF4-FFF2-40B4-BE49-F238E27FC236}">
                <a16:creationId xmlns:a16="http://schemas.microsoft.com/office/drawing/2014/main" id="{E79C8400-1C4C-4AE1-99CD-8902B56B9F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84767" y="2779856"/>
            <a:ext cx="914400" cy="914400"/>
          </a:xfrm>
          <a:prstGeom prst="rect">
            <a:avLst/>
          </a:prstGeom>
        </p:spPr>
      </p:pic>
      <p:grpSp>
        <p:nvGrpSpPr>
          <p:cNvPr id="35" name="مجموعة 34">
            <a:extLst>
              <a:ext uri="{FF2B5EF4-FFF2-40B4-BE49-F238E27FC236}">
                <a16:creationId xmlns:a16="http://schemas.microsoft.com/office/drawing/2014/main" id="{81E97F34-B34E-4A06-A75B-7E6EB49D1B74}"/>
              </a:ext>
            </a:extLst>
          </p:cNvPr>
          <p:cNvGrpSpPr/>
          <p:nvPr/>
        </p:nvGrpSpPr>
        <p:grpSpPr>
          <a:xfrm>
            <a:off x="2093120" y="4897789"/>
            <a:ext cx="914400" cy="1122764"/>
            <a:chOff x="8813119" y="4992837"/>
            <a:chExt cx="914400" cy="1122764"/>
          </a:xfrm>
        </p:grpSpPr>
        <p:pic>
          <p:nvPicPr>
            <p:cNvPr id="61" name="رسم 60" descr="رجل">
              <a:extLst>
                <a:ext uri="{FF2B5EF4-FFF2-40B4-BE49-F238E27FC236}">
                  <a16:creationId xmlns:a16="http://schemas.microsoft.com/office/drawing/2014/main" id="{73C8AEEB-EB54-46C6-856F-DC2FD1128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13119" y="5201201"/>
              <a:ext cx="914400" cy="914400"/>
            </a:xfrm>
            <a:prstGeom prst="rect">
              <a:avLst/>
            </a:prstGeom>
          </p:spPr>
        </p:pic>
        <p:pic>
          <p:nvPicPr>
            <p:cNvPr id="12" name="رسم 11" descr="قبعة تخرج">
              <a:extLst>
                <a:ext uri="{FF2B5EF4-FFF2-40B4-BE49-F238E27FC236}">
                  <a16:creationId xmlns:a16="http://schemas.microsoft.com/office/drawing/2014/main" id="{DFA7CE6A-B8DD-47AC-AB17-B9C31F1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1303904">
              <a:off x="9064591" y="4992837"/>
              <a:ext cx="377125" cy="377125"/>
            </a:xfrm>
            <a:prstGeom prst="rect">
              <a:avLst/>
            </a:prstGeom>
          </p:spPr>
        </p:pic>
      </p:grpSp>
      <p:pic>
        <p:nvPicPr>
          <p:cNvPr id="67" name="رسم 66" descr="قبعة تخرج">
            <a:extLst>
              <a:ext uri="{FF2B5EF4-FFF2-40B4-BE49-F238E27FC236}">
                <a16:creationId xmlns:a16="http://schemas.microsoft.com/office/drawing/2014/main" id="{31BBF8C3-E0D7-4D68-B703-8858635459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06898" y="1867905"/>
            <a:ext cx="876009" cy="876009"/>
          </a:xfrm>
          <a:prstGeom prst="rect">
            <a:avLst/>
          </a:prstGeom>
        </p:spPr>
      </p:pic>
      <p:pic>
        <p:nvPicPr>
          <p:cNvPr id="10" name="رسم 9" descr="لفة شهادة">
            <a:extLst>
              <a:ext uri="{FF2B5EF4-FFF2-40B4-BE49-F238E27FC236}">
                <a16:creationId xmlns:a16="http://schemas.microsoft.com/office/drawing/2014/main" id="{04318C28-5F4D-4614-B94C-57F09364861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1424875">
            <a:off x="1695079" y="1742757"/>
            <a:ext cx="1121831" cy="1121831"/>
          </a:xfrm>
          <a:prstGeom prst="rect">
            <a:avLst/>
          </a:prstGeom>
        </p:spPr>
      </p:pic>
      <p:grpSp>
        <p:nvGrpSpPr>
          <p:cNvPr id="73" name="مجموعة 72">
            <a:extLst>
              <a:ext uri="{FF2B5EF4-FFF2-40B4-BE49-F238E27FC236}">
                <a16:creationId xmlns:a16="http://schemas.microsoft.com/office/drawing/2014/main" id="{8232C136-0647-4B14-ABFC-45C4E820D450}"/>
              </a:ext>
            </a:extLst>
          </p:cNvPr>
          <p:cNvGrpSpPr/>
          <p:nvPr/>
        </p:nvGrpSpPr>
        <p:grpSpPr>
          <a:xfrm>
            <a:off x="4220104" y="4186575"/>
            <a:ext cx="1001890" cy="720338"/>
            <a:chOff x="10676452" y="5504201"/>
            <a:chExt cx="1001890" cy="720338"/>
          </a:xfrm>
        </p:grpSpPr>
        <p:pic>
          <p:nvPicPr>
            <p:cNvPr id="71" name="رسم 70" descr="ملف تعريف ذكر">
              <a:extLst>
                <a:ext uri="{FF2B5EF4-FFF2-40B4-BE49-F238E27FC236}">
                  <a16:creationId xmlns:a16="http://schemas.microsoft.com/office/drawing/2014/main" id="{5ACE322B-7728-4734-8DFC-52447F49B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76452" y="5504201"/>
              <a:ext cx="654300" cy="654300"/>
            </a:xfrm>
            <a:prstGeom prst="rect">
              <a:avLst/>
            </a:prstGeom>
          </p:spPr>
        </p:pic>
        <p:pic>
          <p:nvPicPr>
            <p:cNvPr id="72" name="رسم 71" descr="ملف تعريف ذكر">
              <a:extLst>
                <a:ext uri="{FF2B5EF4-FFF2-40B4-BE49-F238E27FC236}">
                  <a16:creationId xmlns:a16="http://schemas.microsoft.com/office/drawing/2014/main" id="{AC944AD9-18E2-4697-9B02-115D4A4B8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024042" y="5570239"/>
              <a:ext cx="654300" cy="654300"/>
            </a:xfrm>
            <a:prstGeom prst="rect">
              <a:avLst/>
            </a:prstGeom>
          </p:spPr>
        </p:pic>
      </p:grpSp>
      <p:pic>
        <p:nvPicPr>
          <p:cNvPr id="69" name="رسم 68" descr="ساعة رملية">
            <a:extLst>
              <a:ext uri="{FF2B5EF4-FFF2-40B4-BE49-F238E27FC236}">
                <a16:creationId xmlns:a16="http://schemas.microsoft.com/office/drawing/2014/main" id="{A52A00FE-E15A-4F5A-B860-34DF1D84B86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65413" y="3327856"/>
            <a:ext cx="914400" cy="914400"/>
          </a:xfrm>
          <a:prstGeom prst="rect">
            <a:avLst/>
          </a:prstGeom>
        </p:spPr>
      </p:pic>
      <p:sp>
        <p:nvSpPr>
          <p:cNvPr id="70" name="مستطيل 69">
            <a:extLst>
              <a:ext uri="{FF2B5EF4-FFF2-40B4-BE49-F238E27FC236}">
                <a16:creationId xmlns:a16="http://schemas.microsoft.com/office/drawing/2014/main" id="{A561CBBD-C599-4A40-8EAB-45F07ADC709C}"/>
              </a:ext>
            </a:extLst>
          </p:cNvPr>
          <p:cNvSpPr/>
          <p:nvPr/>
        </p:nvSpPr>
        <p:spPr>
          <a:xfrm>
            <a:off x="9902272" y="2451304"/>
            <a:ext cx="19836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ar-SA" sz="36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عدد الكتب</a:t>
            </a:r>
          </a:p>
        </p:txBody>
      </p:sp>
      <p:sp>
        <p:nvSpPr>
          <p:cNvPr id="74" name="مستطيل 73">
            <a:extLst>
              <a:ext uri="{FF2B5EF4-FFF2-40B4-BE49-F238E27FC236}">
                <a16:creationId xmlns:a16="http://schemas.microsoft.com/office/drawing/2014/main" id="{DC00DFA1-8F76-4FDE-AE3C-EB7F2B49315E}"/>
              </a:ext>
            </a:extLst>
          </p:cNvPr>
          <p:cNvSpPr/>
          <p:nvPr/>
        </p:nvSpPr>
        <p:spPr>
          <a:xfrm>
            <a:off x="9522530" y="3623508"/>
            <a:ext cx="274312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40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مـدة الاعارة</a:t>
            </a:r>
            <a:endParaRPr lang="ar-SA" sz="4000" b="0" cap="none" spc="0" dirty="0">
              <a:ln w="0"/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75" name="مستطيل 74">
            <a:extLst>
              <a:ext uri="{FF2B5EF4-FFF2-40B4-BE49-F238E27FC236}">
                <a16:creationId xmlns:a16="http://schemas.microsoft.com/office/drawing/2014/main" id="{8C7E09F1-90D5-4745-A188-2FFA4190B9CB}"/>
              </a:ext>
            </a:extLst>
          </p:cNvPr>
          <p:cNvSpPr/>
          <p:nvPr/>
        </p:nvSpPr>
        <p:spPr>
          <a:xfrm>
            <a:off x="9580405" y="1584568"/>
            <a:ext cx="274312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32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مسمى الفئة </a:t>
            </a:r>
          </a:p>
        </p:txBody>
      </p:sp>
      <p:pic>
        <p:nvPicPr>
          <p:cNvPr id="76" name="رسم 75" descr="كتب">
            <a:extLst>
              <a:ext uri="{FF2B5EF4-FFF2-40B4-BE49-F238E27FC236}">
                <a16:creationId xmlns:a16="http://schemas.microsoft.com/office/drawing/2014/main" id="{F15C9CDE-7C8E-4042-BCC0-14B6C99081C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82288" y="2193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00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38">
            <a:extLst>
              <a:ext uri="{FF2B5EF4-FFF2-40B4-BE49-F238E27FC236}">
                <a16:creationId xmlns:a16="http://schemas.microsoft.com/office/drawing/2014/main" id="{E5473B00-EF9A-4255-B1C8-AFA405D34163}"/>
              </a:ext>
            </a:extLst>
          </p:cNvPr>
          <p:cNvSpPr/>
          <p:nvPr/>
        </p:nvSpPr>
        <p:spPr>
          <a:xfrm>
            <a:off x="5240977" y="2007340"/>
            <a:ext cx="185303" cy="185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39">
            <a:extLst>
              <a:ext uri="{FF2B5EF4-FFF2-40B4-BE49-F238E27FC236}">
                <a16:creationId xmlns:a16="http://schemas.microsoft.com/office/drawing/2014/main" id="{BD90160B-2FC8-4F48-BEEA-18B3889625B8}"/>
              </a:ext>
            </a:extLst>
          </p:cNvPr>
          <p:cNvCxnSpPr>
            <a:cxnSpLocks/>
          </p:cNvCxnSpPr>
          <p:nvPr/>
        </p:nvCxnSpPr>
        <p:spPr>
          <a:xfrm flipV="1">
            <a:off x="5391133" y="1131225"/>
            <a:ext cx="1264275" cy="9055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40">
            <a:extLst>
              <a:ext uri="{FF2B5EF4-FFF2-40B4-BE49-F238E27FC236}">
                <a16:creationId xmlns:a16="http://schemas.microsoft.com/office/drawing/2014/main" id="{46337DC5-8255-4E5F-97C7-B70EC9DB115A}"/>
              </a:ext>
            </a:extLst>
          </p:cNvPr>
          <p:cNvCxnSpPr>
            <a:cxnSpLocks/>
          </p:cNvCxnSpPr>
          <p:nvPr/>
        </p:nvCxnSpPr>
        <p:spPr>
          <a:xfrm>
            <a:off x="6649058" y="1131225"/>
            <a:ext cx="3980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مستطيل 39">
            <a:extLst>
              <a:ext uri="{FF2B5EF4-FFF2-40B4-BE49-F238E27FC236}">
                <a16:creationId xmlns:a16="http://schemas.microsoft.com/office/drawing/2014/main" id="{D8BF173B-0999-4580-B00C-F4A53CF40144}"/>
              </a:ext>
            </a:extLst>
          </p:cNvPr>
          <p:cNvSpPr/>
          <p:nvPr/>
        </p:nvSpPr>
        <p:spPr>
          <a:xfrm>
            <a:off x="6578614" y="475827"/>
            <a:ext cx="412135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الجامعات السعودية  </a:t>
            </a:r>
            <a:endParaRPr lang="ar-SA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5" name="مستطيل 44">
            <a:extLst>
              <a:ext uri="{FF2B5EF4-FFF2-40B4-BE49-F238E27FC236}">
                <a16:creationId xmlns:a16="http://schemas.microsoft.com/office/drawing/2014/main" id="{DFF5D163-C7E1-4D38-8BD5-5736868E1820}"/>
              </a:ext>
            </a:extLst>
          </p:cNvPr>
          <p:cNvSpPr/>
          <p:nvPr/>
        </p:nvSpPr>
        <p:spPr>
          <a:xfrm>
            <a:off x="8220590" y="1371615"/>
            <a:ext cx="249373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24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أعضاء هيئة التدريس من الجامعات السعودية </a:t>
            </a:r>
            <a:endParaRPr lang="ar-SA" sz="2400" b="0" cap="none" spc="0" dirty="0">
              <a:ln w="0"/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8" name="مستطيل 47">
            <a:extLst>
              <a:ext uri="{FF2B5EF4-FFF2-40B4-BE49-F238E27FC236}">
                <a16:creationId xmlns:a16="http://schemas.microsoft.com/office/drawing/2014/main" id="{B0077AD3-1608-4342-B17E-BE4973BF2613}"/>
              </a:ext>
            </a:extLst>
          </p:cNvPr>
          <p:cNvSpPr/>
          <p:nvPr/>
        </p:nvSpPr>
        <p:spPr>
          <a:xfrm>
            <a:off x="9103222" y="2623357"/>
            <a:ext cx="832279" cy="830997"/>
          </a:xfrm>
          <a:prstGeom prst="rect">
            <a:avLst/>
          </a:prstGeom>
          <a:noFill/>
          <a:effectLst>
            <a:glow rad="139700">
              <a:srgbClr val="34B2E4">
                <a:alpha val="40000"/>
              </a:srgb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</a:p>
        </p:txBody>
      </p:sp>
      <p:cxnSp>
        <p:nvCxnSpPr>
          <p:cNvPr id="60" name="Straight Connector 40">
            <a:extLst>
              <a:ext uri="{FF2B5EF4-FFF2-40B4-BE49-F238E27FC236}">
                <a16:creationId xmlns:a16="http://schemas.microsoft.com/office/drawing/2014/main" id="{4B54D762-7F4F-4859-8116-C84E91BEC800}"/>
              </a:ext>
            </a:extLst>
          </p:cNvPr>
          <p:cNvCxnSpPr>
            <a:cxnSpLocks/>
          </p:cNvCxnSpPr>
          <p:nvPr/>
        </p:nvCxnSpPr>
        <p:spPr>
          <a:xfrm>
            <a:off x="10629530" y="1111008"/>
            <a:ext cx="0" cy="3338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مستطيل 61">
            <a:extLst>
              <a:ext uri="{FF2B5EF4-FFF2-40B4-BE49-F238E27FC236}">
                <a16:creationId xmlns:a16="http://schemas.microsoft.com/office/drawing/2014/main" id="{1B243AC6-95F6-449A-8788-240C9C678BC8}"/>
              </a:ext>
            </a:extLst>
          </p:cNvPr>
          <p:cNvSpPr/>
          <p:nvPr/>
        </p:nvSpPr>
        <p:spPr>
          <a:xfrm>
            <a:off x="8830711" y="3628948"/>
            <a:ext cx="13773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3600" dirty="0">
                <a:ln w="0"/>
              </a:rPr>
              <a:t>4 </a:t>
            </a:r>
            <a:r>
              <a:rPr lang="ar-SA" sz="36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أشهر</a:t>
            </a:r>
            <a:endParaRPr lang="ar-SA" sz="3600" b="0" cap="none" spc="0" dirty="0">
              <a:ln w="0"/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3" name="شكل حر: شكل 42">
            <a:extLst>
              <a:ext uri="{FF2B5EF4-FFF2-40B4-BE49-F238E27FC236}">
                <a16:creationId xmlns:a16="http://schemas.microsoft.com/office/drawing/2014/main" id="{B594C59B-C679-4103-92B6-95BA41602B28}"/>
              </a:ext>
            </a:extLst>
          </p:cNvPr>
          <p:cNvSpPr/>
          <p:nvPr/>
        </p:nvSpPr>
        <p:spPr>
          <a:xfrm>
            <a:off x="581917" y="1214491"/>
            <a:ext cx="2593068" cy="5218290"/>
          </a:xfrm>
          <a:custGeom>
            <a:avLst/>
            <a:gdLst>
              <a:gd name="connsiteX0" fmla="*/ 2593068 w 2593068"/>
              <a:gd name="connsiteY0" fmla="*/ 0 h 5218290"/>
              <a:gd name="connsiteX1" fmla="*/ 2593068 w 2593068"/>
              <a:gd name="connsiteY1" fmla="*/ 5218290 h 5218290"/>
              <a:gd name="connsiteX2" fmla="*/ 2343143 w 2593068"/>
              <a:gd name="connsiteY2" fmla="*/ 5205670 h 5218290"/>
              <a:gd name="connsiteX3" fmla="*/ 0 w 2593068"/>
              <a:gd name="connsiteY3" fmla="*/ 2609145 h 5218290"/>
              <a:gd name="connsiteX4" fmla="*/ 2343143 w 2593068"/>
              <a:gd name="connsiteY4" fmla="*/ 12620 h 5218290"/>
              <a:gd name="connsiteX5" fmla="*/ 2593068 w 2593068"/>
              <a:gd name="connsiteY5" fmla="*/ 0 h 521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3068" h="5218290">
                <a:moveTo>
                  <a:pt x="2593068" y="0"/>
                </a:moveTo>
                <a:lnTo>
                  <a:pt x="2593068" y="5218290"/>
                </a:lnTo>
                <a:lnTo>
                  <a:pt x="2343143" y="5205670"/>
                </a:lnTo>
                <a:cubicBezTo>
                  <a:pt x="1027034" y="5072012"/>
                  <a:pt x="0" y="3960517"/>
                  <a:pt x="0" y="2609145"/>
                </a:cubicBezTo>
                <a:cubicBezTo>
                  <a:pt x="0" y="1257774"/>
                  <a:pt x="1027034" y="146278"/>
                  <a:pt x="2343143" y="12620"/>
                </a:cubicBezTo>
                <a:lnTo>
                  <a:pt x="2593068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58" name="شكل حر: شكل 57">
            <a:extLst>
              <a:ext uri="{FF2B5EF4-FFF2-40B4-BE49-F238E27FC236}">
                <a16:creationId xmlns:a16="http://schemas.microsoft.com/office/drawing/2014/main" id="{3FE267DF-6D3A-4D47-AD59-FFFA77487D0B}"/>
              </a:ext>
            </a:extLst>
          </p:cNvPr>
          <p:cNvSpPr/>
          <p:nvPr/>
        </p:nvSpPr>
        <p:spPr>
          <a:xfrm>
            <a:off x="3249631" y="1216550"/>
            <a:ext cx="2552287" cy="5214172"/>
          </a:xfrm>
          <a:custGeom>
            <a:avLst/>
            <a:gdLst>
              <a:gd name="connsiteX0" fmla="*/ 0 w 2552287"/>
              <a:gd name="connsiteY0" fmla="*/ 0 h 5214172"/>
              <a:gd name="connsiteX1" fmla="*/ 209144 w 2552287"/>
              <a:gd name="connsiteY1" fmla="*/ 10561 h 5214172"/>
              <a:gd name="connsiteX2" fmla="*/ 2552287 w 2552287"/>
              <a:gd name="connsiteY2" fmla="*/ 2607086 h 5214172"/>
              <a:gd name="connsiteX3" fmla="*/ 209144 w 2552287"/>
              <a:gd name="connsiteY3" fmla="*/ 5203611 h 5214172"/>
              <a:gd name="connsiteX4" fmla="*/ 0 w 2552287"/>
              <a:gd name="connsiteY4" fmla="*/ 5214172 h 5214172"/>
              <a:gd name="connsiteX5" fmla="*/ 0 w 2552287"/>
              <a:gd name="connsiteY5" fmla="*/ 0 h 521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2287" h="5214172">
                <a:moveTo>
                  <a:pt x="0" y="0"/>
                </a:moveTo>
                <a:lnTo>
                  <a:pt x="209144" y="10561"/>
                </a:lnTo>
                <a:cubicBezTo>
                  <a:pt x="1525253" y="144219"/>
                  <a:pt x="2552287" y="1255715"/>
                  <a:pt x="2552287" y="2607086"/>
                </a:cubicBezTo>
                <a:cubicBezTo>
                  <a:pt x="2552287" y="3958458"/>
                  <a:pt x="1525253" y="5069953"/>
                  <a:pt x="209144" y="5203611"/>
                </a:cubicBezTo>
                <a:lnTo>
                  <a:pt x="0" y="521417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4000">
                <a:srgbClr val="FBFBFB"/>
              </a:gs>
              <a:gs pos="59000">
                <a:schemeClr val="accent3">
                  <a:lumMod val="40000"/>
                  <a:lumOff val="60000"/>
                </a:schemeClr>
              </a:gs>
              <a:gs pos="31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دائرة: مجوفة 35">
            <a:extLst>
              <a:ext uri="{FF2B5EF4-FFF2-40B4-BE49-F238E27FC236}">
                <a16:creationId xmlns:a16="http://schemas.microsoft.com/office/drawing/2014/main" id="{9C830E92-E50E-4939-A924-2AFDAB4BCC58}"/>
              </a:ext>
            </a:extLst>
          </p:cNvPr>
          <p:cNvSpPr/>
          <p:nvPr/>
        </p:nvSpPr>
        <p:spPr>
          <a:xfrm>
            <a:off x="489279" y="1195204"/>
            <a:ext cx="5426615" cy="5261563"/>
          </a:xfrm>
          <a:prstGeom prst="donut">
            <a:avLst>
              <a:gd name="adj" fmla="val 1974"/>
            </a:avLst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56" name="Oval 36">
            <a:extLst>
              <a:ext uri="{FF2B5EF4-FFF2-40B4-BE49-F238E27FC236}">
                <a16:creationId xmlns:a16="http://schemas.microsoft.com/office/drawing/2014/main" id="{1AF65EB0-56F5-4560-81FC-B6D6D298A169}"/>
              </a:ext>
            </a:extLst>
          </p:cNvPr>
          <p:cNvSpPr/>
          <p:nvPr/>
        </p:nvSpPr>
        <p:spPr>
          <a:xfrm>
            <a:off x="2562844" y="3288777"/>
            <a:ext cx="1181100" cy="1181100"/>
          </a:xfrm>
          <a:prstGeom prst="ellipse">
            <a:avLst/>
          </a:prstGeom>
          <a:gradFill flip="none" rotWithShape="1">
            <a:gsLst>
              <a:gs pos="4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57" name="Graphic 37" descr="Play">
            <a:extLst>
              <a:ext uri="{FF2B5EF4-FFF2-40B4-BE49-F238E27FC236}">
                <a16:creationId xmlns:a16="http://schemas.microsoft.com/office/drawing/2014/main" id="{41C2F154-7CFB-432B-9E78-F66907DCE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2643" y="3555939"/>
            <a:ext cx="621968" cy="621968"/>
          </a:xfrm>
          <a:prstGeom prst="rect">
            <a:avLst/>
          </a:prstGeom>
        </p:spPr>
      </p:pic>
      <p:sp>
        <p:nvSpPr>
          <p:cNvPr id="77" name="مستطيل 76">
            <a:extLst>
              <a:ext uri="{FF2B5EF4-FFF2-40B4-BE49-F238E27FC236}">
                <a16:creationId xmlns:a16="http://schemas.microsoft.com/office/drawing/2014/main" id="{8E6C4F11-D53B-4D81-B9AE-25ECF2AAEBAC}"/>
              </a:ext>
            </a:extLst>
          </p:cNvPr>
          <p:cNvSpPr/>
          <p:nvPr/>
        </p:nvSpPr>
        <p:spPr>
          <a:xfrm>
            <a:off x="5995891" y="1362535"/>
            <a:ext cx="237351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24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طلبة الدراسات العليا من الجامعات السعودية </a:t>
            </a:r>
            <a:endParaRPr lang="ar-SA" sz="2400" b="0" cap="none" spc="0" dirty="0">
              <a:ln w="0"/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78" name="Straight Connector 40">
            <a:extLst>
              <a:ext uri="{FF2B5EF4-FFF2-40B4-BE49-F238E27FC236}">
                <a16:creationId xmlns:a16="http://schemas.microsoft.com/office/drawing/2014/main" id="{1F9F6F18-274B-420D-9B5F-65CF52C5CFCA}"/>
              </a:ext>
            </a:extLst>
          </p:cNvPr>
          <p:cNvCxnSpPr>
            <a:cxnSpLocks/>
          </p:cNvCxnSpPr>
          <p:nvPr/>
        </p:nvCxnSpPr>
        <p:spPr>
          <a:xfrm>
            <a:off x="8268000" y="1214491"/>
            <a:ext cx="0" cy="305379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مستطيل 78">
            <a:extLst>
              <a:ext uri="{FF2B5EF4-FFF2-40B4-BE49-F238E27FC236}">
                <a16:creationId xmlns:a16="http://schemas.microsoft.com/office/drawing/2014/main" id="{BECCF2DA-76DB-4F01-B7FE-C530119B15F3}"/>
              </a:ext>
            </a:extLst>
          </p:cNvPr>
          <p:cNvSpPr/>
          <p:nvPr/>
        </p:nvSpPr>
        <p:spPr>
          <a:xfrm>
            <a:off x="6945294" y="2623357"/>
            <a:ext cx="832280" cy="830997"/>
          </a:xfrm>
          <a:prstGeom prst="rect">
            <a:avLst/>
          </a:prstGeom>
          <a:noFill/>
          <a:effectLst>
            <a:glow rad="139700">
              <a:srgbClr val="34B2E4">
                <a:alpha val="40000"/>
              </a:srgb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80" name="مستطيل 79">
            <a:extLst>
              <a:ext uri="{FF2B5EF4-FFF2-40B4-BE49-F238E27FC236}">
                <a16:creationId xmlns:a16="http://schemas.microsoft.com/office/drawing/2014/main" id="{FCB178D9-A07C-4FA1-A7BD-6CCF94ABB891}"/>
              </a:ext>
            </a:extLst>
          </p:cNvPr>
          <p:cNvSpPr/>
          <p:nvPr/>
        </p:nvSpPr>
        <p:spPr>
          <a:xfrm>
            <a:off x="6725529" y="3651502"/>
            <a:ext cx="12955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36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شهران</a:t>
            </a:r>
            <a:endParaRPr lang="ar-SA" sz="3600" b="0" cap="none" spc="0" dirty="0">
              <a:ln w="0"/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6" name="رسم 5" descr="مجموعة من الأشخاص">
            <a:extLst>
              <a:ext uri="{FF2B5EF4-FFF2-40B4-BE49-F238E27FC236}">
                <a16:creationId xmlns:a16="http://schemas.microsoft.com/office/drawing/2014/main" id="{564D896F-E77C-4F57-941A-39EB64FB3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7882" y="2738056"/>
            <a:ext cx="914400" cy="914400"/>
          </a:xfrm>
          <a:prstGeom prst="rect">
            <a:avLst/>
          </a:prstGeom>
        </p:spPr>
      </p:pic>
      <p:pic>
        <p:nvPicPr>
          <p:cNvPr id="8" name="رسم 7" descr="مبنى مدرسي">
            <a:extLst>
              <a:ext uri="{FF2B5EF4-FFF2-40B4-BE49-F238E27FC236}">
                <a16:creationId xmlns:a16="http://schemas.microsoft.com/office/drawing/2014/main" id="{F543909A-61C7-440D-AD4D-090C26E1B1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70880" y="2514600"/>
            <a:ext cx="914400" cy="914400"/>
          </a:xfrm>
          <a:prstGeom prst="rect">
            <a:avLst/>
          </a:prstGeom>
        </p:spPr>
      </p:pic>
      <p:sp>
        <p:nvSpPr>
          <p:cNvPr id="81" name="مستطيل 80">
            <a:extLst>
              <a:ext uri="{FF2B5EF4-FFF2-40B4-BE49-F238E27FC236}">
                <a16:creationId xmlns:a16="http://schemas.microsoft.com/office/drawing/2014/main" id="{595AFD78-D7AE-4FD1-9A20-D6E822C67294}"/>
              </a:ext>
            </a:extLst>
          </p:cNvPr>
          <p:cNvSpPr/>
          <p:nvPr/>
        </p:nvSpPr>
        <p:spPr>
          <a:xfrm>
            <a:off x="3574383" y="3341919"/>
            <a:ext cx="220905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الجامعات السعودية  </a:t>
            </a:r>
            <a:endParaRPr lang="ar-SA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82" name="مستطيل 81">
            <a:extLst>
              <a:ext uri="{FF2B5EF4-FFF2-40B4-BE49-F238E27FC236}">
                <a16:creationId xmlns:a16="http://schemas.microsoft.com/office/drawing/2014/main" id="{1A679256-502D-45E3-9805-0A57E74C2CF4}"/>
              </a:ext>
            </a:extLst>
          </p:cNvPr>
          <p:cNvSpPr/>
          <p:nvPr/>
        </p:nvSpPr>
        <p:spPr>
          <a:xfrm>
            <a:off x="507271" y="3628948"/>
            <a:ext cx="220905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المجتمع</a:t>
            </a:r>
            <a:endParaRPr lang="ar-SA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2" name="مستطيل 31">
            <a:extLst>
              <a:ext uri="{FF2B5EF4-FFF2-40B4-BE49-F238E27FC236}">
                <a16:creationId xmlns:a16="http://schemas.microsoft.com/office/drawing/2014/main" id="{73996000-21F2-472A-B66D-DC7302E1D75F}"/>
              </a:ext>
            </a:extLst>
          </p:cNvPr>
          <p:cNvSpPr/>
          <p:nvPr/>
        </p:nvSpPr>
        <p:spPr>
          <a:xfrm>
            <a:off x="10283623" y="2832551"/>
            <a:ext cx="1983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ar-SA" sz="28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عدد الكتب</a:t>
            </a:r>
          </a:p>
        </p:txBody>
      </p:sp>
      <p:sp>
        <p:nvSpPr>
          <p:cNvPr id="33" name="مستطيل 32">
            <a:extLst>
              <a:ext uri="{FF2B5EF4-FFF2-40B4-BE49-F238E27FC236}">
                <a16:creationId xmlns:a16="http://schemas.microsoft.com/office/drawing/2014/main" id="{4265C297-2AA5-41A7-98A2-CE29A098F718}"/>
              </a:ext>
            </a:extLst>
          </p:cNvPr>
          <p:cNvSpPr/>
          <p:nvPr/>
        </p:nvSpPr>
        <p:spPr>
          <a:xfrm>
            <a:off x="10073433" y="3690504"/>
            <a:ext cx="274312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28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مـدة الاعارة</a:t>
            </a:r>
            <a:endParaRPr lang="ar-SA" sz="2800" b="0" cap="none" spc="0" dirty="0">
              <a:ln w="0"/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4" name="مستطيل 33">
            <a:extLst>
              <a:ext uri="{FF2B5EF4-FFF2-40B4-BE49-F238E27FC236}">
                <a16:creationId xmlns:a16="http://schemas.microsoft.com/office/drawing/2014/main" id="{C67413D4-EDFD-44C3-8417-59FAE5EC4E76}"/>
              </a:ext>
            </a:extLst>
          </p:cNvPr>
          <p:cNvSpPr/>
          <p:nvPr/>
        </p:nvSpPr>
        <p:spPr>
          <a:xfrm>
            <a:off x="10034698" y="1583976"/>
            <a:ext cx="2743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24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مسمى الفئة </a:t>
            </a:r>
          </a:p>
        </p:txBody>
      </p:sp>
    </p:spTree>
    <p:extLst>
      <p:ext uri="{BB962C8B-B14F-4D97-AF65-F5344CB8AC3E}">
        <p14:creationId xmlns:p14="http://schemas.microsoft.com/office/powerpoint/2010/main" val="1353925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38">
            <a:extLst>
              <a:ext uri="{FF2B5EF4-FFF2-40B4-BE49-F238E27FC236}">
                <a16:creationId xmlns:a16="http://schemas.microsoft.com/office/drawing/2014/main" id="{E5473B00-EF9A-4255-B1C8-AFA405D34163}"/>
              </a:ext>
            </a:extLst>
          </p:cNvPr>
          <p:cNvSpPr/>
          <p:nvPr/>
        </p:nvSpPr>
        <p:spPr>
          <a:xfrm>
            <a:off x="5240977" y="2007340"/>
            <a:ext cx="185303" cy="185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39">
            <a:extLst>
              <a:ext uri="{FF2B5EF4-FFF2-40B4-BE49-F238E27FC236}">
                <a16:creationId xmlns:a16="http://schemas.microsoft.com/office/drawing/2014/main" id="{BD90160B-2FC8-4F48-BEEA-18B3889625B8}"/>
              </a:ext>
            </a:extLst>
          </p:cNvPr>
          <p:cNvCxnSpPr>
            <a:cxnSpLocks/>
          </p:cNvCxnSpPr>
          <p:nvPr/>
        </p:nvCxnSpPr>
        <p:spPr>
          <a:xfrm flipV="1">
            <a:off x="5391133" y="1131225"/>
            <a:ext cx="1264275" cy="9055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40">
            <a:extLst>
              <a:ext uri="{FF2B5EF4-FFF2-40B4-BE49-F238E27FC236}">
                <a16:creationId xmlns:a16="http://schemas.microsoft.com/office/drawing/2014/main" id="{46337DC5-8255-4E5F-97C7-B70EC9DB115A}"/>
              </a:ext>
            </a:extLst>
          </p:cNvPr>
          <p:cNvCxnSpPr>
            <a:cxnSpLocks/>
          </p:cNvCxnSpPr>
          <p:nvPr/>
        </p:nvCxnSpPr>
        <p:spPr>
          <a:xfrm>
            <a:off x="6649058" y="1131225"/>
            <a:ext cx="3980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مستطيل 39">
            <a:extLst>
              <a:ext uri="{FF2B5EF4-FFF2-40B4-BE49-F238E27FC236}">
                <a16:creationId xmlns:a16="http://schemas.microsoft.com/office/drawing/2014/main" id="{D8BF173B-0999-4580-B00C-F4A53CF40144}"/>
              </a:ext>
            </a:extLst>
          </p:cNvPr>
          <p:cNvSpPr/>
          <p:nvPr/>
        </p:nvSpPr>
        <p:spPr>
          <a:xfrm>
            <a:off x="7945971" y="387177"/>
            <a:ext cx="373481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المجتمع</a:t>
            </a:r>
            <a:endParaRPr lang="ar-SA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5" name="مستطيل 44">
            <a:extLst>
              <a:ext uri="{FF2B5EF4-FFF2-40B4-BE49-F238E27FC236}">
                <a16:creationId xmlns:a16="http://schemas.microsoft.com/office/drawing/2014/main" id="{DFF5D163-C7E1-4D38-8BD5-5736868E1820}"/>
              </a:ext>
            </a:extLst>
          </p:cNvPr>
          <p:cNvSpPr/>
          <p:nvPr/>
        </p:nvSpPr>
        <p:spPr>
          <a:xfrm>
            <a:off x="8382826" y="1371615"/>
            <a:ext cx="233149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24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طلبة البكالوريوس من الجامعات السعودية </a:t>
            </a:r>
            <a:endParaRPr lang="ar-SA" sz="2400" b="0" cap="none" spc="0" dirty="0">
              <a:ln w="0"/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8" name="مستطيل 47">
            <a:extLst>
              <a:ext uri="{FF2B5EF4-FFF2-40B4-BE49-F238E27FC236}">
                <a16:creationId xmlns:a16="http://schemas.microsoft.com/office/drawing/2014/main" id="{B0077AD3-1608-4342-B17E-BE4973BF2613}"/>
              </a:ext>
            </a:extLst>
          </p:cNvPr>
          <p:cNvSpPr/>
          <p:nvPr/>
        </p:nvSpPr>
        <p:spPr>
          <a:xfrm>
            <a:off x="9265125" y="2623357"/>
            <a:ext cx="508473" cy="830997"/>
          </a:xfrm>
          <a:prstGeom prst="rect">
            <a:avLst/>
          </a:prstGeom>
          <a:noFill/>
          <a:effectLst>
            <a:glow rad="139700">
              <a:srgbClr val="34B2E4">
                <a:alpha val="40000"/>
              </a:srgb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cxnSp>
        <p:nvCxnSpPr>
          <p:cNvPr id="60" name="Straight Connector 40">
            <a:extLst>
              <a:ext uri="{FF2B5EF4-FFF2-40B4-BE49-F238E27FC236}">
                <a16:creationId xmlns:a16="http://schemas.microsoft.com/office/drawing/2014/main" id="{4B54D762-7F4F-4859-8116-C84E91BEC800}"/>
              </a:ext>
            </a:extLst>
          </p:cNvPr>
          <p:cNvCxnSpPr>
            <a:cxnSpLocks/>
          </p:cNvCxnSpPr>
          <p:nvPr/>
        </p:nvCxnSpPr>
        <p:spPr>
          <a:xfrm>
            <a:off x="10629530" y="1111008"/>
            <a:ext cx="0" cy="3338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مستطيل 61">
            <a:extLst>
              <a:ext uri="{FF2B5EF4-FFF2-40B4-BE49-F238E27FC236}">
                <a16:creationId xmlns:a16="http://schemas.microsoft.com/office/drawing/2014/main" id="{1B243AC6-95F6-449A-8788-240C9C678BC8}"/>
              </a:ext>
            </a:extLst>
          </p:cNvPr>
          <p:cNvSpPr/>
          <p:nvPr/>
        </p:nvSpPr>
        <p:spPr>
          <a:xfrm>
            <a:off x="9063948" y="3505767"/>
            <a:ext cx="91082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36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شهر</a:t>
            </a:r>
            <a:endParaRPr lang="ar-SA" sz="3600" b="0" cap="none" spc="0" dirty="0">
              <a:ln w="0"/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3" name="شكل حر: شكل 42">
            <a:extLst>
              <a:ext uri="{FF2B5EF4-FFF2-40B4-BE49-F238E27FC236}">
                <a16:creationId xmlns:a16="http://schemas.microsoft.com/office/drawing/2014/main" id="{B594C59B-C679-4103-92B6-95BA41602B28}"/>
              </a:ext>
            </a:extLst>
          </p:cNvPr>
          <p:cNvSpPr/>
          <p:nvPr/>
        </p:nvSpPr>
        <p:spPr>
          <a:xfrm>
            <a:off x="581917" y="1214491"/>
            <a:ext cx="2593068" cy="5218290"/>
          </a:xfrm>
          <a:custGeom>
            <a:avLst/>
            <a:gdLst>
              <a:gd name="connsiteX0" fmla="*/ 2593068 w 2593068"/>
              <a:gd name="connsiteY0" fmla="*/ 0 h 5218290"/>
              <a:gd name="connsiteX1" fmla="*/ 2593068 w 2593068"/>
              <a:gd name="connsiteY1" fmla="*/ 5218290 h 5218290"/>
              <a:gd name="connsiteX2" fmla="*/ 2343143 w 2593068"/>
              <a:gd name="connsiteY2" fmla="*/ 5205670 h 5218290"/>
              <a:gd name="connsiteX3" fmla="*/ 0 w 2593068"/>
              <a:gd name="connsiteY3" fmla="*/ 2609145 h 5218290"/>
              <a:gd name="connsiteX4" fmla="*/ 2343143 w 2593068"/>
              <a:gd name="connsiteY4" fmla="*/ 12620 h 5218290"/>
              <a:gd name="connsiteX5" fmla="*/ 2593068 w 2593068"/>
              <a:gd name="connsiteY5" fmla="*/ 0 h 521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3068" h="5218290">
                <a:moveTo>
                  <a:pt x="2593068" y="0"/>
                </a:moveTo>
                <a:lnTo>
                  <a:pt x="2593068" y="5218290"/>
                </a:lnTo>
                <a:lnTo>
                  <a:pt x="2343143" y="5205670"/>
                </a:lnTo>
                <a:cubicBezTo>
                  <a:pt x="1027034" y="5072012"/>
                  <a:pt x="0" y="3960517"/>
                  <a:pt x="0" y="2609145"/>
                </a:cubicBezTo>
                <a:cubicBezTo>
                  <a:pt x="0" y="1257774"/>
                  <a:pt x="1027034" y="146278"/>
                  <a:pt x="2343143" y="12620"/>
                </a:cubicBezTo>
                <a:lnTo>
                  <a:pt x="2593068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58" name="شكل حر: شكل 57">
            <a:extLst>
              <a:ext uri="{FF2B5EF4-FFF2-40B4-BE49-F238E27FC236}">
                <a16:creationId xmlns:a16="http://schemas.microsoft.com/office/drawing/2014/main" id="{3FE267DF-6D3A-4D47-AD59-FFFA77487D0B}"/>
              </a:ext>
            </a:extLst>
          </p:cNvPr>
          <p:cNvSpPr/>
          <p:nvPr/>
        </p:nvSpPr>
        <p:spPr>
          <a:xfrm>
            <a:off x="3249631" y="1216550"/>
            <a:ext cx="2552287" cy="5214172"/>
          </a:xfrm>
          <a:custGeom>
            <a:avLst/>
            <a:gdLst>
              <a:gd name="connsiteX0" fmla="*/ 0 w 2552287"/>
              <a:gd name="connsiteY0" fmla="*/ 0 h 5214172"/>
              <a:gd name="connsiteX1" fmla="*/ 209144 w 2552287"/>
              <a:gd name="connsiteY1" fmla="*/ 10561 h 5214172"/>
              <a:gd name="connsiteX2" fmla="*/ 2552287 w 2552287"/>
              <a:gd name="connsiteY2" fmla="*/ 2607086 h 5214172"/>
              <a:gd name="connsiteX3" fmla="*/ 209144 w 2552287"/>
              <a:gd name="connsiteY3" fmla="*/ 5203611 h 5214172"/>
              <a:gd name="connsiteX4" fmla="*/ 0 w 2552287"/>
              <a:gd name="connsiteY4" fmla="*/ 5214172 h 5214172"/>
              <a:gd name="connsiteX5" fmla="*/ 0 w 2552287"/>
              <a:gd name="connsiteY5" fmla="*/ 0 h 521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2287" h="5214172">
                <a:moveTo>
                  <a:pt x="0" y="0"/>
                </a:moveTo>
                <a:lnTo>
                  <a:pt x="209144" y="10561"/>
                </a:lnTo>
                <a:cubicBezTo>
                  <a:pt x="1525253" y="144219"/>
                  <a:pt x="2552287" y="1255715"/>
                  <a:pt x="2552287" y="2607086"/>
                </a:cubicBezTo>
                <a:cubicBezTo>
                  <a:pt x="2552287" y="3958458"/>
                  <a:pt x="1525253" y="5069953"/>
                  <a:pt x="209144" y="5203611"/>
                </a:cubicBezTo>
                <a:lnTo>
                  <a:pt x="0" y="521417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4000">
                <a:srgbClr val="FBFBFB"/>
              </a:gs>
              <a:gs pos="59000">
                <a:schemeClr val="accent3">
                  <a:lumMod val="40000"/>
                  <a:lumOff val="60000"/>
                </a:schemeClr>
              </a:gs>
              <a:gs pos="31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36" name="دائرة: مجوفة 35">
            <a:extLst>
              <a:ext uri="{FF2B5EF4-FFF2-40B4-BE49-F238E27FC236}">
                <a16:creationId xmlns:a16="http://schemas.microsoft.com/office/drawing/2014/main" id="{9C830E92-E50E-4939-A924-2AFDAB4BCC58}"/>
              </a:ext>
            </a:extLst>
          </p:cNvPr>
          <p:cNvSpPr/>
          <p:nvPr/>
        </p:nvSpPr>
        <p:spPr>
          <a:xfrm>
            <a:off x="489279" y="1195204"/>
            <a:ext cx="5426615" cy="5261563"/>
          </a:xfrm>
          <a:prstGeom prst="donut">
            <a:avLst>
              <a:gd name="adj" fmla="val 1974"/>
            </a:avLst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56" name="Oval 36">
            <a:extLst>
              <a:ext uri="{FF2B5EF4-FFF2-40B4-BE49-F238E27FC236}">
                <a16:creationId xmlns:a16="http://schemas.microsoft.com/office/drawing/2014/main" id="{1AF65EB0-56F5-4560-81FC-B6D6D298A169}"/>
              </a:ext>
            </a:extLst>
          </p:cNvPr>
          <p:cNvSpPr/>
          <p:nvPr/>
        </p:nvSpPr>
        <p:spPr>
          <a:xfrm>
            <a:off x="2562844" y="3288777"/>
            <a:ext cx="1181100" cy="1181100"/>
          </a:xfrm>
          <a:prstGeom prst="ellipse">
            <a:avLst/>
          </a:prstGeom>
          <a:gradFill flip="none" rotWithShape="1">
            <a:gsLst>
              <a:gs pos="4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57" name="Graphic 37" descr="Play">
            <a:extLst>
              <a:ext uri="{FF2B5EF4-FFF2-40B4-BE49-F238E27FC236}">
                <a16:creationId xmlns:a16="http://schemas.microsoft.com/office/drawing/2014/main" id="{41C2F154-7CFB-432B-9E78-F66907DCE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2643" y="3555939"/>
            <a:ext cx="621968" cy="621968"/>
          </a:xfrm>
          <a:prstGeom prst="rect">
            <a:avLst/>
          </a:prstGeom>
        </p:spPr>
      </p:pic>
      <p:cxnSp>
        <p:nvCxnSpPr>
          <p:cNvPr id="78" name="Straight Connector 40">
            <a:extLst>
              <a:ext uri="{FF2B5EF4-FFF2-40B4-BE49-F238E27FC236}">
                <a16:creationId xmlns:a16="http://schemas.microsoft.com/office/drawing/2014/main" id="{1F9F6F18-274B-420D-9B5F-65CF52C5CFCA}"/>
              </a:ext>
            </a:extLst>
          </p:cNvPr>
          <p:cNvCxnSpPr>
            <a:cxnSpLocks/>
          </p:cNvCxnSpPr>
          <p:nvPr/>
        </p:nvCxnSpPr>
        <p:spPr>
          <a:xfrm>
            <a:off x="8469515" y="1197453"/>
            <a:ext cx="0" cy="305379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مستطيل 78">
            <a:extLst>
              <a:ext uri="{FF2B5EF4-FFF2-40B4-BE49-F238E27FC236}">
                <a16:creationId xmlns:a16="http://schemas.microsoft.com/office/drawing/2014/main" id="{BECCF2DA-76DB-4F01-B7FE-C530119B15F3}"/>
              </a:ext>
            </a:extLst>
          </p:cNvPr>
          <p:cNvSpPr/>
          <p:nvPr/>
        </p:nvSpPr>
        <p:spPr>
          <a:xfrm>
            <a:off x="7107197" y="2623357"/>
            <a:ext cx="508473" cy="830997"/>
          </a:xfrm>
          <a:prstGeom prst="rect">
            <a:avLst/>
          </a:prstGeom>
          <a:noFill/>
          <a:effectLst>
            <a:glow rad="139700">
              <a:srgbClr val="34B2E4">
                <a:alpha val="40000"/>
              </a:srgb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80" name="مستطيل 79">
            <a:extLst>
              <a:ext uri="{FF2B5EF4-FFF2-40B4-BE49-F238E27FC236}">
                <a16:creationId xmlns:a16="http://schemas.microsoft.com/office/drawing/2014/main" id="{FCB178D9-A07C-4FA1-A7BD-6CCF94ABB891}"/>
              </a:ext>
            </a:extLst>
          </p:cNvPr>
          <p:cNvSpPr/>
          <p:nvPr/>
        </p:nvSpPr>
        <p:spPr>
          <a:xfrm>
            <a:off x="6902896" y="3522986"/>
            <a:ext cx="91082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36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شهر</a:t>
            </a:r>
            <a:endParaRPr lang="ar-SA" sz="3600" b="0" cap="none" spc="0" dirty="0">
              <a:ln w="0"/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6" name="رسم 5" descr="مجموعة من الأشخاص">
            <a:extLst>
              <a:ext uri="{FF2B5EF4-FFF2-40B4-BE49-F238E27FC236}">
                <a16:creationId xmlns:a16="http://schemas.microsoft.com/office/drawing/2014/main" id="{564D896F-E77C-4F57-941A-39EB64FB3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4131" y="2641539"/>
            <a:ext cx="914400" cy="914400"/>
          </a:xfrm>
          <a:prstGeom prst="rect">
            <a:avLst/>
          </a:prstGeom>
        </p:spPr>
      </p:pic>
      <p:pic>
        <p:nvPicPr>
          <p:cNvPr id="8" name="رسم 7" descr="مبنى مدرسي">
            <a:extLst>
              <a:ext uri="{FF2B5EF4-FFF2-40B4-BE49-F238E27FC236}">
                <a16:creationId xmlns:a16="http://schemas.microsoft.com/office/drawing/2014/main" id="{F543909A-61C7-440D-AD4D-090C26E1B1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3031" y="2502840"/>
            <a:ext cx="914400" cy="914400"/>
          </a:xfrm>
          <a:prstGeom prst="rect">
            <a:avLst/>
          </a:prstGeom>
        </p:spPr>
      </p:pic>
      <p:sp>
        <p:nvSpPr>
          <p:cNvPr id="81" name="مستطيل 80">
            <a:extLst>
              <a:ext uri="{FF2B5EF4-FFF2-40B4-BE49-F238E27FC236}">
                <a16:creationId xmlns:a16="http://schemas.microsoft.com/office/drawing/2014/main" id="{595AFD78-D7AE-4FD1-9A20-D6E822C67294}"/>
              </a:ext>
            </a:extLst>
          </p:cNvPr>
          <p:cNvSpPr/>
          <p:nvPr/>
        </p:nvSpPr>
        <p:spPr>
          <a:xfrm>
            <a:off x="638795" y="3205203"/>
            <a:ext cx="220905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الجامعات السعودية  </a:t>
            </a:r>
            <a:endParaRPr lang="ar-SA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82" name="مستطيل 81">
            <a:extLst>
              <a:ext uri="{FF2B5EF4-FFF2-40B4-BE49-F238E27FC236}">
                <a16:creationId xmlns:a16="http://schemas.microsoft.com/office/drawing/2014/main" id="{1A679256-502D-45E3-9805-0A57E74C2CF4}"/>
              </a:ext>
            </a:extLst>
          </p:cNvPr>
          <p:cNvSpPr/>
          <p:nvPr/>
        </p:nvSpPr>
        <p:spPr>
          <a:xfrm>
            <a:off x="3571300" y="3617632"/>
            <a:ext cx="220905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المجتمع</a:t>
            </a:r>
            <a:endParaRPr lang="ar-SA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28" name="مستطيل 27">
            <a:extLst>
              <a:ext uri="{FF2B5EF4-FFF2-40B4-BE49-F238E27FC236}">
                <a16:creationId xmlns:a16="http://schemas.microsoft.com/office/drawing/2014/main" id="{7950B90D-B5A2-463B-8C96-9775F88E577B}"/>
              </a:ext>
            </a:extLst>
          </p:cNvPr>
          <p:cNvSpPr/>
          <p:nvPr/>
        </p:nvSpPr>
        <p:spPr>
          <a:xfrm>
            <a:off x="6096000" y="1405931"/>
            <a:ext cx="233149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24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مستفيد من خارج الجامعة بتأمين تقدره الجامعة</a:t>
            </a:r>
            <a:endParaRPr lang="ar-SA" sz="2400" b="0" cap="none" spc="0" dirty="0">
              <a:ln w="0"/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8" name="مستطيل 37">
            <a:extLst>
              <a:ext uri="{FF2B5EF4-FFF2-40B4-BE49-F238E27FC236}">
                <a16:creationId xmlns:a16="http://schemas.microsoft.com/office/drawing/2014/main" id="{C0E0F7E5-57BB-4BD0-AB60-FDE1D35C312E}"/>
              </a:ext>
            </a:extLst>
          </p:cNvPr>
          <p:cNvSpPr/>
          <p:nvPr/>
        </p:nvSpPr>
        <p:spPr>
          <a:xfrm>
            <a:off x="10283623" y="2832551"/>
            <a:ext cx="1983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ar-SA" sz="28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عدد الكتب</a:t>
            </a:r>
          </a:p>
        </p:txBody>
      </p:sp>
      <p:sp>
        <p:nvSpPr>
          <p:cNvPr id="41" name="مستطيل 40">
            <a:extLst>
              <a:ext uri="{FF2B5EF4-FFF2-40B4-BE49-F238E27FC236}">
                <a16:creationId xmlns:a16="http://schemas.microsoft.com/office/drawing/2014/main" id="{7F10DC9A-BB2C-42BC-84B7-3DAEDAA14A7D}"/>
              </a:ext>
            </a:extLst>
          </p:cNvPr>
          <p:cNvSpPr/>
          <p:nvPr/>
        </p:nvSpPr>
        <p:spPr>
          <a:xfrm>
            <a:off x="10073433" y="3690504"/>
            <a:ext cx="274312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28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مـدة الاعارة</a:t>
            </a:r>
            <a:endParaRPr lang="ar-SA" sz="2800" b="0" cap="none" spc="0" dirty="0">
              <a:ln w="0"/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2" name="مستطيل 41">
            <a:extLst>
              <a:ext uri="{FF2B5EF4-FFF2-40B4-BE49-F238E27FC236}">
                <a16:creationId xmlns:a16="http://schemas.microsoft.com/office/drawing/2014/main" id="{AC3A252D-41B9-4E10-ACF1-81A09867D87E}"/>
              </a:ext>
            </a:extLst>
          </p:cNvPr>
          <p:cNvSpPr/>
          <p:nvPr/>
        </p:nvSpPr>
        <p:spPr>
          <a:xfrm>
            <a:off x="10034698" y="1583976"/>
            <a:ext cx="2743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24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مسمى الفئة </a:t>
            </a:r>
          </a:p>
        </p:txBody>
      </p:sp>
    </p:spTree>
    <p:extLst>
      <p:ext uri="{BB962C8B-B14F-4D97-AF65-F5344CB8AC3E}">
        <p14:creationId xmlns:p14="http://schemas.microsoft.com/office/powerpoint/2010/main" val="1047908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sosceles Triangle 89"/>
          <p:cNvSpPr/>
          <p:nvPr/>
        </p:nvSpPr>
        <p:spPr>
          <a:xfrm rot="5400000">
            <a:off x="4009092" y="-4012070"/>
            <a:ext cx="6858001" cy="14882137"/>
          </a:xfrm>
          <a:custGeom>
            <a:avLst/>
            <a:gdLst/>
            <a:ahLst/>
            <a:cxnLst/>
            <a:rect l="l" t="t" r="r" b="b"/>
            <a:pathLst>
              <a:path w="8229601" h="17858564">
                <a:moveTo>
                  <a:pt x="0" y="17858564"/>
                </a:moveTo>
                <a:lnTo>
                  <a:pt x="0" y="14806992"/>
                </a:lnTo>
                <a:lnTo>
                  <a:pt x="1" y="14806992"/>
                </a:lnTo>
                <a:lnTo>
                  <a:pt x="1" y="6705600"/>
                </a:lnTo>
                <a:lnTo>
                  <a:pt x="4114801" y="0"/>
                </a:lnTo>
                <a:lnTo>
                  <a:pt x="8229601" y="6705600"/>
                </a:lnTo>
                <a:lnTo>
                  <a:pt x="8229601" y="14806992"/>
                </a:lnTo>
                <a:lnTo>
                  <a:pt x="8229601" y="15011400"/>
                </a:lnTo>
                <a:lnTo>
                  <a:pt x="8229601" y="1785856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3" name="Isosceles Triangle 89"/>
          <p:cNvSpPr/>
          <p:nvPr/>
        </p:nvSpPr>
        <p:spPr>
          <a:xfrm rot="16200000" flipH="1">
            <a:off x="2508249" y="-2825751"/>
            <a:ext cx="6858000" cy="12509500"/>
          </a:xfrm>
          <a:custGeom>
            <a:avLst/>
            <a:gdLst/>
            <a:ahLst/>
            <a:cxnLst/>
            <a:rect l="l" t="t" r="r" b="b"/>
            <a:pathLst>
              <a:path w="8229600" h="15011400">
                <a:moveTo>
                  <a:pt x="0" y="15011400"/>
                </a:moveTo>
                <a:lnTo>
                  <a:pt x="0" y="6705600"/>
                </a:lnTo>
                <a:lnTo>
                  <a:pt x="4114800" y="0"/>
                </a:lnTo>
                <a:lnTo>
                  <a:pt x="8229600" y="6705600"/>
                </a:lnTo>
                <a:lnTo>
                  <a:pt x="8229600" y="1501140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0" name="Isosceles Triangle 89"/>
          <p:cNvSpPr/>
          <p:nvPr/>
        </p:nvSpPr>
        <p:spPr>
          <a:xfrm rot="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8229600" h="21336000">
                <a:moveTo>
                  <a:pt x="0" y="21336000"/>
                </a:moveTo>
                <a:lnTo>
                  <a:pt x="0" y="15011400"/>
                </a:lnTo>
                <a:lnTo>
                  <a:pt x="0" y="6705600"/>
                </a:lnTo>
                <a:lnTo>
                  <a:pt x="4114800" y="0"/>
                </a:lnTo>
                <a:lnTo>
                  <a:pt x="8229600" y="6705600"/>
                </a:lnTo>
                <a:lnTo>
                  <a:pt x="8229600" y="15011400"/>
                </a:lnTo>
                <a:lnTo>
                  <a:pt x="8229600" y="21336000"/>
                </a:lnTo>
                <a:close/>
              </a:path>
            </a:pathLst>
          </a:custGeom>
          <a:solidFill>
            <a:srgbClr val="2AC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21DCB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1428" y="2653147"/>
            <a:ext cx="90108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SA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rPr>
              <a:t>الخدمات الإلكترونية </a:t>
            </a:r>
          </a:p>
        </p:txBody>
      </p:sp>
    </p:spTree>
    <p:extLst>
      <p:ext uri="{BB962C8B-B14F-4D97-AF65-F5344CB8AC3E}">
        <p14:creationId xmlns:p14="http://schemas.microsoft.com/office/powerpoint/2010/main" val="367219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75000" decel="2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75000" decel="2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accel="75000" decel="25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76471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471">
                                          <p:cBhvr additive="base">
                                            <p:cTn id="19" dur="17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471">
                                          <p:cBhvr additive="base">
                                            <p:cTn id="20" dur="17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" grpId="0" animBg="1"/>
          <p:bldP spid="93" grpId="0" animBg="1"/>
          <p:bldP spid="90" grpId="0" animBg="1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75000" decel="2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75000" decel="2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accel="75000" decel="25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7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7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" grpId="0" animBg="1"/>
          <p:bldP spid="93" grpId="0" animBg="1"/>
          <p:bldP spid="90" grpId="0" animBg="1"/>
          <p:bldP spid="2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قوس ممتلئ 66">
            <a:extLst>
              <a:ext uri="{FF2B5EF4-FFF2-40B4-BE49-F238E27FC236}">
                <a16:creationId xmlns:a16="http://schemas.microsoft.com/office/drawing/2014/main" id="{E53FCA52-D557-457D-940E-425CDBC02957}"/>
              </a:ext>
            </a:extLst>
          </p:cNvPr>
          <p:cNvSpPr/>
          <p:nvPr/>
        </p:nvSpPr>
        <p:spPr>
          <a:xfrm rot="5400000">
            <a:off x="5677132" y="848889"/>
            <a:ext cx="819177" cy="1417665"/>
          </a:xfrm>
          <a:prstGeom prst="blockArc">
            <a:avLst>
              <a:gd name="adj1" fmla="val 10800000"/>
              <a:gd name="adj2" fmla="val 21547917"/>
              <a:gd name="adj3" fmla="val 11711"/>
            </a:avLst>
          </a:prstGeom>
          <a:solidFill>
            <a:srgbClr val="FE912A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solidFill>
                <a:schemeClr val="tx1"/>
              </a:solidFill>
            </a:endParaRPr>
          </a:p>
        </p:txBody>
      </p:sp>
      <p:cxnSp>
        <p:nvCxnSpPr>
          <p:cNvPr id="74" name="رابط مستقيم 73">
            <a:extLst>
              <a:ext uri="{FF2B5EF4-FFF2-40B4-BE49-F238E27FC236}">
                <a16:creationId xmlns:a16="http://schemas.microsoft.com/office/drawing/2014/main" id="{EBB97D20-BBC2-4FB1-AC37-06B36686E489}"/>
              </a:ext>
            </a:extLst>
          </p:cNvPr>
          <p:cNvCxnSpPr/>
          <p:nvPr/>
        </p:nvCxnSpPr>
        <p:spPr>
          <a:xfrm>
            <a:off x="6795549" y="1557721"/>
            <a:ext cx="3000091" cy="0"/>
          </a:xfrm>
          <a:prstGeom prst="line">
            <a:avLst/>
          </a:prstGeom>
          <a:ln w="38100">
            <a:solidFill>
              <a:srgbClr val="FE91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رابط مستقيم 74">
            <a:extLst>
              <a:ext uri="{FF2B5EF4-FFF2-40B4-BE49-F238E27FC236}">
                <a16:creationId xmlns:a16="http://schemas.microsoft.com/office/drawing/2014/main" id="{C7376000-222E-4A83-B247-067D30E41805}"/>
              </a:ext>
            </a:extLst>
          </p:cNvPr>
          <p:cNvCxnSpPr/>
          <p:nvPr/>
        </p:nvCxnSpPr>
        <p:spPr>
          <a:xfrm>
            <a:off x="6658921" y="3004031"/>
            <a:ext cx="3000091" cy="0"/>
          </a:xfrm>
          <a:prstGeom prst="line">
            <a:avLst/>
          </a:prstGeom>
          <a:ln w="38100">
            <a:solidFill>
              <a:srgbClr val="A113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رابط مستقيم 75">
            <a:extLst>
              <a:ext uri="{FF2B5EF4-FFF2-40B4-BE49-F238E27FC236}">
                <a16:creationId xmlns:a16="http://schemas.microsoft.com/office/drawing/2014/main" id="{52CB1866-8865-4E84-ACE0-99417B01B2A1}"/>
              </a:ext>
            </a:extLst>
          </p:cNvPr>
          <p:cNvCxnSpPr/>
          <p:nvPr/>
        </p:nvCxnSpPr>
        <p:spPr>
          <a:xfrm>
            <a:off x="6616824" y="4459615"/>
            <a:ext cx="3000091" cy="0"/>
          </a:xfrm>
          <a:prstGeom prst="line">
            <a:avLst/>
          </a:prstGeom>
          <a:ln w="38100">
            <a:solidFill>
              <a:srgbClr val="34B2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رابط مستقيم 76">
            <a:extLst>
              <a:ext uri="{FF2B5EF4-FFF2-40B4-BE49-F238E27FC236}">
                <a16:creationId xmlns:a16="http://schemas.microsoft.com/office/drawing/2014/main" id="{EC63FAA4-5C6F-4F65-8A27-8DA609CFA6E4}"/>
              </a:ext>
            </a:extLst>
          </p:cNvPr>
          <p:cNvCxnSpPr/>
          <p:nvPr/>
        </p:nvCxnSpPr>
        <p:spPr>
          <a:xfrm>
            <a:off x="2241164" y="2289199"/>
            <a:ext cx="3000091" cy="0"/>
          </a:xfrm>
          <a:prstGeom prst="line">
            <a:avLst/>
          </a:prstGeom>
          <a:ln w="38100">
            <a:solidFill>
              <a:srgbClr val="E555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رابط مستقيم 77">
            <a:extLst>
              <a:ext uri="{FF2B5EF4-FFF2-40B4-BE49-F238E27FC236}">
                <a16:creationId xmlns:a16="http://schemas.microsoft.com/office/drawing/2014/main" id="{7F42BB97-658C-47A3-B88C-394ACB901403}"/>
              </a:ext>
            </a:extLst>
          </p:cNvPr>
          <p:cNvCxnSpPr/>
          <p:nvPr/>
        </p:nvCxnSpPr>
        <p:spPr>
          <a:xfrm>
            <a:off x="2241165" y="3742156"/>
            <a:ext cx="3000091" cy="0"/>
          </a:xfrm>
          <a:prstGeom prst="line">
            <a:avLst/>
          </a:prstGeom>
          <a:ln w="38100">
            <a:solidFill>
              <a:srgbClr val="0250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مربع نص 6">
            <a:extLst>
              <a:ext uri="{FF2B5EF4-FFF2-40B4-BE49-F238E27FC236}">
                <a16:creationId xmlns:a16="http://schemas.microsoft.com/office/drawing/2014/main" id="{0E97E28F-57D2-4893-B15D-79B6EA855619}"/>
              </a:ext>
            </a:extLst>
          </p:cNvPr>
          <p:cNvSpPr txBox="1"/>
          <p:nvPr/>
        </p:nvSpPr>
        <p:spPr>
          <a:xfrm>
            <a:off x="6410104" y="1675122"/>
            <a:ext cx="3393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2400" dirty="0">
                <a:latin typeface="Dubai Light" panose="020B0303030403030204" pitchFamily="34" charset="-78"/>
                <a:cs typeface="Dubai Light" panose="020B0303030403030204" pitchFamily="34" charset="-78"/>
              </a:rPr>
              <a:t>الخدمة المرجعية الإلكترونية 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A5E2825A-641B-4FF1-8B12-847F68FAB2FE}"/>
              </a:ext>
            </a:extLst>
          </p:cNvPr>
          <p:cNvSpPr txBox="1"/>
          <p:nvPr/>
        </p:nvSpPr>
        <p:spPr>
          <a:xfrm>
            <a:off x="6024266" y="3070429"/>
            <a:ext cx="3393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2400" dirty="0">
                <a:latin typeface="Dubai Light" panose="020B0303030403030204" pitchFamily="34" charset="-78"/>
                <a:cs typeface="Dubai Light" panose="020B0303030403030204" pitchFamily="34" charset="-78"/>
              </a:rPr>
              <a:t>خدمة قواعد المعلومات</a:t>
            </a:r>
          </a:p>
        </p:txBody>
      </p:sp>
      <p:sp>
        <p:nvSpPr>
          <p:cNvPr id="41" name="مربع نص 40">
            <a:extLst>
              <a:ext uri="{FF2B5EF4-FFF2-40B4-BE49-F238E27FC236}">
                <a16:creationId xmlns:a16="http://schemas.microsoft.com/office/drawing/2014/main" id="{7B4A9936-285B-4ED6-9D41-80FBBE97EF43}"/>
              </a:ext>
            </a:extLst>
          </p:cNvPr>
          <p:cNvSpPr txBox="1"/>
          <p:nvPr/>
        </p:nvSpPr>
        <p:spPr>
          <a:xfrm>
            <a:off x="6481217" y="4503617"/>
            <a:ext cx="365700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2400" dirty="0">
                <a:latin typeface="Dubai Light" panose="020B0303030403030204" pitchFamily="34" charset="-78"/>
                <a:cs typeface="Dubai Light" panose="020B0303030403030204" pitchFamily="34" charset="-78"/>
              </a:rPr>
              <a:t>خدمة مراكز مصادر المعلومات</a:t>
            </a:r>
          </a:p>
        </p:txBody>
      </p:sp>
      <p:sp>
        <p:nvSpPr>
          <p:cNvPr id="46" name="قوس ممتلئ 45">
            <a:extLst>
              <a:ext uri="{FF2B5EF4-FFF2-40B4-BE49-F238E27FC236}">
                <a16:creationId xmlns:a16="http://schemas.microsoft.com/office/drawing/2014/main" id="{BE953A34-1E04-4E8F-9381-7C7069569B2F}"/>
              </a:ext>
            </a:extLst>
          </p:cNvPr>
          <p:cNvSpPr/>
          <p:nvPr/>
        </p:nvSpPr>
        <p:spPr>
          <a:xfrm rot="16200000" flipH="1">
            <a:off x="5549776" y="1580367"/>
            <a:ext cx="819177" cy="1417665"/>
          </a:xfrm>
          <a:prstGeom prst="blockArc">
            <a:avLst>
              <a:gd name="adj1" fmla="val 10800000"/>
              <a:gd name="adj2" fmla="val 21547917"/>
              <a:gd name="adj3" fmla="val 11711"/>
            </a:avLst>
          </a:prstGeom>
          <a:solidFill>
            <a:srgbClr val="E5556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solidFill>
                <a:schemeClr val="tx1"/>
              </a:solidFill>
            </a:endParaRPr>
          </a:p>
        </p:txBody>
      </p:sp>
      <p:sp>
        <p:nvSpPr>
          <p:cNvPr id="48" name="قوس ممتلئ 47">
            <a:extLst>
              <a:ext uri="{FF2B5EF4-FFF2-40B4-BE49-F238E27FC236}">
                <a16:creationId xmlns:a16="http://schemas.microsoft.com/office/drawing/2014/main" id="{D142B3C3-3E73-41A4-A561-2D0CF8C33083}"/>
              </a:ext>
            </a:extLst>
          </p:cNvPr>
          <p:cNvSpPr/>
          <p:nvPr/>
        </p:nvSpPr>
        <p:spPr>
          <a:xfrm rot="5400000">
            <a:off x="5578305" y="2295199"/>
            <a:ext cx="819177" cy="1417665"/>
          </a:xfrm>
          <a:prstGeom prst="blockArc">
            <a:avLst>
              <a:gd name="adj1" fmla="val 10800000"/>
              <a:gd name="adj2" fmla="val 21547917"/>
              <a:gd name="adj3" fmla="val 11711"/>
            </a:avLst>
          </a:prstGeom>
          <a:solidFill>
            <a:srgbClr val="8B103E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solidFill>
                <a:srgbClr val="8B103E"/>
              </a:solidFill>
            </a:endParaRPr>
          </a:p>
        </p:txBody>
      </p:sp>
      <p:sp>
        <p:nvSpPr>
          <p:cNvPr id="49" name="قوس ممتلئ 48">
            <a:extLst>
              <a:ext uri="{FF2B5EF4-FFF2-40B4-BE49-F238E27FC236}">
                <a16:creationId xmlns:a16="http://schemas.microsoft.com/office/drawing/2014/main" id="{95598A52-9016-41F9-85A5-7E28F3DE5FE3}"/>
              </a:ext>
            </a:extLst>
          </p:cNvPr>
          <p:cNvSpPr/>
          <p:nvPr/>
        </p:nvSpPr>
        <p:spPr>
          <a:xfrm rot="16200000" flipH="1">
            <a:off x="5540500" y="3033324"/>
            <a:ext cx="819177" cy="1417665"/>
          </a:xfrm>
          <a:prstGeom prst="blockArc">
            <a:avLst>
              <a:gd name="adj1" fmla="val 10800000"/>
              <a:gd name="adj2" fmla="val 21547917"/>
              <a:gd name="adj3" fmla="val 11711"/>
            </a:avLst>
          </a:prstGeom>
          <a:solidFill>
            <a:srgbClr val="02507F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solidFill>
                <a:schemeClr val="tx1"/>
              </a:solidFill>
            </a:endParaRPr>
          </a:p>
        </p:txBody>
      </p:sp>
      <p:sp>
        <p:nvSpPr>
          <p:cNvPr id="50" name="قوس ممتلئ 49">
            <a:extLst>
              <a:ext uri="{FF2B5EF4-FFF2-40B4-BE49-F238E27FC236}">
                <a16:creationId xmlns:a16="http://schemas.microsoft.com/office/drawing/2014/main" id="{FCE512C3-A696-4205-9F60-EAEED79D0E70}"/>
              </a:ext>
            </a:extLst>
          </p:cNvPr>
          <p:cNvSpPr/>
          <p:nvPr/>
        </p:nvSpPr>
        <p:spPr>
          <a:xfrm rot="5400000">
            <a:off x="5578305" y="3750783"/>
            <a:ext cx="819177" cy="1417665"/>
          </a:xfrm>
          <a:prstGeom prst="blockArc">
            <a:avLst>
              <a:gd name="adj1" fmla="val 10800000"/>
              <a:gd name="adj2" fmla="val 21547917"/>
              <a:gd name="adj3" fmla="val 11711"/>
            </a:avLst>
          </a:prstGeom>
          <a:solidFill>
            <a:srgbClr val="34B2E4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solidFill>
                <a:schemeClr val="tx1"/>
              </a:solidFill>
            </a:endParaRPr>
          </a:p>
        </p:txBody>
      </p:sp>
      <p:sp>
        <p:nvSpPr>
          <p:cNvPr id="51" name="قوس ممتلئ 50">
            <a:extLst>
              <a:ext uri="{FF2B5EF4-FFF2-40B4-BE49-F238E27FC236}">
                <a16:creationId xmlns:a16="http://schemas.microsoft.com/office/drawing/2014/main" id="{4F291762-31E2-495B-9CCA-46CE9B8E6329}"/>
              </a:ext>
            </a:extLst>
          </p:cNvPr>
          <p:cNvSpPr/>
          <p:nvPr/>
        </p:nvSpPr>
        <p:spPr>
          <a:xfrm rot="16200000" flipH="1">
            <a:off x="5498403" y="4505156"/>
            <a:ext cx="819177" cy="1417665"/>
          </a:xfrm>
          <a:prstGeom prst="blockArc">
            <a:avLst>
              <a:gd name="adj1" fmla="val 10800000"/>
              <a:gd name="adj2" fmla="val 21547917"/>
              <a:gd name="adj3" fmla="val 11711"/>
            </a:avLst>
          </a:prstGeom>
          <a:solidFill>
            <a:srgbClr val="64D0DA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solidFill>
                <a:schemeClr val="tx1"/>
              </a:solidFill>
            </a:endParaRPr>
          </a:p>
        </p:txBody>
      </p:sp>
      <p:sp>
        <p:nvSpPr>
          <p:cNvPr id="52" name="قوس ممتلئ 51">
            <a:extLst>
              <a:ext uri="{FF2B5EF4-FFF2-40B4-BE49-F238E27FC236}">
                <a16:creationId xmlns:a16="http://schemas.microsoft.com/office/drawing/2014/main" id="{2FF1F43F-EF00-4657-8C2B-DC575B5B085C}"/>
              </a:ext>
            </a:extLst>
          </p:cNvPr>
          <p:cNvSpPr/>
          <p:nvPr/>
        </p:nvSpPr>
        <p:spPr>
          <a:xfrm rot="5400000">
            <a:off x="5545335" y="5259527"/>
            <a:ext cx="819177" cy="1417665"/>
          </a:xfrm>
          <a:prstGeom prst="blockArc">
            <a:avLst>
              <a:gd name="adj1" fmla="val 10800000"/>
              <a:gd name="adj2" fmla="val 21547917"/>
              <a:gd name="adj3" fmla="val 11711"/>
            </a:avLst>
          </a:prstGeom>
          <a:solidFill>
            <a:srgbClr val="FE912A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solidFill>
                <a:schemeClr val="tx1"/>
              </a:solidFill>
            </a:endParaRPr>
          </a:p>
        </p:txBody>
      </p:sp>
      <p:cxnSp>
        <p:nvCxnSpPr>
          <p:cNvPr id="53" name="رابط مستقيم 52">
            <a:extLst>
              <a:ext uri="{FF2B5EF4-FFF2-40B4-BE49-F238E27FC236}">
                <a16:creationId xmlns:a16="http://schemas.microsoft.com/office/drawing/2014/main" id="{A53EFE00-875D-4959-A6CB-2F5F6723153C}"/>
              </a:ext>
            </a:extLst>
          </p:cNvPr>
          <p:cNvCxnSpPr/>
          <p:nvPr/>
        </p:nvCxnSpPr>
        <p:spPr>
          <a:xfrm>
            <a:off x="6668197" y="5968359"/>
            <a:ext cx="3000091" cy="0"/>
          </a:xfrm>
          <a:prstGeom prst="line">
            <a:avLst/>
          </a:prstGeom>
          <a:ln w="38100">
            <a:solidFill>
              <a:srgbClr val="FE91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رابط مستقيم 53">
            <a:extLst>
              <a:ext uri="{FF2B5EF4-FFF2-40B4-BE49-F238E27FC236}">
                <a16:creationId xmlns:a16="http://schemas.microsoft.com/office/drawing/2014/main" id="{C9D65D05-A0C2-4F52-B8B8-5657BC4B96E1}"/>
              </a:ext>
            </a:extLst>
          </p:cNvPr>
          <p:cNvCxnSpPr/>
          <p:nvPr/>
        </p:nvCxnSpPr>
        <p:spPr>
          <a:xfrm>
            <a:off x="2241163" y="5213988"/>
            <a:ext cx="3000091" cy="0"/>
          </a:xfrm>
          <a:prstGeom prst="line">
            <a:avLst/>
          </a:prstGeom>
          <a:ln w="38100">
            <a:solidFill>
              <a:srgbClr val="64D0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مربع نص 56">
            <a:extLst>
              <a:ext uri="{FF2B5EF4-FFF2-40B4-BE49-F238E27FC236}">
                <a16:creationId xmlns:a16="http://schemas.microsoft.com/office/drawing/2014/main" id="{E86F0247-A493-4F1A-9920-CD0392980616}"/>
              </a:ext>
            </a:extLst>
          </p:cNvPr>
          <p:cNvSpPr txBox="1"/>
          <p:nvPr/>
        </p:nvSpPr>
        <p:spPr>
          <a:xfrm>
            <a:off x="6274688" y="5983910"/>
            <a:ext cx="3393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2000" dirty="0">
                <a:latin typeface="Dubai Light" panose="020B0303030403030204" pitchFamily="34" charset="-78"/>
                <a:cs typeface="Dubai Light" panose="020B0303030403030204" pitchFamily="34" charset="-78"/>
              </a:rPr>
              <a:t>خدمة الفهرس الآلي عبر الإنترنت</a:t>
            </a:r>
          </a:p>
        </p:txBody>
      </p:sp>
      <p:sp>
        <p:nvSpPr>
          <p:cNvPr id="61" name="مربع نص 60">
            <a:extLst>
              <a:ext uri="{FF2B5EF4-FFF2-40B4-BE49-F238E27FC236}">
                <a16:creationId xmlns:a16="http://schemas.microsoft.com/office/drawing/2014/main" id="{695833AF-2433-45ED-9841-CAF510ECCAEE}"/>
              </a:ext>
            </a:extLst>
          </p:cNvPr>
          <p:cNvSpPr txBox="1"/>
          <p:nvPr/>
        </p:nvSpPr>
        <p:spPr>
          <a:xfrm>
            <a:off x="1669255" y="2376286"/>
            <a:ext cx="3393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2400" dirty="0">
                <a:latin typeface="Dubai Light" panose="020B0303030403030204" pitchFamily="34" charset="-78"/>
                <a:cs typeface="Dubai Light" panose="020B0303030403030204" pitchFamily="34" charset="-78"/>
              </a:rPr>
              <a:t>خدمة المكتبة الإلكترونية</a:t>
            </a:r>
          </a:p>
        </p:txBody>
      </p:sp>
      <p:sp>
        <p:nvSpPr>
          <p:cNvPr id="66" name="مربع نص 65">
            <a:extLst>
              <a:ext uri="{FF2B5EF4-FFF2-40B4-BE49-F238E27FC236}">
                <a16:creationId xmlns:a16="http://schemas.microsoft.com/office/drawing/2014/main" id="{426548AF-B1CD-40EC-970D-A89020EC1D81}"/>
              </a:ext>
            </a:extLst>
          </p:cNvPr>
          <p:cNvSpPr txBox="1"/>
          <p:nvPr/>
        </p:nvSpPr>
        <p:spPr>
          <a:xfrm>
            <a:off x="2053777" y="5408282"/>
            <a:ext cx="3393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400" dirty="0">
                <a:latin typeface="Dubai Light" panose="020B0303030403030204" pitchFamily="34" charset="-78"/>
                <a:cs typeface="Dubai Light" panose="020B0303030403030204" pitchFamily="34" charset="-78"/>
              </a:rPr>
              <a:t>خدمة طلب مقالة علمية</a:t>
            </a:r>
          </a:p>
        </p:txBody>
      </p:sp>
      <p:sp>
        <p:nvSpPr>
          <p:cNvPr id="68" name="مربع نص 67">
            <a:extLst>
              <a:ext uri="{FF2B5EF4-FFF2-40B4-BE49-F238E27FC236}">
                <a16:creationId xmlns:a16="http://schemas.microsoft.com/office/drawing/2014/main" id="{E6458648-9232-470B-BD3E-5AED613E4E36}"/>
              </a:ext>
            </a:extLst>
          </p:cNvPr>
          <p:cNvSpPr txBox="1"/>
          <p:nvPr/>
        </p:nvSpPr>
        <p:spPr>
          <a:xfrm>
            <a:off x="1612540" y="3811612"/>
            <a:ext cx="3393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2400" dirty="0">
                <a:latin typeface="Dubai Light" panose="020B0303030403030204" pitchFamily="34" charset="-78"/>
                <a:cs typeface="Dubai Light" panose="020B0303030403030204" pitchFamily="34" charset="-78"/>
              </a:rPr>
              <a:t>خدمة طلب شراء كتاب </a:t>
            </a:r>
          </a:p>
        </p:txBody>
      </p:sp>
      <p:sp>
        <p:nvSpPr>
          <p:cNvPr id="3" name="مستطيل: زوايا مستديرة 2">
            <a:extLst>
              <a:ext uri="{FF2B5EF4-FFF2-40B4-BE49-F238E27FC236}">
                <a16:creationId xmlns:a16="http://schemas.microsoft.com/office/drawing/2014/main" id="{A866E5E7-1A29-417C-BB78-52C00AA77340}"/>
              </a:ext>
            </a:extLst>
          </p:cNvPr>
          <p:cNvSpPr/>
          <p:nvPr/>
        </p:nvSpPr>
        <p:spPr>
          <a:xfrm>
            <a:off x="5822732" y="923331"/>
            <a:ext cx="178124" cy="57991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مستطيل: زوايا مستديرة 29">
            <a:extLst>
              <a:ext uri="{FF2B5EF4-FFF2-40B4-BE49-F238E27FC236}">
                <a16:creationId xmlns:a16="http://schemas.microsoft.com/office/drawing/2014/main" id="{409D01FF-A1E2-43B5-878E-5059556FB7BF}"/>
              </a:ext>
            </a:extLst>
          </p:cNvPr>
          <p:cNvSpPr/>
          <p:nvPr/>
        </p:nvSpPr>
        <p:spPr>
          <a:xfrm rot="21378566">
            <a:off x="5706482" y="3331180"/>
            <a:ext cx="487210" cy="1043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8B103E"/>
              </a:gs>
              <a:gs pos="52000">
                <a:srgbClr val="A11349"/>
              </a:gs>
              <a:gs pos="100000">
                <a:srgbClr val="02507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مستطيل: زوايا مستديرة 30">
            <a:extLst>
              <a:ext uri="{FF2B5EF4-FFF2-40B4-BE49-F238E27FC236}">
                <a16:creationId xmlns:a16="http://schemas.microsoft.com/office/drawing/2014/main" id="{B1B83331-EC2E-4C36-8FC3-7279AB076A8D}"/>
              </a:ext>
            </a:extLst>
          </p:cNvPr>
          <p:cNvSpPr/>
          <p:nvPr/>
        </p:nvSpPr>
        <p:spPr>
          <a:xfrm rot="21378566">
            <a:off x="5727452" y="4790469"/>
            <a:ext cx="487210" cy="1043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4B2E4"/>
              </a:gs>
              <a:gs pos="53000">
                <a:srgbClr val="77D5DF"/>
              </a:gs>
              <a:gs pos="100000">
                <a:srgbClr val="64D0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مستطيل: زوايا مستديرة 31">
            <a:extLst>
              <a:ext uri="{FF2B5EF4-FFF2-40B4-BE49-F238E27FC236}">
                <a16:creationId xmlns:a16="http://schemas.microsoft.com/office/drawing/2014/main" id="{455E550A-DF29-4B47-BB22-D6B9011A2C39}"/>
              </a:ext>
            </a:extLst>
          </p:cNvPr>
          <p:cNvSpPr/>
          <p:nvPr/>
        </p:nvSpPr>
        <p:spPr>
          <a:xfrm rot="21378566">
            <a:off x="5728683" y="1867048"/>
            <a:ext cx="487210" cy="1043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55562"/>
              </a:gs>
              <a:gs pos="50000">
                <a:srgbClr val="E55562"/>
              </a:gs>
              <a:gs pos="100000">
                <a:srgbClr val="FE912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9" name="رسم 8" descr="كمبيوتر محمول">
            <a:extLst>
              <a:ext uri="{FF2B5EF4-FFF2-40B4-BE49-F238E27FC236}">
                <a16:creationId xmlns:a16="http://schemas.microsoft.com/office/drawing/2014/main" id="{124FA679-14E3-4E99-A4C6-4D59A1CF3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8392" y="3419677"/>
            <a:ext cx="914400" cy="914400"/>
          </a:xfrm>
          <a:prstGeom prst="rect">
            <a:avLst/>
          </a:prstGeom>
        </p:spPr>
      </p:pic>
      <p:pic>
        <p:nvPicPr>
          <p:cNvPr id="12" name="رسم 11" descr="كمبيوتر">
            <a:extLst>
              <a:ext uri="{FF2B5EF4-FFF2-40B4-BE49-F238E27FC236}">
                <a16:creationId xmlns:a16="http://schemas.microsoft.com/office/drawing/2014/main" id="{8D0A3DEA-E412-414C-8021-4263F5F30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0612" y="2751894"/>
            <a:ext cx="914400" cy="914400"/>
          </a:xfrm>
          <a:prstGeom prst="rect">
            <a:avLst/>
          </a:prstGeom>
        </p:spPr>
      </p:pic>
      <p:pic>
        <p:nvPicPr>
          <p:cNvPr id="14" name="رسم 13" descr="كتاب مفتوح">
            <a:extLst>
              <a:ext uri="{FF2B5EF4-FFF2-40B4-BE49-F238E27FC236}">
                <a16:creationId xmlns:a16="http://schemas.microsoft.com/office/drawing/2014/main" id="{55769783-B27C-4AB1-A709-98233CD7F1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84008" y="5768777"/>
            <a:ext cx="914400" cy="914400"/>
          </a:xfrm>
          <a:prstGeom prst="rect">
            <a:avLst/>
          </a:prstGeom>
        </p:spPr>
      </p:pic>
      <p:pic>
        <p:nvPicPr>
          <p:cNvPr id="16" name="رسم 15" descr="عدسة مكبرة">
            <a:extLst>
              <a:ext uri="{FF2B5EF4-FFF2-40B4-BE49-F238E27FC236}">
                <a16:creationId xmlns:a16="http://schemas.microsoft.com/office/drawing/2014/main" id="{96F29E68-703D-48F8-BFCB-EEA70E3A31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55909" y="6293999"/>
            <a:ext cx="610058" cy="610058"/>
          </a:xfrm>
          <a:prstGeom prst="rect">
            <a:avLst/>
          </a:prstGeom>
        </p:spPr>
      </p:pic>
      <p:pic>
        <p:nvPicPr>
          <p:cNvPr id="18" name="رسم 17" descr="كتب على الرف">
            <a:extLst>
              <a:ext uri="{FF2B5EF4-FFF2-40B4-BE49-F238E27FC236}">
                <a16:creationId xmlns:a16="http://schemas.microsoft.com/office/drawing/2014/main" id="{BA6E07B0-9D5F-4520-B0C6-190D7B2DE3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03738" y="2062376"/>
            <a:ext cx="914400" cy="914400"/>
          </a:xfrm>
          <a:prstGeom prst="rect">
            <a:avLst/>
          </a:prstGeom>
        </p:spPr>
      </p:pic>
      <p:pic>
        <p:nvPicPr>
          <p:cNvPr id="20" name="رسم 19" descr="نقود">
            <a:extLst>
              <a:ext uri="{FF2B5EF4-FFF2-40B4-BE49-F238E27FC236}">
                <a16:creationId xmlns:a16="http://schemas.microsoft.com/office/drawing/2014/main" id="{AA401DDB-A0E2-45E2-9533-172FB07B7C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65388" y="4219209"/>
            <a:ext cx="914400" cy="914400"/>
          </a:xfrm>
          <a:prstGeom prst="rect">
            <a:avLst/>
          </a:prstGeom>
        </p:spPr>
      </p:pic>
      <p:pic>
        <p:nvPicPr>
          <p:cNvPr id="24" name="رسم 23" descr="كتب">
            <a:extLst>
              <a:ext uri="{FF2B5EF4-FFF2-40B4-BE49-F238E27FC236}">
                <a16:creationId xmlns:a16="http://schemas.microsoft.com/office/drawing/2014/main" id="{0199ACCA-234E-4062-8659-B6B530E459E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03738" y="4910376"/>
            <a:ext cx="914400" cy="914400"/>
          </a:xfrm>
          <a:prstGeom prst="rect">
            <a:avLst/>
          </a:prstGeom>
        </p:spPr>
      </p:pic>
      <p:sp>
        <p:nvSpPr>
          <p:cNvPr id="38" name="مستطيل 37">
            <a:extLst>
              <a:ext uri="{FF2B5EF4-FFF2-40B4-BE49-F238E27FC236}">
                <a16:creationId xmlns:a16="http://schemas.microsoft.com/office/drawing/2014/main" id="{D487820E-4C8A-461B-A18A-09870E851012}"/>
              </a:ext>
            </a:extLst>
          </p:cNvPr>
          <p:cNvSpPr/>
          <p:nvPr/>
        </p:nvSpPr>
        <p:spPr>
          <a:xfrm>
            <a:off x="3373903" y="0"/>
            <a:ext cx="51523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rPr>
              <a:t>الخدمات الإلكترونية 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2" name="شكل بيضاوي 1">
            <a:extLst>
              <a:ext uri="{FF2B5EF4-FFF2-40B4-BE49-F238E27FC236}">
                <a16:creationId xmlns:a16="http://schemas.microsoft.com/office/drawing/2014/main" id="{4C2A10CC-903F-44F4-823F-3326AAA75324}"/>
              </a:ext>
            </a:extLst>
          </p:cNvPr>
          <p:cNvSpPr/>
          <p:nvPr/>
        </p:nvSpPr>
        <p:spPr>
          <a:xfrm>
            <a:off x="0" y="7026442"/>
            <a:ext cx="465221" cy="49998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61777744"/>
      </p:ext>
    </p:extLst>
  </p:cSld>
  <p:clrMapOvr>
    <a:masterClrMapping/>
  </p:clrMapOvr>
  <p:transition spd="slow" advClick="0" advTm="9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75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5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25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50"/>
                            </p:stCondLst>
                            <p:childTnLst>
                              <p:par>
                                <p:cTn id="7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25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750"/>
                            </p:stCondLst>
                            <p:childTnLst>
                              <p:par>
                                <p:cTn id="9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250"/>
                            </p:stCondLst>
                            <p:childTnLst>
                              <p:par>
                                <p:cTn id="9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750"/>
                            </p:stCondLst>
                            <p:childTnLst>
                              <p:par>
                                <p:cTn id="10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25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750"/>
                            </p:stCondLst>
                            <p:childTnLst>
                              <p:par>
                                <p:cTn id="1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250"/>
                            </p:stCondLst>
                            <p:childTnLst>
                              <p:par>
                                <p:cTn id="1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750"/>
                            </p:stCondLst>
                            <p:childTnLst>
                              <p:par>
                                <p:cTn id="1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750"/>
                            </p:stCondLst>
                            <p:childTnLst>
                              <p:par>
                                <p:cTn id="1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2250"/>
                            </p:stCondLst>
                            <p:childTnLst>
                              <p:par>
                                <p:cTn id="1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" grpId="0"/>
      <p:bldP spid="37" grpId="0"/>
      <p:bldP spid="41" grpId="0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7" grpId="0"/>
      <p:bldP spid="61" grpId="0"/>
      <p:bldP spid="66" grpId="0"/>
      <p:bldP spid="68" grpId="0"/>
      <p:bldP spid="3" grpId="0" animBg="1"/>
      <p:bldP spid="3" grpId="1" animBg="1"/>
      <p:bldP spid="30" grpId="0" animBg="1"/>
      <p:bldP spid="31" grpId="0" animBg="1"/>
      <p:bldP spid="32" grpId="0" animBg="1"/>
      <p:bldP spid="38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F8F8"/>
            </a:gs>
            <a:gs pos="74000">
              <a:srgbClr val="EAEAEA"/>
            </a:gs>
            <a:gs pos="83000">
              <a:srgbClr val="DDDDDD"/>
            </a:gs>
            <a:gs pos="100000">
              <a:srgbClr val="EAEAE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>
            <a:extLst>
              <a:ext uri="{FF2B5EF4-FFF2-40B4-BE49-F238E27FC236}">
                <a16:creationId xmlns:a16="http://schemas.microsoft.com/office/drawing/2014/main" id="{583AF4DB-305F-49A0-83CF-87EBFF0D36DE}"/>
              </a:ext>
            </a:extLst>
          </p:cNvPr>
          <p:cNvSpPr/>
          <p:nvPr/>
        </p:nvSpPr>
        <p:spPr>
          <a:xfrm>
            <a:off x="11070023" y="0"/>
            <a:ext cx="1121978" cy="6858000"/>
          </a:xfrm>
          <a:prstGeom prst="rect">
            <a:avLst/>
          </a:prstGeom>
          <a:solidFill>
            <a:srgbClr val="2AC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مستطيل 18">
            <a:extLst>
              <a:ext uri="{FF2B5EF4-FFF2-40B4-BE49-F238E27FC236}">
                <a16:creationId xmlns:a16="http://schemas.microsoft.com/office/drawing/2014/main" id="{C2868CF0-D9FE-4054-8326-1999EAC95039}"/>
              </a:ext>
            </a:extLst>
          </p:cNvPr>
          <p:cNvSpPr/>
          <p:nvPr/>
        </p:nvSpPr>
        <p:spPr>
          <a:xfrm>
            <a:off x="10071540" y="0"/>
            <a:ext cx="998483" cy="6858000"/>
          </a:xfrm>
          <a:prstGeom prst="rect">
            <a:avLst/>
          </a:prstGeom>
          <a:solidFill>
            <a:srgbClr val="2AC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مستطيل 24">
            <a:extLst>
              <a:ext uri="{FF2B5EF4-FFF2-40B4-BE49-F238E27FC236}">
                <a16:creationId xmlns:a16="http://schemas.microsoft.com/office/drawing/2014/main" id="{3E7B801A-9232-4999-9D6F-D6FB98B4D8E6}"/>
              </a:ext>
            </a:extLst>
          </p:cNvPr>
          <p:cNvSpPr/>
          <p:nvPr/>
        </p:nvSpPr>
        <p:spPr>
          <a:xfrm>
            <a:off x="9073057" y="0"/>
            <a:ext cx="998483" cy="6858000"/>
          </a:xfrm>
          <a:prstGeom prst="rect">
            <a:avLst/>
          </a:prstGeom>
          <a:solidFill>
            <a:srgbClr val="2AC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مستطيل 25">
            <a:extLst>
              <a:ext uri="{FF2B5EF4-FFF2-40B4-BE49-F238E27FC236}">
                <a16:creationId xmlns:a16="http://schemas.microsoft.com/office/drawing/2014/main" id="{C398B44C-11E0-468F-B031-8130D1C34F6D}"/>
              </a:ext>
            </a:extLst>
          </p:cNvPr>
          <p:cNvSpPr/>
          <p:nvPr/>
        </p:nvSpPr>
        <p:spPr>
          <a:xfrm>
            <a:off x="8074574" y="0"/>
            <a:ext cx="998483" cy="6858000"/>
          </a:xfrm>
          <a:prstGeom prst="rect">
            <a:avLst/>
          </a:prstGeom>
          <a:solidFill>
            <a:srgbClr val="2AC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مستطيل 26">
            <a:extLst>
              <a:ext uri="{FF2B5EF4-FFF2-40B4-BE49-F238E27FC236}">
                <a16:creationId xmlns:a16="http://schemas.microsoft.com/office/drawing/2014/main" id="{B0CE8381-3701-4ED4-B819-4BC7EC59AC9F}"/>
              </a:ext>
            </a:extLst>
          </p:cNvPr>
          <p:cNvSpPr/>
          <p:nvPr/>
        </p:nvSpPr>
        <p:spPr>
          <a:xfrm>
            <a:off x="7076091" y="0"/>
            <a:ext cx="998483" cy="6858000"/>
          </a:xfrm>
          <a:prstGeom prst="rect">
            <a:avLst/>
          </a:prstGeom>
          <a:solidFill>
            <a:srgbClr val="2AC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مستطيل 27">
            <a:extLst>
              <a:ext uri="{FF2B5EF4-FFF2-40B4-BE49-F238E27FC236}">
                <a16:creationId xmlns:a16="http://schemas.microsoft.com/office/drawing/2014/main" id="{272FB736-CD16-4DC8-AF5B-057690C6BC2B}"/>
              </a:ext>
            </a:extLst>
          </p:cNvPr>
          <p:cNvSpPr/>
          <p:nvPr/>
        </p:nvSpPr>
        <p:spPr>
          <a:xfrm>
            <a:off x="6077608" y="0"/>
            <a:ext cx="998483" cy="6858000"/>
          </a:xfrm>
          <a:prstGeom prst="rect">
            <a:avLst/>
          </a:prstGeom>
          <a:solidFill>
            <a:srgbClr val="2AC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مستطيل 28">
            <a:extLst>
              <a:ext uri="{FF2B5EF4-FFF2-40B4-BE49-F238E27FC236}">
                <a16:creationId xmlns:a16="http://schemas.microsoft.com/office/drawing/2014/main" id="{3FB24ED7-DFE0-4B74-A168-D9D05D8FD926}"/>
              </a:ext>
            </a:extLst>
          </p:cNvPr>
          <p:cNvSpPr/>
          <p:nvPr/>
        </p:nvSpPr>
        <p:spPr>
          <a:xfrm>
            <a:off x="5079125" y="0"/>
            <a:ext cx="998483" cy="6858000"/>
          </a:xfrm>
          <a:prstGeom prst="rect">
            <a:avLst/>
          </a:prstGeom>
          <a:solidFill>
            <a:srgbClr val="2AC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مستطيل 29">
            <a:extLst>
              <a:ext uri="{FF2B5EF4-FFF2-40B4-BE49-F238E27FC236}">
                <a16:creationId xmlns:a16="http://schemas.microsoft.com/office/drawing/2014/main" id="{04E49508-64F8-484E-8715-A0D7E316F040}"/>
              </a:ext>
            </a:extLst>
          </p:cNvPr>
          <p:cNvSpPr/>
          <p:nvPr/>
        </p:nvSpPr>
        <p:spPr>
          <a:xfrm>
            <a:off x="4080642" y="0"/>
            <a:ext cx="998483" cy="6858000"/>
          </a:xfrm>
          <a:prstGeom prst="rect">
            <a:avLst/>
          </a:prstGeom>
          <a:solidFill>
            <a:srgbClr val="2AC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مستطيل 30">
            <a:extLst>
              <a:ext uri="{FF2B5EF4-FFF2-40B4-BE49-F238E27FC236}">
                <a16:creationId xmlns:a16="http://schemas.microsoft.com/office/drawing/2014/main" id="{72EAD457-F252-4555-8B46-8420123DB2DA}"/>
              </a:ext>
            </a:extLst>
          </p:cNvPr>
          <p:cNvSpPr/>
          <p:nvPr/>
        </p:nvSpPr>
        <p:spPr>
          <a:xfrm>
            <a:off x="3118944" y="0"/>
            <a:ext cx="998483" cy="6858000"/>
          </a:xfrm>
          <a:prstGeom prst="rect">
            <a:avLst/>
          </a:prstGeom>
          <a:solidFill>
            <a:srgbClr val="2AC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مستطيل 31">
            <a:extLst>
              <a:ext uri="{FF2B5EF4-FFF2-40B4-BE49-F238E27FC236}">
                <a16:creationId xmlns:a16="http://schemas.microsoft.com/office/drawing/2014/main" id="{1F6510A1-F5A3-4517-A16A-844444FE6C12}"/>
              </a:ext>
            </a:extLst>
          </p:cNvPr>
          <p:cNvSpPr/>
          <p:nvPr/>
        </p:nvSpPr>
        <p:spPr>
          <a:xfrm>
            <a:off x="2120461" y="0"/>
            <a:ext cx="998483" cy="6858000"/>
          </a:xfrm>
          <a:prstGeom prst="rect">
            <a:avLst/>
          </a:prstGeom>
          <a:solidFill>
            <a:srgbClr val="2AC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مستطيل 32">
            <a:extLst>
              <a:ext uri="{FF2B5EF4-FFF2-40B4-BE49-F238E27FC236}">
                <a16:creationId xmlns:a16="http://schemas.microsoft.com/office/drawing/2014/main" id="{B40A7F58-E1DB-438E-9A6B-CABCA9B1BA53}"/>
              </a:ext>
            </a:extLst>
          </p:cNvPr>
          <p:cNvSpPr/>
          <p:nvPr/>
        </p:nvSpPr>
        <p:spPr>
          <a:xfrm>
            <a:off x="1121978" y="0"/>
            <a:ext cx="998483" cy="6858000"/>
          </a:xfrm>
          <a:prstGeom prst="rect">
            <a:avLst/>
          </a:prstGeom>
          <a:solidFill>
            <a:srgbClr val="2AC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مستطيل 33">
            <a:extLst>
              <a:ext uri="{FF2B5EF4-FFF2-40B4-BE49-F238E27FC236}">
                <a16:creationId xmlns:a16="http://schemas.microsoft.com/office/drawing/2014/main" id="{4E417993-F899-469D-BB59-980D5390426C}"/>
              </a:ext>
            </a:extLst>
          </p:cNvPr>
          <p:cNvSpPr/>
          <p:nvPr/>
        </p:nvSpPr>
        <p:spPr>
          <a:xfrm>
            <a:off x="-1" y="0"/>
            <a:ext cx="1121977" cy="6858000"/>
          </a:xfrm>
          <a:prstGeom prst="rect">
            <a:avLst/>
          </a:prstGeom>
          <a:solidFill>
            <a:srgbClr val="2AC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34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31250" decel="6875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31250" decel="687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31250" decel="6875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31250" decel="6875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31250" decel="6875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accel="31250" decel="6875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accel="31250" decel="6875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accel="31250" decel="6875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accel="31250" decel="6875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accel="31250" decel="6875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accel="31250" decel="6875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accel="31250" decel="6875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xit" presetSubtype="4" accel="80000" decel="2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8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8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accel="80000" decel="2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8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8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accel="80000" decel="2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8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8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accel="80000" decel="2000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8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8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accel="80000" decel="2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8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8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accel="80000" decel="2000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8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8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accel="80000" decel="2000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8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8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accel="80000" decel="2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8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accel="80000" decel="2000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8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accel="80000" decel="2000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8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accel="80000" decel="2000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8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8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accel="80000" decel="2000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8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8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9" grpId="0" animBg="1"/>
      <p:bldP spid="19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>
            <a:extLst>
              <a:ext uri="{FF2B5EF4-FFF2-40B4-BE49-F238E27FC236}">
                <a16:creationId xmlns:a16="http://schemas.microsoft.com/office/drawing/2014/main" id="{583AF4DB-305F-49A0-83CF-87EBFF0D36DE}"/>
              </a:ext>
            </a:extLst>
          </p:cNvPr>
          <p:cNvSpPr/>
          <p:nvPr/>
        </p:nvSpPr>
        <p:spPr>
          <a:xfrm>
            <a:off x="11070023" y="0"/>
            <a:ext cx="1121978" cy="6858000"/>
          </a:xfrm>
          <a:prstGeom prst="rect">
            <a:avLst/>
          </a:prstGeom>
          <a:solidFill>
            <a:srgbClr val="FE9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مستطيل 18">
            <a:extLst>
              <a:ext uri="{FF2B5EF4-FFF2-40B4-BE49-F238E27FC236}">
                <a16:creationId xmlns:a16="http://schemas.microsoft.com/office/drawing/2014/main" id="{C2868CF0-D9FE-4054-8326-1999EAC95039}"/>
              </a:ext>
            </a:extLst>
          </p:cNvPr>
          <p:cNvSpPr/>
          <p:nvPr/>
        </p:nvSpPr>
        <p:spPr>
          <a:xfrm>
            <a:off x="10071540" y="0"/>
            <a:ext cx="998483" cy="6858000"/>
          </a:xfrm>
          <a:prstGeom prst="rect">
            <a:avLst/>
          </a:prstGeom>
          <a:solidFill>
            <a:srgbClr val="E3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مستطيل 24">
            <a:extLst>
              <a:ext uri="{FF2B5EF4-FFF2-40B4-BE49-F238E27FC236}">
                <a16:creationId xmlns:a16="http://schemas.microsoft.com/office/drawing/2014/main" id="{3E7B801A-9232-4999-9D6F-D6FB98B4D8E6}"/>
              </a:ext>
            </a:extLst>
          </p:cNvPr>
          <p:cNvSpPr/>
          <p:nvPr/>
        </p:nvSpPr>
        <p:spPr>
          <a:xfrm>
            <a:off x="9073057" y="0"/>
            <a:ext cx="998483" cy="6858000"/>
          </a:xfrm>
          <a:prstGeom prst="rect">
            <a:avLst/>
          </a:prstGeom>
          <a:solidFill>
            <a:srgbClr val="A11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مستطيل 25">
            <a:extLst>
              <a:ext uri="{FF2B5EF4-FFF2-40B4-BE49-F238E27FC236}">
                <a16:creationId xmlns:a16="http://schemas.microsoft.com/office/drawing/2014/main" id="{C398B44C-11E0-468F-B031-8130D1C34F6D}"/>
              </a:ext>
            </a:extLst>
          </p:cNvPr>
          <p:cNvSpPr/>
          <p:nvPr/>
        </p:nvSpPr>
        <p:spPr>
          <a:xfrm>
            <a:off x="8074574" y="0"/>
            <a:ext cx="998483" cy="6858000"/>
          </a:xfrm>
          <a:prstGeom prst="rect">
            <a:avLst/>
          </a:prstGeom>
          <a:solidFill>
            <a:srgbClr val="025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مستطيل 26">
            <a:extLst>
              <a:ext uri="{FF2B5EF4-FFF2-40B4-BE49-F238E27FC236}">
                <a16:creationId xmlns:a16="http://schemas.microsoft.com/office/drawing/2014/main" id="{B0CE8381-3701-4ED4-B819-4BC7EC59AC9F}"/>
              </a:ext>
            </a:extLst>
          </p:cNvPr>
          <p:cNvSpPr/>
          <p:nvPr/>
        </p:nvSpPr>
        <p:spPr>
          <a:xfrm>
            <a:off x="7076091" y="0"/>
            <a:ext cx="998483" cy="6858000"/>
          </a:xfrm>
          <a:prstGeom prst="rect">
            <a:avLst/>
          </a:prstGeom>
          <a:solidFill>
            <a:srgbClr val="34B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مستطيل 27">
            <a:extLst>
              <a:ext uri="{FF2B5EF4-FFF2-40B4-BE49-F238E27FC236}">
                <a16:creationId xmlns:a16="http://schemas.microsoft.com/office/drawing/2014/main" id="{272FB736-CD16-4DC8-AF5B-057690C6BC2B}"/>
              </a:ext>
            </a:extLst>
          </p:cNvPr>
          <p:cNvSpPr/>
          <p:nvPr/>
        </p:nvSpPr>
        <p:spPr>
          <a:xfrm>
            <a:off x="6077608" y="0"/>
            <a:ext cx="998483" cy="6858000"/>
          </a:xfrm>
          <a:prstGeom prst="rect">
            <a:avLst/>
          </a:prstGeom>
          <a:solidFill>
            <a:srgbClr val="2AC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مستطيل 28">
            <a:extLst>
              <a:ext uri="{FF2B5EF4-FFF2-40B4-BE49-F238E27FC236}">
                <a16:creationId xmlns:a16="http://schemas.microsoft.com/office/drawing/2014/main" id="{3FB24ED7-DFE0-4B74-A168-D9D05D8FD926}"/>
              </a:ext>
            </a:extLst>
          </p:cNvPr>
          <p:cNvSpPr/>
          <p:nvPr/>
        </p:nvSpPr>
        <p:spPr>
          <a:xfrm>
            <a:off x="5079125" y="0"/>
            <a:ext cx="998483" cy="6858000"/>
          </a:xfrm>
          <a:prstGeom prst="rect">
            <a:avLst/>
          </a:prstGeom>
          <a:solidFill>
            <a:srgbClr val="FE9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مستطيل 29">
            <a:extLst>
              <a:ext uri="{FF2B5EF4-FFF2-40B4-BE49-F238E27FC236}">
                <a16:creationId xmlns:a16="http://schemas.microsoft.com/office/drawing/2014/main" id="{04E49508-64F8-484E-8715-A0D7E316F040}"/>
              </a:ext>
            </a:extLst>
          </p:cNvPr>
          <p:cNvSpPr/>
          <p:nvPr/>
        </p:nvSpPr>
        <p:spPr>
          <a:xfrm>
            <a:off x="4080642" y="0"/>
            <a:ext cx="998483" cy="6858000"/>
          </a:xfrm>
          <a:prstGeom prst="rect">
            <a:avLst/>
          </a:prstGeom>
          <a:solidFill>
            <a:srgbClr val="E3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مستطيل 30">
            <a:extLst>
              <a:ext uri="{FF2B5EF4-FFF2-40B4-BE49-F238E27FC236}">
                <a16:creationId xmlns:a16="http://schemas.microsoft.com/office/drawing/2014/main" id="{72EAD457-F252-4555-8B46-8420123DB2DA}"/>
              </a:ext>
            </a:extLst>
          </p:cNvPr>
          <p:cNvSpPr/>
          <p:nvPr/>
        </p:nvSpPr>
        <p:spPr>
          <a:xfrm>
            <a:off x="3118944" y="0"/>
            <a:ext cx="998483" cy="6858000"/>
          </a:xfrm>
          <a:prstGeom prst="rect">
            <a:avLst/>
          </a:prstGeom>
          <a:solidFill>
            <a:srgbClr val="A11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مستطيل 31">
            <a:extLst>
              <a:ext uri="{FF2B5EF4-FFF2-40B4-BE49-F238E27FC236}">
                <a16:creationId xmlns:a16="http://schemas.microsoft.com/office/drawing/2014/main" id="{1F6510A1-F5A3-4517-A16A-844444FE6C12}"/>
              </a:ext>
            </a:extLst>
          </p:cNvPr>
          <p:cNvSpPr/>
          <p:nvPr/>
        </p:nvSpPr>
        <p:spPr>
          <a:xfrm>
            <a:off x="2120461" y="0"/>
            <a:ext cx="998483" cy="6858000"/>
          </a:xfrm>
          <a:prstGeom prst="rect">
            <a:avLst/>
          </a:prstGeom>
          <a:solidFill>
            <a:srgbClr val="025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مستطيل 32">
            <a:extLst>
              <a:ext uri="{FF2B5EF4-FFF2-40B4-BE49-F238E27FC236}">
                <a16:creationId xmlns:a16="http://schemas.microsoft.com/office/drawing/2014/main" id="{B40A7F58-E1DB-438E-9A6B-CABCA9B1BA53}"/>
              </a:ext>
            </a:extLst>
          </p:cNvPr>
          <p:cNvSpPr/>
          <p:nvPr/>
        </p:nvSpPr>
        <p:spPr>
          <a:xfrm>
            <a:off x="1121978" y="0"/>
            <a:ext cx="998483" cy="6858000"/>
          </a:xfrm>
          <a:prstGeom prst="rect">
            <a:avLst/>
          </a:prstGeom>
          <a:solidFill>
            <a:srgbClr val="34B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مستطيل 33">
            <a:extLst>
              <a:ext uri="{FF2B5EF4-FFF2-40B4-BE49-F238E27FC236}">
                <a16:creationId xmlns:a16="http://schemas.microsoft.com/office/drawing/2014/main" id="{4E417993-F899-469D-BB59-980D5390426C}"/>
              </a:ext>
            </a:extLst>
          </p:cNvPr>
          <p:cNvSpPr/>
          <p:nvPr/>
        </p:nvSpPr>
        <p:spPr>
          <a:xfrm>
            <a:off x="-1" y="0"/>
            <a:ext cx="1121977" cy="6858000"/>
          </a:xfrm>
          <a:prstGeom prst="rect">
            <a:avLst/>
          </a:prstGeom>
          <a:solidFill>
            <a:srgbClr val="2AC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5910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>
        <p:fade/>
      </p:transition>
    </mc:Choice>
    <mc:Fallback xmlns="">
      <p:transition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31250" decel="6875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31250" decel="687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31250" decel="6875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31250" decel="6875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31250" decel="6875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accel="31250" decel="6875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accel="31250" decel="6875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accel="31250" decel="6875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accel="31250" decel="6875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accel="31250" decel="6875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accel="31250" decel="6875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accel="31250" decel="6875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xit" presetSubtype="4" accel="80000" decel="2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8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8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accel="80000" decel="2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8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8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accel="80000" decel="2000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8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8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accel="80000" decel="2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8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8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accel="80000" decel="2000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8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8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accel="80000" decel="2000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8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8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accel="80000" decel="2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8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8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accel="80000" decel="2000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8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accel="80000" decel="2000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8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accel="80000" decel="2000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8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accel="80000" decel="2000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8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8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accel="80000" decel="2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8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8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9" grpId="0" animBg="1"/>
      <p:bldP spid="19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رابط مستقيم 16">
            <a:extLst>
              <a:ext uri="{FF2B5EF4-FFF2-40B4-BE49-F238E27FC236}">
                <a16:creationId xmlns:a16="http://schemas.microsoft.com/office/drawing/2014/main" id="{D624C24D-79BA-4C88-AA82-3D64DA4053B5}"/>
              </a:ext>
            </a:extLst>
          </p:cNvPr>
          <p:cNvCxnSpPr>
            <a:cxnSpLocks/>
          </p:cNvCxnSpPr>
          <p:nvPr/>
        </p:nvCxnSpPr>
        <p:spPr>
          <a:xfrm flipH="1">
            <a:off x="7321697" y="3957710"/>
            <a:ext cx="204225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قوس 12">
            <a:extLst>
              <a:ext uri="{FF2B5EF4-FFF2-40B4-BE49-F238E27FC236}">
                <a16:creationId xmlns:a16="http://schemas.microsoft.com/office/drawing/2014/main" id="{719001C5-6063-434F-95D1-4DD8B275190D}"/>
              </a:ext>
            </a:extLst>
          </p:cNvPr>
          <p:cNvSpPr/>
          <p:nvPr/>
        </p:nvSpPr>
        <p:spPr>
          <a:xfrm>
            <a:off x="9317164" y="3293492"/>
            <a:ext cx="1375670" cy="1235306"/>
          </a:xfrm>
          <a:prstGeom prst="arc">
            <a:avLst>
              <a:gd name="adj1" fmla="val 16171694"/>
              <a:gd name="adj2" fmla="val 471611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" name="رابط مستقيم 4">
            <a:extLst>
              <a:ext uri="{FF2B5EF4-FFF2-40B4-BE49-F238E27FC236}">
                <a16:creationId xmlns:a16="http://schemas.microsoft.com/office/drawing/2014/main" id="{614A3161-DCA6-48DA-A833-77CBBEFC0569}"/>
              </a:ext>
            </a:extLst>
          </p:cNvPr>
          <p:cNvCxnSpPr>
            <a:cxnSpLocks/>
          </p:cNvCxnSpPr>
          <p:nvPr/>
        </p:nvCxnSpPr>
        <p:spPr>
          <a:xfrm flipH="1">
            <a:off x="10115237" y="3979295"/>
            <a:ext cx="172827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شكل بيضاوي 5">
            <a:extLst>
              <a:ext uri="{FF2B5EF4-FFF2-40B4-BE49-F238E27FC236}">
                <a16:creationId xmlns:a16="http://schemas.microsoft.com/office/drawing/2014/main" id="{3AAD8E06-D2A1-46FF-A4D5-744DC3C5E06B}"/>
              </a:ext>
            </a:extLst>
          </p:cNvPr>
          <p:cNvSpPr/>
          <p:nvPr/>
        </p:nvSpPr>
        <p:spPr>
          <a:xfrm>
            <a:off x="9782978" y="3797845"/>
            <a:ext cx="297736" cy="281805"/>
          </a:xfrm>
          <a:prstGeom prst="ellipse">
            <a:avLst/>
          </a:prstGeom>
          <a:solidFill>
            <a:srgbClr val="F49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دائرة: مجوفة 6">
            <a:extLst>
              <a:ext uri="{FF2B5EF4-FFF2-40B4-BE49-F238E27FC236}">
                <a16:creationId xmlns:a16="http://schemas.microsoft.com/office/drawing/2014/main" id="{1DE28903-66CD-48EF-A652-3DD2DC724C10}"/>
              </a:ext>
            </a:extLst>
          </p:cNvPr>
          <p:cNvSpPr/>
          <p:nvPr/>
        </p:nvSpPr>
        <p:spPr>
          <a:xfrm>
            <a:off x="9531037" y="3646493"/>
            <a:ext cx="771065" cy="654517"/>
          </a:xfrm>
          <a:prstGeom prst="donut">
            <a:avLst>
              <a:gd name="adj" fmla="val 3083"/>
            </a:avLst>
          </a:prstGeom>
          <a:solidFill>
            <a:srgbClr val="F49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دائرة: مجوفة 7">
            <a:extLst>
              <a:ext uri="{FF2B5EF4-FFF2-40B4-BE49-F238E27FC236}">
                <a16:creationId xmlns:a16="http://schemas.microsoft.com/office/drawing/2014/main" id="{3AA602C3-2C68-4283-A911-975A1CF8D198}"/>
              </a:ext>
            </a:extLst>
          </p:cNvPr>
          <p:cNvSpPr/>
          <p:nvPr/>
        </p:nvSpPr>
        <p:spPr>
          <a:xfrm>
            <a:off x="9363953" y="3466934"/>
            <a:ext cx="1121540" cy="999878"/>
          </a:xfrm>
          <a:prstGeom prst="donut">
            <a:avLst>
              <a:gd name="adj" fmla="val 177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رابط مستقيم 9">
            <a:extLst>
              <a:ext uri="{FF2B5EF4-FFF2-40B4-BE49-F238E27FC236}">
                <a16:creationId xmlns:a16="http://schemas.microsoft.com/office/drawing/2014/main" id="{D4C2BD01-33F8-4469-996F-0C17D08C1D25}"/>
              </a:ext>
            </a:extLst>
          </p:cNvPr>
          <p:cNvCxnSpPr>
            <a:cxnSpLocks/>
          </p:cNvCxnSpPr>
          <p:nvPr/>
        </p:nvCxnSpPr>
        <p:spPr>
          <a:xfrm>
            <a:off x="9988222" y="2643546"/>
            <a:ext cx="0" cy="847614"/>
          </a:xfrm>
          <a:prstGeom prst="line">
            <a:avLst/>
          </a:prstGeom>
          <a:ln>
            <a:solidFill>
              <a:srgbClr val="F49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مستطيل 13">
            <a:extLst>
              <a:ext uri="{FF2B5EF4-FFF2-40B4-BE49-F238E27FC236}">
                <a16:creationId xmlns:a16="http://schemas.microsoft.com/office/drawing/2014/main" id="{656B533F-EBB0-4A3F-9548-B3F2F071266A}"/>
              </a:ext>
            </a:extLst>
          </p:cNvPr>
          <p:cNvSpPr/>
          <p:nvPr/>
        </p:nvSpPr>
        <p:spPr>
          <a:xfrm>
            <a:off x="8489507" y="2066538"/>
            <a:ext cx="2953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bai" panose="020B0503030403030204" pitchFamily="34" charset="-78"/>
                <a:ea typeface="+mn-ea"/>
                <a:cs typeface="Dubai" panose="020B0503030403030204" pitchFamily="34" charset="-78"/>
              </a:rPr>
              <a:t>تسجيل الدخول لموقع الجامعة</a:t>
            </a:r>
          </a:p>
        </p:txBody>
      </p:sp>
      <p:pic>
        <p:nvPicPr>
          <p:cNvPr id="16" name="صورة 15" descr="صورة تحتوي على لقطة شاشة&#10;&#10;تم إنشاء الوصف تلقائياً">
            <a:extLst>
              <a:ext uri="{FF2B5EF4-FFF2-40B4-BE49-F238E27FC236}">
                <a16:creationId xmlns:a16="http://schemas.microsoft.com/office/drawing/2014/main" id="{3968F9B4-4E22-4354-BCF7-E1C81DAC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117" y="4950354"/>
            <a:ext cx="2038814" cy="1573906"/>
          </a:xfrm>
          <a:prstGeom prst="rect">
            <a:avLst/>
          </a:prstGeom>
        </p:spPr>
      </p:pic>
      <p:sp>
        <p:nvSpPr>
          <p:cNvPr id="18" name="شكل بيضاوي 17">
            <a:extLst>
              <a:ext uri="{FF2B5EF4-FFF2-40B4-BE49-F238E27FC236}">
                <a16:creationId xmlns:a16="http://schemas.microsoft.com/office/drawing/2014/main" id="{A6AF870E-9777-4213-A105-6508C0CE08A2}"/>
              </a:ext>
            </a:extLst>
          </p:cNvPr>
          <p:cNvSpPr/>
          <p:nvPr/>
        </p:nvSpPr>
        <p:spPr>
          <a:xfrm>
            <a:off x="9932474" y="2558236"/>
            <a:ext cx="145050" cy="115876"/>
          </a:xfrm>
          <a:prstGeom prst="ellipse">
            <a:avLst/>
          </a:prstGeom>
          <a:solidFill>
            <a:srgbClr val="F49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6" name="رابط مستقيم 25">
            <a:extLst>
              <a:ext uri="{FF2B5EF4-FFF2-40B4-BE49-F238E27FC236}">
                <a16:creationId xmlns:a16="http://schemas.microsoft.com/office/drawing/2014/main" id="{BEA7A791-8D9E-47F2-BED1-43C423B169EC}"/>
              </a:ext>
            </a:extLst>
          </p:cNvPr>
          <p:cNvCxnSpPr>
            <a:cxnSpLocks/>
          </p:cNvCxnSpPr>
          <p:nvPr/>
        </p:nvCxnSpPr>
        <p:spPr>
          <a:xfrm flipH="1" flipV="1">
            <a:off x="2241170" y="3957708"/>
            <a:ext cx="1819186" cy="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رابط مستقيم 29">
            <a:extLst>
              <a:ext uri="{FF2B5EF4-FFF2-40B4-BE49-F238E27FC236}">
                <a16:creationId xmlns:a16="http://schemas.microsoft.com/office/drawing/2014/main" id="{C1542F53-CF98-4C06-984A-E95F1A46F401}"/>
              </a:ext>
            </a:extLst>
          </p:cNvPr>
          <p:cNvCxnSpPr>
            <a:cxnSpLocks/>
          </p:cNvCxnSpPr>
          <p:nvPr/>
        </p:nvCxnSpPr>
        <p:spPr>
          <a:xfrm>
            <a:off x="7315385" y="4515874"/>
            <a:ext cx="12624" cy="8215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شكل بيضاوي 31">
            <a:extLst>
              <a:ext uri="{FF2B5EF4-FFF2-40B4-BE49-F238E27FC236}">
                <a16:creationId xmlns:a16="http://schemas.microsoft.com/office/drawing/2014/main" id="{BE690B70-3B54-490E-B86C-510CF4554FB5}"/>
              </a:ext>
            </a:extLst>
          </p:cNvPr>
          <p:cNvSpPr/>
          <p:nvPr/>
        </p:nvSpPr>
        <p:spPr>
          <a:xfrm>
            <a:off x="7252900" y="5358257"/>
            <a:ext cx="145050" cy="1158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قوس 34">
            <a:extLst>
              <a:ext uri="{FF2B5EF4-FFF2-40B4-BE49-F238E27FC236}">
                <a16:creationId xmlns:a16="http://schemas.microsoft.com/office/drawing/2014/main" id="{8297B1C2-FBDC-4B93-9F81-C64AA85DBE1C}"/>
              </a:ext>
            </a:extLst>
          </p:cNvPr>
          <p:cNvSpPr/>
          <p:nvPr/>
        </p:nvSpPr>
        <p:spPr>
          <a:xfrm>
            <a:off x="6745356" y="3461028"/>
            <a:ext cx="1313429" cy="1240549"/>
          </a:xfrm>
          <a:prstGeom prst="arc">
            <a:avLst>
              <a:gd name="adj1" fmla="val 20907543"/>
              <a:gd name="adj2" fmla="val 5641841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عنوان فرعي 2">
            <a:extLst>
              <a:ext uri="{FF2B5EF4-FFF2-40B4-BE49-F238E27FC236}">
                <a16:creationId xmlns:a16="http://schemas.microsoft.com/office/drawing/2014/main" id="{77347C28-AE9F-4890-BA12-6C160694F038}"/>
              </a:ext>
            </a:extLst>
          </p:cNvPr>
          <p:cNvSpPr txBox="1">
            <a:spLocks/>
          </p:cNvSpPr>
          <p:nvPr/>
        </p:nvSpPr>
        <p:spPr>
          <a:xfrm>
            <a:off x="5894985" y="5490058"/>
            <a:ext cx="3005930" cy="143747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bai" panose="020B0503030403030204" pitchFamily="34" charset="-78"/>
                <a:ea typeface="+mn-ea"/>
                <a:cs typeface="Dubai" panose="020B0503030403030204" pitchFamily="34" charset="-78"/>
              </a:rPr>
              <a:t>    اضغط على</a:t>
            </a:r>
          </a:p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bai" panose="020B0503030403030204" pitchFamily="34" charset="-78"/>
                <a:ea typeface="+mn-ea"/>
                <a:cs typeface="Dubai" panose="020B0503030403030204" pitchFamily="34" charset="-78"/>
              </a:rPr>
              <a:t>الخدمات الالكترونية </a:t>
            </a:r>
            <a:r>
              <a: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bai" panose="020B0503030403030204" pitchFamily="34" charset="-78"/>
                <a:ea typeface="+mn-ea"/>
                <a:cs typeface="Dubai" panose="020B0503030403030204" pitchFamily="34" charset="-78"/>
              </a:rPr>
              <a:t>ثم</a:t>
            </a:r>
          </a:p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bai" panose="020B0503030403030204" pitchFamily="34" charset="-78"/>
                <a:ea typeface="+mn-ea"/>
                <a:cs typeface="Dubai" panose="020B0503030403030204" pitchFamily="34" charset="-78"/>
              </a:rPr>
              <a:t>خدمات البحث والتطوير</a:t>
            </a:r>
          </a:p>
        </p:txBody>
      </p:sp>
      <p:pic>
        <p:nvPicPr>
          <p:cNvPr id="41" name="صورة 40" descr="صورة تحتوي على لقطة شاشة&#10;&#10;تم إنشاء الوصف تلقائياً">
            <a:extLst>
              <a:ext uri="{FF2B5EF4-FFF2-40B4-BE49-F238E27FC236}">
                <a16:creationId xmlns:a16="http://schemas.microsoft.com/office/drawing/2014/main" id="{835FCCA0-A87F-437C-98EF-FD4A9F6445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1" t="11282" b="36205"/>
          <a:stretch/>
        </p:blipFill>
        <p:spPr>
          <a:xfrm>
            <a:off x="6506305" y="1400440"/>
            <a:ext cx="1783290" cy="1929790"/>
          </a:xfrm>
          <a:prstGeom prst="rect">
            <a:avLst/>
          </a:prstGeom>
        </p:spPr>
      </p:pic>
      <p:cxnSp>
        <p:nvCxnSpPr>
          <p:cNvPr id="42" name="رابط مستقيم 41">
            <a:extLst>
              <a:ext uri="{FF2B5EF4-FFF2-40B4-BE49-F238E27FC236}">
                <a16:creationId xmlns:a16="http://schemas.microsoft.com/office/drawing/2014/main" id="{BB112651-C500-457D-948E-502238C2FCE6}"/>
              </a:ext>
            </a:extLst>
          </p:cNvPr>
          <p:cNvCxnSpPr>
            <a:cxnSpLocks/>
          </p:cNvCxnSpPr>
          <p:nvPr/>
        </p:nvCxnSpPr>
        <p:spPr>
          <a:xfrm flipH="1">
            <a:off x="4776905" y="3974482"/>
            <a:ext cx="193486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رابط مستقيم 45">
            <a:extLst>
              <a:ext uri="{FF2B5EF4-FFF2-40B4-BE49-F238E27FC236}">
                <a16:creationId xmlns:a16="http://schemas.microsoft.com/office/drawing/2014/main" id="{94820770-49C1-441B-BAC2-4E094EE64EFD}"/>
              </a:ext>
            </a:extLst>
          </p:cNvPr>
          <p:cNvCxnSpPr>
            <a:cxnSpLocks/>
          </p:cNvCxnSpPr>
          <p:nvPr/>
        </p:nvCxnSpPr>
        <p:spPr>
          <a:xfrm flipH="1">
            <a:off x="4612761" y="2655219"/>
            <a:ext cx="2652" cy="855374"/>
          </a:xfrm>
          <a:prstGeom prst="line">
            <a:avLst/>
          </a:prstGeom>
          <a:ln>
            <a:solidFill>
              <a:srgbClr val="2AB3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شكل بيضاوي 46">
            <a:extLst>
              <a:ext uri="{FF2B5EF4-FFF2-40B4-BE49-F238E27FC236}">
                <a16:creationId xmlns:a16="http://schemas.microsoft.com/office/drawing/2014/main" id="{59ED651A-E92C-4ACA-9690-4F00B8D1393E}"/>
              </a:ext>
            </a:extLst>
          </p:cNvPr>
          <p:cNvSpPr/>
          <p:nvPr/>
        </p:nvSpPr>
        <p:spPr>
          <a:xfrm>
            <a:off x="4546166" y="2633836"/>
            <a:ext cx="145050" cy="115876"/>
          </a:xfrm>
          <a:prstGeom prst="ellipse">
            <a:avLst/>
          </a:prstGeom>
          <a:solidFill>
            <a:srgbClr val="2AB3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عنوان فرعي 2">
            <a:extLst>
              <a:ext uri="{FF2B5EF4-FFF2-40B4-BE49-F238E27FC236}">
                <a16:creationId xmlns:a16="http://schemas.microsoft.com/office/drawing/2014/main" id="{FB4CD985-30FF-4352-97FE-565280A2C4DD}"/>
              </a:ext>
            </a:extLst>
          </p:cNvPr>
          <p:cNvSpPr txBox="1">
            <a:spLocks/>
          </p:cNvSpPr>
          <p:nvPr/>
        </p:nvSpPr>
        <p:spPr>
          <a:xfrm>
            <a:off x="3232994" y="2140956"/>
            <a:ext cx="2411117" cy="36568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bai" panose="020B0503030403030204" pitchFamily="34" charset="-78"/>
                <a:ea typeface="+mn-ea"/>
                <a:cs typeface="Dubai" panose="020B0503030403030204" pitchFamily="34" charset="-78"/>
              </a:rPr>
              <a:t>اضغط على فهرس المكتبة </a:t>
            </a:r>
            <a:endParaRPr kumimoji="0" lang="ar-SA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ubai" panose="020B0503030403030204" pitchFamily="34" charset="-78"/>
              <a:ea typeface="+mn-ea"/>
              <a:cs typeface="Dubai" panose="020B0503030403030204" pitchFamily="34" charset="-78"/>
            </a:endParaRPr>
          </a:p>
        </p:txBody>
      </p:sp>
      <p:pic>
        <p:nvPicPr>
          <p:cNvPr id="50" name="صورة 49" descr="صورة تحتوي على لقطة شاشة&#10;&#10;تم إنشاء الوصف تلقائياً">
            <a:extLst>
              <a:ext uri="{FF2B5EF4-FFF2-40B4-BE49-F238E27FC236}">
                <a16:creationId xmlns:a16="http://schemas.microsoft.com/office/drawing/2014/main" id="{44DDE5E1-E3D9-4EED-875B-ED6AB82363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0" t="33231" r="44022" b="39791"/>
          <a:stretch/>
        </p:blipFill>
        <p:spPr>
          <a:xfrm>
            <a:off x="3857249" y="4959440"/>
            <a:ext cx="1408511" cy="1506063"/>
          </a:xfrm>
          <a:prstGeom prst="rect">
            <a:avLst/>
          </a:prstGeom>
        </p:spPr>
      </p:pic>
      <p:sp>
        <p:nvSpPr>
          <p:cNvPr id="67" name="شكل بيضاوي 66">
            <a:extLst>
              <a:ext uri="{FF2B5EF4-FFF2-40B4-BE49-F238E27FC236}">
                <a16:creationId xmlns:a16="http://schemas.microsoft.com/office/drawing/2014/main" id="{40F83C9F-B81F-4A22-B40B-611C0649CA9E}"/>
              </a:ext>
            </a:extLst>
          </p:cNvPr>
          <p:cNvSpPr/>
          <p:nvPr/>
        </p:nvSpPr>
        <p:spPr>
          <a:xfrm>
            <a:off x="1877911" y="5320868"/>
            <a:ext cx="145050" cy="11587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76" name="قوس 75">
            <a:extLst>
              <a:ext uri="{FF2B5EF4-FFF2-40B4-BE49-F238E27FC236}">
                <a16:creationId xmlns:a16="http://schemas.microsoft.com/office/drawing/2014/main" id="{682E65D6-BC1A-48A2-9688-5B5CBCCE1497}"/>
              </a:ext>
            </a:extLst>
          </p:cNvPr>
          <p:cNvSpPr/>
          <p:nvPr/>
        </p:nvSpPr>
        <p:spPr>
          <a:xfrm>
            <a:off x="1211055" y="3494185"/>
            <a:ext cx="1423603" cy="1156966"/>
          </a:xfrm>
          <a:prstGeom prst="arc">
            <a:avLst>
              <a:gd name="adj1" fmla="val 5157227"/>
              <a:gd name="adj2" fmla="val 11181967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77" name="عنوان فرعي 2">
            <a:extLst>
              <a:ext uri="{FF2B5EF4-FFF2-40B4-BE49-F238E27FC236}">
                <a16:creationId xmlns:a16="http://schemas.microsoft.com/office/drawing/2014/main" id="{CCD12EFB-7845-4672-B058-D1E8CA2E20C6}"/>
              </a:ext>
            </a:extLst>
          </p:cNvPr>
          <p:cNvSpPr txBox="1">
            <a:spLocks/>
          </p:cNvSpPr>
          <p:nvPr/>
        </p:nvSpPr>
        <p:spPr>
          <a:xfrm>
            <a:off x="575942" y="5691486"/>
            <a:ext cx="2758212" cy="115696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bai" panose="020B0503030403030204" pitchFamily="34" charset="-78"/>
                <a:ea typeface="+mn-ea"/>
                <a:cs typeface="Dubai" panose="020B0503030403030204" pitchFamily="34" charset="-78"/>
              </a:rPr>
              <a:t>ستظهر لك صفحة الفهرس </a:t>
            </a:r>
          </a:p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bai" panose="020B0503030403030204" pitchFamily="34" charset="-78"/>
                <a:ea typeface="+mn-ea"/>
                <a:cs typeface="Dubai" panose="020B0503030403030204" pitchFamily="34" charset="-78"/>
              </a:rPr>
              <a:t>ابحث من الخانة الظاهرة امامك</a:t>
            </a:r>
            <a:endParaRPr kumimoji="0" lang="ar-SA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ubai" panose="020B0503030403030204" pitchFamily="34" charset="-78"/>
              <a:ea typeface="+mn-ea"/>
              <a:cs typeface="Dubai" panose="020B0503030403030204" pitchFamily="34" charset="-78"/>
            </a:endParaRPr>
          </a:p>
        </p:txBody>
      </p:sp>
      <p:pic>
        <p:nvPicPr>
          <p:cNvPr id="78" name="صورة 77">
            <a:extLst>
              <a:ext uri="{FF2B5EF4-FFF2-40B4-BE49-F238E27FC236}">
                <a16:creationId xmlns:a16="http://schemas.microsoft.com/office/drawing/2014/main" id="{C9D9E548-F7FA-41FA-B844-F0BEF522A7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617" t="42441" r="24362" b="11929"/>
          <a:stretch/>
        </p:blipFill>
        <p:spPr>
          <a:xfrm>
            <a:off x="417328" y="1964807"/>
            <a:ext cx="2411117" cy="1189007"/>
          </a:xfrm>
          <a:prstGeom prst="rect">
            <a:avLst/>
          </a:prstGeom>
        </p:spPr>
      </p:pic>
      <p:cxnSp>
        <p:nvCxnSpPr>
          <p:cNvPr id="84" name="رابط مستقيم 83">
            <a:extLst>
              <a:ext uri="{FF2B5EF4-FFF2-40B4-BE49-F238E27FC236}">
                <a16:creationId xmlns:a16="http://schemas.microsoft.com/office/drawing/2014/main" id="{EA11A5A7-57C5-4F79-ABC2-51CAEF8D8E36}"/>
              </a:ext>
            </a:extLst>
          </p:cNvPr>
          <p:cNvCxnSpPr>
            <a:cxnSpLocks/>
          </p:cNvCxnSpPr>
          <p:nvPr/>
        </p:nvCxnSpPr>
        <p:spPr>
          <a:xfrm flipH="1">
            <a:off x="1936427" y="4496041"/>
            <a:ext cx="25862" cy="838432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رابط مستقيم 112">
            <a:extLst>
              <a:ext uri="{FF2B5EF4-FFF2-40B4-BE49-F238E27FC236}">
                <a16:creationId xmlns:a16="http://schemas.microsoft.com/office/drawing/2014/main" id="{668E84C3-3AB1-4BCE-BEDD-B4A91E758424}"/>
              </a:ext>
            </a:extLst>
          </p:cNvPr>
          <p:cNvCxnSpPr>
            <a:cxnSpLocks/>
          </p:cNvCxnSpPr>
          <p:nvPr/>
        </p:nvCxnSpPr>
        <p:spPr>
          <a:xfrm flipH="1" flipV="1">
            <a:off x="140304" y="3983655"/>
            <a:ext cx="1240932" cy="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شكل بيضاوي 113">
            <a:extLst>
              <a:ext uri="{FF2B5EF4-FFF2-40B4-BE49-F238E27FC236}">
                <a16:creationId xmlns:a16="http://schemas.microsoft.com/office/drawing/2014/main" id="{F1322754-CFB7-4643-8674-3C6AD250A3E4}"/>
              </a:ext>
            </a:extLst>
          </p:cNvPr>
          <p:cNvSpPr/>
          <p:nvPr/>
        </p:nvSpPr>
        <p:spPr>
          <a:xfrm>
            <a:off x="6025317" y="892574"/>
            <a:ext cx="239589" cy="227946"/>
          </a:xfrm>
          <a:prstGeom prst="ellipse">
            <a:avLst/>
          </a:prstGeom>
          <a:solidFill>
            <a:srgbClr val="E3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15" name="شكل بيضاوي 114">
            <a:extLst>
              <a:ext uri="{FF2B5EF4-FFF2-40B4-BE49-F238E27FC236}">
                <a16:creationId xmlns:a16="http://schemas.microsoft.com/office/drawing/2014/main" id="{E3DFF320-29DA-4119-857C-CCF099BD7837}"/>
              </a:ext>
            </a:extLst>
          </p:cNvPr>
          <p:cNvSpPr/>
          <p:nvPr/>
        </p:nvSpPr>
        <p:spPr>
          <a:xfrm>
            <a:off x="5593809" y="880076"/>
            <a:ext cx="239589" cy="227946"/>
          </a:xfrm>
          <a:prstGeom prst="ellipse">
            <a:avLst/>
          </a:prstGeom>
          <a:solidFill>
            <a:srgbClr val="065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16" name="شكل بيضاوي 115">
            <a:extLst>
              <a:ext uri="{FF2B5EF4-FFF2-40B4-BE49-F238E27FC236}">
                <a16:creationId xmlns:a16="http://schemas.microsoft.com/office/drawing/2014/main" id="{BF3215CA-F24E-4867-91C5-D6A702909CEA}"/>
              </a:ext>
            </a:extLst>
          </p:cNvPr>
          <p:cNvSpPr/>
          <p:nvPr/>
        </p:nvSpPr>
        <p:spPr>
          <a:xfrm>
            <a:off x="5125845" y="874956"/>
            <a:ext cx="239589" cy="227946"/>
          </a:xfrm>
          <a:prstGeom prst="ellipse">
            <a:avLst/>
          </a:prstGeom>
          <a:solidFill>
            <a:srgbClr val="64D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17" name="شكل بيضاوي 116">
            <a:extLst>
              <a:ext uri="{FF2B5EF4-FFF2-40B4-BE49-F238E27FC236}">
                <a16:creationId xmlns:a16="http://schemas.microsoft.com/office/drawing/2014/main" id="{46C12356-9DA5-4127-86AB-F5DD3C67411E}"/>
              </a:ext>
            </a:extLst>
          </p:cNvPr>
          <p:cNvSpPr/>
          <p:nvPr/>
        </p:nvSpPr>
        <p:spPr>
          <a:xfrm>
            <a:off x="6493281" y="892574"/>
            <a:ext cx="239589" cy="227946"/>
          </a:xfrm>
          <a:prstGeom prst="ellipse">
            <a:avLst/>
          </a:prstGeom>
          <a:solidFill>
            <a:srgbClr val="FE9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31" name="شكل بيضاوي 130">
            <a:extLst>
              <a:ext uri="{FF2B5EF4-FFF2-40B4-BE49-F238E27FC236}">
                <a16:creationId xmlns:a16="http://schemas.microsoft.com/office/drawing/2014/main" id="{962EED79-B059-414F-9EA5-C5812906B0C8}"/>
              </a:ext>
            </a:extLst>
          </p:cNvPr>
          <p:cNvSpPr/>
          <p:nvPr/>
        </p:nvSpPr>
        <p:spPr>
          <a:xfrm>
            <a:off x="7130797" y="3831000"/>
            <a:ext cx="297736" cy="28180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32" name="دائرة: مجوفة 131">
            <a:extLst>
              <a:ext uri="{FF2B5EF4-FFF2-40B4-BE49-F238E27FC236}">
                <a16:creationId xmlns:a16="http://schemas.microsoft.com/office/drawing/2014/main" id="{474F803F-9476-4BF8-BA69-E31F7FE3FA83}"/>
              </a:ext>
            </a:extLst>
          </p:cNvPr>
          <p:cNvSpPr/>
          <p:nvPr/>
        </p:nvSpPr>
        <p:spPr>
          <a:xfrm>
            <a:off x="6878856" y="3663606"/>
            <a:ext cx="771065" cy="654517"/>
          </a:xfrm>
          <a:prstGeom prst="donut">
            <a:avLst>
              <a:gd name="adj" fmla="val 308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33" name="دائرة: مجوفة 132">
            <a:extLst>
              <a:ext uri="{FF2B5EF4-FFF2-40B4-BE49-F238E27FC236}">
                <a16:creationId xmlns:a16="http://schemas.microsoft.com/office/drawing/2014/main" id="{D30CB055-63CE-4A6F-A18F-6F9CEAF92671}"/>
              </a:ext>
            </a:extLst>
          </p:cNvPr>
          <p:cNvSpPr/>
          <p:nvPr/>
        </p:nvSpPr>
        <p:spPr>
          <a:xfrm>
            <a:off x="6711772" y="3500089"/>
            <a:ext cx="1121540" cy="999878"/>
          </a:xfrm>
          <a:prstGeom prst="donut">
            <a:avLst>
              <a:gd name="adj" fmla="val 177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37" name="شكل بيضاوي 136">
            <a:extLst>
              <a:ext uri="{FF2B5EF4-FFF2-40B4-BE49-F238E27FC236}">
                <a16:creationId xmlns:a16="http://schemas.microsoft.com/office/drawing/2014/main" id="{C32AB4A7-035D-4A3E-9848-220B66CA1A73}"/>
              </a:ext>
            </a:extLst>
          </p:cNvPr>
          <p:cNvSpPr/>
          <p:nvPr/>
        </p:nvSpPr>
        <p:spPr>
          <a:xfrm>
            <a:off x="4479170" y="3859831"/>
            <a:ext cx="297736" cy="281805"/>
          </a:xfrm>
          <a:prstGeom prst="ellipse">
            <a:avLst/>
          </a:prstGeom>
          <a:solidFill>
            <a:srgbClr val="2AB3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38" name="دائرة: مجوفة 137">
            <a:extLst>
              <a:ext uri="{FF2B5EF4-FFF2-40B4-BE49-F238E27FC236}">
                <a16:creationId xmlns:a16="http://schemas.microsoft.com/office/drawing/2014/main" id="{AE7DCF39-062B-421C-9548-FE8EA2B3725B}"/>
              </a:ext>
            </a:extLst>
          </p:cNvPr>
          <p:cNvSpPr/>
          <p:nvPr/>
        </p:nvSpPr>
        <p:spPr>
          <a:xfrm>
            <a:off x="4227229" y="3692437"/>
            <a:ext cx="771065" cy="654517"/>
          </a:xfrm>
          <a:prstGeom prst="donut">
            <a:avLst>
              <a:gd name="adj" fmla="val 3083"/>
            </a:avLst>
          </a:prstGeom>
          <a:solidFill>
            <a:srgbClr val="2AB3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39" name="دائرة: مجوفة 138">
            <a:extLst>
              <a:ext uri="{FF2B5EF4-FFF2-40B4-BE49-F238E27FC236}">
                <a16:creationId xmlns:a16="http://schemas.microsoft.com/office/drawing/2014/main" id="{3C7D8008-F819-4DF3-9135-C08A421DC17B}"/>
              </a:ext>
            </a:extLst>
          </p:cNvPr>
          <p:cNvSpPr/>
          <p:nvPr/>
        </p:nvSpPr>
        <p:spPr>
          <a:xfrm>
            <a:off x="4060356" y="3528920"/>
            <a:ext cx="1121540" cy="999878"/>
          </a:xfrm>
          <a:prstGeom prst="donut">
            <a:avLst>
              <a:gd name="adj" fmla="val 177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42" name="قوس 141">
            <a:extLst>
              <a:ext uri="{FF2B5EF4-FFF2-40B4-BE49-F238E27FC236}">
                <a16:creationId xmlns:a16="http://schemas.microsoft.com/office/drawing/2014/main" id="{ACA48F13-D525-4CDD-97F4-A334D76B8534}"/>
              </a:ext>
            </a:extLst>
          </p:cNvPr>
          <p:cNvSpPr/>
          <p:nvPr/>
        </p:nvSpPr>
        <p:spPr>
          <a:xfrm>
            <a:off x="3941893" y="3340056"/>
            <a:ext cx="1375670" cy="1235306"/>
          </a:xfrm>
          <a:prstGeom prst="arc">
            <a:avLst>
              <a:gd name="adj1" fmla="val 16171694"/>
              <a:gd name="adj2" fmla="val 63215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43" name="شكل بيضاوي 142">
            <a:extLst>
              <a:ext uri="{FF2B5EF4-FFF2-40B4-BE49-F238E27FC236}">
                <a16:creationId xmlns:a16="http://schemas.microsoft.com/office/drawing/2014/main" id="{625893E2-6310-446F-8AFC-AA45EB5C7F58}"/>
              </a:ext>
            </a:extLst>
          </p:cNvPr>
          <p:cNvSpPr/>
          <p:nvPr/>
        </p:nvSpPr>
        <p:spPr>
          <a:xfrm>
            <a:off x="1813421" y="3813078"/>
            <a:ext cx="297736" cy="2818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44" name="دائرة: مجوفة 143">
            <a:extLst>
              <a:ext uri="{FF2B5EF4-FFF2-40B4-BE49-F238E27FC236}">
                <a16:creationId xmlns:a16="http://schemas.microsoft.com/office/drawing/2014/main" id="{6EF26BF1-234C-466A-AAF7-42F3D495C40B}"/>
              </a:ext>
            </a:extLst>
          </p:cNvPr>
          <p:cNvSpPr/>
          <p:nvPr/>
        </p:nvSpPr>
        <p:spPr>
          <a:xfrm>
            <a:off x="1561480" y="3645684"/>
            <a:ext cx="771065" cy="654517"/>
          </a:xfrm>
          <a:prstGeom prst="donut">
            <a:avLst>
              <a:gd name="adj" fmla="val 308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45" name="دائرة: مجوفة 144">
            <a:extLst>
              <a:ext uri="{FF2B5EF4-FFF2-40B4-BE49-F238E27FC236}">
                <a16:creationId xmlns:a16="http://schemas.microsoft.com/office/drawing/2014/main" id="{D8767E6C-A226-4F32-9A71-FA71DFAB3A27}"/>
              </a:ext>
            </a:extLst>
          </p:cNvPr>
          <p:cNvSpPr/>
          <p:nvPr/>
        </p:nvSpPr>
        <p:spPr>
          <a:xfrm>
            <a:off x="1394607" y="3482167"/>
            <a:ext cx="1121540" cy="999878"/>
          </a:xfrm>
          <a:prstGeom prst="donut">
            <a:avLst>
              <a:gd name="adj" fmla="val 177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مستطيل 43">
            <a:extLst>
              <a:ext uri="{FF2B5EF4-FFF2-40B4-BE49-F238E27FC236}">
                <a16:creationId xmlns:a16="http://schemas.microsoft.com/office/drawing/2014/main" id="{6E70AB6A-1E64-4BF6-B0AF-072842E3170E}"/>
              </a:ext>
            </a:extLst>
          </p:cNvPr>
          <p:cNvSpPr/>
          <p:nvPr/>
        </p:nvSpPr>
        <p:spPr>
          <a:xfrm>
            <a:off x="1836412" y="-9019"/>
            <a:ext cx="82012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طريقة الدخول إلى فهرس المكتبة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5" name="شكل بيضاوي 44">
            <a:extLst>
              <a:ext uri="{FF2B5EF4-FFF2-40B4-BE49-F238E27FC236}">
                <a16:creationId xmlns:a16="http://schemas.microsoft.com/office/drawing/2014/main" id="{27C1BBE1-3F7B-4240-870A-D58195D05EDE}"/>
              </a:ext>
            </a:extLst>
          </p:cNvPr>
          <p:cNvSpPr/>
          <p:nvPr/>
        </p:nvSpPr>
        <p:spPr>
          <a:xfrm>
            <a:off x="0" y="7026442"/>
            <a:ext cx="465221" cy="49998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29168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00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500"/>
                            </p:stCondLst>
                            <p:childTnLst>
                              <p:par>
                                <p:cTn id="1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850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0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5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4500"/>
                            </p:stCondLst>
                            <p:childTnLst>
                              <p:par>
                                <p:cTn id="2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6" presetClass="entr" presetSubtype="2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7" dur="1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7" grpId="0" animBg="1"/>
      <p:bldP spid="8" grpId="0" animBg="1"/>
      <p:bldP spid="14" grpId="0"/>
      <p:bldP spid="18" grpId="0" animBg="1"/>
      <p:bldP spid="32" grpId="0" animBg="1"/>
      <p:bldP spid="35" grpId="0" animBg="1"/>
      <p:bldP spid="37" grpId="0"/>
      <p:bldP spid="47" grpId="0" animBg="1"/>
      <p:bldP spid="48" grpId="0"/>
      <p:bldP spid="67" grpId="0" animBg="1"/>
      <p:bldP spid="76" grpId="0" animBg="1"/>
      <p:bldP spid="77" grpId="0"/>
      <p:bldP spid="114" grpId="0" animBg="1"/>
      <p:bldP spid="115" grpId="0" animBg="1"/>
      <p:bldP spid="116" grpId="0" animBg="1"/>
      <p:bldP spid="117" grpId="0" animBg="1"/>
      <p:bldP spid="131" grpId="0" animBg="1"/>
      <p:bldP spid="132" grpId="0" animBg="1"/>
      <p:bldP spid="133" grpId="0" animBg="1"/>
      <p:bldP spid="137" grpId="0" animBg="1"/>
      <p:bldP spid="138" grpId="0" animBg="1"/>
      <p:bldP spid="139" grpId="0" animBg="1"/>
      <p:bldP spid="142" grpId="0" animBg="1"/>
      <p:bldP spid="143" grpId="0" animBg="1"/>
      <p:bldP spid="144" grpId="0" animBg="1"/>
      <p:bldP spid="145" grpId="0" animBg="1"/>
      <p:bldP spid="44" grpId="0"/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5">
            <a:extLst>
              <a:ext uri="{FF2B5EF4-FFF2-40B4-BE49-F238E27FC236}">
                <a16:creationId xmlns:a16="http://schemas.microsoft.com/office/drawing/2014/main" id="{06F61956-FEA4-4CC9-8C0F-39742F972710}"/>
              </a:ext>
            </a:extLst>
          </p:cNvPr>
          <p:cNvSpPr/>
          <p:nvPr/>
        </p:nvSpPr>
        <p:spPr>
          <a:xfrm>
            <a:off x="1319592" y="2590800"/>
            <a:ext cx="1524000" cy="1524000"/>
          </a:xfrm>
          <a:prstGeom prst="ellipse">
            <a:avLst/>
          </a:prstGeom>
          <a:solidFill>
            <a:srgbClr val="932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36">
            <a:extLst>
              <a:ext uri="{FF2B5EF4-FFF2-40B4-BE49-F238E27FC236}">
                <a16:creationId xmlns:a16="http://schemas.microsoft.com/office/drawing/2014/main" id="{FC66CCFE-45FA-4A3C-8BDB-4A721DF8CF35}"/>
              </a:ext>
            </a:extLst>
          </p:cNvPr>
          <p:cNvSpPr/>
          <p:nvPr/>
        </p:nvSpPr>
        <p:spPr>
          <a:xfrm>
            <a:off x="6248400" y="2590800"/>
            <a:ext cx="2895600" cy="2895600"/>
          </a:xfrm>
          <a:prstGeom prst="ellipse">
            <a:avLst/>
          </a:prstGeom>
          <a:solidFill>
            <a:srgbClr val="932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7">
            <a:extLst>
              <a:ext uri="{FF2B5EF4-FFF2-40B4-BE49-F238E27FC236}">
                <a16:creationId xmlns:a16="http://schemas.microsoft.com/office/drawing/2014/main" id="{0D4715F1-6B1E-4D8A-A4F0-D1094A4C121A}"/>
              </a:ext>
            </a:extLst>
          </p:cNvPr>
          <p:cNvSpPr/>
          <p:nvPr/>
        </p:nvSpPr>
        <p:spPr>
          <a:xfrm>
            <a:off x="1947333" y="990600"/>
            <a:ext cx="5181600" cy="5181600"/>
          </a:xfrm>
          <a:prstGeom prst="ellipse">
            <a:avLst/>
          </a:prstGeom>
          <a:solidFill>
            <a:srgbClr val="932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38">
            <a:extLst>
              <a:ext uri="{FF2B5EF4-FFF2-40B4-BE49-F238E27FC236}">
                <a16:creationId xmlns:a16="http://schemas.microsoft.com/office/drawing/2014/main" id="{FF387DDD-4273-4CFD-84BD-FEFA134E0F57}"/>
              </a:ext>
            </a:extLst>
          </p:cNvPr>
          <p:cNvSpPr/>
          <p:nvPr/>
        </p:nvSpPr>
        <p:spPr>
          <a:xfrm>
            <a:off x="12268200" y="508000"/>
            <a:ext cx="2133600" cy="2133600"/>
          </a:xfrm>
          <a:prstGeom prst="ellipse">
            <a:avLst/>
          </a:prstGeom>
          <a:solidFill>
            <a:srgbClr val="932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39">
            <a:extLst>
              <a:ext uri="{FF2B5EF4-FFF2-40B4-BE49-F238E27FC236}">
                <a16:creationId xmlns:a16="http://schemas.microsoft.com/office/drawing/2014/main" id="{6DEF5C89-3B6F-48CC-BDEA-2B35F57F76A8}"/>
              </a:ext>
            </a:extLst>
          </p:cNvPr>
          <p:cNvSpPr/>
          <p:nvPr/>
        </p:nvSpPr>
        <p:spPr>
          <a:xfrm>
            <a:off x="11658600" y="5334000"/>
            <a:ext cx="2590800" cy="2590800"/>
          </a:xfrm>
          <a:prstGeom prst="ellipse">
            <a:avLst/>
          </a:prstGeom>
          <a:solidFill>
            <a:srgbClr val="932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40">
            <a:extLst>
              <a:ext uri="{FF2B5EF4-FFF2-40B4-BE49-F238E27FC236}">
                <a16:creationId xmlns:a16="http://schemas.microsoft.com/office/drawing/2014/main" id="{104967C8-8CCA-4859-8D02-995FA262C522}"/>
              </a:ext>
            </a:extLst>
          </p:cNvPr>
          <p:cNvSpPr/>
          <p:nvPr/>
        </p:nvSpPr>
        <p:spPr>
          <a:xfrm>
            <a:off x="6248400" y="-863601"/>
            <a:ext cx="9110134" cy="9110134"/>
          </a:xfrm>
          <a:prstGeom prst="ellipse">
            <a:avLst/>
          </a:prstGeom>
          <a:solidFill>
            <a:srgbClr val="932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7D30A676-37ED-46CC-85A6-EC86C4503BFE}"/>
              </a:ext>
            </a:extLst>
          </p:cNvPr>
          <p:cNvSpPr/>
          <p:nvPr/>
        </p:nvSpPr>
        <p:spPr>
          <a:xfrm>
            <a:off x="-1143000" y="-152400"/>
            <a:ext cx="9059334" cy="9059334"/>
          </a:xfrm>
          <a:prstGeom prst="ellipse">
            <a:avLst/>
          </a:prstGeom>
          <a:solidFill>
            <a:srgbClr val="932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6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700" fill="hold"/>
                                        <p:tgtEl>
                                          <p:spTgt spid="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6" dur="700" fill="hold"/>
                                        <p:tgtEl>
                                          <p:spTgt spid="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2" dur="700" fill="hold"/>
                                        <p:tgtEl>
                                          <p:spTgt spid="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700" fill="hold"/>
                                        <p:tgtEl>
                                          <p:spTgt spid="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decel="100000" fill="hold" grpId="1" nodeType="withEffect">
                                  <p:stCondLst>
                                    <p:cond delay="130"/>
                                  </p:stCondLst>
                                  <p:childTnLst>
                                    <p:animScale>
                                      <p:cBhvr>
                                        <p:cTn id="34" dur="700" fill="hold"/>
                                        <p:tgtEl>
                                          <p:spTgt spid="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decel="10000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Scale>
                                      <p:cBhvr>
                                        <p:cTn id="40" dur="700" fill="hold"/>
                                        <p:tgtEl>
                                          <p:spTgt spid="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decel="10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46" dur="700" fill="hold"/>
                                        <p:tgtEl>
                                          <p:spTgt spid="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64583F9-F3E3-43CC-9F92-6748BC572673}"/>
              </a:ext>
            </a:extLst>
          </p:cNvPr>
          <p:cNvSpPr/>
          <p:nvPr/>
        </p:nvSpPr>
        <p:spPr>
          <a:xfrm flipH="1">
            <a:off x="5972175" y="0"/>
            <a:ext cx="6219825" cy="6857999"/>
          </a:xfrm>
          <a:prstGeom prst="rtTriangle">
            <a:avLst/>
          </a:prstGeom>
          <a:solidFill>
            <a:srgbClr val="275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6F5C29-6E96-44AB-8F90-DDAB417255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70946" y="0"/>
            <a:ext cx="8021053" cy="6857999"/>
          </a:xfrm>
          <a:solidFill>
            <a:srgbClr val="86764D"/>
          </a:solidFill>
        </p:spPr>
      </p:sp>
      <p:pic>
        <p:nvPicPr>
          <p:cNvPr id="4" name="صورة 3" descr="صورة تحتوي على غرفة, ساعة حائط&#10;&#10;تم إنشاء الوصف تلقائياً">
            <a:extLst>
              <a:ext uri="{FF2B5EF4-FFF2-40B4-BE49-F238E27FC236}">
                <a16:creationId xmlns:a16="http://schemas.microsoft.com/office/drawing/2014/main" id="{C436D152-E6B4-4797-834A-EEE333BAA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379" y="3284620"/>
            <a:ext cx="2575764" cy="3404093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878E3475-7D18-45E4-9818-1FF5742222F6}"/>
              </a:ext>
            </a:extLst>
          </p:cNvPr>
          <p:cNvSpPr txBox="1"/>
          <p:nvPr/>
        </p:nvSpPr>
        <p:spPr>
          <a:xfrm>
            <a:off x="0" y="1744578"/>
            <a:ext cx="5823284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7200" dirty="0">
                <a:latin typeface="Dubai" panose="020B0503030403030204" pitchFamily="34" charset="-78"/>
                <a:cs typeface="Dubai" panose="020B0503030403030204" pitchFamily="34" charset="-78"/>
              </a:rPr>
              <a:t>سياسات</a:t>
            </a:r>
          </a:p>
          <a:p>
            <a:pPr algn="ctr"/>
            <a:r>
              <a:rPr lang="ar-SA" sz="5400" dirty="0">
                <a:latin typeface="Dubai" panose="020B0503030403030204" pitchFamily="34" charset="-78"/>
                <a:cs typeface="Dubai" panose="020B0503030403030204" pitchFamily="34" charset="-78"/>
              </a:rPr>
              <a:t> مكتبة الملك عبدالله</a:t>
            </a:r>
          </a:p>
        </p:txBody>
      </p:sp>
    </p:spTree>
    <p:extLst>
      <p:ext uri="{BB962C8B-B14F-4D97-AF65-F5344CB8AC3E}">
        <p14:creationId xmlns:p14="http://schemas.microsoft.com/office/powerpoint/2010/main" val="1604829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00718 L 0.10326 -0.00695 " pathEditMode="relative" rAng="0" ptsTypes="AA">
                                      <p:cBhvr>
                                        <p:cTn id="6" dur="3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A2535FC-656C-4777-8E9B-3783549F8CDD}"/>
              </a:ext>
            </a:extLst>
          </p:cNvPr>
          <p:cNvSpPr/>
          <p:nvPr/>
        </p:nvSpPr>
        <p:spPr>
          <a:xfrm>
            <a:off x="-7095" y="561982"/>
            <a:ext cx="12199095" cy="829404"/>
          </a:xfrm>
          <a:prstGeom prst="rect">
            <a:avLst/>
          </a:prstGeom>
          <a:solidFill>
            <a:srgbClr val="A11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">
            <a:extLst>
              <a:ext uri="{FF2B5EF4-FFF2-40B4-BE49-F238E27FC236}">
                <a16:creationId xmlns:a16="http://schemas.microsoft.com/office/drawing/2014/main" id="{1297E940-D763-4CC0-9EC3-93FFD9560A94}"/>
              </a:ext>
            </a:extLst>
          </p:cNvPr>
          <p:cNvSpPr/>
          <p:nvPr/>
        </p:nvSpPr>
        <p:spPr>
          <a:xfrm>
            <a:off x="-36203" y="1433676"/>
            <a:ext cx="12199094" cy="829404"/>
          </a:xfrm>
          <a:prstGeom prst="rect">
            <a:avLst/>
          </a:prstGeom>
          <a:solidFill>
            <a:srgbClr val="E3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12">
            <a:extLst>
              <a:ext uri="{FF2B5EF4-FFF2-40B4-BE49-F238E27FC236}">
                <a16:creationId xmlns:a16="http://schemas.microsoft.com/office/drawing/2014/main" id="{53A9F734-6448-460C-8CA2-37F2DE045454}"/>
              </a:ext>
            </a:extLst>
          </p:cNvPr>
          <p:cNvSpPr/>
          <p:nvPr/>
        </p:nvSpPr>
        <p:spPr>
          <a:xfrm>
            <a:off x="-7095" y="3143604"/>
            <a:ext cx="12169985" cy="8294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13">
            <a:extLst>
              <a:ext uri="{FF2B5EF4-FFF2-40B4-BE49-F238E27FC236}">
                <a16:creationId xmlns:a16="http://schemas.microsoft.com/office/drawing/2014/main" id="{32C71C6D-13D2-4620-9855-AD21C3C6AC4C}"/>
              </a:ext>
            </a:extLst>
          </p:cNvPr>
          <p:cNvSpPr/>
          <p:nvPr/>
        </p:nvSpPr>
        <p:spPr>
          <a:xfrm>
            <a:off x="-36202" y="4835366"/>
            <a:ext cx="12228202" cy="829404"/>
          </a:xfrm>
          <a:prstGeom prst="rect">
            <a:avLst/>
          </a:prstGeom>
          <a:solidFill>
            <a:srgbClr val="025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B115B4-AB12-4707-B8BA-AA9B812B04C4}"/>
              </a:ext>
            </a:extLst>
          </p:cNvPr>
          <p:cNvSpPr/>
          <p:nvPr/>
        </p:nvSpPr>
        <p:spPr>
          <a:xfrm>
            <a:off x="-3223" y="5661640"/>
            <a:ext cx="12195223" cy="8249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7F6EE2-1F4E-49F7-B6AE-4EA3D894EE2E}"/>
              </a:ext>
            </a:extLst>
          </p:cNvPr>
          <p:cNvSpPr/>
          <p:nvPr/>
        </p:nvSpPr>
        <p:spPr>
          <a:xfrm>
            <a:off x="-14189" y="2223276"/>
            <a:ext cx="12199094" cy="829404"/>
          </a:xfrm>
          <a:prstGeom prst="rect">
            <a:avLst/>
          </a:prstGeom>
          <a:solidFill>
            <a:srgbClr val="FE9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173307-616B-4ABC-8C25-B717A7E4F62C}"/>
              </a:ext>
            </a:extLst>
          </p:cNvPr>
          <p:cNvSpPr/>
          <p:nvPr/>
        </p:nvSpPr>
        <p:spPr>
          <a:xfrm>
            <a:off x="-7095" y="3991335"/>
            <a:ext cx="12199095" cy="829404"/>
          </a:xfrm>
          <a:prstGeom prst="rect">
            <a:avLst/>
          </a:prstGeom>
          <a:solidFill>
            <a:srgbClr val="34B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ECD409C-C3F9-4082-B295-E8348274205E}"/>
              </a:ext>
            </a:extLst>
          </p:cNvPr>
          <p:cNvGrpSpPr/>
          <p:nvPr/>
        </p:nvGrpSpPr>
        <p:grpSpPr>
          <a:xfrm>
            <a:off x="1882752" y="734160"/>
            <a:ext cx="6004049" cy="1092949"/>
            <a:chOff x="508384" y="243970"/>
            <a:chExt cx="5942777" cy="96514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1CDFD7-3AB4-400B-A1CE-B7BE7BDB9A7A}"/>
                </a:ext>
              </a:extLst>
            </p:cNvPr>
            <p:cNvSpPr txBox="1"/>
            <p:nvPr/>
          </p:nvSpPr>
          <p:spPr>
            <a:xfrm>
              <a:off x="508384" y="243970"/>
              <a:ext cx="1884619" cy="40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i="1" dirty="0">
                <a:solidFill>
                  <a:srgbClr val="E8E5D6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F5A9453-ECF9-4385-A302-AE65D768BC7B}"/>
                </a:ext>
              </a:extLst>
            </p:cNvPr>
            <p:cNvSpPr txBox="1"/>
            <p:nvPr/>
          </p:nvSpPr>
          <p:spPr>
            <a:xfrm>
              <a:off x="656833" y="257861"/>
              <a:ext cx="5794328" cy="951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ar-SA" sz="3200" dirty="0">
                  <a:ln/>
                  <a:solidFill>
                    <a:schemeClr val="bg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Dubai Light" panose="020B0303030403030204" pitchFamily="34" charset="-78"/>
                  <a:cs typeface="Dubai Light" panose="020B0303030403030204" pitchFamily="34" charset="-78"/>
                </a:rPr>
                <a:t>يرجى التزام الهدوء وعدم إصدار ضجيج</a:t>
              </a:r>
              <a:br>
                <a:rPr lang="ar-SA" sz="3200" dirty="0">
                  <a:ln/>
                  <a:solidFill>
                    <a:schemeClr val="bg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Dubai Light" panose="020B0303030403030204" pitchFamily="34" charset="-78"/>
                  <a:cs typeface="Dubai Light" panose="020B0303030403030204" pitchFamily="34" charset="-78"/>
                </a:rPr>
              </a:br>
              <a:endParaRPr lang="ar-SA" sz="3200" dirty="0">
                <a:ln/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D9CC5B6-6B11-40E2-9940-653F0D4171A1}"/>
              </a:ext>
            </a:extLst>
          </p:cNvPr>
          <p:cNvGrpSpPr/>
          <p:nvPr/>
        </p:nvGrpSpPr>
        <p:grpSpPr>
          <a:xfrm>
            <a:off x="368925" y="1010042"/>
            <a:ext cx="7241423" cy="976874"/>
            <a:chOff x="-2601032" y="2037160"/>
            <a:chExt cx="8721903" cy="109720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190421-F70F-49E0-87EB-44789C49AE17}"/>
                </a:ext>
              </a:extLst>
            </p:cNvPr>
            <p:cNvSpPr txBox="1"/>
            <p:nvPr/>
          </p:nvSpPr>
          <p:spPr>
            <a:xfrm>
              <a:off x="508384" y="2037160"/>
              <a:ext cx="1884619" cy="51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i="1" dirty="0">
                <a:solidFill>
                  <a:srgbClr val="E8E5D6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62AAB-D054-4C31-9A8A-218CB90B57FD}"/>
                </a:ext>
              </a:extLst>
            </p:cNvPr>
            <p:cNvSpPr txBox="1"/>
            <p:nvPr/>
          </p:nvSpPr>
          <p:spPr>
            <a:xfrm>
              <a:off x="-2601032" y="2615832"/>
              <a:ext cx="8721903" cy="518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SA" sz="2400" dirty="0">
                  <a:solidFill>
                    <a:schemeClr val="bg1"/>
                  </a:solidFill>
                  <a:latin typeface="Dubai Light" panose="020B0303030403030204" pitchFamily="34" charset="-78"/>
                  <a:cs typeface="Dubai Light" panose="020B0303030403030204" pitchFamily="34" charset="-78"/>
                </a:rPr>
                <a:t>عدم التعرض لممتلكات الآخرين من زوار المكتبة والعاملين فيها.</a:t>
              </a:r>
              <a:endParaRPr lang="en-US" sz="2800" i="1" dirty="0">
                <a:solidFill>
                  <a:schemeClr val="bg1"/>
                </a:solidFill>
                <a:latin typeface="Dubai Light" panose="020B0303030403030204" pitchFamily="34" charset="-78"/>
                <a:cs typeface="Dubai Light" panose="020B0303030403030204" pitchFamily="34" charset="-78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36DA621-3E02-4685-891A-4F4959AD9445}"/>
              </a:ext>
            </a:extLst>
          </p:cNvPr>
          <p:cNvGrpSpPr/>
          <p:nvPr/>
        </p:nvGrpSpPr>
        <p:grpSpPr>
          <a:xfrm>
            <a:off x="159533" y="2304664"/>
            <a:ext cx="6832325" cy="905398"/>
            <a:chOff x="4781377" y="3632875"/>
            <a:chExt cx="7571785" cy="93335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C918A55-19E7-40C5-AF0C-D9874A6F5827}"/>
                </a:ext>
              </a:extLst>
            </p:cNvPr>
            <p:cNvSpPr txBox="1"/>
            <p:nvPr/>
          </p:nvSpPr>
          <p:spPr>
            <a:xfrm>
              <a:off x="9157714" y="3748045"/>
              <a:ext cx="1884619" cy="475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400" b="1" i="1" dirty="0">
                <a:solidFill>
                  <a:srgbClr val="E8E5D6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C5B12B-A531-4A7B-815C-3F559BA93972}"/>
                </a:ext>
              </a:extLst>
            </p:cNvPr>
            <p:cNvSpPr txBox="1"/>
            <p:nvPr/>
          </p:nvSpPr>
          <p:spPr>
            <a:xfrm>
              <a:off x="4781377" y="3632875"/>
              <a:ext cx="7571785" cy="933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SA" sz="2400" dirty="0">
                  <a:solidFill>
                    <a:schemeClr val="bg1"/>
                  </a:solidFill>
                  <a:latin typeface="Dubai Light" panose="020B0303030403030204" pitchFamily="34" charset="-78"/>
                  <a:cs typeface="Dubai Light" panose="020B0303030403030204" pitchFamily="34" charset="-78"/>
                </a:rPr>
                <a:t>ترك الكتب على الطاولة بعد الاستفادة منها وعدم إرجاعها في غير محلها</a:t>
              </a:r>
              <a:endParaRPr lang="en-US" sz="2800" i="1" dirty="0">
                <a:solidFill>
                  <a:schemeClr val="bg1"/>
                </a:solidFill>
                <a:latin typeface="Dubai Light" panose="020B0303030403030204" pitchFamily="34" charset="-78"/>
                <a:cs typeface="Dubai Light" panose="020B0303030403030204" pitchFamily="34" charset="-78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48E6A22-EAEA-4D2F-B3A5-1A4A2F7BB224}"/>
              </a:ext>
            </a:extLst>
          </p:cNvPr>
          <p:cNvGrpSpPr/>
          <p:nvPr/>
        </p:nvGrpSpPr>
        <p:grpSpPr>
          <a:xfrm>
            <a:off x="116974" y="4151067"/>
            <a:ext cx="5628286" cy="694479"/>
            <a:chOff x="7013087" y="4507470"/>
            <a:chExt cx="4643829" cy="247906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2C470A-05C9-49A4-9E62-483E4CA38782}"/>
                </a:ext>
              </a:extLst>
            </p:cNvPr>
            <p:cNvSpPr txBox="1"/>
            <p:nvPr/>
          </p:nvSpPr>
          <p:spPr>
            <a:xfrm>
              <a:off x="9309552" y="6192679"/>
              <a:ext cx="1884619" cy="793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400" b="1" i="1" dirty="0">
                <a:solidFill>
                  <a:srgbClr val="E8E5D6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3B1900-C503-4ED3-BD7D-7D63457D6C1B}"/>
                </a:ext>
              </a:extLst>
            </p:cNvPr>
            <p:cNvSpPr txBox="1"/>
            <p:nvPr/>
          </p:nvSpPr>
          <p:spPr>
            <a:xfrm>
              <a:off x="7013087" y="4507470"/>
              <a:ext cx="4643829" cy="1417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SA" sz="2800" dirty="0">
                  <a:ln/>
                  <a:solidFill>
                    <a:schemeClr val="bg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Dubai" panose="020B0503030403030204" pitchFamily="34" charset="-78"/>
                  <a:cs typeface="Dubai" panose="020B0503030403030204" pitchFamily="34" charset="-78"/>
                </a:rPr>
                <a:t>يمنع ادخال الأطعمة والمشروبات للمكتبة</a:t>
              </a:r>
            </a:p>
            <a:p>
              <a:pPr algn="r"/>
              <a:endParaRPr lang="en-US" sz="2000" i="1" dirty="0">
                <a:solidFill>
                  <a:srgbClr val="E8E5D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5" name="Group 7">
            <a:extLst>
              <a:ext uri="{FF2B5EF4-FFF2-40B4-BE49-F238E27FC236}">
                <a16:creationId xmlns:a16="http://schemas.microsoft.com/office/drawing/2014/main" id="{C124AECE-CEAE-43F6-8768-A0065494D822}"/>
              </a:ext>
            </a:extLst>
          </p:cNvPr>
          <p:cNvGrpSpPr/>
          <p:nvPr/>
        </p:nvGrpSpPr>
        <p:grpSpPr>
          <a:xfrm>
            <a:off x="7454596" y="1399620"/>
            <a:ext cx="3926175" cy="849027"/>
            <a:chOff x="6267035" y="-71418"/>
            <a:chExt cx="5607310" cy="1780436"/>
          </a:xfrm>
        </p:grpSpPr>
        <p:sp>
          <p:nvSpPr>
            <p:cNvPr id="66" name="Parallelogram 9">
              <a:extLst>
                <a:ext uri="{FF2B5EF4-FFF2-40B4-BE49-F238E27FC236}">
                  <a16:creationId xmlns:a16="http://schemas.microsoft.com/office/drawing/2014/main" id="{637AB367-11BB-4ADB-A71C-4049403C5EB3}"/>
                </a:ext>
              </a:extLst>
            </p:cNvPr>
            <p:cNvSpPr/>
            <p:nvPr/>
          </p:nvSpPr>
          <p:spPr>
            <a:xfrm>
              <a:off x="6267035" y="-1"/>
              <a:ext cx="3626304" cy="1709019"/>
            </a:xfrm>
            <a:prstGeom prst="parallelogram">
              <a:avLst>
                <a:gd name="adj" fmla="val 70487"/>
              </a:avLst>
            </a:prstGeom>
            <a:solidFill>
              <a:srgbClr val="E8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2">
              <a:extLst>
                <a:ext uri="{FF2B5EF4-FFF2-40B4-BE49-F238E27FC236}">
                  <a16:creationId xmlns:a16="http://schemas.microsoft.com/office/drawing/2014/main" id="{5902D392-5386-4BBD-84B7-77ED474BF14A}"/>
                </a:ext>
              </a:extLst>
            </p:cNvPr>
            <p:cNvSpPr txBox="1"/>
            <p:nvPr/>
          </p:nvSpPr>
          <p:spPr>
            <a:xfrm>
              <a:off x="7009496" y="-71418"/>
              <a:ext cx="1884619" cy="1742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i="1" dirty="0">
                  <a:latin typeface="Tw Cen MT" panose="020B0602020104020603" pitchFamily="34" charset="0"/>
                </a:rPr>
                <a:t>2</a:t>
              </a:r>
            </a:p>
          </p:txBody>
        </p:sp>
        <p:sp>
          <p:nvSpPr>
            <p:cNvPr id="68" name="TextBox 30">
              <a:extLst>
                <a:ext uri="{FF2B5EF4-FFF2-40B4-BE49-F238E27FC236}">
                  <a16:creationId xmlns:a16="http://schemas.microsoft.com/office/drawing/2014/main" id="{D9648109-D467-4EEF-BA77-B1316AB573EF}"/>
                </a:ext>
              </a:extLst>
            </p:cNvPr>
            <p:cNvSpPr txBox="1"/>
            <p:nvPr/>
          </p:nvSpPr>
          <p:spPr>
            <a:xfrm>
              <a:off x="9416245" y="4803"/>
              <a:ext cx="2458100" cy="109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b="1" i="1" dirty="0">
                <a:solidFill>
                  <a:srgbClr val="00A0A8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9" name="Group 8">
            <a:extLst>
              <a:ext uri="{FF2B5EF4-FFF2-40B4-BE49-F238E27FC236}">
                <a16:creationId xmlns:a16="http://schemas.microsoft.com/office/drawing/2014/main" id="{A4824292-7992-48E7-BFF9-474B5EB7566E}"/>
              </a:ext>
            </a:extLst>
          </p:cNvPr>
          <p:cNvGrpSpPr/>
          <p:nvPr/>
        </p:nvGrpSpPr>
        <p:grpSpPr>
          <a:xfrm>
            <a:off x="6207354" y="3142695"/>
            <a:ext cx="4590895" cy="879619"/>
            <a:chOff x="5067714" y="1709019"/>
            <a:chExt cx="6435201" cy="1709020"/>
          </a:xfrm>
        </p:grpSpPr>
        <p:sp>
          <p:nvSpPr>
            <p:cNvPr id="70" name="Parallelogram 10">
              <a:extLst>
                <a:ext uri="{FF2B5EF4-FFF2-40B4-BE49-F238E27FC236}">
                  <a16:creationId xmlns:a16="http://schemas.microsoft.com/office/drawing/2014/main" id="{9BDC0F4B-57E0-4C22-BD2A-DD2F1B5F36F7}"/>
                </a:ext>
              </a:extLst>
            </p:cNvPr>
            <p:cNvSpPr/>
            <p:nvPr/>
          </p:nvSpPr>
          <p:spPr>
            <a:xfrm>
              <a:off x="5067714" y="1709019"/>
              <a:ext cx="3626304" cy="1709020"/>
            </a:xfrm>
            <a:prstGeom prst="parallelogram">
              <a:avLst>
                <a:gd name="adj" fmla="val 70487"/>
              </a:avLst>
            </a:prstGeom>
            <a:solidFill>
              <a:srgbClr val="E8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23">
              <a:extLst>
                <a:ext uri="{FF2B5EF4-FFF2-40B4-BE49-F238E27FC236}">
                  <a16:creationId xmlns:a16="http://schemas.microsoft.com/office/drawing/2014/main" id="{F689BCB1-C6F7-4728-AD30-4BBD44BE05AE}"/>
                </a:ext>
              </a:extLst>
            </p:cNvPr>
            <p:cNvSpPr txBox="1"/>
            <p:nvPr/>
          </p:nvSpPr>
          <p:spPr>
            <a:xfrm>
              <a:off x="6089384" y="1788419"/>
              <a:ext cx="1884619" cy="1614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i="1" dirty="0">
                  <a:latin typeface="Tw Cen MT" panose="020B0602020104020603" pitchFamily="34" charset="0"/>
                </a:rPr>
                <a:t>4</a:t>
              </a:r>
            </a:p>
          </p:txBody>
        </p:sp>
        <p:sp>
          <p:nvSpPr>
            <p:cNvPr id="72" name="TextBox 31">
              <a:extLst>
                <a:ext uri="{FF2B5EF4-FFF2-40B4-BE49-F238E27FC236}">
                  <a16:creationId xmlns:a16="http://schemas.microsoft.com/office/drawing/2014/main" id="{4BD30E18-3EB1-4973-912B-FCA7514F823C}"/>
                </a:ext>
              </a:extLst>
            </p:cNvPr>
            <p:cNvSpPr txBox="1"/>
            <p:nvPr/>
          </p:nvSpPr>
          <p:spPr>
            <a:xfrm>
              <a:off x="9044815" y="1937325"/>
              <a:ext cx="2458100" cy="1016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b="1" i="1" dirty="0">
                <a:solidFill>
                  <a:srgbClr val="E2CF7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3" name="Group 47">
            <a:extLst>
              <a:ext uri="{FF2B5EF4-FFF2-40B4-BE49-F238E27FC236}">
                <a16:creationId xmlns:a16="http://schemas.microsoft.com/office/drawing/2014/main" id="{99EBCD2D-0F6F-464B-8855-F57886EC6635}"/>
              </a:ext>
            </a:extLst>
          </p:cNvPr>
          <p:cNvGrpSpPr/>
          <p:nvPr/>
        </p:nvGrpSpPr>
        <p:grpSpPr>
          <a:xfrm>
            <a:off x="5055279" y="4821261"/>
            <a:ext cx="2709864" cy="881630"/>
            <a:chOff x="4321766" y="3418036"/>
            <a:chExt cx="3405307" cy="1234599"/>
          </a:xfrm>
        </p:grpSpPr>
        <p:sp>
          <p:nvSpPr>
            <p:cNvPr id="74" name="Parallelogram 11">
              <a:extLst>
                <a:ext uri="{FF2B5EF4-FFF2-40B4-BE49-F238E27FC236}">
                  <a16:creationId xmlns:a16="http://schemas.microsoft.com/office/drawing/2014/main" id="{A3486459-D2EE-476A-B03B-FD6E12748878}"/>
                </a:ext>
              </a:extLst>
            </p:cNvPr>
            <p:cNvSpPr/>
            <p:nvPr/>
          </p:nvSpPr>
          <p:spPr>
            <a:xfrm>
              <a:off x="4321766" y="3418036"/>
              <a:ext cx="3158759" cy="1064362"/>
            </a:xfrm>
            <a:prstGeom prst="parallelogram">
              <a:avLst>
                <a:gd name="adj" fmla="val 70487"/>
              </a:avLst>
            </a:prstGeom>
            <a:solidFill>
              <a:srgbClr val="E8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24">
              <a:extLst>
                <a:ext uri="{FF2B5EF4-FFF2-40B4-BE49-F238E27FC236}">
                  <a16:creationId xmlns:a16="http://schemas.microsoft.com/office/drawing/2014/main" id="{218772BE-BBD9-4ABE-9BCD-E073C5B6B8C2}"/>
                </a:ext>
              </a:extLst>
            </p:cNvPr>
            <p:cNvSpPr txBox="1"/>
            <p:nvPr/>
          </p:nvSpPr>
          <p:spPr>
            <a:xfrm>
              <a:off x="4710900" y="3575141"/>
              <a:ext cx="1884619" cy="107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i="1" dirty="0">
                  <a:latin typeface="Tw Cen MT" panose="020B0602020104020603" pitchFamily="34" charset="0"/>
                </a:rPr>
                <a:t>6</a:t>
              </a:r>
            </a:p>
          </p:txBody>
        </p:sp>
        <p:sp>
          <p:nvSpPr>
            <p:cNvPr id="76" name="TextBox 38">
              <a:extLst>
                <a:ext uri="{FF2B5EF4-FFF2-40B4-BE49-F238E27FC236}">
                  <a16:creationId xmlns:a16="http://schemas.microsoft.com/office/drawing/2014/main" id="{2921B5B4-0DB0-49CB-B2C9-03987762195D}"/>
                </a:ext>
              </a:extLst>
            </p:cNvPr>
            <p:cNvSpPr txBox="1"/>
            <p:nvPr/>
          </p:nvSpPr>
          <p:spPr>
            <a:xfrm>
              <a:off x="5268973" y="3618566"/>
              <a:ext cx="2458100" cy="732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b="1" i="1" dirty="0">
                <a:solidFill>
                  <a:srgbClr val="FF685C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84A87A4-FDCF-4115-A620-EE71170D1890}"/>
              </a:ext>
            </a:extLst>
          </p:cNvPr>
          <p:cNvSpPr txBox="1"/>
          <p:nvPr/>
        </p:nvSpPr>
        <p:spPr>
          <a:xfrm>
            <a:off x="470641" y="3250396"/>
            <a:ext cx="5888882" cy="978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800" dirty="0">
                <a:solidFill>
                  <a:schemeClr val="bg1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عدم محاولة إخراج الكتب بطريقة غير قانونية</a:t>
            </a:r>
            <a:endParaRPr lang="en-US" sz="4000" b="1" i="1" dirty="0">
              <a:solidFill>
                <a:schemeClr val="bg1"/>
              </a:solidFill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BDAB22-90C5-4236-B693-A84BB85D3287}"/>
              </a:ext>
            </a:extLst>
          </p:cNvPr>
          <p:cNvSpPr txBox="1"/>
          <p:nvPr/>
        </p:nvSpPr>
        <p:spPr>
          <a:xfrm>
            <a:off x="190098" y="5844036"/>
            <a:ext cx="4479099" cy="252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800" dirty="0">
                <a:ln/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يمنع ادخال الحقيبة داخل المكتبة</a:t>
            </a:r>
          </a:p>
          <a:p>
            <a:pPr algn="r"/>
            <a:endParaRPr lang="en-US" sz="2800" b="1" i="1" dirty="0">
              <a:solidFill>
                <a:srgbClr val="E8E5D6"/>
              </a:solidFill>
              <a:latin typeface="Tw Cen MT" panose="020B06020201040206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057C57-E026-4AC2-8C47-1A3C209A4B91}"/>
              </a:ext>
            </a:extLst>
          </p:cNvPr>
          <p:cNvGrpSpPr/>
          <p:nvPr/>
        </p:nvGrpSpPr>
        <p:grpSpPr>
          <a:xfrm>
            <a:off x="8051674" y="488786"/>
            <a:ext cx="2539097" cy="1015663"/>
            <a:chOff x="6267035" y="-172348"/>
            <a:chExt cx="3626304" cy="2129880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9A2B921-79B6-4D5C-AD5F-FFE5B41ECD4B}"/>
                </a:ext>
              </a:extLst>
            </p:cNvPr>
            <p:cNvSpPr/>
            <p:nvPr/>
          </p:nvSpPr>
          <p:spPr>
            <a:xfrm>
              <a:off x="6267035" y="-1"/>
              <a:ext cx="3626304" cy="1709019"/>
            </a:xfrm>
            <a:prstGeom prst="parallelogram">
              <a:avLst>
                <a:gd name="adj" fmla="val 70487"/>
              </a:avLst>
            </a:prstGeom>
            <a:solidFill>
              <a:srgbClr val="E8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FA44456-E3C9-4A9E-80FF-62BA61FFCE62}"/>
                </a:ext>
              </a:extLst>
            </p:cNvPr>
            <p:cNvSpPr txBox="1"/>
            <p:nvPr/>
          </p:nvSpPr>
          <p:spPr>
            <a:xfrm>
              <a:off x="7051716" y="-172348"/>
              <a:ext cx="1884619" cy="212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i="1" dirty="0">
                  <a:latin typeface="Tw Cen MT" panose="020B0602020104020603" pitchFamily="34" charset="0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EC0FFC-7FFF-4D63-A4B6-DBEED8C8183C}"/>
              </a:ext>
            </a:extLst>
          </p:cNvPr>
          <p:cNvGrpSpPr/>
          <p:nvPr/>
        </p:nvGrpSpPr>
        <p:grpSpPr>
          <a:xfrm>
            <a:off x="6743284" y="2277618"/>
            <a:ext cx="4709601" cy="960015"/>
            <a:chOff x="5067714" y="1709018"/>
            <a:chExt cx="6412199" cy="1775682"/>
          </a:xfrm>
        </p:grpSpPr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05DDD72E-F4F6-41A0-AC64-9603FF78CFA2}"/>
                </a:ext>
              </a:extLst>
            </p:cNvPr>
            <p:cNvSpPr/>
            <p:nvPr/>
          </p:nvSpPr>
          <p:spPr>
            <a:xfrm>
              <a:off x="5067714" y="1709018"/>
              <a:ext cx="3626304" cy="1709019"/>
            </a:xfrm>
            <a:prstGeom prst="parallelogram">
              <a:avLst>
                <a:gd name="adj" fmla="val 70487"/>
              </a:avLst>
            </a:prstGeom>
            <a:solidFill>
              <a:srgbClr val="E8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C3D8D5-CC86-45D7-852E-F86A444E23FB}"/>
                </a:ext>
              </a:extLst>
            </p:cNvPr>
            <p:cNvSpPr txBox="1"/>
            <p:nvPr/>
          </p:nvSpPr>
          <p:spPr>
            <a:xfrm>
              <a:off x="5959967" y="1776872"/>
              <a:ext cx="1884619" cy="1707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i="1" dirty="0">
                  <a:latin typeface="Tw Cen MT" panose="020B0602020104020603" pitchFamily="34" charset="0"/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252CF6-F4C1-4C11-B26C-300D3B35E9AB}"/>
                </a:ext>
              </a:extLst>
            </p:cNvPr>
            <p:cNvSpPr txBox="1"/>
            <p:nvPr/>
          </p:nvSpPr>
          <p:spPr>
            <a:xfrm>
              <a:off x="9021814" y="1787598"/>
              <a:ext cx="2458099" cy="96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b="1" i="1" dirty="0">
                <a:solidFill>
                  <a:srgbClr val="E2CF7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FBFCFC-31C2-4850-8730-2E0245D0D4E8}"/>
              </a:ext>
            </a:extLst>
          </p:cNvPr>
          <p:cNvGrpSpPr/>
          <p:nvPr/>
        </p:nvGrpSpPr>
        <p:grpSpPr>
          <a:xfrm>
            <a:off x="5615637" y="3961372"/>
            <a:ext cx="4734092" cy="934544"/>
            <a:chOff x="3734543" y="3444050"/>
            <a:chExt cx="6713809" cy="2023434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6E5DA36A-0003-47A4-850B-8ADE81C1D6E8}"/>
                </a:ext>
              </a:extLst>
            </p:cNvPr>
            <p:cNvSpPr/>
            <p:nvPr/>
          </p:nvSpPr>
          <p:spPr>
            <a:xfrm>
              <a:off x="3734543" y="3444050"/>
              <a:ext cx="3626304" cy="1730036"/>
            </a:xfrm>
            <a:prstGeom prst="parallelogram">
              <a:avLst>
                <a:gd name="adj" fmla="val 70487"/>
              </a:avLst>
            </a:prstGeom>
            <a:solidFill>
              <a:srgbClr val="E8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FB20AB4-D043-434C-BA43-141A4D0E4E0B}"/>
                </a:ext>
              </a:extLst>
            </p:cNvPr>
            <p:cNvSpPr txBox="1"/>
            <p:nvPr/>
          </p:nvSpPr>
          <p:spPr>
            <a:xfrm>
              <a:off x="4780654" y="3468330"/>
              <a:ext cx="1884619" cy="1999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i="1" dirty="0">
                  <a:latin typeface="Tw Cen MT" panose="020B0602020104020603" pitchFamily="34" charset="0"/>
                </a:rPr>
                <a:t>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A65331-81C3-4C66-8E42-6D25A2176F15}"/>
                </a:ext>
              </a:extLst>
            </p:cNvPr>
            <p:cNvSpPr txBox="1"/>
            <p:nvPr/>
          </p:nvSpPr>
          <p:spPr>
            <a:xfrm>
              <a:off x="7990252" y="3575999"/>
              <a:ext cx="2458100" cy="1132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b="1" i="1" dirty="0">
                <a:solidFill>
                  <a:srgbClr val="FF685C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0809E47-5C79-41DF-AE7F-F3B667173A06}"/>
              </a:ext>
            </a:extLst>
          </p:cNvPr>
          <p:cNvGrpSpPr/>
          <p:nvPr/>
        </p:nvGrpSpPr>
        <p:grpSpPr>
          <a:xfrm>
            <a:off x="4540732" y="5620024"/>
            <a:ext cx="2751605" cy="893575"/>
            <a:chOff x="2640731" y="5004253"/>
            <a:chExt cx="3929805" cy="1873855"/>
          </a:xfrm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5AA8158-4D8A-4B4A-A0A7-73EDE262F4FF}"/>
                </a:ext>
              </a:extLst>
            </p:cNvPr>
            <p:cNvSpPr/>
            <p:nvPr/>
          </p:nvSpPr>
          <p:spPr>
            <a:xfrm>
              <a:off x="2640731" y="5148072"/>
              <a:ext cx="3626304" cy="1730036"/>
            </a:xfrm>
            <a:prstGeom prst="parallelogram">
              <a:avLst>
                <a:gd name="adj" fmla="val 70487"/>
              </a:avLst>
            </a:prstGeom>
            <a:solidFill>
              <a:srgbClr val="E8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427CB62-FB87-4FA9-B2C1-8DF959003B2F}"/>
                </a:ext>
              </a:extLst>
            </p:cNvPr>
            <p:cNvSpPr txBox="1"/>
            <p:nvPr/>
          </p:nvSpPr>
          <p:spPr>
            <a:xfrm>
              <a:off x="3250460" y="5004253"/>
              <a:ext cx="1884619" cy="174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i="1" dirty="0">
                  <a:latin typeface="Tw Cen MT" panose="020B0602020104020603" pitchFamily="34" charset="0"/>
                </a:rPr>
                <a:t>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7606FC1-FF5E-4212-9885-996E5760D5C7}"/>
                </a:ext>
              </a:extLst>
            </p:cNvPr>
            <p:cNvSpPr txBox="1"/>
            <p:nvPr/>
          </p:nvSpPr>
          <p:spPr>
            <a:xfrm>
              <a:off x="4112436" y="5347908"/>
              <a:ext cx="2458100" cy="109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b="1" i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BF08540-0DA2-4B14-B41B-76A87B22AD82}"/>
              </a:ext>
            </a:extLst>
          </p:cNvPr>
          <p:cNvSpPr/>
          <p:nvPr/>
        </p:nvSpPr>
        <p:spPr>
          <a:xfrm>
            <a:off x="-7095" y="2174713"/>
            <a:ext cx="12192000" cy="115413"/>
          </a:xfrm>
          <a:prstGeom prst="rect">
            <a:avLst/>
          </a:prstGeom>
          <a:solidFill>
            <a:srgbClr val="E8E5D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315C0-1C74-4F40-A1FD-6F7E5BA767E9}"/>
              </a:ext>
            </a:extLst>
          </p:cNvPr>
          <p:cNvSpPr/>
          <p:nvPr/>
        </p:nvSpPr>
        <p:spPr>
          <a:xfrm>
            <a:off x="-7095" y="3875498"/>
            <a:ext cx="12192000" cy="115413"/>
          </a:xfrm>
          <a:prstGeom prst="rect">
            <a:avLst/>
          </a:prstGeom>
          <a:solidFill>
            <a:srgbClr val="E8E5D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77143D-5A92-44FF-AF9D-6AC1B0A7DED8}"/>
              </a:ext>
            </a:extLst>
          </p:cNvPr>
          <p:cNvSpPr/>
          <p:nvPr/>
        </p:nvSpPr>
        <p:spPr>
          <a:xfrm>
            <a:off x="-98297" y="5560556"/>
            <a:ext cx="12192000" cy="115413"/>
          </a:xfrm>
          <a:prstGeom prst="rect">
            <a:avLst/>
          </a:prstGeom>
          <a:solidFill>
            <a:srgbClr val="E8E5D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562231-FAFD-4739-89BA-A017C5B1C54B}"/>
              </a:ext>
            </a:extLst>
          </p:cNvPr>
          <p:cNvSpPr/>
          <p:nvPr/>
        </p:nvSpPr>
        <p:spPr>
          <a:xfrm>
            <a:off x="-7095" y="492214"/>
            <a:ext cx="12192000" cy="115413"/>
          </a:xfrm>
          <a:prstGeom prst="rect">
            <a:avLst/>
          </a:prstGeom>
          <a:solidFill>
            <a:srgbClr val="E8E5D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">
            <a:extLst>
              <a:ext uri="{FF2B5EF4-FFF2-40B4-BE49-F238E27FC236}">
                <a16:creationId xmlns:a16="http://schemas.microsoft.com/office/drawing/2014/main" id="{B5E6255F-FF6C-43D2-973D-3AD43712A228}"/>
              </a:ext>
            </a:extLst>
          </p:cNvPr>
          <p:cNvSpPr/>
          <p:nvPr/>
        </p:nvSpPr>
        <p:spPr>
          <a:xfrm>
            <a:off x="57707" y="3045075"/>
            <a:ext cx="12192000" cy="115413"/>
          </a:xfrm>
          <a:prstGeom prst="rect">
            <a:avLst/>
          </a:prstGeom>
          <a:solidFill>
            <a:srgbClr val="E8E5D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19">
            <a:extLst>
              <a:ext uri="{FF2B5EF4-FFF2-40B4-BE49-F238E27FC236}">
                <a16:creationId xmlns:a16="http://schemas.microsoft.com/office/drawing/2014/main" id="{9E903E00-C3EE-4179-8556-6AE5D1ABA0FA}"/>
              </a:ext>
            </a:extLst>
          </p:cNvPr>
          <p:cNvSpPr/>
          <p:nvPr/>
        </p:nvSpPr>
        <p:spPr>
          <a:xfrm>
            <a:off x="57707" y="4745860"/>
            <a:ext cx="12192000" cy="115413"/>
          </a:xfrm>
          <a:prstGeom prst="rect">
            <a:avLst/>
          </a:prstGeom>
          <a:solidFill>
            <a:srgbClr val="E8E5D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20">
            <a:extLst>
              <a:ext uri="{FF2B5EF4-FFF2-40B4-BE49-F238E27FC236}">
                <a16:creationId xmlns:a16="http://schemas.microsoft.com/office/drawing/2014/main" id="{B8429929-65E0-4D37-8BD9-67D9F980974E}"/>
              </a:ext>
            </a:extLst>
          </p:cNvPr>
          <p:cNvSpPr/>
          <p:nvPr/>
        </p:nvSpPr>
        <p:spPr>
          <a:xfrm>
            <a:off x="57707" y="6446645"/>
            <a:ext cx="12192000" cy="115413"/>
          </a:xfrm>
          <a:prstGeom prst="rect">
            <a:avLst/>
          </a:prstGeom>
          <a:solidFill>
            <a:srgbClr val="E8E5D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51">
            <a:extLst>
              <a:ext uri="{FF2B5EF4-FFF2-40B4-BE49-F238E27FC236}">
                <a16:creationId xmlns:a16="http://schemas.microsoft.com/office/drawing/2014/main" id="{4F33FC1C-9A19-497B-8428-BFB58E9AA897}"/>
              </a:ext>
            </a:extLst>
          </p:cNvPr>
          <p:cNvGrpSpPr/>
          <p:nvPr/>
        </p:nvGrpSpPr>
        <p:grpSpPr>
          <a:xfrm>
            <a:off x="-25828" y="5068112"/>
            <a:ext cx="5333064" cy="563837"/>
            <a:chOff x="453908" y="1440576"/>
            <a:chExt cx="4890184" cy="1058249"/>
          </a:xfrm>
        </p:grpSpPr>
        <p:sp>
          <p:nvSpPr>
            <p:cNvPr id="82" name="TextBox 32">
              <a:extLst>
                <a:ext uri="{FF2B5EF4-FFF2-40B4-BE49-F238E27FC236}">
                  <a16:creationId xmlns:a16="http://schemas.microsoft.com/office/drawing/2014/main" id="{C0D10E6B-AE4B-4C31-B9CF-5E37A67CED92}"/>
                </a:ext>
              </a:extLst>
            </p:cNvPr>
            <p:cNvSpPr txBox="1"/>
            <p:nvPr/>
          </p:nvSpPr>
          <p:spPr>
            <a:xfrm>
              <a:off x="508384" y="2037160"/>
              <a:ext cx="1884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i="1" dirty="0">
                <a:solidFill>
                  <a:srgbClr val="E8E5D6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3" name="TextBox 33">
              <a:extLst>
                <a:ext uri="{FF2B5EF4-FFF2-40B4-BE49-F238E27FC236}">
                  <a16:creationId xmlns:a16="http://schemas.microsoft.com/office/drawing/2014/main" id="{F0179C57-ABF8-4230-8080-9F6F8E396D92}"/>
                </a:ext>
              </a:extLst>
            </p:cNvPr>
            <p:cNvSpPr txBox="1"/>
            <p:nvPr/>
          </p:nvSpPr>
          <p:spPr>
            <a:xfrm>
              <a:off x="453908" y="1440576"/>
              <a:ext cx="4890184" cy="750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SA" sz="2000" dirty="0">
                  <a:solidFill>
                    <a:schemeClr val="bg1"/>
                  </a:solidFill>
                  <a:latin typeface="Dubai Light" panose="020B0303030403030204" pitchFamily="34" charset="-78"/>
                  <a:cs typeface="Dubai Light" panose="020B0303030403030204" pitchFamily="34" charset="-78"/>
                </a:rPr>
                <a:t>استخدام أجهزة الحاسب وخدمة الإنترنت فيما خصصت له</a:t>
              </a:r>
              <a:endParaRPr lang="en-US" sz="2000" dirty="0">
                <a:solidFill>
                  <a:schemeClr val="bg1"/>
                </a:solidFill>
                <a:latin typeface="Dubai Light" panose="020B0303030403030204" pitchFamily="34" charset="-78"/>
                <a:cs typeface="Dubai Light" panose="020B0303030403030204" pitchFamily="34" charset="-78"/>
              </a:endParaRPr>
            </a:p>
          </p:txBody>
        </p:sp>
      </p:grpSp>
      <p:pic>
        <p:nvPicPr>
          <p:cNvPr id="17" name="رسم 16" descr="حقيبة ظهر">
            <a:extLst>
              <a:ext uri="{FF2B5EF4-FFF2-40B4-BE49-F238E27FC236}">
                <a16:creationId xmlns:a16="http://schemas.microsoft.com/office/drawing/2014/main" id="{88A246BD-7462-4EA5-8C10-4FE2957F8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8144" y="5718902"/>
            <a:ext cx="792000" cy="792000"/>
          </a:xfrm>
          <a:prstGeom prst="rect">
            <a:avLst/>
          </a:prstGeom>
        </p:spPr>
      </p:pic>
      <p:pic>
        <p:nvPicPr>
          <p:cNvPr id="22" name="رسم 21" descr="كتم السماعات">
            <a:extLst>
              <a:ext uri="{FF2B5EF4-FFF2-40B4-BE49-F238E27FC236}">
                <a16:creationId xmlns:a16="http://schemas.microsoft.com/office/drawing/2014/main" id="{B14C907F-FCCA-4C41-9EB8-98C389BBB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0319" y="577491"/>
            <a:ext cx="828000" cy="828000"/>
          </a:xfrm>
          <a:prstGeom prst="rect">
            <a:avLst/>
          </a:prstGeom>
        </p:spPr>
      </p:pic>
      <p:pic>
        <p:nvPicPr>
          <p:cNvPr id="78" name="رسم 77" descr="كتب">
            <a:extLst>
              <a:ext uri="{FF2B5EF4-FFF2-40B4-BE49-F238E27FC236}">
                <a16:creationId xmlns:a16="http://schemas.microsoft.com/office/drawing/2014/main" id="{0614A094-1562-4B00-A29F-437CE209B3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39356" y="2313198"/>
            <a:ext cx="720000" cy="720000"/>
          </a:xfrm>
          <a:prstGeom prst="rect">
            <a:avLst/>
          </a:prstGeom>
        </p:spPr>
      </p:pic>
      <p:pic>
        <p:nvPicPr>
          <p:cNvPr id="61" name="رسم 60" descr="برجر وشراب">
            <a:extLst>
              <a:ext uri="{FF2B5EF4-FFF2-40B4-BE49-F238E27FC236}">
                <a16:creationId xmlns:a16="http://schemas.microsoft.com/office/drawing/2014/main" id="{4E97ECA9-85D4-4370-8AE9-71C7DD0815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6947" y="3901587"/>
            <a:ext cx="914400" cy="914400"/>
          </a:xfrm>
          <a:prstGeom prst="rect">
            <a:avLst/>
          </a:prstGeom>
        </p:spPr>
      </p:pic>
      <p:pic>
        <p:nvPicPr>
          <p:cNvPr id="79" name="رسم 78" descr="كمبيوتر">
            <a:extLst>
              <a:ext uri="{FF2B5EF4-FFF2-40B4-BE49-F238E27FC236}">
                <a16:creationId xmlns:a16="http://schemas.microsoft.com/office/drawing/2014/main" id="{0FC83DE5-5C77-4F78-A8BA-A8F5B338BA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52908" y="4820466"/>
            <a:ext cx="864000" cy="864000"/>
          </a:xfrm>
          <a:prstGeom prst="rect">
            <a:avLst/>
          </a:prstGeom>
        </p:spPr>
      </p:pic>
      <p:grpSp>
        <p:nvGrpSpPr>
          <p:cNvPr id="92" name="مجموعة 91">
            <a:extLst>
              <a:ext uri="{FF2B5EF4-FFF2-40B4-BE49-F238E27FC236}">
                <a16:creationId xmlns:a16="http://schemas.microsoft.com/office/drawing/2014/main" id="{214DAAA3-B934-406F-B486-750CBB72D3AE}"/>
              </a:ext>
            </a:extLst>
          </p:cNvPr>
          <p:cNvGrpSpPr/>
          <p:nvPr/>
        </p:nvGrpSpPr>
        <p:grpSpPr>
          <a:xfrm>
            <a:off x="9589360" y="3175115"/>
            <a:ext cx="1126514" cy="695593"/>
            <a:chOff x="4267812" y="-418736"/>
            <a:chExt cx="1126514" cy="695593"/>
          </a:xfrm>
        </p:grpSpPr>
        <p:pic>
          <p:nvPicPr>
            <p:cNvPr id="86" name="رسم 85" descr="شخص مرتبك">
              <a:extLst>
                <a:ext uri="{FF2B5EF4-FFF2-40B4-BE49-F238E27FC236}">
                  <a16:creationId xmlns:a16="http://schemas.microsoft.com/office/drawing/2014/main" id="{63D645C2-8B9C-4167-BDFB-77CAC4E80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67812" y="-418736"/>
              <a:ext cx="648000" cy="648000"/>
            </a:xfrm>
            <a:prstGeom prst="rect">
              <a:avLst/>
            </a:prstGeom>
          </p:spPr>
        </p:pic>
        <p:pic>
          <p:nvPicPr>
            <p:cNvPr id="88" name="رسم 87" descr="كتاب مفتوح">
              <a:extLst>
                <a:ext uri="{FF2B5EF4-FFF2-40B4-BE49-F238E27FC236}">
                  <a16:creationId xmlns:a16="http://schemas.microsoft.com/office/drawing/2014/main" id="{55B51389-16F2-4EE9-BC77-5CBB03E7D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782326" y="-335143"/>
              <a:ext cx="612000" cy="612000"/>
            </a:xfrm>
            <a:prstGeom prst="rect">
              <a:avLst/>
            </a:prstGeom>
          </p:spPr>
        </p:pic>
      </p:grpSp>
      <p:grpSp>
        <p:nvGrpSpPr>
          <p:cNvPr id="97" name="مجموعة 96">
            <a:extLst>
              <a:ext uri="{FF2B5EF4-FFF2-40B4-BE49-F238E27FC236}">
                <a16:creationId xmlns:a16="http://schemas.microsoft.com/office/drawing/2014/main" id="{8CC0A377-D3CE-47A4-BF4A-E2D6BB402364}"/>
              </a:ext>
            </a:extLst>
          </p:cNvPr>
          <p:cNvGrpSpPr/>
          <p:nvPr/>
        </p:nvGrpSpPr>
        <p:grpSpPr>
          <a:xfrm>
            <a:off x="10526617" y="1402071"/>
            <a:ext cx="975078" cy="792000"/>
            <a:chOff x="10526617" y="1402071"/>
            <a:chExt cx="975078" cy="792000"/>
          </a:xfrm>
        </p:grpSpPr>
        <p:pic>
          <p:nvPicPr>
            <p:cNvPr id="96" name="رسم 95" descr="يد مرفوعة">
              <a:extLst>
                <a:ext uri="{FF2B5EF4-FFF2-40B4-BE49-F238E27FC236}">
                  <a16:creationId xmlns:a16="http://schemas.microsoft.com/office/drawing/2014/main" id="{879A5298-D1B1-465E-9523-5FD420EC3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16200000">
              <a:off x="10526617" y="1402071"/>
              <a:ext cx="792000" cy="792000"/>
            </a:xfrm>
            <a:prstGeom prst="rect">
              <a:avLst/>
            </a:prstGeom>
          </p:spPr>
        </p:pic>
        <p:pic>
          <p:nvPicPr>
            <p:cNvPr id="84" name="رسم 83" descr="إغلاق">
              <a:extLst>
                <a:ext uri="{FF2B5EF4-FFF2-40B4-BE49-F238E27FC236}">
                  <a16:creationId xmlns:a16="http://schemas.microsoft.com/office/drawing/2014/main" id="{5D9FD3D7-9619-4E03-95DD-588F3C3F8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745695" y="1427558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825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2" grpId="0" animBg="1"/>
      <p:bldP spid="63" grpId="0" animBg="1"/>
      <p:bldP spid="64" grpId="0" animBg="1"/>
      <p:bldP spid="15" grpId="0" animBg="1"/>
      <p:bldP spid="13" grpId="0" animBg="1"/>
      <p:bldP spid="14" grpId="0" animBg="1"/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شكل بيضاوي 1">
            <a:extLst>
              <a:ext uri="{FF2B5EF4-FFF2-40B4-BE49-F238E27FC236}">
                <a16:creationId xmlns:a16="http://schemas.microsoft.com/office/drawing/2014/main" id="{C9DEB77C-214E-45E3-B856-D4B174C870C0}"/>
              </a:ext>
            </a:extLst>
          </p:cNvPr>
          <p:cNvSpPr/>
          <p:nvPr/>
        </p:nvSpPr>
        <p:spPr>
          <a:xfrm>
            <a:off x="4936957" y="2275973"/>
            <a:ext cx="2318085" cy="2306053"/>
          </a:xfrm>
          <a:prstGeom prst="ellipse">
            <a:avLst/>
          </a:prstGeom>
          <a:solidFill>
            <a:srgbClr val="E3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شكل بيضاوي 2">
            <a:extLst>
              <a:ext uri="{FF2B5EF4-FFF2-40B4-BE49-F238E27FC236}">
                <a16:creationId xmlns:a16="http://schemas.microsoft.com/office/drawing/2014/main" id="{1DD3473C-C190-46E6-84AC-AD19370F8E07}"/>
              </a:ext>
            </a:extLst>
          </p:cNvPr>
          <p:cNvSpPr/>
          <p:nvPr/>
        </p:nvSpPr>
        <p:spPr>
          <a:xfrm>
            <a:off x="4485772" y="1855870"/>
            <a:ext cx="3220453" cy="3146257"/>
          </a:xfrm>
          <a:prstGeom prst="ellipse">
            <a:avLst/>
          </a:prstGeom>
          <a:solidFill>
            <a:srgbClr val="2AC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" name="شكل بيضاوي 3">
            <a:extLst>
              <a:ext uri="{FF2B5EF4-FFF2-40B4-BE49-F238E27FC236}">
                <a16:creationId xmlns:a16="http://schemas.microsoft.com/office/drawing/2014/main" id="{7606EA2B-154E-4E71-9C6B-D389057CCF90}"/>
              </a:ext>
            </a:extLst>
          </p:cNvPr>
          <p:cNvSpPr/>
          <p:nvPr/>
        </p:nvSpPr>
        <p:spPr>
          <a:xfrm>
            <a:off x="4052635" y="1389146"/>
            <a:ext cx="4086726" cy="4079707"/>
          </a:xfrm>
          <a:prstGeom prst="ellipse">
            <a:avLst/>
          </a:prstGeom>
          <a:solidFill>
            <a:srgbClr val="FE9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577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700000" y="7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700000" y="7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700000" y="7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2" grpId="2" animBg="1"/>
      <p:bldP spid="3" grpId="0" animBg="1"/>
      <p:bldP spid="3" grpId="1" animBg="1"/>
      <p:bldP spid="4" grpId="0" animBg="1"/>
      <p:bldP spid="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جدول 2">
            <a:extLst>
              <a:ext uri="{FF2B5EF4-FFF2-40B4-BE49-F238E27FC236}">
                <a16:creationId xmlns:a16="http://schemas.microsoft.com/office/drawing/2014/main" id="{648CD055-9D07-4C6D-A943-25DD8AEF6758}"/>
              </a:ext>
            </a:extLst>
          </p:cNvPr>
          <p:cNvGraphicFramePr>
            <a:graphicFrameLocks noGrp="1"/>
          </p:cNvGraphicFramePr>
          <p:nvPr/>
        </p:nvGraphicFramePr>
        <p:xfrm>
          <a:off x="392383" y="2171082"/>
          <a:ext cx="3371233" cy="3352800"/>
        </p:xfrm>
        <a:graphic>
          <a:graphicData uri="http://schemas.openxmlformats.org/drawingml/2006/table">
            <a:tbl>
              <a:tblPr rtl="1" firstRow="1" bandRow="1">
                <a:effectLst>
                  <a:outerShdw blurRad="317500" dist="38100" dir="13500000" algn="br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663968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270726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25567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المعارف العامة  000 - 299</a:t>
                      </a:r>
                    </a:p>
                  </a:txBody>
                  <a:tcPr>
                    <a:solidFill>
                      <a:srgbClr val="8B103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الببليوجرافيا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علوم المكتبات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دوائر المعارف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المطبوعات الدوريات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علم المتاحف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الصحافة والصحف والنشر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المجموعات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المخطوطات والكتب النادرة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graphicFrame>
        <p:nvGraphicFramePr>
          <p:cNvPr id="31" name="جدول 2">
            <a:extLst>
              <a:ext uri="{FF2B5EF4-FFF2-40B4-BE49-F238E27FC236}">
                <a16:creationId xmlns:a16="http://schemas.microsoft.com/office/drawing/2014/main" id="{37FD0F44-9EE4-40F7-83AE-1AB8D2E3D460}"/>
              </a:ext>
            </a:extLst>
          </p:cNvPr>
          <p:cNvGraphicFramePr>
            <a:graphicFrameLocks noGrp="1"/>
          </p:cNvGraphicFramePr>
          <p:nvPr/>
        </p:nvGraphicFramePr>
        <p:xfrm>
          <a:off x="8428384" y="2171082"/>
          <a:ext cx="3371233" cy="3352800"/>
        </p:xfrm>
        <a:graphic>
          <a:graphicData uri="http://schemas.openxmlformats.org/drawingml/2006/table">
            <a:tbl>
              <a:tblPr rtl="1" firstRow="1" bandRow="1">
                <a:effectLst>
                  <a:outerShdw blurRad="444500" dist="38100" algn="l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663968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270726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25567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الآداب العامة  000 - 099</a:t>
                      </a:r>
                    </a:p>
                  </a:txBody>
                  <a:tcPr>
                    <a:solidFill>
                      <a:srgbClr val="34B2E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الببليوجرافيا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علوم المكتبات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دوائر المعارف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المطبوعات الدوريات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علم المتاحف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الصحافة والصحف والنشر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المجموعات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المخطوطات والكتب النادرة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sp>
        <p:nvSpPr>
          <p:cNvPr id="24" name="عنوان 1">
            <a:extLst>
              <a:ext uri="{FF2B5EF4-FFF2-40B4-BE49-F238E27FC236}">
                <a16:creationId xmlns:a16="http://schemas.microsoft.com/office/drawing/2014/main" id="{FACBB5E8-0C60-40A0-87BC-C2BA0FFAF4F5}"/>
              </a:ext>
            </a:extLst>
          </p:cNvPr>
          <p:cNvSpPr txBox="1">
            <a:spLocks/>
          </p:cNvSpPr>
          <p:nvPr/>
        </p:nvSpPr>
        <p:spPr>
          <a:xfrm>
            <a:off x="1988330" y="353325"/>
            <a:ext cx="8215339" cy="585623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تصنيف ديوي العشري</a:t>
            </a:r>
          </a:p>
        </p:txBody>
      </p:sp>
      <p:graphicFrame>
        <p:nvGraphicFramePr>
          <p:cNvPr id="29" name="جدول 2">
            <a:extLst>
              <a:ext uri="{FF2B5EF4-FFF2-40B4-BE49-F238E27FC236}">
                <a16:creationId xmlns:a16="http://schemas.microsoft.com/office/drawing/2014/main" id="{A4D58BB0-7705-4E42-AA8B-355CACAEAE5D}"/>
              </a:ext>
            </a:extLst>
          </p:cNvPr>
          <p:cNvGraphicFramePr>
            <a:graphicFrameLocks noGrp="1"/>
          </p:cNvGraphicFramePr>
          <p:nvPr/>
        </p:nvGraphicFramePr>
        <p:xfrm>
          <a:off x="1615221" y="1866282"/>
          <a:ext cx="4173985" cy="3962400"/>
        </p:xfrm>
        <a:graphic>
          <a:graphicData uri="http://schemas.openxmlformats.org/drawingml/2006/table">
            <a:tbl>
              <a:tblPr rtl="1" firstRow="1" bandRow="1">
                <a:effectLst>
                  <a:outerShdw blurRad="317500" dist="38100" dir="13500000" algn="br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822070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335191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96000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المعارف العامة  100- 199</a:t>
                      </a:r>
                    </a:p>
                  </a:txBody>
                  <a:tcPr>
                    <a:solidFill>
                      <a:srgbClr val="E3485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الببليوجرافيا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علوم المكتبات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دوائر المعارف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المطبوعات الدوريات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علم المتاحف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الصحافة والصحف والنشر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المجموعات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المخطوطات والكتب النادرة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graphicFrame>
        <p:nvGraphicFramePr>
          <p:cNvPr id="30" name="جدول 2">
            <a:extLst>
              <a:ext uri="{FF2B5EF4-FFF2-40B4-BE49-F238E27FC236}">
                <a16:creationId xmlns:a16="http://schemas.microsoft.com/office/drawing/2014/main" id="{0E0E5AEA-3B4A-4FB1-8228-412F99658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752272"/>
              </p:ext>
            </p:extLst>
          </p:nvPr>
        </p:nvGraphicFramePr>
        <p:xfrm>
          <a:off x="6402794" y="1866282"/>
          <a:ext cx="4173985" cy="3962400"/>
        </p:xfrm>
        <a:graphic>
          <a:graphicData uri="http://schemas.openxmlformats.org/drawingml/2006/table">
            <a:tbl>
              <a:tblPr rtl="1" firstRow="1" bandRow="1">
                <a:effectLst>
                  <a:outerShdw blurRad="317500" dist="38100" dir="18900000" algn="bl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822070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335191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96000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الجغرافيا والتاريخ والتراجم000 - 099</a:t>
                      </a:r>
                    </a:p>
                  </a:txBody>
                  <a:tcPr>
                    <a:solidFill>
                      <a:srgbClr val="64D0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الجغرافيا والرحلات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التراجم والأنساب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التاريخ القديم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تاريخ أوربا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تاريخ آسيا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تاريخ أفريقيا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تاريخ أمريكا الشمالية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تاريخ أمريكا الجنوبية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تاريخ المناطق الأخرى من العالم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graphicFrame>
        <p:nvGraphicFramePr>
          <p:cNvPr id="27" name="جدول 2">
            <a:extLst>
              <a:ext uri="{FF2B5EF4-FFF2-40B4-BE49-F238E27FC236}">
                <a16:creationId xmlns:a16="http://schemas.microsoft.com/office/drawing/2014/main" id="{25086EF4-6D4A-46CE-8F0F-0D337B0DB5DC}"/>
              </a:ext>
            </a:extLst>
          </p:cNvPr>
          <p:cNvGraphicFramePr>
            <a:graphicFrameLocks noGrp="1"/>
          </p:cNvGraphicFramePr>
          <p:nvPr/>
        </p:nvGraphicFramePr>
        <p:xfrm>
          <a:off x="3640810" y="1561482"/>
          <a:ext cx="4296791" cy="4572000"/>
        </p:xfrm>
        <a:graphic>
          <a:graphicData uri="http://schemas.openxmlformats.org/drawingml/2006/table">
            <a:tbl>
              <a:tblPr rtl="1" firstRow="1" bandRow="1">
                <a:effectLst>
                  <a:outerShdw blurRad="584200" dist="25400" dir="9360000" sx="108000" sy="108000" algn="t" rotWithShape="0">
                    <a:prstClr val="black">
                      <a:alpha val="43000"/>
                    </a:prstClr>
                  </a:outerShdw>
                </a:effectLst>
                <a:tableStyleId>{74C1A8A3-306A-4EB7-A6B1-4F7E0EB9C5D6}</a:tableStyleId>
              </a:tblPr>
              <a:tblGrid>
                <a:gridCol w="944876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335191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34071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المعارف العامة  000 - 099</a:t>
                      </a:r>
                    </a:p>
                  </a:txBody>
                  <a:tcPr>
                    <a:solidFill>
                      <a:srgbClr val="FE912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الببليوجرافيا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علوم المكتبات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دوائر المعارف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المطبوعات الدوريات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علم المتاحف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الصحافة والصحف والنشر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المجموعات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المخطوطات والكتب النادرة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327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جدول 2">
            <a:extLst>
              <a:ext uri="{FF2B5EF4-FFF2-40B4-BE49-F238E27FC236}">
                <a16:creationId xmlns:a16="http://schemas.microsoft.com/office/drawing/2014/main" id="{648CD055-9D07-4C6D-A943-25DD8AEF6758}"/>
              </a:ext>
            </a:extLst>
          </p:cNvPr>
          <p:cNvGraphicFramePr>
            <a:graphicFrameLocks noGrp="1"/>
          </p:cNvGraphicFramePr>
          <p:nvPr/>
        </p:nvGraphicFramePr>
        <p:xfrm>
          <a:off x="392383" y="2171082"/>
          <a:ext cx="3371233" cy="3352800"/>
        </p:xfrm>
        <a:graphic>
          <a:graphicData uri="http://schemas.openxmlformats.org/drawingml/2006/table">
            <a:tbl>
              <a:tblPr rtl="1" firstRow="1" bandRow="1">
                <a:effectLst>
                  <a:outerShdw blurRad="317500" dist="38100" dir="13500000" algn="br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663968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270726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25567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المعارف العامة  000 - 399</a:t>
                      </a:r>
                    </a:p>
                  </a:txBody>
                  <a:tcPr>
                    <a:solidFill>
                      <a:srgbClr val="06538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الببليوجرافيا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علوم المكتبات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دوائر المعارف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المطبوعات الدوريات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علم المتاحف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الصحافة والصحف والنشر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المجموعات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المخطوطات والكتب النادرة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graphicFrame>
        <p:nvGraphicFramePr>
          <p:cNvPr id="31" name="جدول 2">
            <a:extLst>
              <a:ext uri="{FF2B5EF4-FFF2-40B4-BE49-F238E27FC236}">
                <a16:creationId xmlns:a16="http://schemas.microsoft.com/office/drawing/2014/main" id="{37FD0F44-9EE4-40F7-83AE-1AB8D2E3D460}"/>
              </a:ext>
            </a:extLst>
          </p:cNvPr>
          <p:cNvGraphicFramePr>
            <a:graphicFrameLocks noGrp="1"/>
          </p:cNvGraphicFramePr>
          <p:nvPr/>
        </p:nvGraphicFramePr>
        <p:xfrm>
          <a:off x="8428384" y="2171082"/>
          <a:ext cx="3371233" cy="3352800"/>
        </p:xfrm>
        <a:graphic>
          <a:graphicData uri="http://schemas.openxmlformats.org/drawingml/2006/table">
            <a:tbl>
              <a:tblPr rtl="1" firstRow="1" bandRow="1">
                <a:effectLst>
                  <a:outerShdw blurRad="444500" dist="38100" algn="l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663968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270726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25567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الجغرافيا العامة  000 - 099</a:t>
                      </a:r>
                    </a:p>
                  </a:txBody>
                  <a:tcPr>
                    <a:solidFill>
                      <a:srgbClr val="64D0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الببليوجرافيا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علوم المكتبات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دوائر المعارف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المطبوعات الدوريات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علم المتاحف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الصحافة والصحف والنشر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المجموعات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المخطوطات والكتب النادرة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sp>
        <p:nvSpPr>
          <p:cNvPr id="24" name="عنوان 1">
            <a:extLst>
              <a:ext uri="{FF2B5EF4-FFF2-40B4-BE49-F238E27FC236}">
                <a16:creationId xmlns:a16="http://schemas.microsoft.com/office/drawing/2014/main" id="{FACBB5E8-0C60-40A0-87BC-C2BA0FFAF4F5}"/>
              </a:ext>
            </a:extLst>
          </p:cNvPr>
          <p:cNvSpPr txBox="1">
            <a:spLocks/>
          </p:cNvSpPr>
          <p:nvPr/>
        </p:nvSpPr>
        <p:spPr>
          <a:xfrm>
            <a:off x="1988330" y="353325"/>
            <a:ext cx="8215339" cy="585623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تصنيف ديوي العشري</a:t>
            </a:r>
          </a:p>
        </p:txBody>
      </p:sp>
      <p:graphicFrame>
        <p:nvGraphicFramePr>
          <p:cNvPr id="29" name="جدول 2">
            <a:extLst>
              <a:ext uri="{FF2B5EF4-FFF2-40B4-BE49-F238E27FC236}">
                <a16:creationId xmlns:a16="http://schemas.microsoft.com/office/drawing/2014/main" id="{A4D58BB0-7705-4E42-AA8B-355CACAEAE5D}"/>
              </a:ext>
            </a:extLst>
          </p:cNvPr>
          <p:cNvGraphicFramePr>
            <a:graphicFrameLocks noGrp="1"/>
          </p:cNvGraphicFramePr>
          <p:nvPr/>
        </p:nvGraphicFramePr>
        <p:xfrm>
          <a:off x="1615221" y="1866282"/>
          <a:ext cx="4173985" cy="3962400"/>
        </p:xfrm>
        <a:graphic>
          <a:graphicData uri="http://schemas.openxmlformats.org/drawingml/2006/table">
            <a:tbl>
              <a:tblPr rtl="1" firstRow="1" bandRow="1">
                <a:effectLst>
                  <a:outerShdw blurRad="317500" dist="38100" dir="13500000" algn="br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822070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335191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96000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المعارف العامة  200 - 299</a:t>
                      </a:r>
                    </a:p>
                  </a:txBody>
                  <a:tcPr>
                    <a:solidFill>
                      <a:srgbClr val="8B103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الببليوجرافيا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علوم المكتبات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دوائر المعارف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المطبوعات الدوريات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علم المتاحف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الصحافة والصحف والنشر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المجموعات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المخطوطات والكتب النادرة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graphicFrame>
        <p:nvGraphicFramePr>
          <p:cNvPr id="30" name="جدول 2">
            <a:extLst>
              <a:ext uri="{FF2B5EF4-FFF2-40B4-BE49-F238E27FC236}">
                <a16:creationId xmlns:a16="http://schemas.microsoft.com/office/drawing/2014/main" id="{0E0E5AEA-3B4A-4FB1-8228-412F99658C66}"/>
              </a:ext>
            </a:extLst>
          </p:cNvPr>
          <p:cNvGraphicFramePr>
            <a:graphicFrameLocks noGrp="1"/>
          </p:cNvGraphicFramePr>
          <p:nvPr/>
        </p:nvGraphicFramePr>
        <p:xfrm>
          <a:off x="6402794" y="1866282"/>
          <a:ext cx="4173985" cy="3962400"/>
        </p:xfrm>
        <a:graphic>
          <a:graphicData uri="http://schemas.openxmlformats.org/drawingml/2006/table">
            <a:tbl>
              <a:tblPr rtl="1" firstRow="1" bandRow="1">
                <a:effectLst>
                  <a:outerShdw blurRad="317500" dist="38100" dir="18900000" algn="bl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822070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335191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96000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المعارف العامة  000 - 099</a:t>
                      </a:r>
                    </a:p>
                  </a:txBody>
                  <a:tcPr>
                    <a:solidFill>
                      <a:srgbClr val="FE912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الببليوجرافيا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علوم المكتبات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دوائر المعارف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المطبوعات الدوريات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علم المتاحف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الصحافة والصحف والنشر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المجموعات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المخطوطات والكتب النادرة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graphicFrame>
        <p:nvGraphicFramePr>
          <p:cNvPr id="27" name="جدول 2">
            <a:extLst>
              <a:ext uri="{FF2B5EF4-FFF2-40B4-BE49-F238E27FC236}">
                <a16:creationId xmlns:a16="http://schemas.microsoft.com/office/drawing/2014/main" id="{25086EF4-6D4A-46CE-8F0F-0D337B0DB5DC}"/>
              </a:ext>
            </a:extLst>
          </p:cNvPr>
          <p:cNvGraphicFramePr>
            <a:graphicFrameLocks noGrp="1"/>
          </p:cNvGraphicFramePr>
          <p:nvPr/>
        </p:nvGraphicFramePr>
        <p:xfrm>
          <a:off x="3947605" y="1561482"/>
          <a:ext cx="4296791" cy="4572000"/>
        </p:xfrm>
        <a:graphic>
          <a:graphicData uri="http://schemas.openxmlformats.org/drawingml/2006/table">
            <a:tbl>
              <a:tblPr rtl="1" firstRow="1" bandRow="1">
                <a:effectLst>
                  <a:outerShdw blurRad="584200" dist="25400" dir="9360000" sx="108000" sy="108000" algn="t" rotWithShape="0">
                    <a:prstClr val="black">
                      <a:alpha val="43000"/>
                    </a:prstClr>
                  </a:outerShdw>
                </a:effectLst>
                <a:tableStyleId>{74C1A8A3-306A-4EB7-A6B1-4F7E0EB9C5D6}</a:tableStyleId>
              </a:tblPr>
              <a:tblGrid>
                <a:gridCol w="944876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335191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34071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الفلسفة وعلم النفس 100 - 199</a:t>
                      </a:r>
                    </a:p>
                  </a:txBody>
                  <a:tcPr>
                    <a:solidFill>
                      <a:srgbClr val="E3485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ما وراء الطبيعة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النظريات الميتافيزيقية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الظواهر الخارقة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المباحث الفلسفية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علم النفس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المنطق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علم الأخلاق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الفلسفة القديمة </a:t>
                      </a:r>
                      <a:r>
                        <a:rPr lang="ar-SA" sz="2000" dirty="0"/>
                        <a:t>.</a:t>
                      </a:r>
                      <a:r>
                        <a:rPr lang="ar-SA" sz="2000" dirty="0" err="1"/>
                        <a:t>الوسطية.الشرقية</a:t>
                      </a:r>
                      <a:endParaRPr lang="ar-S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الفلسفة الغربية الحديثة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327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جدول 2">
            <a:extLst>
              <a:ext uri="{FF2B5EF4-FFF2-40B4-BE49-F238E27FC236}">
                <a16:creationId xmlns:a16="http://schemas.microsoft.com/office/drawing/2014/main" id="{648CD055-9D07-4C6D-A943-25DD8AEF6758}"/>
              </a:ext>
            </a:extLst>
          </p:cNvPr>
          <p:cNvGraphicFramePr>
            <a:graphicFrameLocks noGrp="1"/>
          </p:cNvGraphicFramePr>
          <p:nvPr/>
        </p:nvGraphicFramePr>
        <p:xfrm>
          <a:off x="392383" y="2171082"/>
          <a:ext cx="3371233" cy="3352800"/>
        </p:xfrm>
        <a:graphic>
          <a:graphicData uri="http://schemas.openxmlformats.org/drawingml/2006/table">
            <a:tbl>
              <a:tblPr rtl="1" firstRow="1" bandRow="1">
                <a:effectLst>
                  <a:outerShdw blurRad="317500" dist="38100" dir="13500000" algn="br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663968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270726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25567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المعارف العامة  000 - 499</a:t>
                      </a:r>
                    </a:p>
                  </a:txBody>
                  <a:tcPr>
                    <a:solidFill>
                      <a:srgbClr val="34B2E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الببليوجرافيا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علوم المكتبات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دوائر المعارف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المطبوعات الدوريات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علم المتاحف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الصحافة والصحف والنشر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المجموعات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المخطوطات والكتب النادرة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graphicFrame>
        <p:nvGraphicFramePr>
          <p:cNvPr id="31" name="جدول 2">
            <a:extLst>
              <a:ext uri="{FF2B5EF4-FFF2-40B4-BE49-F238E27FC236}">
                <a16:creationId xmlns:a16="http://schemas.microsoft.com/office/drawing/2014/main" id="{37FD0F44-9EE4-40F7-83AE-1AB8D2E3D460}"/>
              </a:ext>
            </a:extLst>
          </p:cNvPr>
          <p:cNvGraphicFramePr>
            <a:graphicFrameLocks noGrp="1"/>
          </p:cNvGraphicFramePr>
          <p:nvPr/>
        </p:nvGraphicFramePr>
        <p:xfrm>
          <a:off x="8428384" y="2171082"/>
          <a:ext cx="3371233" cy="3352800"/>
        </p:xfrm>
        <a:graphic>
          <a:graphicData uri="http://schemas.openxmlformats.org/drawingml/2006/table">
            <a:tbl>
              <a:tblPr rtl="1" firstRow="1" bandRow="1">
                <a:effectLst>
                  <a:outerShdw blurRad="444500" dist="38100" algn="l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663968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270726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25567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المعارف العامة  000 - 099</a:t>
                      </a:r>
                    </a:p>
                  </a:txBody>
                  <a:tcPr>
                    <a:solidFill>
                      <a:srgbClr val="FE912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الببليوجرافيا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علوم المكتبات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دوائر المعارف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المطبوعات الدوريات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علم المتاحف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الصحافة والصحف والنشر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المجموعات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المخطوطات والكتب النادرة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sp>
        <p:nvSpPr>
          <p:cNvPr id="24" name="عنوان 1">
            <a:extLst>
              <a:ext uri="{FF2B5EF4-FFF2-40B4-BE49-F238E27FC236}">
                <a16:creationId xmlns:a16="http://schemas.microsoft.com/office/drawing/2014/main" id="{FACBB5E8-0C60-40A0-87BC-C2BA0FFAF4F5}"/>
              </a:ext>
            </a:extLst>
          </p:cNvPr>
          <p:cNvSpPr txBox="1">
            <a:spLocks/>
          </p:cNvSpPr>
          <p:nvPr/>
        </p:nvSpPr>
        <p:spPr>
          <a:xfrm>
            <a:off x="1988330" y="353325"/>
            <a:ext cx="8215339" cy="585623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تصنيف ديوي العشري</a:t>
            </a:r>
          </a:p>
        </p:txBody>
      </p:sp>
      <p:graphicFrame>
        <p:nvGraphicFramePr>
          <p:cNvPr id="29" name="جدول 2">
            <a:extLst>
              <a:ext uri="{FF2B5EF4-FFF2-40B4-BE49-F238E27FC236}">
                <a16:creationId xmlns:a16="http://schemas.microsoft.com/office/drawing/2014/main" id="{A4D58BB0-7705-4E42-AA8B-355CACAEAE5D}"/>
              </a:ext>
            </a:extLst>
          </p:cNvPr>
          <p:cNvGraphicFramePr>
            <a:graphicFrameLocks noGrp="1"/>
          </p:cNvGraphicFramePr>
          <p:nvPr/>
        </p:nvGraphicFramePr>
        <p:xfrm>
          <a:off x="1615221" y="1866282"/>
          <a:ext cx="4173985" cy="3962400"/>
        </p:xfrm>
        <a:graphic>
          <a:graphicData uri="http://schemas.openxmlformats.org/drawingml/2006/table">
            <a:tbl>
              <a:tblPr rtl="1" firstRow="1" bandRow="1">
                <a:effectLst>
                  <a:outerShdw blurRad="317500" dist="38100" dir="13500000" algn="br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822070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335191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96000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المعارف العامة  300 - 399</a:t>
                      </a:r>
                    </a:p>
                  </a:txBody>
                  <a:tcPr>
                    <a:solidFill>
                      <a:srgbClr val="06538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الببليوجرافيا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علوم المكتبات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دوائر المعارف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المطبوعات الدوريات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علم المتاحف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الصحافة والصحف والنشر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المجموعات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المخطوطات والكتب النادرة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graphicFrame>
        <p:nvGraphicFramePr>
          <p:cNvPr id="30" name="جدول 2">
            <a:extLst>
              <a:ext uri="{FF2B5EF4-FFF2-40B4-BE49-F238E27FC236}">
                <a16:creationId xmlns:a16="http://schemas.microsoft.com/office/drawing/2014/main" id="{0E0E5AEA-3B4A-4FB1-8228-412F99658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99251"/>
              </p:ext>
            </p:extLst>
          </p:nvPr>
        </p:nvGraphicFramePr>
        <p:xfrm>
          <a:off x="6402794" y="1866282"/>
          <a:ext cx="4173985" cy="3962400"/>
        </p:xfrm>
        <a:graphic>
          <a:graphicData uri="http://schemas.openxmlformats.org/drawingml/2006/table">
            <a:tbl>
              <a:tblPr rtl="1" firstRow="1" bandRow="1">
                <a:effectLst>
                  <a:outerShdw blurRad="317500" dist="38100" dir="18900000" algn="bl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822070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335191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96000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الفلسفة وعلم النفس000 - 099</a:t>
                      </a:r>
                    </a:p>
                  </a:txBody>
                  <a:tcPr>
                    <a:solidFill>
                      <a:srgbClr val="E3485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ما وراء الطبيعة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النظريات الميتافيزيقية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الظواهر الخارقة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المباحث الفلسفية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علم النفس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المنطق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علم الأخلاق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الفلسفة القديمة </a:t>
                      </a:r>
                      <a:r>
                        <a:rPr lang="ar-SA" sz="1800" dirty="0"/>
                        <a:t>.</a:t>
                      </a:r>
                      <a:r>
                        <a:rPr lang="ar-SA" sz="1800" dirty="0" err="1"/>
                        <a:t>الوسطية.الشرقية</a:t>
                      </a:r>
                      <a:endParaRPr lang="ar-S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الفلسفة الغربية الحديثة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graphicFrame>
        <p:nvGraphicFramePr>
          <p:cNvPr id="27" name="جدول 2">
            <a:extLst>
              <a:ext uri="{FF2B5EF4-FFF2-40B4-BE49-F238E27FC236}">
                <a16:creationId xmlns:a16="http://schemas.microsoft.com/office/drawing/2014/main" id="{25086EF4-6D4A-46CE-8F0F-0D337B0DB5DC}"/>
              </a:ext>
            </a:extLst>
          </p:cNvPr>
          <p:cNvGraphicFramePr>
            <a:graphicFrameLocks noGrp="1"/>
          </p:cNvGraphicFramePr>
          <p:nvPr/>
        </p:nvGraphicFramePr>
        <p:xfrm>
          <a:off x="3640810" y="1561482"/>
          <a:ext cx="4296791" cy="4511040"/>
        </p:xfrm>
        <a:graphic>
          <a:graphicData uri="http://schemas.openxmlformats.org/drawingml/2006/table">
            <a:tbl>
              <a:tblPr rtl="1" firstRow="1" bandRow="1">
                <a:effectLst>
                  <a:outerShdw blurRad="584200" dist="25400" dir="9360000" sx="108000" sy="108000" algn="t" rotWithShape="0">
                    <a:prstClr val="black">
                      <a:alpha val="43000"/>
                    </a:prstClr>
                  </a:outerShdw>
                </a:effectLst>
                <a:tableStyleId>{74C1A8A3-306A-4EB7-A6B1-4F7E0EB9C5D6}</a:tableStyleId>
              </a:tblPr>
              <a:tblGrid>
                <a:gridCol w="944876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335191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34071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العلوم الدينية 200 - 299</a:t>
                      </a:r>
                    </a:p>
                  </a:txBody>
                  <a:tcPr>
                    <a:solidFill>
                      <a:srgbClr val="8B103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الدين الإسلامي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القرآن الكريم وعلومه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الحديث وعلومه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أصول الفقه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الفقه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العقيدة الإسلامية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التصوف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الطوائف والفرق المسيحية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الديانات الأخرى والديانات المقارنة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361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جدول 2">
            <a:extLst>
              <a:ext uri="{FF2B5EF4-FFF2-40B4-BE49-F238E27FC236}">
                <a16:creationId xmlns:a16="http://schemas.microsoft.com/office/drawing/2014/main" id="{648CD055-9D07-4C6D-A943-25DD8AEF6758}"/>
              </a:ext>
            </a:extLst>
          </p:cNvPr>
          <p:cNvGraphicFramePr>
            <a:graphicFrameLocks noGrp="1"/>
          </p:cNvGraphicFramePr>
          <p:nvPr/>
        </p:nvGraphicFramePr>
        <p:xfrm>
          <a:off x="392383" y="2171082"/>
          <a:ext cx="3371233" cy="3352800"/>
        </p:xfrm>
        <a:graphic>
          <a:graphicData uri="http://schemas.openxmlformats.org/drawingml/2006/table">
            <a:tbl>
              <a:tblPr rtl="1" firstRow="1" bandRow="1">
                <a:effectLst>
                  <a:outerShdw blurRad="317500" dist="38100" dir="13500000" algn="br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663968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270726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25567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المعارف العامة  000 - 499</a:t>
                      </a:r>
                    </a:p>
                  </a:txBody>
                  <a:tcPr>
                    <a:solidFill>
                      <a:srgbClr val="64D0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الببليوجرافيا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علوم المكتبات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دوائر المعارف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المطبوعات الدوريات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علم المتاحف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الصحافة والصحف والنشر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المجموعات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المخطوطات والكتب النادرة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graphicFrame>
        <p:nvGraphicFramePr>
          <p:cNvPr id="31" name="جدول 2">
            <a:extLst>
              <a:ext uri="{FF2B5EF4-FFF2-40B4-BE49-F238E27FC236}">
                <a16:creationId xmlns:a16="http://schemas.microsoft.com/office/drawing/2014/main" id="{37FD0F44-9EE4-40F7-83AE-1AB8D2E3D460}"/>
              </a:ext>
            </a:extLst>
          </p:cNvPr>
          <p:cNvGraphicFramePr>
            <a:graphicFrameLocks noGrp="1"/>
          </p:cNvGraphicFramePr>
          <p:nvPr/>
        </p:nvGraphicFramePr>
        <p:xfrm>
          <a:off x="8428384" y="2171082"/>
          <a:ext cx="3371233" cy="3352800"/>
        </p:xfrm>
        <a:graphic>
          <a:graphicData uri="http://schemas.openxmlformats.org/drawingml/2006/table">
            <a:tbl>
              <a:tblPr rtl="1" firstRow="1" bandRow="1">
                <a:effectLst>
                  <a:outerShdw blurRad="444500" dist="38100" algn="l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663968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270726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25567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الفلسفة العامة  000 - 099</a:t>
                      </a:r>
                    </a:p>
                  </a:txBody>
                  <a:tcPr>
                    <a:solidFill>
                      <a:srgbClr val="E3485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الببليوجرافيا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علوم المكتبات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دوائر المعارف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المطبوعات الدوريات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علم المتاحف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الصحافة والصحف والنشر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المجموعات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المخطوطات والكتب النادرة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sp>
        <p:nvSpPr>
          <p:cNvPr id="24" name="عنوان 1">
            <a:extLst>
              <a:ext uri="{FF2B5EF4-FFF2-40B4-BE49-F238E27FC236}">
                <a16:creationId xmlns:a16="http://schemas.microsoft.com/office/drawing/2014/main" id="{FACBB5E8-0C60-40A0-87BC-C2BA0FFAF4F5}"/>
              </a:ext>
            </a:extLst>
          </p:cNvPr>
          <p:cNvSpPr txBox="1">
            <a:spLocks/>
          </p:cNvSpPr>
          <p:nvPr/>
        </p:nvSpPr>
        <p:spPr>
          <a:xfrm>
            <a:off x="1988330" y="353325"/>
            <a:ext cx="8215339" cy="585623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تصنيف ديوي العشري</a:t>
            </a:r>
          </a:p>
        </p:txBody>
      </p:sp>
      <p:graphicFrame>
        <p:nvGraphicFramePr>
          <p:cNvPr id="29" name="جدول 2">
            <a:extLst>
              <a:ext uri="{FF2B5EF4-FFF2-40B4-BE49-F238E27FC236}">
                <a16:creationId xmlns:a16="http://schemas.microsoft.com/office/drawing/2014/main" id="{A4D58BB0-7705-4E42-AA8B-355CACAEAE5D}"/>
              </a:ext>
            </a:extLst>
          </p:cNvPr>
          <p:cNvGraphicFramePr>
            <a:graphicFrameLocks noGrp="1"/>
          </p:cNvGraphicFramePr>
          <p:nvPr/>
        </p:nvGraphicFramePr>
        <p:xfrm>
          <a:off x="1615221" y="1866282"/>
          <a:ext cx="4173985" cy="3962400"/>
        </p:xfrm>
        <a:graphic>
          <a:graphicData uri="http://schemas.openxmlformats.org/drawingml/2006/table">
            <a:tbl>
              <a:tblPr rtl="1" firstRow="1" bandRow="1">
                <a:effectLst>
                  <a:outerShdw blurRad="317500" dist="38100" dir="13500000" algn="br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822070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335191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96000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المعارف العامة  400 - 499</a:t>
                      </a:r>
                    </a:p>
                  </a:txBody>
                  <a:tcPr>
                    <a:solidFill>
                      <a:srgbClr val="30B0E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الببليوجرافيا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علوم المكتبات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دوائر المعارف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المطبوعات الدوريات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علم المتاحف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الصحافة والصحف والنشر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المجموعات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المخطوطات والكتب النادرة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graphicFrame>
        <p:nvGraphicFramePr>
          <p:cNvPr id="30" name="جدول 2">
            <a:extLst>
              <a:ext uri="{FF2B5EF4-FFF2-40B4-BE49-F238E27FC236}">
                <a16:creationId xmlns:a16="http://schemas.microsoft.com/office/drawing/2014/main" id="{0E0E5AEA-3B4A-4FB1-8228-412F99658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12275"/>
              </p:ext>
            </p:extLst>
          </p:nvPr>
        </p:nvGraphicFramePr>
        <p:xfrm>
          <a:off x="6402794" y="1866282"/>
          <a:ext cx="4173985" cy="3962160"/>
        </p:xfrm>
        <a:graphic>
          <a:graphicData uri="http://schemas.openxmlformats.org/drawingml/2006/table">
            <a:tbl>
              <a:tblPr rtl="1" firstRow="1" bandRow="1">
                <a:effectLst>
                  <a:outerShdw blurRad="317500" dist="38100" dir="18900000" algn="bl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822070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335191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96000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العلوم الدينية  200 - 099</a:t>
                      </a:r>
                    </a:p>
                  </a:txBody>
                  <a:tcPr>
                    <a:solidFill>
                      <a:srgbClr val="8B103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الدين الإسلامي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القرآن الكريم وعلومه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الحديث وعلومه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أصول الفقه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الفقه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العقيدة الإسلامية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التصوف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الطوائف والفرق المسيحية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الديانات الأخرى والديانات المقارنة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graphicFrame>
        <p:nvGraphicFramePr>
          <p:cNvPr id="27" name="جدول 2">
            <a:extLst>
              <a:ext uri="{FF2B5EF4-FFF2-40B4-BE49-F238E27FC236}">
                <a16:creationId xmlns:a16="http://schemas.microsoft.com/office/drawing/2014/main" id="{25086EF4-6D4A-46CE-8F0F-0D337B0DB5DC}"/>
              </a:ext>
            </a:extLst>
          </p:cNvPr>
          <p:cNvGraphicFramePr>
            <a:graphicFrameLocks noGrp="1"/>
          </p:cNvGraphicFramePr>
          <p:nvPr/>
        </p:nvGraphicFramePr>
        <p:xfrm>
          <a:off x="3947603" y="1561482"/>
          <a:ext cx="4296791" cy="4572000"/>
        </p:xfrm>
        <a:graphic>
          <a:graphicData uri="http://schemas.openxmlformats.org/drawingml/2006/table">
            <a:tbl>
              <a:tblPr rtl="1" firstRow="1" bandRow="1">
                <a:effectLst>
                  <a:outerShdw blurRad="584200" dist="25400" dir="9360000" sx="108000" sy="108000" algn="t" rotWithShape="0">
                    <a:prstClr val="black">
                      <a:alpha val="43000"/>
                    </a:prstClr>
                  </a:outerShdw>
                </a:effectLst>
                <a:tableStyleId>{74C1A8A3-306A-4EB7-A6B1-4F7E0EB9C5D6}</a:tableStyleId>
              </a:tblPr>
              <a:tblGrid>
                <a:gridCol w="944876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335191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34071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العلوم الاجتماعية 300 - 399</a:t>
                      </a:r>
                    </a:p>
                  </a:txBody>
                  <a:tcPr>
                    <a:solidFill>
                      <a:srgbClr val="06538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الإحصاء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العلوم السياسية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الاقتصاد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القانون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الإدارة العامة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المشاكل والخدمة الاجتماعية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التربية والتعليم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التجارة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العادات والتقاليد </a:t>
                      </a:r>
                      <a:r>
                        <a:rPr lang="ar-SA" sz="2400" dirty="0" err="1"/>
                        <a:t>والفلكور</a:t>
                      </a:r>
                      <a:endParaRPr lang="ar-S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538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جدول 2">
            <a:extLst>
              <a:ext uri="{FF2B5EF4-FFF2-40B4-BE49-F238E27FC236}">
                <a16:creationId xmlns:a16="http://schemas.microsoft.com/office/drawing/2014/main" id="{648CD055-9D07-4C6D-A943-25DD8AEF6758}"/>
              </a:ext>
            </a:extLst>
          </p:cNvPr>
          <p:cNvGraphicFramePr>
            <a:graphicFrameLocks noGrp="1"/>
          </p:cNvGraphicFramePr>
          <p:nvPr/>
        </p:nvGraphicFramePr>
        <p:xfrm>
          <a:off x="392383" y="2171082"/>
          <a:ext cx="3371233" cy="3352800"/>
        </p:xfrm>
        <a:graphic>
          <a:graphicData uri="http://schemas.openxmlformats.org/drawingml/2006/table">
            <a:tbl>
              <a:tblPr rtl="1" firstRow="1" bandRow="1">
                <a:effectLst>
                  <a:outerShdw blurRad="317500" dist="38100" dir="13500000" algn="br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663968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270726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25567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المعارف العامة  000 - 699</a:t>
                      </a:r>
                    </a:p>
                  </a:txBody>
                  <a:tcPr>
                    <a:solidFill>
                      <a:srgbClr val="FE912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الببليوجرافيا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علوم المكتبات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دوائر المعارف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المطبوعات الدوريات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علم المتاحف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الصحافة والصحف والنشر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المجموعات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المخطوطات والكتب النادرة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graphicFrame>
        <p:nvGraphicFramePr>
          <p:cNvPr id="31" name="جدول 2">
            <a:extLst>
              <a:ext uri="{FF2B5EF4-FFF2-40B4-BE49-F238E27FC236}">
                <a16:creationId xmlns:a16="http://schemas.microsoft.com/office/drawing/2014/main" id="{37FD0F44-9EE4-40F7-83AE-1AB8D2E3D460}"/>
              </a:ext>
            </a:extLst>
          </p:cNvPr>
          <p:cNvGraphicFramePr>
            <a:graphicFrameLocks noGrp="1"/>
          </p:cNvGraphicFramePr>
          <p:nvPr/>
        </p:nvGraphicFramePr>
        <p:xfrm>
          <a:off x="8428384" y="2171082"/>
          <a:ext cx="3371233" cy="3352800"/>
        </p:xfrm>
        <a:graphic>
          <a:graphicData uri="http://schemas.openxmlformats.org/drawingml/2006/table">
            <a:tbl>
              <a:tblPr rtl="1" firstRow="1" bandRow="1">
                <a:effectLst>
                  <a:outerShdw blurRad="444500" dist="38100" algn="l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663968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270726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25567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العلوم العامة  000 - 099</a:t>
                      </a:r>
                    </a:p>
                  </a:txBody>
                  <a:tcPr>
                    <a:solidFill>
                      <a:srgbClr val="8B103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الببليوجرافيا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علوم المكتبات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دوائر المعارف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المطبوعات الدوريات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علم المتاحف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الصحافة والصحف والنشر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المجموعات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المخطوطات والكتب النادرة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sp>
        <p:nvSpPr>
          <p:cNvPr id="24" name="عنوان 1">
            <a:extLst>
              <a:ext uri="{FF2B5EF4-FFF2-40B4-BE49-F238E27FC236}">
                <a16:creationId xmlns:a16="http://schemas.microsoft.com/office/drawing/2014/main" id="{FACBB5E8-0C60-40A0-87BC-C2BA0FFAF4F5}"/>
              </a:ext>
            </a:extLst>
          </p:cNvPr>
          <p:cNvSpPr txBox="1">
            <a:spLocks/>
          </p:cNvSpPr>
          <p:nvPr/>
        </p:nvSpPr>
        <p:spPr>
          <a:xfrm>
            <a:off x="1988330" y="353325"/>
            <a:ext cx="8215339" cy="585623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تصنيف ديوي العشري</a:t>
            </a:r>
          </a:p>
        </p:txBody>
      </p:sp>
      <p:graphicFrame>
        <p:nvGraphicFramePr>
          <p:cNvPr id="29" name="جدول 2">
            <a:extLst>
              <a:ext uri="{FF2B5EF4-FFF2-40B4-BE49-F238E27FC236}">
                <a16:creationId xmlns:a16="http://schemas.microsoft.com/office/drawing/2014/main" id="{A4D58BB0-7705-4E42-AA8B-355CACAEAE5D}"/>
              </a:ext>
            </a:extLst>
          </p:cNvPr>
          <p:cNvGraphicFramePr>
            <a:graphicFrameLocks noGrp="1"/>
          </p:cNvGraphicFramePr>
          <p:nvPr/>
        </p:nvGraphicFramePr>
        <p:xfrm>
          <a:off x="1615221" y="1866282"/>
          <a:ext cx="4173985" cy="3962400"/>
        </p:xfrm>
        <a:graphic>
          <a:graphicData uri="http://schemas.openxmlformats.org/drawingml/2006/table">
            <a:tbl>
              <a:tblPr rtl="1" firstRow="1" bandRow="1">
                <a:effectLst>
                  <a:outerShdw blurRad="317500" dist="38100" dir="13500000" algn="br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822070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335191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96000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المعارف العامة  500 - 599</a:t>
                      </a:r>
                    </a:p>
                  </a:txBody>
                  <a:tcPr>
                    <a:solidFill>
                      <a:srgbClr val="64D0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الببليوجرافيا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علوم المكتبات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دوائر المعارف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المطبوعات الدوريات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علم المتاحف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الصحافة والصحف والنشر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المجموعات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المخطوطات والكتب النادرة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graphicFrame>
        <p:nvGraphicFramePr>
          <p:cNvPr id="30" name="جدول 2">
            <a:extLst>
              <a:ext uri="{FF2B5EF4-FFF2-40B4-BE49-F238E27FC236}">
                <a16:creationId xmlns:a16="http://schemas.microsoft.com/office/drawing/2014/main" id="{0E0E5AEA-3B4A-4FB1-8228-412F99658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880637"/>
              </p:ext>
            </p:extLst>
          </p:nvPr>
        </p:nvGraphicFramePr>
        <p:xfrm>
          <a:off x="6402794" y="1866282"/>
          <a:ext cx="4173985" cy="3962400"/>
        </p:xfrm>
        <a:graphic>
          <a:graphicData uri="http://schemas.openxmlformats.org/drawingml/2006/table">
            <a:tbl>
              <a:tblPr rtl="1" firstRow="1" bandRow="1">
                <a:effectLst>
                  <a:outerShdw blurRad="317500" dist="38100" dir="18900000" algn="bl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822070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335191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96000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العلوم الاجتماعية 300 - 099</a:t>
                      </a:r>
                    </a:p>
                  </a:txBody>
                  <a:tcPr>
                    <a:solidFill>
                      <a:srgbClr val="06538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الإحصاء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العلوم السياسية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الاقتصاد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القانون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الإدارة العامة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المشاكل والخدمة الاجتماعية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التربية والتعليم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التجارة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العادات والتقاليد </a:t>
                      </a:r>
                      <a:r>
                        <a:rPr lang="ar-SA" sz="2000" dirty="0" err="1"/>
                        <a:t>والفلكور</a:t>
                      </a:r>
                      <a:endParaRPr lang="ar-S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graphicFrame>
        <p:nvGraphicFramePr>
          <p:cNvPr id="27" name="جدول 2">
            <a:extLst>
              <a:ext uri="{FF2B5EF4-FFF2-40B4-BE49-F238E27FC236}">
                <a16:creationId xmlns:a16="http://schemas.microsoft.com/office/drawing/2014/main" id="{25086EF4-6D4A-46CE-8F0F-0D337B0DB5DC}"/>
              </a:ext>
            </a:extLst>
          </p:cNvPr>
          <p:cNvGraphicFramePr>
            <a:graphicFrameLocks noGrp="1"/>
          </p:cNvGraphicFramePr>
          <p:nvPr/>
        </p:nvGraphicFramePr>
        <p:xfrm>
          <a:off x="3640810" y="1561482"/>
          <a:ext cx="4296791" cy="4572000"/>
        </p:xfrm>
        <a:graphic>
          <a:graphicData uri="http://schemas.openxmlformats.org/drawingml/2006/table">
            <a:tbl>
              <a:tblPr rtl="1" firstRow="1" bandRow="1">
                <a:effectLst>
                  <a:outerShdw blurRad="584200" dist="25400" dir="9360000" sx="108000" sy="108000" algn="t" rotWithShape="0">
                    <a:prstClr val="black">
                      <a:alpha val="43000"/>
                    </a:prstClr>
                  </a:outerShdw>
                </a:effectLst>
                <a:tableStyleId>{74C1A8A3-306A-4EB7-A6B1-4F7E0EB9C5D6}</a:tableStyleId>
              </a:tblPr>
              <a:tblGrid>
                <a:gridCol w="944876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335191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34071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اللغات 400 - 499</a:t>
                      </a:r>
                    </a:p>
                  </a:txBody>
                  <a:tcPr>
                    <a:solidFill>
                      <a:srgbClr val="30B0E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اللغة العربية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اللغة الإنجليزية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اللغة الألمانية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اللغة الفرنسية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اللغة الإيطالية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اللغة الاسبانية ، البرتغالية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اللغة اللاتينية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اللغة اليونانية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اللغات الأخرى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267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صورة 16">
            <a:extLst>
              <a:ext uri="{FF2B5EF4-FFF2-40B4-BE49-F238E27FC236}">
                <a16:creationId xmlns:a16="http://schemas.microsoft.com/office/drawing/2014/main" id="{B16163F0-93B3-436E-80AF-D5FC66628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533" y="1752668"/>
            <a:ext cx="4444908" cy="4444908"/>
          </a:xfrm>
          <a:prstGeom prst="rect">
            <a:avLst/>
          </a:prstGeom>
        </p:spPr>
      </p:pic>
      <p:grpSp>
        <p:nvGrpSpPr>
          <p:cNvPr id="18" name="مجموعة 17">
            <a:extLst>
              <a:ext uri="{FF2B5EF4-FFF2-40B4-BE49-F238E27FC236}">
                <a16:creationId xmlns:a16="http://schemas.microsoft.com/office/drawing/2014/main" id="{0255C41C-A34A-4531-B87A-E8DBB92D13C0}"/>
              </a:ext>
            </a:extLst>
          </p:cNvPr>
          <p:cNvGrpSpPr/>
          <p:nvPr/>
        </p:nvGrpSpPr>
        <p:grpSpPr>
          <a:xfrm>
            <a:off x="2985815" y="217429"/>
            <a:ext cx="5997790" cy="1876590"/>
            <a:chOff x="7060639" y="467249"/>
            <a:chExt cx="5997790" cy="1876590"/>
          </a:xfrm>
        </p:grpSpPr>
        <p:grpSp>
          <p:nvGrpSpPr>
            <p:cNvPr id="19" name="مجموعة 18">
              <a:extLst>
                <a:ext uri="{FF2B5EF4-FFF2-40B4-BE49-F238E27FC236}">
                  <a16:creationId xmlns:a16="http://schemas.microsoft.com/office/drawing/2014/main" id="{0D8F0DA0-4476-442B-8B90-CD690FA69B91}"/>
                </a:ext>
              </a:extLst>
            </p:cNvPr>
            <p:cNvGrpSpPr/>
            <p:nvPr/>
          </p:nvGrpSpPr>
          <p:grpSpPr>
            <a:xfrm>
              <a:off x="7060639" y="467249"/>
              <a:ext cx="5997790" cy="1754274"/>
              <a:chOff x="7050591" y="419519"/>
              <a:chExt cx="5997790" cy="1754274"/>
            </a:xfrm>
          </p:grpSpPr>
          <p:cxnSp>
            <p:nvCxnSpPr>
              <p:cNvPr id="22" name="رابط مستقيم 21">
                <a:extLst>
                  <a:ext uri="{FF2B5EF4-FFF2-40B4-BE49-F238E27FC236}">
                    <a16:creationId xmlns:a16="http://schemas.microsoft.com/office/drawing/2014/main" id="{BD2053AD-1052-46F9-938E-8EF3E81436CF}"/>
                  </a:ext>
                </a:extLst>
              </p:cNvPr>
              <p:cNvCxnSpPr/>
              <p:nvPr/>
            </p:nvCxnSpPr>
            <p:spPr>
              <a:xfrm flipH="1">
                <a:off x="11075940" y="669891"/>
                <a:ext cx="462224" cy="1487155"/>
              </a:xfrm>
              <a:prstGeom prst="line">
                <a:avLst/>
              </a:prstGeom>
              <a:ln w="38100">
                <a:solidFill>
                  <a:srgbClr val="8A0D3B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رابط مستقيم 22">
                <a:extLst>
                  <a:ext uri="{FF2B5EF4-FFF2-40B4-BE49-F238E27FC236}">
                    <a16:creationId xmlns:a16="http://schemas.microsoft.com/office/drawing/2014/main" id="{B31E6B49-83E3-4C05-813D-E34CBEEE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0808" y="669891"/>
                <a:ext cx="654818" cy="1503902"/>
              </a:xfrm>
              <a:prstGeom prst="line">
                <a:avLst/>
              </a:prstGeom>
              <a:ln w="38100">
                <a:solidFill>
                  <a:srgbClr val="8A0D3B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قوس 23">
                <a:extLst>
                  <a:ext uri="{FF2B5EF4-FFF2-40B4-BE49-F238E27FC236}">
                    <a16:creationId xmlns:a16="http://schemas.microsoft.com/office/drawing/2014/main" id="{0BDF205F-DF56-493E-B3AC-084CF701E4FE}"/>
                  </a:ext>
                </a:extLst>
              </p:cNvPr>
              <p:cNvSpPr/>
              <p:nvPr/>
            </p:nvSpPr>
            <p:spPr>
              <a:xfrm>
                <a:off x="7050591" y="419519"/>
                <a:ext cx="4487573" cy="462224"/>
              </a:xfrm>
              <a:prstGeom prst="arc">
                <a:avLst>
                  <a:gd name="adj1" fmla="val 20734158"/>
                  <a:gd name="adj2" fmla="val 43828"/>
                </a:avLst>
              </a:prstGeom>
              <a:ln w="38100">
                <a:solidFill>
                  <a:srgbClr val="8A0D3B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" name="قوس 24">
                <a:extLst>
                  <a:ext uri="{FF2B5EF4-FFF2-40B4-BE49-F238E27FC236}">
                    <a16:creationId xmlns:a16="http://schemas.microsoft.com/office/drawing/2014/main" id="{0C56D17E-85C7-4C52-A41D-47FA85EB1ADE}"/>
                  </a:ext>
                </a:extLst>
              </p:cNvPr>
              <p:cNvSpPr/>
              <p:nvPr/>
            </p:nvSpPr>
            <p:spPr>
              <a:xfrm flipH="1">
                <a:off x="8560808" y="427055"/>
                <a:ext cx="4487573" cy="462224"/>
              </a:xfrm>
              <a:prstGeom prst="arc">
                <a:avLst>
                  <a:gd name="adj1" fmla="val 20506564"/>
                  <a:gd name="adj2" fmla="val 43828"/>
                </a:avLst>
              </a:prstGeom>
              <a:ln w="38100">
                <a:solidFill>
                  <a:srgbClr val="8A0D3B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6" name="شكل حر: شكل 25">
                <a:extLst>
                  <a:ext uri="{FF2B5EF4-FFF2-40B4-BE49-F238E27FC236}">
                    <a16:creationId xmlns:a16="http://schemas.microsoft.com/office/drawing/2014/main" id="{2E4628C7-E8F8-4490-989B-90C05F0988E4}"/>
                  </a:ext>
                </a:extLst>
              </p:cNvPr>
              <p:cNvSpPr/>
              <p:nvPr/>
            </p:nvSpPr>
            <p:spPr>
              <a:xfrm>
                <a:off x="9206262" y="2062766"/>
                <a:ext cx="1879042" cy="108071"/>
              </a:xfrm>
              <a:custGeom>
                <a:avLst/>
                <a:gdLst>
                  <a:gd name="connsiteX0" fmla="*/ 0 w 1879042"/>
                  <a:gd name="connsiteY0" fmla="*/ 98023 h 108071"/>
                  <a:gd name="connsiteX1" fmla="*/ 221064 w 1879042"/>
                  <a:gd name="connsiteY1" fmla="*/ 57829 h 108071"/>
                  <a:gd name="connsiteX2" fmla="*/ 673240 w 1879042"/>
                  <a:gd name="connsiteY2" fmla="*/ 7587 h 108071"/>
                  <a:gd name="connsiteX3" fmla="*/ 1185706 w 1879042"/>
                  <a:gd name="connsiteY3" fmla="*/ 7587 h 108071"/>
                  <a:gd name="connsiteX4" fmla="*/ 1738365 w 1879042"/>
                  <a:gd name="connsiteY4" fmla="*/ 77926 h 108071"/>
                  <a:gd name="connsiteX5" fmla="*/ 1879042 w 1879042"/>
                  <a:gd name="connsiteY5" fmla="*/ 108071 h 108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9042" h="108071">
                    <a:moveTo>
                      <a:pt x="0" y="98023"/>
                    </a:moveTo>
                    <a:cubicBezTo>
                      <a:pt x="54428" y="85462"/>
                      <a:pt x="108857" y="72902"/>
                      <a:pt x="221064" y="57829"/>
                    </a:cubicBezTo>
                    <a:cubicBezTo>
                      <a:pt x="333271" y="42756"/>
                      <a:pt x="512466" y="15961"/>
                      <a:pt x="673240" y="7587"/>
                    </a:cubicBezTo>
                    <a:cubicBezTo>
                      <a:pt x="834014" y="-787"/>
                      <a:pt x="1008185" y="-4136"/>
                      <a:pt x="1185706" y="7587"/>
                    </a:cubicBezTo>
                    <a:cubicBezTo>
                      <a:pt x="1363227" y="19310"/>
                      <a:pt x="1622809" y="61179"/>
                      <a:pt x="1738365" y="77926"/>
                    </a:cubicBezTo>
                    <a:cubicBezTo>
                      <a:pt x="1853921" y="94673"/>
                      <a:pt x="1866481" y="101372"/>
                      <a:pt x="1879042" y="108071"/>
                    </a:cubicBezTo>
                  </a:path>
                </a:pathLst>
              </a:custGeom>
              <a:ln w="38100">
                <a:solidFill>
                  <a:srgbClr val="8A0D3B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شكل حر: شكل 19">
              <a:extLst>
                <a:ext uri="{FF2B5EF4-FFF2-40B4-BE49-F238E27FC236}">
                  <a16:creationId xmlns:a16="http://schemas.microsoft.com/office/drawing/2014/main" id="{B7DC7114-0F33-4546-9CFA-4F75F3A2E8BA}"/>
                </a:ext>
              </a:extLst>
            </p:cNvPr>
            <p:cNvSpPr/>
            <p:nvPr/>
          </p:nvSpPr>
          <p:spPr>
            <a:xfrm>
              <a:off x="9113855" y="1853426"/>
              <a:ext cx="2059912" cy="121417"/>
            </a:xfrm>
            <a:custGeom>
              <a:avLst/>
              <a:gdLst>
                <a:gd name="connsiteX0" fmla="*/ 0 w 1879042"/>
                <a:gd name="connsiteY0" fmla="*/ 98023 h 108071"/>
                <a:gd name="connsiteX1" fmla="*/ 221064 w 1879042"/>
                <a:gd name="connsiteY1" fmla="*/ 57829 h 108071"/>
                <a:gd name="connsiteX2" fmla="*/ 673240 w 1879042"/>
                <a:gd name="connsiteY2" fmla="*/ 7587 h 108071"/>
                <a:gd name="connsiteX3" fmla="*/ 1185706 w 1879042"/>
                <a:gd name="connsiteY3" fmla="*/ 7587 h 108071"/>
                <a:gd name="connsiteX4" fmla="*/ 1738365 w 1879042"/>
                <a:gd name="connsiteY4" fmla="*/ 77926 h 108071"/>
                <a:gd name="connsiteX5" fmla="*/ 1879042 w 1879042"/>
                <a:gd name="connsiteY5" fmla="*/ 108071 h 108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9042" h="108071">
                  <a:moveTo>
                    <a:pt x="0" y="98023"/>
                  </a:moveTo>
                  <a:cubicBezTo>
                    <a:pt x="54428" y="85462"/>
                    <a:pt x="108857" y="72902"/>
                    <a:pt x="221064" y="57829"/>
                  </a:cubicBezTo>
                  <a:cubicBezTo>
                    <a:pt x="333271" y="42756"/>
                    <a:pt x="512466" y="15961"/>
                    <a:pt x="673240" y="7587"/>
                  </a:cubicBezTo>
                  <a:cubicBezTo>
                    <a:pt x="834014" y="-787"/>
                    <a:pt x="1008185" y="-4136"/>
                    <a:pt x="1185706" y="7587"/>
                  </a:cubicBezTo>
                  <a:cubicBezTo>
                    <a:pt x="1363227" y="19310"/>
                    <a:pt x="1622809" y="61179"/>
                    <a:pt x="1738365" y="77926"/>
                  </a:cubicBezTo>
                  <a:cubicBezTo>
                    <a:pt x="1853921" y="94673"/>
                    <a:pt x="1866481" y="101372"/>
                    <a:pt x="1879042" y="108071"/>
                  </a:cubicBezTo>
                </a:path>
              </a:pathLst>
            </a:custGeom>
            <a:ln w="38100">
              <a:solidFill>
                <a:srgbClr val="8A0D3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" name="مثلث متساوي الساقين 20">
              <a:extLst>
                <a:ext uri="{FF2B5EF4-FFF2-40B4-BE49-F238E27FC236}">
                  <a16:creationId xmlns:a16="http://schemas.microsoft.com/office/drawing/2014/main" id="{B03DB42B-3C25-4622-9E8D-4376D9D2B907}"/>
                </a:ext>
              </a:extLst>
            </p:cNvPr>
            <p:cNvSpPr/>
            <p:nvPr/>
          </p:nvSpPr>
          <p:spPr>
            <a:xfrm rot="10800000">
              <a:off x="9957228" y="2104626"/>
              <a:ext cx="373166" cy="239213"/>
            </a:xfrm>
            <a:prstGeom prst="triangle">
              <a:avLst/>
            </a:prstGeom>
            <a:solidFill>
              <a:srgbClr val="7B002C"/>
            </a:solidFill>
            <a:ln w="38100">
              <a:solidFill>
                <a:srgbClr val="8A0D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27" name="مجموعة 26">
            <a:extLst>
              <a:ext uri="{FF2B5EF4-FFF2-40B4-BE49-F238E27FC236}">
                <a16:creationId xmlns:a16="http://schemas.microsoft.com/office/drawing/2014/main" id="{BB7AF26D-B581-479E-ACAA-BF514DE0DFE7}"/>
              </a:ext>
            </a:extLst>
          </p:cNvPr>
          <p:cNvGrpSpPr/>
          <p:nvPr/>
        </p:nvGrpSpPr>
        <p:grpSpPr>
          <a:xfrm rot="2528529">
            <a:off x="5317263" y="1096715"/>
            <a:ext cx="5997790" cy="1876590"/>
            <a:chOff x="7060639" y="467249"/>
            <a:chExt cx="5997790" cy="1876590"/>
          </a:xfrm>
        </p:grpSpPr>
        <p:grpSp>
          <p:nvGrpSpPr>
            <p:cNvPr id="28" name="مجموعة 27">
              <a:extLst>
                <a:ext uri="{FF2B5EF4-FFF2-40B4-BE49-F238E27FC236}">
                  <a16:creationId xmlns:a16="http://schemas.microsoft.com/office/drawing/2014/main" id="{FFF8760F-54C1-461B-9A50-AA4FE732CF28}"/>
                </a:ext>
              </a:extLst>
            </p:cNvPr>
            <p:cNvGrpSpPr/>
            <p:nvPr/>
          </p:nvGrpSpPr>
          <p:grpSpPr>
            <a:xfrm>
              <a:off x="7060639" y="467249"/>
              <a:ext cx="5997790" cy="1754274"/>
              <a:chOff x="7050591" y="419519"/>
              <a:chExt cx="5997790" cy="1754274"/>
            </a:xfrm>
          </p:grpSpPr>
          <p:cxnSp>
            <p:nvCxnSpPr>
              <p:cNvPr id="31" name="رابط مستقيم 30">
                <a:extLst>
                  <a:ext uri="{FF2B5EF4-FFF2-40B4-BE49-F238E27FC236}">
                    <a16:creationId xmlns:a16="http://schemas.microsoft.com/office/drawing/2014/main" id="{D3C6512B-5441-437B-A131-2F84BBC5E742}"/>
                  </a:ext>
                </a:extLst>
              </p:cNvPr>
              <p:cNvCxnSpPr/>
              <p:nvPr/>
            </p:nvCxnSpPr>
            <p:spPr>
              <a:xfrm flipH="1">
                <a:off x="11075940" y="669891"/>
                <a:ext cx="462224" cy="1487155"/>
              </a:xfrm>
              <a:prstGeom prst="line">
                <a:avLst/>
              </a:prstGeom>
              <a:ln w="57150">
                <a:solidFill>
                  <a:srgbClr val="E96F7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رابط مستقيم 31">
                <a:extLst>
                  <a:ext uri="{FF2B5EF4-FFF2-40B4-BE49-F238E27FC236}">
                    <a16:creationId xmlns:a16="http://schemas.microsoft.com/office/drawing/2014/main" id="{B0B3D38E-F8C6-4C1B-8E80-F6AC1EFED1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0808" y="669891"/>
                <a:ext cx="654818" cy="1503902"/>
              </a:xfrm>
              <a:prstGeom prst="line">
                <a:avLst/>
              </a:prstGeom>
              <a:ln w="57150">
                <a:solidFill>
                  <a:srgbClr val="E96F7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قوس 32">
                <a:extLst>
                  <a:ext uri="{FF2B5EF4-FFF2-40B4-BE49-F238E27FC236}">
                    <a16:creationId xmlns:a16="http://schemas.microsoft.com/office/drawing/2014/main" id="{F6265AF1-B4A7-4558-990F-09242A434ABF}"/>
                  </a:ext>
                </a:extLst>
              </p:cNvPr>
              <p:cNvSpPr/>
              <p:nvPr/>
            </p:nvSpPr>
            <p:spPr>
              <a:xfrm>
                <a:off x="7050591" y="419519"/>
                <a:ext cx="4487573" cy="462224"/>
              </a:xfrm>
              <a:prstGeom prst="arc">
                <a:avLst>
                  <a:gd name="adj1" fmla="val 20734158"/>
                  <a:gd name="adj2" fmla="val 43828"/>
                </a:avLst>
              </a:prstGeom>
              <a:ln w="57150">
                <a:solidFill>
                  <a:srgbClr val="E96F7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" name="قوس 33">
                <a:extLst>
                  <a:ext uri="{FF2B5EF4-FFF2-40B4-BE49-F238E27FC236}">
                    <a16:creationId xmlns:a16="http://schemas.microsoft.com/office/drawing/2014/main" id="{3013C986-9405-46D4-BAF4-162D7AE838DD}"/>
                  </a:ext>
                </a:extLst>
              </p:cNvPr>
              <p:cNvSpPr/>
              <p:nvPr/>
            </p:nvSpPr>
            <p:spPr>
              <a:xfrm flipH="1">
                <a:off x="8560808" y="427055"/>
                <a:ext cx="4487573" cy="462224"/>
              </a:xfrm>
              <a:prstGeom prst="arc">
                <a:avLst>
                  <a:gd name="adj1" fmla="val 20506564"/>
                  <a:gd name="adj2" fmla="val 43828"/>
                </a:avLst>
              </a:prstGeom>
              <a:ln w="57150">
                <a:solidFill>
                  <a:srgbClr val="E96F7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" name="شكل حر: شكل 34">
                <a:extLst>
                  <a:ext uri="{FF2B5EF4-FFF2-40B4-BE49-F238E27FC236}">
                    <a16:creationId xmlns:a16="http://schemas.microsoft.com/office/drawing/2014/main" id="{0AC7F5C6-2937-45FB-AD8D-E8A063755AD6}"/>
                  </a:ext>
                </a:extLst>
              </p:cNvPr>
              <p:cNvSpPr/>
              <p:nvPr/>
            </p:nvSpPr>
            <p:spPr>
              <a:xfrm>
                <a:off x="9206262" y="2062766"/>
                <a:ext cx="1879042" cy="108071"/>
              </a:xfrm>
              <a:custGeom>
                <a:avLst/>
                <a:gdLst>
                  <a:gd name="connsiteX0" fmla="*/ 0 w 1879042"/>
                  <a:gd name="connsiteY0" fmla="*/ 98023 h 108071"/>
                  <a:gd name="connsiteX1" fmla="*/ 221064 w 1879042"/>
                  <a:gd name="connsiteY1" fmla="*/ 57829 h 108071"/>
                  <a:gd name="connsiteX2" fmla="*/ 673240 w 1879042"/>
                  <a:gd name="connsiteY2" fmla="*/ 7587 h 108071"/>
                  <a:gd name="connsiteX3" fmla="*/ 1185706 w 1879042"/>
                  <a:gd name="connsiteY3" fmla="*/ 7587 h 108071"/>
                  <a:gd name="connsiteX4" fmla="*/ 1738365 w 1879042"/>
                  <a:gd name="connsiteY4" fmla="*/ 77926 h 108071"/>
                  <a:gd name="connsiteX5" fmla="*/ 1879042 w 1879042"/>
                  <a:gd name="connsiteY5" fmla="*/ 108071 h 108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9042" h="108071">
                    <a:moveTo>
                      <a:pt x="0" y="98023"/>
                    </a:moveTo>
                    <a:cubicBezTo>
                      <a:pt x="54428" y="85462"/>
                      <a:pt x="108857" y="72902"/>
                      <a:pt x="221064" y="57829"/>
                    </a:cubicBezTo>
                    <a:cubicBezTo>
                      <a:pt x="333271" y="42756"/>
                      <a:pt x="512466" y="15961"/>
                      <a:pt x="673240" y="7587"/>
                    </a:cubicBezTo>
                    <a:cubicBezTo>
                      <a:pt x="834014" y="-787"/>
                      <a:pt x="1008185" y="-4136"/>
                      <a:pt x="1185706" y="7587"/>
                    </a:cubicBezTo>
                    <a:cubicBezTo>
                      <a:pt x="1363227" y="19310"/>
                      <a:pt x="1622809" y="61179"/>
                      <a:pt x="1738365" y="77926"/>
                    </a:cubicBezTo>
                    <a:cubicBezTo>
                      <a:pt x="1853921" y="94673"/>
                      <a:pt x="1866481" y="101372"/>
                      <a:pt x="1879042" y="108071"/>
                    </a:cubicBezTo>
                  </a:path>
                </a:pathLst>
              </a:custGeom>
              <a:ln w="57150">
                <a:solidFill>
                  <a:srgbClr val="E96F7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شكل حر: شكل 28">
              <a:extLst>
                <a:ext uri="{FF2B5EF4-FFF2-40B4-BE49-F238E27FC236}">
                  <a16:creationId xmlns:a16="http://schemas.microsoft.com/office/drawing/2014/main" id="{B199B9AF-C5B2-4F8E-B423-981F76EF498A}"/>
                </a:ext>
              </a:extLst>
            </p:cNvPr>
            <p:cNvSpPr/>
            <p:nvPr/>
          </p:nvSpPr>
          <p:spPr>
            <a:xfrm>
              <a:off x="9113855" y="1853426"/>
              <a:ext cx="2059912" cy="121417"/>
            </a:xfrm>
            <a:custGeom>
              <a:avLst/>
              <a:gdLst>
                <a:gd name="connsiteX0" fmla="*/ 0 w 1879042"/>
                <a:gd name="connsiteY0" fmla="*/ 98023 h 108071"/>
                <a:gd name="connsiteX1" fmla="*/ 221064 w 1879042"/>
                <a:gd name="connsiteY1" fmla="*/ 57829 h 108071"/>
                <a:gd name="connsiteX2" fmla="*/ 673240 w 1879042"/>
                <a:gd name="connsiteY2" fmla="*/ 7587 h 108071"/>
                <a:gd name="connsiteX3" fmla="*/ 1185706 w 1879042"/>
                <a:gd name="connsiteY3" fmla="*/ 7587 h 108071"/>
                <a:gd name="connsiteX4" fmla="*/ 1738365 w 1879042"/>
                <a:gd name="connsiteY4" fmla="*/ 77926 h 108071"/>
                <a:gd name="connsiteX5" fmla="*/ 1879042 w 1879042"/>
                <a:gd name="connsiteY5" fmla="*/ 108071 h 108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9042" h="108071">
                  <a:moveTo>
                    <a:pt x="0" y="98023"/>
                  </a:moveTo>
                  <a:cubicBezTo>
                    <a:pt x="54428" y="85462"/>
                    <a:pt x="108857" y="72902"/>
                    <a:pt x="221064" y="57829"/>
                  </a:cubicBezTo>
                  <a:cubicBezTo>
                    <a:pt x="333271" y="42756"/>
                    <a:pt x="512466" y="15961"/>
                    <a:pt x="673240" y="7587"/>
                  </a:cubicBezTo>
                  <a:cubicBezTo>
                    <a:pt x="834014" y="-787"/>
                    <a:pt x="1008185" y="-4136"/>
                    <a:pt x="1185706" y="7587"/>
                  </a:cubicBezTo>
                  <a:cubicBezTo>
                    <a:pt x="1363227" y="19310"/>
                    <a:pt x="1622809" y="61179"/>
                    <a:pt x="1738365" y="77926"/>
                  </a:cubicBezTo>
                  <a:cubicBezTo>
                    <a:pt x="1853921" y="94673"/>
                    <a:pt x="1866481" y="101372"/>
                    <a:pt x="1879042" y="108071"/>
                  </a:cubicBezTo>
                </a:path>
              </a:pathLst>
            </a:custGeom>
            <a:ln w="57150">
              <a:solidFill>
                <a:srgbClr val="E96F7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مثلث متساوي الساقين 29">
              <a:extLst>
                <a:ext uri="{FF2B5EF4-FFF2-40B4-BE49-F238E27FC236}">
                  <a16:creationId xmlns:a16="http://schemas.microsoft.com/office/drawing/2014/main" id="{C17B18BA-259B-4FDB-A16C-2533DB4080FA}"/>
                </a:ext>
              </a:extLst>
            </p:cNvPr>
            <p:cNvSpPr/>
            <p:nvPr/>
          </p:nvSpPr>
          <p:spPr>
            <a:xfrm rot="10800000">
              <a:off x="9957228" y="2104626"/>
              <a:ext cx="373166" cy="239213"/>
            </a:xfrm>
            <a:prstGeom prst="triangle">
              <a:avLst/>
            </a:prstGeom>
            <a:solidFill>
              <a:srgbClr val="E96F7A"/>
            </a:solidFill>
            <a:ln w="57150">
              <a:solidFill>
                <a:srgbClr val="E96F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6" name="مجموعة 35">
            <a:extLst>
              <a:ext uri="{FF2B5EF4-FFF2-40B4-BE49-F238E27FC236}">
                <a16:creationId xmlns:a16="http://schemas.microsoft.com/office/drawing/2014/main" id="{4E2CFED3-7330-431A-8ECC-DDCEEEBBD27F}"/>
              </a:ext>
            </a:extLst>
          </p:cNvPr>
          <p:cNvGrpSpPr/>
          <p:nvPr/>
        </p:nvGrpSpPr>
        <p:grpSpPr>
          <a:xfrm rot="18832984" flipH="1">
            <a:off x="808688" y="1172321"/>
            <a:ext cx="5997790" cy="1876590"/>
            <a:chOff x="7060639" y="467249"/>
            <a:chExt cx="5997790" cy="1876590"/>
          </a:xfrm>
        </p:grpSpPr>
        <p:grpSp>
          <p:nvGrpSpPr>
            <p:cNvPr id="37" name="مجموعة 36">
              <a:extLst>
                <a:ext uri="{FF2B5EF4-FFF2-40B4-BE49-F238E27FC236}">
                  <a16:creationId xmlns:a16="http://schemas.microsoft.com/office/drawing/2014/main" id="{E3E870E4-AE34-4502-BE6B-B056061B4DC9}"/>
                </a:ext>
              </a:extLst>
            </p:cNvPr>
            <p:cNvGrpSpPr/>
            <p:nvPr/>
          </p:nvGrpSpPr>
          <p:grpSpPr>
            <a:xfrm>
              <a:off x="7060639" y="467249"/>
              <a:ext cx="5997790" cy="1754274"/>
              <a:chOff x="7050591" y="419519"/>
              <a:chExt cx="5997790" cy="1754274"/>
            </a:xfrm>
          </p:grpSpPr>
          <p:cxnSp>
            <p:nvCxnSpPr>
              <p:cNvPr id="40" name="رابط مستقيم 39">
                <a:extLst>
                  <a:ext uri="{FF2B5EF4-FFF2-40B4-BE49-F238E27FC236}">
                    <a16:creationId xmlns:a16="http://schemas.microsoft.com/office/drawing/2014/main" id="{01E0899F-1585-4E58-837E-65AA55360562}"/>
                  </a:ext>
                </a:extLst>
              </p:cNvPr>
              <p:cNvCxnSpPr/>
              <p:nvPr/>
            </p:nvCxnSpPr>
            <p:spPr>
              <a:xfrm flipH="1">
                <a:off x="11075940" y="669891"/>
                <a:ext cx="462224" cy="1487155"/>
              </a:xfrm>
              <a:prstGeom prst="line">
                <a:avLst/>
              </a:prstGeom>
              <a:ln w="38100">
                <a:solidFill>
                  <a:srgbClr val="06538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رابط مستقيم 40">
                <a:extLst>
                  <a:ext uri="{FF2B5EF4-FFF2-40B4-BE49-F238E27FC236}">
                    <a16:creationId xmlns:a16="http://schemas.microsoft.com/office/drawing/2014/main" id="{6CE1260D-C811-4A68-8B01-666659178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0808" y="669891"/>
                <a:ext cx="654818" cy="1503902"/>
              </a:xfrm>
              <a:prstGeom prst="line">
                <a:avLst/>
              </a:prstGeom>
              <a:ln w="38100">
                <a:solidFill>
                  <a:srgbClr val="06538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قوس 41">
                <a:extLst>
                  <a:ext uri="{FF2B5EF4-FFF2-40B4-BE49-F238E27FC236}">
                    <a16:creationId xmlns:a16="http://schemas.microsoft.com/office/drawing/2014/main" id="{E8D0241B-C28A-47D2-A438-013CB3A108E0}"/>
                  </a:ext>
                </a:extLst>
              </p:cNvPr>
              <p:cNvSpPr/>
              <p:nvPr/>
            </p:nvSpPr>
            <p:spPr>
              <a:xfrm>
                <a:off x="7050591" y="419519"/>
                <a:ext cx="4487573" cy="462224"/>
              </a:xfrm>
              <a:prstGeom prst="arc">
                <a:avLst>
                  <a:gd name="adj1" fmla="val 20734158"/>
                  <a:gd name="adj2" fmla="val 43828"/>
                </a:avLst>
              </a:prstGeom>
              <a:ln w="38100">
                <a:solidFill>
                  <a:srgbClr val="06538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3" name="قوس 42">
                <a:extLst>
                  <a:ext uri="{FF2B5EF4-FFF2-40B4-BE49-F238E27FC236}">
                    <a16:creationId xmlns:a16="http://schemas.microsoft.com/office/drawing/2014/main" id="{668F861B-95C5-4E95-9066-0DF57096DC5E}"/>
                  </a:ext>
                </a:extLst>
              </p:cNvPr>
              <p:cNvSpPr/>
              <p:nvPr/>
            </p:nvSpPr>
            <p:spPr>
              <a:xfrm flipH="1">
                <a:off x="8560808" y="427055"/>
                <a:ext cx="4487573" cy="462224"/>
              </a:xfrm>
              <a:prstGeom prst="arc">
                <a:avLst>
                  <a:gd name="adj1" fmla="val 20506564"/>
                  <a:gd name="adj2" fmla="val 43828"/>
                </a:avLst>
              </a:prstGeom>
              <a:ln w="38100">
                <a:solidFill>
                  <a:srgbClr val="06538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4" name="شكل حر: شكل 43">
                <a:extLst>
                  <a:ext uri="{FF2B5EF4-FFF2-40B4-BE49-F238E27FC236}">
                    <a16:creationId xmlns:a16="http://schemas.microsoft.com/office/drawing/2014/main" id="{67EC0628-6F25-4FFD-95D9-5E6A13BF6225}"/>
                  </a:ext>
                </a:extLst>
              </p:cNvPr>
              <p:cNvSpPr/>
              <p:nvPr/>
            </p:nvSpPr>
            <p:spPr>
              <a:xfrm>
                <a:off x="9206262" y="2062766"/>
                <a:ext cx="1879042" cy="108071"/>
              </a:xfrm>
              <a:custGeom>
                <a:avLst/>
                <a:gdLst>
                  <a:gd name="connsiteX0" fmla="*/ 0 w 1879042"/>
                  <a:gd name="connsiteY0" fmla="*/ 98023 h 108071"/>
                  <a:gd name="connsiteX1" fmla="*/ 221064 w 1879042"/>
                  <a:gd name="connsiteY1" fmla="*/ 57829 h 108071"/>
                  <a:gd name="connsiteX2" fmla="*/ 673240 w 1879042"/>
                  <a:gd name="connsiteY2" fmla="*/ 7587 h 108071"/>
                  <a:gd name="connsiteX3" fmla="*/ 1185706 w 1879042"/>
                  <a:gd name="connsiteY3" fmla="*/ 7587 h 108071"/>
                  <a:gd name="connsiteX4" fmla="*/ 1738365 w 1879042"/>
                  <a:gd name="connsiteY4" fmla="*/ 77926 h 108071"/>
                  <a:gd name="connsiteX5" fmla="*/ 1879042 w 1879042"/>
                  <a:gd name="connsiteY5" fmla="*/ 108071 h 108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9042" h="108071">
                    <a:moveTo>
                      <a:pt x="0" y="98023"/>
                    </a:moveTo>
                    <a:cubicBezTo>
                      <a:pt x="54428" y="85462"/>
                      <a:pt x="108857" y="72902"/>
                      <a:pt x="221064" y="57829"/>
                    </a:cubicBezTo>
                    <a:cubicBezTo>
                      <a:pt x="333271" y="42756"/>
                      <a:pt x="512466" y="15961"/>
                      <a:pt x="673240" y="7587"/>
                    </a:cubicBezTo>
                    <a:cubicBezTo>
                      <a:pt x="834014" y="-787"/>
                      <a:pt x="1008185" y="-4136"/>
                      <a:pt x="1185706" y="7587"/>
                    </a:cubicBezTo>
                    <a:cubicBezTo>
                      <a:pt x="1363227" y="19310"/>
                      <a:pt x="1622809" y="61179"/>
                      <a:pt x="1738365" y="77926"/>
                    </a:cubicBezTo>
                    <a:cubicBezTo>
                      <a:pt x="1853921" y="94673"/>
                      <a:pt x="1866481" y="101372"/>
                      <a:pt x="1879042" y="108071"/>
                    </a:cubicBezTo>
                  </a:path>
                </a:pathLst>
              </a:custGeom>
              <a:ln w="38100">
                <a:solidFill>
                  <a:srgbClr val="06538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شكل حر: شكل 37">
              <a:extLst>
                <a:ext uri="{FF2B5EF4-FFF2-40B4-BE49-F238E27FC236}">
                  <a16:creationId xmlns:a16="http://schemas.microsoft.com/office/drawing/2014/main" id="{AF400409-FF48-4AC0-8C4F-D003CAAA3C07}"/>
                </a:ext>
              </a:extLst>
            </p:cNvPr>
            <p:cNvSpPr/>
            <p:nvPr/>
          </p:nvSpPr>
          <p:spPr>
            <a:xfrm>
              <a:off x="9113855" y="1853426"/>
              <a:ext cx="2059912" cy="121417"/>
            </a:xfrm>
            <a:custGeom>
              <a:avLst/>
              <a:gdLst>
                <a:gd name="connsiteX0" fmla="*/ 0 w 1879042"/>
                <a:gd name="connsiteY0" fmla="*/ 98023 h 108071"/>
                <a:gd name="connsiteX1" fmla="*/ 221064 w 1879042"/>
                <a:gd name="connsiteY1" fmla="*/ 57829 h 108071"/>
                <a:gd name="connsiteX2" fmla="*/ 673240 w 1879042"/>
                <a:gd name="connsiteY2" fmla="*/ 7587 h 108071"/>
                <a:gd name="connsiteX3" fmla="*/ 1185706 w 1879042"/>
                <a:gd name="connsiteY3" fmla="*/ 7587 h 108071"/>
                <a:gd name="connsiteX4" fmla="*/ 1738365 w 1879042"/>
                <a:gd name="connsiteY4" fmla="*/ 77926 h 108071"/>
                <a:gd name="connsiteX5" fmla="*/ 1879042 w 1879042"/>
                <a:gd name="connsiteY5" fmla="*/ 108071 h 108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9042" h="108071">
                  <a:moveTo>
                    <a:pt x="0" y="98023"/>
                  </a:moveTo>
                  <a:cubicBezTo>
                    <a:pt x="54428" y="85462"/>
                    <a:pt x="108857" y="72902"/>
                    <a:pt x="221064" y="57829"/>
                  </a:cubicBezTo>
                  <a:cubicBezTo>
                    <a:pt x="333271" y="42756"/>
                    <a:pt x="512466" y="15961"/>
                    <a:pt x="673240" y="7587"/>
                  </a:cubicBezTo>
                  <a:cubicBezTo>
                    <a:pt x="834014" y="-787"/>
                    <a:pt x="1008185" y="-4136"/>
                    <a:pt x="1185706" y="7587"/>
                  </a:cubicBezTo>
                  <a:cubicBezTo>
                    <a:pt x="1363227" y="19310"/>
                    <a:pt x="1622809" y="61179"/>
                    <a:pt x="1738365" y="77926"/>
                  </a:cubicBezTo>
                  <a:cubicBezTo>
                    <a:pt x="1853921" y="94673"/>
                    <a:pt x="1866481" y="101372"/>
                    <a:pt x="1879042" y="108071"/>
                  </a:cubicBezTo>
                </a:path>
              </a:pathLst>
            </a:custGeom>
            <a:ln w="38100">
              <a:solidFill>
                <a:srgbClr val="06538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9" name="مثلث متساوي الساقين 38">
              <a:extLst>
                <a:ext uri="{FF2B5EF4-FFF2-40B4-BE49-F238E27FC236}">
                  <a16:creationId xmlns:a16="http://schemas.microsoft.com/office/drawing/2014/main" id="{7DC1199D-AA55-418A-91FC-3EE7BE822036}"/>
                </a:ext>
              </a:extLst>
            </p:cNvPr>
            <p:cNvSpPr/>
            <p:nvPr/>
          </p:nvSpPr>
          <p:spPr>
            <a:xfrm rot="10800000">
              <a:off x="9957228" y="2104626"/>
              <a:ext cx="373166" cy="239213"/>
            </a:xfrm>
            <a:prstGeom prst="triangle">
              <a:avLst/>
            </a:prstGeom>
            <a:solidFill>
              <a:srgbClr val="065381"/>
            </a:solidFill>
            <a:ln w="38100">
              <a:solidFill>
                <a:srgbClr val="0653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45" name="مجموعة 44">
            <a:extLst>
              <a:ext uri="{FF2B5EF4-FFF2-40B4-BE49-F238E27FC236}">
                <a16:creationId xmlns:a16="http://schemas.microsoft.com/office/drawing/2014/main" id="{F5696F95-FF0E-4069-B31D-F0835FE65FDD}"/>
              </a:ext>
            </a:extLst>
          </p:cNvPr>
          <p:cNvGrpSpPr/>
          <p:nvPr/>
        </p:nvGrpSpPr>
        <p:grpSpPr>
          <a:xfrm rot="5099916">
            <a:off x="6452076" y="3267976"/>
            <a:ext cx="5997790" cy="1876590"/>
            <a:chOff x="7060639" y="467249"/>
            <a:chExt cx="5997790" cy="1876590"/>
          </a:xfrm>
          <a:noFill/>
        </p:grpSpPr>
        <p:grpSp>
          <p:nvGrpSpPr>
            <p:cNvPr id="46" name="مجموعة 45">
              <a:extLst>
                <a:ext uri="{FF2B5EF4-FFF2-40B4-BE49-F238E27FC236}">
                  <a16:creationId xmlns:a16="http://schemas.microsoft.com/office/drawing/2014/main" id="{D6150EDF-616A-4371-9160-03FD7AD12FC9}"/>
                </a:ext>
              </a:extLst>
            </p:cNvPr>
            <p:cNvGrpSpPr/>
            <p:nvPr/>
          </p:nvGrpSpPr>
          <p:grpSpPr>
            <a:xfrm>
              <a:off x="7060639" y="467249"/>
              <a:ext cx="5997790" cy="1754274"/>
              <a:chOff x="7050591" y="419519"/>
              <a:chExt cx="5997790" cy="1754274"/>
            </a:xfrm>
            <a:grpFill/>
          </p:grpSpPr>
          <p:cxnSp>
            <p:nvCxnSpPr>
              <p:cNvPr id="49" name="رابط مستقيم 48">
                <a:extLst>
                  <a:ext uri="{FF2B5EF4-FFF2-40B4-BE49-F238E27FC236}">
                    <a16:creationId xmlns:a16="http://schemas.microsoft.com/office/drawing/2014/main" id="{8D74157D-BFF0-4008-AB11-787B740F59D4}"/>
                  </a:ext>
                </a:extLst>
              </p:cNvPr>
              <p:cNvCxnSpPr/>
              <p:nvPr/>
            </p:nvCxnSpPr>
            <p:spPr>
              <a:xfrm flipH="1">
                <a:off x="11075940" y="669891"/>
                <a:ext cx="462224" cy="1487155"/>
              </a:xfrm>
              <a:prstGeom prst="line">
                <a:avLst/>
              </a:prstGeom>
              <a:grpFill/>
              <a:ln w="38100">
                <a:solidFill>
                  <a:srgbClr val="FE912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رابط مستقيم 49">
                <a:extLst>
                  <a:ext uri="{FF2B5EF4-FFF2-40B4-BE49-F238E27FC236}">
                    <a16:creationId xmlns:a16="http://schemas.microsoft.com/office/drawing/2014/main" id="{FE9732C7-D70C-4396-BB8F-EDAE89293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0808" y="669891"/>
                <a:ext cx="654818" cy="1503902"/>
              </a:xfrm>
              <a:prstGeom prst="line">
                <a:avLst/>
              </a:prstGeom>
              <a:grpFill/>
              <a:ln w="38100">
                <a:solidFill>
                  <a:srgbClr val="FE912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قوس 50">
                <a:extLst>
                  <a:ext uri="{FF2B5EF4-FFF2-40B4-BE49-F238E27FC236}">
                    <a16:creationId xmlns:a16="http://schemas.microsoft.com/office/drawing/2014/main" id="{8329DE36-1C7A-4A17-896F-FBD28A133D60}"/>
                  </a:ext>
                </a:extLst>
              </p:cNvPr>
              <p:cNvSpPr/>
              <p:nvPr/>
            </p:nvSpPr>
            <p:spPr>
              <a:xfrm>
                <a:off x="7050591" y="419519"/>
                <a:ext cx="4487573" cy="462224"/>
              </a:xfrm>
              <a:prstGeom prst="arc">
                <a:avLst>
                  <a:gd name="adj1" fmla="val 20734158"/>
                  <a:gd name="adj2" fmla="val 43828"/>
                </a:avLst>
              </a:prstGeom>
              <a:grpFill/>
              <a:ln w="38100">
                <a:solidFill>
                  <a:srgbClr val="FE912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2" name="قوس 51">
                <a:extLst>
                  <a:ext uri="{FF2B5EF4-FFF2-40B4-BE49-F238E27FC236}">
                    <a16:creationId xmlns:a16="http://schemas.microsoft.com/office/drawing/2014/main" id="{796D98BF-83FD-49CA-9C44-4CDDB9465666}"/>
                  </a:ext>
                </a:extLst>
              </p:cNvPr>
              <p:cNvSpPr/>
              <p:nvPr/>
            </p:nvSpPr>
            <p:spPr>
              <a:xfrm flipH="1">
                <a:off x="8560808" y="427055"/>
                <a:ext cx="4487573" cy="462224"/>
              </a:xfrm>
              <a:prstGeom prst="arc">
                <a:avLst>
                  <a:gd name="adj1" fmla="val 20506564"/>
                  <a:gd name="adj2" fmla="val 43828"/>
                </a:avLst>
              </a:prstGeom>
              <a:grpFill/>
              <a:ln w="38100">
                <a:solidFill>
                  <a:srgbClr val="FE912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3" name="شكل حر: شكل 52">
                <a:extLst>
                  <a:ext uri="{FF2B5EF4-FFF2-40B4-BE49-F238E27FC236}">
                    <a16:creationId xmlns:a16="http://schemas.microsoft.com/office/drawing/2014/main" id="{7FC1D2C5-D35A-482F-971C-D3D9EF25985D}"/>
                  </a:ext>
                </a:extLst>
              </p:cNvPr>
              <p:cNvSpPr/>
              <p:nvPr/>
            </p:nvSpPr>
            <p:spPr>
              <a:xfrm>
                <a:off x="9206262" y="2062766"/>
                <a:ext cx="1879042" cy="108071"/>
              </a:xfrm>
              <a:custGeom>
                <a:avLst/>
                <a:gdLst>
                  <a:gd name="connsiteX0" fmla="*/ 0 w 1879042"/>
                  <a:gd name="connsiteY0" fmla="*/ 98023 h 108071"/>
                  <a:gd name="connsiteX1" fmla="*/ 221064 w 1879042"/>
                  <a:gd name="connsiteY1" fmla="*/ 57829 h 108071"/>
                  <a:gd name="connsiteX2" fmla="*/ 673240 w 1879042"/>
                  <a:gd name="connsiteY2" fmla="*/ 7587 h 108071"/>
                  <a:gd name="connsiteX3" fmla="*/ 1185706 w 1879042"/>
                  <a:gd name="connsiteY3" fmla="*/ 7587 h 108071"/>
                  <a:gd name="connsiteX4" fmla="*/ 1738365 w 1879042"/>
                  <a:gd name="connsiteY4" fmla="*/ 77926 h 108071"/>
                  <a:gd name="connsiteX5" fmla="*/ 1879042 w 1879042"/>
                  <a:gd name="connsiteY5" fmla="*/ 108071 h 108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9042" h="108071">
                    <a:moveTo>
                      <a:pt x="0" y="98023"/>
                    </a:moveTo>
                    <a:cubicBezTo>
                      <a:pt x="54428" y="85462"/>
                      <a:pt x="108857" y="72902"/>
                      <a:pt x="221064" y="57829"/>
                    </a:cubicBezTo>
                    <a:cubicBezTo>
                      <a:pt x="333271" y="42756"/>
                      <a:pt x="512466" y="15961"/>
                      <a:pt x="673240" y="7587"/>
                    </a:cubicBezTo>
                    <a:cubicBezTo>
                      <a:pt x="834014" y="-787"/>
                      <a:pt x="1008185" y="-4136"/>
                      <a:pt x="1185706" y="7587"/>
                    </a:cubicBezTo>
                    <a:cubicBezTo>
                      <a:pt x="1363227" y="19310"/>
                      <a:pt x="1622809" y="61179"/>
                      <a:pt x="1738365" y="77926"/>
                    </a:cubicBezTo>
                    <a:cubicBezTo>
                      <a:pt x="1853921" y="94673"/>
                      <a:pt x="1866481" y="101372"/>
                      <a:pt x="1879042" y="108071"/>
                    </a:cubicBezTo>
                  </a:path>
                </a:pathLst>
              </a:custGeom>
              <a:grpFill/>
              <a:ln w="38100">
                <a:solidFill>
                  <a:srgbClr val="FE912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شكل حر: شكل 46">
              <a:extLst>
                <a:ext uri="{FF2B5EF4-FFF2-40B4-BE49-F238E27FC236}">
                  <a16:creationId xmlns:a16="http://schemas.microsoft.com/office/drawing/2014/main" id="{D51D0B4B-34D5-4249-89BC-478C21356F81}"/>
                </a:ext>
              </a:extLst>
            </p:cNvPr>
            <p:cNvSpPr/>
            <p:nvPr/>
          </p:nvSpPr>
          <p:spPr>
            <a:xfrm>
              <a:off x="9113855" y="1853426"/>
              <a:ext cx="2059912" cy="121417"/>
            </a:xfrm>
            <a:custGeom>
              <a:avLst/>
              <a:gdLst>
                <a:gd name="connsiteX0" fmla="*/ 0 w 1879042"/>
                <a:gd name="connsiteY0" fmla="*/ 98023 h 108071"/>
                <a:gd name="connsiteX1" fmla="*/ 221064 w 1879042"/>
                <a:gd name="connsiteY1" fmla="*/ 57829 h 108071"/>
                <a:gd name="connsiteX2" fmla="*/ 673240 w 1879042"/>
                <a:gd name="connsiteY2" fmla="*/ 7587 h 108071"/>
                <a:gd name="connsiteX3" fmla="*/ 1185706 w 1879042"/>
                <a:gd name="connsiteY3" fmla="*/ 7587 h 108071"/>
                <a:gd name="connsiteX4" fmla="*/ 1738365 w 1879042"/>
                <a:gd name="connsiteY4" fmla="*/ 77926 h 108071"/>
                <a:gd name="connsiteX5" fmla="*/ 1879042 w 1879042"/>
                <a:gd name="connsiteY5" fmla="*/ 108071 h 108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9042" h="108071">
                  <a:moveTo>
                    <a:pt x="0" y="98023"/>
                  </a:moveTo>
                  <a:cubicBezTo>
                    <a:pt x="54428" y="85462"/>
                    <a:pt x="108857" y="72902"/>
                    <a:pt x="221064" y="57829"/>
                  </a:cubicBezTo>
                  <a:cubicBezTo>
                    <a:pt x="333271" y="42756"/>
                    <a:pt x="512466" y="15961"/>
                    <a:pt x="673240" y="7587"/>
                  </a:cubicBezTo>
                  <a:cubicBezTo>
                    <a:pt x="834014" y="-787"/>
                    <a:pt x="1008185" y="-4136"/>
                    <a:pt x="1185706" y="7587"/>
                  </a:cubicBezTo>
                  <a:cubicBezTo>
                    <a:pt x="1363227" y="19310"/>
                    <a:pt x="1622809" y="61179"/>
                    <a:pt x="1738365" y="77926"/>
                  </a:cubicBezTo>
                  <a:cubicBezTo>
                    <a:pt x="1853921" y="94673"/>
                    <a:pt x="1866481" y="101372"/>
                    <a:pt x="1879042" y="108071"/>
                  </a:cubicBezTo>
                </a:path>
              </a:pathLst>
            </a:custGeom>
            <a:grpFill/>
            <a:ln w="38100">
              <a:solidFill>
                <a:srgbClr val="FE912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" name="مثلث متساوي الساقين 47">
              <a:extLst>
                <a:ext uri="{FF2B5EF4-FFF2-40B4-BE49-F238E27FC236}">
                  <a16:creationId xmlns:a16="http://schemas.microsoft.com/office/drawing/2014/main" id="{6B91349D-1BE9-4F75-8FB4-56117581753F}"/>
                </a:ext>
              </a:extLst>
            </p:cNvPr>
            <p:cNvSpPr/>
            <p:nvPr/>
          </p:nvSpPr>
          <p:spPr>
            <a:xfrm rot="10800000">
              <a:off x="9957228" y="2104626"/>
              <a:ext cx="373166" cy="239213"/>
            </a:xfrm>
            <a:prstGeom prst="triangle">
              <a:avLst/>
            </a:prstGeom>
            <a:solidFill>
              <a:srgbClr val="FE912A"/>
            </a:solidFill>
            <a:ln w="38100">
              <a:solidFill>
                <a:srgbClr val="FE91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4" name="مجموعة 53">
            <a:extLst>
              <a:ext uri="{FF2B5EF4-FFF2-40B4-BE49-F238E27FC236}">
                <a16:creationId xmlns:a16="http://schemas.microsoft.com/office/drawing/2014/main" id="{A2D41289-45CB-48F5-8584-01F585CA4C9B}"/>
              </a:ext>
            </a:extLst>
          </p:cNvPr>
          <p:cNvGrpSpPr/>
          <p:nvPr/>
        </p:nvGrpSpPr>
        <p:grpSpPr>
          <a:xfrm rot="16363538" flipH="1">
            <a:off x="-194944" y="3405132"/>
            <a:ext cx="5997790" cy="1876590"/>
            <a:chOff x="7060639" y="467249"/>
            <a:chExt cx="5997790" cy="1876590"/>
          </a:xfrm>
        </p:grpSpPr>
        <p:grpSp>
          <p:nvGrpSpPr>
            <p:cNvPr id="55" name="مجموعة 54">
              <a:extLst>
                <a:ext uri="{FF2B5EF4-FFF2-40B4-BE49-F238E27FC236}">
                  <a16:creationId xmlns:a16="http://schemas.microsoft.com/office/drawing/2014/main" id="{E8B26B1F-CCFF-4B82-A427-3075C35513FA}"/>
                </a:ext>
              </a:extLst>
            </p:cNvPr>
            <p:cNvGrpSpPr/>
            <p:nvPr/>
          </p:nvGrpSpPr>
          <p:grpSpPr>
            <a:xfrm>
              <a:off x="7060639" y="467249"/>
              <a:ext cx="5997790" cy="1754274"/>
              <a:chOff x="7050591" y="419519"/>
              <a:chExt cx="5997790" cy="1754274"/>
            </a:xfrm>
          </p:grpSpPr>
          <p:cxnSp>
            <p:nvCxnSpPr>
              <p:cNvPr id="58" name="رابط مستقيم 57">
                <a:extLst>
                  <a:ext uri="{FF2B5EF4-FFF2-40B4-BE49-F238E27FC236}">
                    <a16:creationId xmlns:a16="http://schemas.microsoft.com/office/drawing/2014/main" id="{D0FD7408-EFF6-44AF-BA11-D7F9768E7563}"/>
                  </a:ext>
                </a:extLst>
              </p:cNvPr>
              <p:cNvCxnSpPr/>
              <p:nvPr/>
            </p:nvCxnSpPr>
            <p:spPr>
              <a:xfrm flipH="1">
                <a:off x="11075940" y="669891"/>
                <a:ext cx="462224" cy="1487155"/>
              </a:xfrm>
              <a:prstGeom prst="line">
                <a:avLst/>
              </a:prstGeom>
              <a:ln w="38100">
                <a:solidFill>
                  <a:srgbClr val="34B2E4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رابط مستقيم 58">
                <a:extLst>
                  <a:ext uri="{FF2B5EF4-FFF2-40B4-BE49-F238E27FC236}">
                    <a16:creationId xmlns:a16="http://schemas.microsoft.com/office/drawing/2014/main" id="{20B77214-FDE3-4D63-AAFA-5B04678AA0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0808" y="669891"/>
                <a:ext cx="654818" cy="1503902"/>
              </a:xfrm>
              <a:prstGeom prst="line">
                <a:avLst/>
              </a:prstGeom>
              <a:ln w="38100">
                <a:solidFill>
                  <a:srgbClr val="34B2E4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قوس 59">
                <a:extLst>
                  <a:ext uri="{FF2B5EF4-FFF2-40B4-BE49-F238E27FC236}">
                    <a16:creationId xmlns:a16="http://schemas.microsoft.com/office/drawing/2014/main" id="{751E76D8-9034-429F-873E-BDC287426FDC}"/>
                  </a:ext>
                </a:extLst>
              </p:cNvPr>
              <p:cNvSpPr/>
              <p:nvPr/>
            </p:nvSpPr>
            <p:spPr>
              <a:xfrm>
                <a:off x="7050591" y="419519"/>
                <a:ext cx="4487573" cy="462224"/>
              </a:xfrm>
              <a:prstGeom prst="arc">
                <a:avLst>
                  <a:gd name="adj1" fmla="val 20734158"/>
                  <a:gd name="adj2" fmla="val 43828"/>
                </a:avLst>
              </a:prstGeom>
              <a:ln w="38100">
                <a:solidFill>
                  <a:srgbClr val="34B2E4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1" name="قوس 60">
                <a:extLst>
                  <a:ext uri="{FF2B5EF4-FFF2-40B4-BE49-F238E27FC236}">
                    <a16:creationId xmlns:a16="http://schemas.microsoft.com/office/drawing/2014/main" id="{1C175172-8DEE-422D-A289-56C7F89A16B0}"/>
                  </a:ext>
                </a:extLst>
              </p:cNvPr>
              <p:cNvSpPr/>
              <p:nvPr/>
            </p:nvSpPr>
            <p:spPr>
              <a:xfrm flipH="1">
                <a:off x="8560808" y="427055"/>
                <a:ext cx="4487573" cy="462224"/>
              </a:xfrm>
              <a:prstGeom prst="arc">
                <a:avLst>
                  <a:gd name="adj1" fmla="val 20506564"/>
                  <a:gd name="adj2" fmla="val 43828"/>
                </a:avLst>
              </a:prstGeom>
              <a:ln w="38100">
                <a:solidFill>
                  <a:srgbClr val="34B2E4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2" name="شكل حر: شكل 61">
                <a:extLst>
                  <a:ext uri="{FF2B5EF4-FFF2-40B4-BE49-F238E27FC236}">
                    <a16:creationId xmlns:a16="http://schemas.microsoft.com/office/drawing/2014/main" id="{C8380225-7411-4442-9B77-04FF11F0DC7B}"/>
                  </a:ext>
                </a:extLst>
              </p:cNvPr>
              <p:cNvSpPr/>
              <p:nvPr/>
            </p:nvSpPr>
            <p:spPr>
              <a:xfrm>
                <a:off x="9206262" y="2062766"/>
                <a:ext cx="1879042" cy="108071"/>
              </a:xfrm>
              <a:custGeom>
                <a:avLst/>
                <a:gdLst>
                  <a:gd name="connsiteX0" fmla="*/ 0 w 1879042"/>
                  <a:gd name="connsiteY0" fmla="*/ 98023 h 108071"/>
                  <a:gd name="connsiteX1" fmla="*/ 221064 w 1879042"/>
                  <a:gd name="connsiteY1" fmla="*/ 57829 h 108071"/>
                  <a:gd name="connsiteX2" fmla="*/ 673240 w 1879042"/>
                  <a:gd name="connsiteY2" fmla="*/ 7587 h 108071"/>
                  <a:gd name="connsiteX3" fmla="*/ 1185706 w 1879042"/>
                  <a:gd name="connsiteY3" fmla="*/ 7587 h 108071"/>
                  <a:gd name="connsiteX4" fmla="*/ 1738365 w 1879042"/>
                  <a:gd name="connsiteY4" fmla="*/ 77926 h 108071"/>
                  <a:gd name="connsiteX5" fmla="*/ 1879042 w 1879042"/>
                  <a:gd name="connsiteY5" fmla="*/ 108071 h 108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9042" h="108071">
                    <a:moveTo>
                      <a:pt x="0" y="98023"/>
                    </a:moveTo>
                    <a:cubicBezTo>
                      <a:pt x="54428" y="85462"/>
                      <a:pt x="108857" y="72902"/>
                      <a:pt x="221064" y="57829"/>
                    </a:cubicBezTo>
                    <a:cubicBezTo>
                      <a:pt x="333271" y="42756"/>
                      <a:pt x="512466" y="15961"/>
                      <a:pt x="673240" y="7587"/>
                    </a:cubicBezTo>
                    <a:cubicBezTo>
                      <a:pt x="834014" y="-787"/>
                      <a:pt x="1008185" y="-4136"/>
                      <a:pt x="1185706" y="7587"/>
                    </a:cubicBezTo>
                    <a:cubicBezTo>
                      <a:pt x="1363227" y="19310"/>
                      <a:pt x="1622809" y="61179"/>
                      <a:pt x="1738365" y="77926"/>
                    </a:cubicBezTo>
                    <a:cubicBezTo>
                      <a:pt x="1853921" y="94673"/>
                      <a:pt x="1866481" y="101372"/>
                      <a:pt x="1879042" y="108071"/>
                    </a:cubicBezTo>
                  </a:path>
                </a:pathLst>
              </a:custGeom>
              <a:ln w="38100">
                <a:solidFill>
                  <a:srgbClr val="34B2E4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6" name="شكل حر: شكل 55">
              <a:extLst>
                <a:ext uri="{FF2B5EF4-FFF2-40B4-BE49-F238E27FC236}">
                  <a16:creationId xmlns:a16="http://schemas.microsoft.com/office/drawing/2014/main" id="{86CA9452-79A8-4357-8760-B0397A60D774}"/>
                </a:ext>
              </a:extLst>
            </p:cNvPr>
            <p:cNvSpPr/>
            <p:nvPr/>
          </p:nvSpPr>
          <p:spPr>
            <a:xfrm>
              <a:off x="9113855" y="1853426"/>
              <a:ext cx="2059912" cy="121417"/>
            </a:xfrm>
            <a:custGeom>
              <a:avLst/>
              <a:gdLst>
                <a:gd name="connsiteX0" fmla="*/ 0 w 1879042"/>
                <a:gd name="connsiteY0" fmla="*/ 98023 h 108071"/>
                <a:gd name="connsiteX1" fmla="*/ 221064 w 1879042"/>
                <a:gd name="connsiteY1" fmla="*/ 57829 h 108071"/>
                <a:gd name="connsiteX2" fmla="*/ 673240 w 1879042"/>
                <a:gd name="connsiteY2" fmla="*/ 7587 h 108071"/>
                <a:gd name="connsiteX3" fmla="*/ 1185706 w 1879042"/>
                <a:gd name="connsiteY3" fmla="*/ 7587 h 108071"/>
                <a:gd name="connsiteX4" fmla="*/ 1738365 w 1879042"/>
                <a:gd name="connsiteY4" fmla="*/ 77926 h 108071"/>
                <a:gd name="connsiteX5" fmla="*/ 1879042 w 1879042"/>
                <a:gd name="connsiteY5" fmla="*/ 108071 h 108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9042" h="108071">
                  <a:moveTo>
                    <a:pt x="0" y="98023"/>
                  </a:moveTo>
                  <a:cubicBezTo>
                    <a:pt x="54428" y="85462"/>
                    <a:pt x="108857" y="72902"/>
                    <a:pt x="221064" y="57829"/>
                  </a:cubicBezTo>
                  <a:cubicBezTo>
                    <a:pt x="333271" y="42756"/>
                    <a:pt x="512466" y="15961"/>
                    <a:pt x="673240" y="7587"/>
                  </a:cubicBezTo>
                  <a:cubicBezTo>
                    <a:pt x="834014" y="-787"/>
                    <a:pt x="1008185" y="-4136"/>
                    <a:pt x="1185706" y="7587"/>
                  </a:cubicBezTo>
                  <a:cubicBezTo>
                    <a:pt x="1363227" y="19310"/>
                    <a:pt x="1622809" y="61179"/>
                    <a:pt x="1738365" y="77926"/>
                  </a:cubicBezTo>
                  <a:cubicBezTo>
                    <a:pt x="1853921" y="94673"/>
                    <a:pt x="1866481" y="101372"/>
                    <a:pt x="1879042" y="108071"/>
                  </a:cubicBezTo>
                </a:path>
              </a:pathLst>
            </a:custGeom>
            <a:ln w="38100">
              <a:solidFill>
                <a:srgbClr val="34B2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7" name="مثلث متساوي الساقين 56">
              <a:extLst>
                <a:ext uri="{FF2B5EF4-FFF2-40B4-BE49-F238E27FC236}">
                  <a16:creationId xmlns:a16="http://schemas.microsoft.com/office/drawing/2014/main" id="{CBBAAE6D-A986-4A42-8230-78B3DBE34585}"/>
                </a:ext>
              </a:extLst>
            </p:cNvPr>
            <p:cNvSpPr/>
            <p:nvPr/>
          </p:nvSpPr>
          <p:spPr>
            <a:xfrm rot="10800000">
              <a:off x="9957228" y="2104626"/>
              <a:ext cx="373166" cy="239213"/>
            </a:xfrm>
            <a:prstGeom prst="triangle">
              <a:avLst/>
            </a:prstGeom>
            <a:solidFill>
              <a:srgbClr val="34B2E4"/>
            </a:solidFill>
            <a:ln w="38100">
              <a:solidFill>
                <a:srgbClr val="34B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63" name="مربع نص 62">
            <a:extLst>
              <a:ext uri="{FF2B5EF4-FFF2-40B4-BE49-F238E27FC236}">
                <a16:creationId xmlns:a16="http://schemas.microsoft.com/office/drawing/2014/main" id="{45F48F41-4966-4CE5-AF28-6D51E1221D7C}"/>
              </a:ext>
            </a:extLst>
          </p:cNvPr>
          <p:cNvSpPr txBox="1"/>
          <p:nvPr/>
        </p:nvSpPr>
        <p:spPr>
          <a:xfrm>
            <a:off x="8230758" y="2977781"/>
            <a:ext cx="2668065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bai Light" panose="020B0303030403030204" pitchFamily="34" charset="-78"/>
                <a:ea typeface="+mn-ea"/>
                <a:cs typeface="Dubai Light" panose="020B0303030403030204" pitchFamily="34" charset="-78"/>
              </a:rPr>
              <a:t>1</a:t>
            </a:r>
          </a:p>
        </p:txBody>
      </p:sp>
      <p:cxnSp>
        <p:nvCxnSpPr>
          <p:cNvPr id="64" name="رابط مستقيم 63">
            <a:extLst>
              <a:ext uri="{FF2B5EF4-FFF2-40B4-BE49-F238E27FC236}">
                <a16:creationId xmlns:a16="http://schemas.microsoft.com/office/drawing/2014/main" id="{98D73DA4-D2C2-4433-A02D-ECC6938AD4CA}"/>
              </a:ext>
            </a:extLst>
          </p:cNvPr>
          <p:cNvCxnSpPr>
            <a:cxnSpLocks/>
          </p:cNvCxnSpPr>
          <p:nvPr/>
        </p:nvCxnSpPr>
        <p:spPr>
          <a:xfrm>
            <a:off x="9117548" y="3737609"/>
            <a:ext cx="97356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مربع نص 64">
            <a:extLst>
              <a:ext uri="{FF2B5EF4-FFF2-40B4-BE49-F238E27FC236}">
                <a16:creationId xmlns:a16="http://schemas.microsoft.com/office/drawing/2014/main" id="{B2641E87-1434-4734-9D93-926B2493546C}"/>
              </a:ext>
            </a:extLst>
          </p:cNvPr>
          <p:cNvSpPr txBox="1"/>
          <p:nvPr/>
        </p:nvSpPr>
        <p:spPr>
          <a:xfrm>
            <a:off x="8963161" y="4093557"/>
            <a:ext cx="141521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defRPr/>
            </a:pPr>
            <a:r>
              <a:rPr lang="ar-SA" sz="2000" dirty="0">
                <a:solidFill>
                  <a:prstClr val="black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قسم تنمية المجموعات</a:t>
            </a:r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67" name="مربع نص 66">
            <a:extLst>
              <a:ext uri="{FF2B5EF4-FFF2-40B4-BE49-F238E27FC236}">
                <a16:creationId xmlns:a16="http://schemas.microsoft.com/office/drawing/2014/main" id="{4F2260F4-F3DD-402F-B1ED-2CF72A8FAC6E}"/>
              </a:ext>
            </a:extLst>
          </p:cNvPr>
          <p:cNvSpPr txBox="1"/>
          <p:nvPr/>
        </p:nvSpPr>
        <p:spPr>
          <a:xfrm>
            <a:off x="7588668" y="1776947"/>
            <a:ext cx="186411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defRPr/>
            </a:pPr>
            <a:r>
              <a:rPr lang="ar-SA" sz="2400" dirty="0">
                <a:solidFill>
                  <a:prstClr val="black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قسم الاجراءات الفنية </a:t>
            </a:r>
            <a:endParaRPr kumimoji="0" lang="ar-SA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69" name="مربع نص 68">
            <a:extLst>
              <a:ext uri="{FF2B5EF4-FFF2-40B4-BE49-F238E27FC236}">
                <a16:creationId xmlns:a16="http://schemas.microsoft.com/office/drawing/2014/main" id="{CFDA7A6B-5FBC-4AE5-9120-57E78A9CDACB}"/>
              </a:ext>
            </a:extLst>
          </p:cNvPr>
          <p:cNvSpPr txBox="1"/>
          <p:nvPr/>
        </p:nvSpPr>
        <p:spPr>
          <a:xfrm>
            <a:off x="7139971" y="950361"/>
            <a:ext cx="266806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bai Light" panose="020B0303030403030204" pitchFamily="34" charset="-78"/>
                <a:ea typeface="+mn-ea"/>
                <a:cs typeface="Dubai Light" panose="020B0303030403030204" pitchFamily="34" charset="-78"/>
              </a:rPr>
              <a:t>2</a:t>
            </a:r>
          </a:p>
        </p:txBody>
      </p:sp>
      <p:cxnSp>
        <p:nvCxnSpPr>
          <p:cNvPr id="70" name="رابط مستقيم 69">
            <a:extLst>
              <a:ext uri="{FF2B5EF4-FFF2-40B4-BE49-F238E27FC236}">
                <a16:creationId xmlns:a16="http://schemas.microsoft.com/office/drawing/2014/main" id="{B4E76BF8-4CA7-45EB-8994-E40CC62785A2}"/>
              </a:ext>
            </a:extLst>
          </p:cNvPr>
          <p:cNvCxnSpPr>
            <a:cxnSpLocks/>
          </p:cNvCxnSpPr>
          <p:nvPr/>
        </p:nvCxnSpPr>
        <p:spPr>
          <a:xfrm>
            <a:off x="8031776" y="1633430"/>
            <a:ext cx="97356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مربع نص 70">
            <a:extLst>
              <a:ext uri="{FF2B5EF4-FFF2-40B4-BE49-F238E27FC236}">
                <a16:creationId xmlns:a16="http://schemas.microsoft.com/office/drawing/2014/main" id="{89CEA0F5-2739-47DE-BEDC-57EB4F6199B1}"/>
              </a:ext>
            </a:extLst>
          </p:cNvPr>
          <p:cNvSpPr txBox="1"/>
          <p:nvPr/>
        </p:nvSpPr>
        <p:spPr>
          <a:xfrm>
            <a:off x="4685524" y="86257"/>
            <a:ext cx="2668065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bai Light" panose="020B0303030403030204" pitchFamily="34" charset="-78"/>
                <a:ea typeface="+mn-ea"/>
                <a:cs typeface="Dubai Light" panose="020B0303030403030204" pitchFamily="34" charset="-78"/>
              </a:rPr>
              <a:t>3</a:t>
            </a:r>
          </a:p>
        </p:txBody>
      </p:sp>
      <p:sp>
        <p:nvSpPr>
          <p:cNvPr id="72" name="مربع نص 71">
            <a:extLst>
              <a:ext uri="{FF2B5EF4-FFF2-40B4-BE49-F238E27FC236}">
                <a16:creationId xmlns:a16="http://schemas.microsoft.com/office/drawing/2014/main" id="{F430DA74-3065-42C7-BD6D-1ACFC9F0752F}"/>
              </a:ext>
            </a:extLst>
          </p:cNvPr>
          <p:cNvSpPr txBox="1"/>
          <p:nvPr/>
        </p:nvSpPr>
        <p:spPr>
          <a:xfrm>
            <a:off x="4856136" y="926885"/>
            <a:ext cx="217140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defRPr/>
            </a:pPr>
            <a:r>
              <a:rPr lang="ar-SA" sz="2000" dirty="0">
                <a:solidFill>
                  <a:prstClr val="black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قسم الإعارة وخدمات المستفيدين</a:t>
            </a:r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74" name="مربع نص 73">
            <a:extLst>
              <a:ext uri="{FF2B5EF4-FFF2-40B4-BE49-F238E27FC236}">
                <a16:creationId xmlns:a16="http://schemas.microsoft.com/office/drawing/2014/main" id="{7AAC5B34-3521-4A75-8B62-5146731B0554}"/>
              </a:ext>
            </a:extLst>
          </p:cNvPr>
          <p:cNvSpPr txBox="1"/>
          <p:nvPr/>
        </p:nvSpPr>
        <p:spPr>
          <a:xfrm>
            <a:off x="1343888" y="3194860"/>
            <a:ext cx="2668065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bai Light" panose="020B0303030403030204" pitchFamily="34" charset="-78"/>
                <a:ea typeface="+mn-ea"/>
                <a:cs typeface="Dubai Light" panose="020B0303030403030204" pitchFamily="34" charset="-78"/>
              </a:rPr>
              <a:t>5</a:t>
            </a:r>
          </a:p>
        </p:txBody>
      </p:sp>
      <p:sp>
        <p:nvSpPr>
          <p:cNvPr id="75" name="مربع نص 74">
            <a:extLst>
              <a:ext uri="{FF2B5EF4-FFF2-40B4-BE49-F238E27FC236}">
                <a16:creationId xmlns:a16="http://schemas.microsoft.com/office/drawing/2014/main" id="{E8B69111-EFB5-4808-8276-9BAC816813A1}"/>
              </a:ext>
            </a:extLst>
          </p:cNvPr>
          <p:cNvSpPr txBox="1"/>
          <p:nvPr/>
        </p:nvSpPr>
        <p:spPr>
          <a:xfrm>
            <a:off x="1701143" y="4223063"/>
            <a:ext cx="175180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defRPr/>
            </a:pPr>
            <a:r>
              <a:rPr lang="ar-SA" sz="2000" dirty="0">
                <a:latin typeface="Dubai Light" panose="020B0303030403030204" pitchFamily="34" charset="-78"/>
                <a:cs typeface="Dubai Light" panose="020B0303030403030204" pitchFamily="34" charset="-78"/>
              </a:rPr>
              <a:t>قسم المكتبة الرقمية </a:t>
            </a:r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cxnSp>
        <p:nvCxnSpPr>
          <p:cNvPr id="77" name="رابط مستقيم 76">
            <a:extLst>
              <a:ext uri="{FF2B5EF4-FFF2-40B4-BE49-F238E27FC236}">
                <a16:creationId xmlns:a16="http://schemas.microsoft.com/office/drawing/2014/main" id="{FF0148C4-B54A-415C-8895-21156C8836DD}"/>
              </a:ext>
            </a:extLst>
          </p:cNvPr>
          <p:cNvCxnSpPr>
            <a:cxnSpLocks/>
          </p:cNvCxnSpPr>
          <p:nvPr/>
        </p:nvCxnSpPr>
        <p:spPr>
          <a:xfrm>
            <a:off x="5543253" y="851534"/>
            <a:ext cx="97356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رابط مستقيم 77">
            <a:extLst>
              <a:ext uri="{FF2B5EF4-FFF2-40B4-BE49-F238E27FC236}">
                <a16:creationId xmlns:a16="http://schemas.microsoft.com/office/drawing/2014/main" id="{89470648-38D1-4D4D-B44D-F16336A22948}"/>
              </a:ext>
            </a:extLst>
          </p:cNvPr>
          <p:cNvCxnSpPr>
            <a:cxnSpLocks/>
          </p:cNvCxnSpPr>
          <p:nvPr/>
        </p:nvCxnSpPr>
        <p:spPr>
          <a:xfrm>
            <a:off x="2156459" y="3978203"/>
            <a:ext cx="97356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مربع نص 78">
            <a:extLst>
              <a:ext uri="{FF2B5EF4-FFF2-40B4-BE49-F238E27FC236}">
                <a16:creationId xmlns:a16="http://schemas.microsoft.com/office/drawing/2014/main" id="{FD7D720E-C94B-46CC-8340-4083883BB8AB}"/>
              </a:ext>
            </a:extLst>
          </p:cNvPr>
          <p:cNvSpPr txBox="1"/>
          <p:nvPr/>
        </p:nvSpPr>
        <p:spPr>
          <a:xfrm>
            <a:off x="2511587" y="889796"/>
            <a:ext cx="2668065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bai Light" panose="020B0303030403030204" pitchFamily="34" charset="-78"/>
                <a:ea typeface="+mn-ea"/>
                <a:cs typeface="Dubai Light" panose="020B0303030403030204" pitchFamily="34" charset="-78"/>
              </a:rPr>
              <a:t>4</a:t>
            </a:r>
          </a:p>
        </p:txBody>
      </p:sp>
      <p:sp>
        <p:nvSpPr>
          <p:cNvPr id="80" name="مربع نص 79">
            <a:extLst>
              <a:ext uri="{FF2B5EF4-FFF2-40B4-BE49-F238E27FC236}">
                <a16:creationId xmlns:a16="http://schemas.microsoft.com/office/drawing/2014/main" id="{8811D3A2-51C0-4BD6-ABF7-C96EE9B4D699}"/>
              </a:ext>
            </a:extLst>
          </p:cNvPr>
          <p:cNvSpPr txBox="1"/>
          <p:nvPr/>
        </p:nvSpPr>
        <p:spPr>
          <a:xfrm>
            <a:off x="2702339" y="1689065"/>
            <a:ext cx="1388603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>
              <a:defRPr/>
            </a:pPr>
            <a:r>
              <a:rPr lang="ar-SA" sz="3200" dirty="0">
                <a:solidFill>
                  <a:prstClr val="black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قسم التصوير</a:t>
            </a:r>
            <a:endParaRPr kumimoji="0" lang="ar-SA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cxnSp>
        <p:nvCxnSpPr>
          <p:cNvPr id="82" name="رابط مستقيم 81">
            <a:extLst>
              <a:ext uri="{FF2B5EF4-FFF2-40B4-BE49-F238E27FC236}">
                <a16:creationId xmlns:a16="http://schemas.microsoft.com/office/drawing/2014/main" id="{0848A30F-472C-4DCF-9248-5C90C453C57D}"/>
              </a:ext>
            </a:extLst>
          </p:cNvPr>
          <p:cNvCxnSpPr>
            <a:cxnSpLocks/>
          </p:cNvCxnSpPr>
          <p:nvPr/>
        </p:nvCxnSpPr>
        <p:spPr>
          <a:xfrm>
            <a:off x="3334527" y="1633430"/>
            <a:ext cx="97356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مربع نص 65">
            <a:extLst>
              <a:ext uri="{FF2B5EF4-FFF2-40B4-BE49-F238E27FC236}">
                <a16:creationId xmlns:a16="http://schemas.microsoft.com/office/drawing/2014/main" id="{4A57DF70-23E5-4D1B-9083-A7BBF57C7A4C}"/>
              </a:ext>
            </a:extLst>
          </p:cNvPr>
          <p:cNvSpPr txBox="1"/>
          <p:nvPr/>
        </p:nvSpPr>
        <p:spPr>
          <a:xfrm>
            <a:off x="3985244" y="6838105"/>
            <a:ext cx="4062688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ar-SA" sz="4800" dirty="0">
                <a:latin typeface="Dubai" panose="020B0503030403030204" pitchFamily="34" charset="-78"/>
                <a:cs typeface="Dubai" panose="020B0503030403030204" pitchFamily="34" charset="-78"/>
              </a:rPr>
              <a:t>اقسام المكتبة</a:t>
            </a:r>
            <a:endParaRPr lang="ar-SA" sz="3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5786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7000">
        <p:cut/>
      </p:transition>
    </mc:Choice>
    <mc:Fallback>
      <p:transition advClick="0" advTm="7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254 L 0.00417 -0.19537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-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3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3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9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5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5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8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75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25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8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/>
      <p:bldP spid="67" grpId="0"/>
      <p:bldP spid="69" grpId="0"/>
      <p:bldP spid="71" grpId="0"/>
      <p:bldP spid="72" grpId="0"/>
      <p:bldP spid="74" grpId="0"/>
      <p:bldP spid="75" grpId="0"/>
      <p:bldP spid="79" grpId="0"/>
      <p:bldP spid="80" grpId="0"/>
      <p:bldP spid="6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جدول 2">
            <a:extLst>
              <a:ext uri="{FF2B5EF4-FFF2-40B4-BE49-F238E27FC236}">
                <a16:creationId xmlns:a16="http://schemas.microsoft.com/office/drawing/2014/main" id="{648CD055-9D07-4C6D-A943-25DD8AEF6758}"/>
              </a:ext>
            </a:extLst>
          </p:cNvPr>
          <p:cNvGraphicFramePr>
            <a:graphicFrameLocks noGrp="1"/>
          </p:cNvGraphicFramePr>
          <p:nvPr/>
        </p:nvGraphicFramePr>
        <p:xfrm>
          <a:off x="392383" y="2171082"/>
          <a:ext cx="3371233" cy="3352800"/>
        </p:xfrm>
        <a:graphic>
          <a:graphicData uri="http://schemas.openxmlformats.org/drawingml/2006/table">
            <a:tbl>
              <a:tblPr rtl="1" firstRow="1" bandRow="1">
                <a:effectLst>
                  <a:outerShdw blurRad="317500" dist="38100" dir="13500000" algn="br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663968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270726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25567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المعارف العامة  000 - 799</a:t>
                      </a:r>
                    </a:p>
                  </a:txBody>
                  <a:tcPr>
                    <a:solidFill>
                      <a:srgbClr val="E3485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الببليوجرافيا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علوم المكتبات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دوائر المعارف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المطبوعات الدوريات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علم المتاحف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الصحافة والصحف والنشر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المجموعات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المخطوطات والكتب النادرة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graphicFrame>
        <p:nvGraphicFramePr>
          <p:cNvPr id="31" name="جدول 2">
            <a:extLst>
              <a:ext uri="{FF2B5EF4-FFF2-40B4-BE49-F238E27FC236}">
                <a16:creationId xmlns:a16="http://schemas.microsoft.com/office/drawing/2014/main" id="{37FD0F44-9EE4-40F7-83AE-1AB8D2E3D460}"/>
              </a:ext>
            </a:extLst>
          </p:cNvPr>
          <p:cNvGraphicFramePr>
            <a:graphicFrameLocks noGrp="1"/>
          </p:cNvGraphicFramePr>
          <p:nvPr/>
        </p:nvGraphicFramePr>
        <p:xfrm>
          <a:off x="8428384" y="2171082"/>
          <a:ext cx="3371233" cy="3352800"/>
        </p:xfrm>
        <a:graphic>
          <a:graphicData uri="http://schemas.openxmlformats.org/drawingml/2006/table">
            <a:tbl>
              <a:tblPr rtl="1" firstRow="1" bandRow="1">
                <a:effectLst>
                  <a:outerShdw blurRad="444500" dist="38100" algn="l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663968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270726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25567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العلوم العامة  000 - 099</a:t>
                      </a:r>
                    </a:p>
                  </a:txBody>
                  <a:tcPr>
                    <a:solidFill>
                      <a:srgbClr val="06538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الببليوجرافيا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علوم المكتبات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دوائر المعارف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المطبوعات الدوريات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علم المتاحف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الصحافة والصحف والنشر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المجموعات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المخطوطات والكتب النادرة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sp>
        <p:nvSpPr>
          <p:cNvPr id="24" name="عنوان 1">
            <a:extLst>
              <a:ext uri="{FF2B5EF4-FFF2-40B4-BE49-F238E27FC236}">
                <a16:creationId xmlns:a16="http://schemas.microsoft.com/office/drawing/2014/main" id="{FACBB5E8-0C60-40A0-87BC-C2BA0FFAF4F5}"/>
              </a:ext>
            </a:extLst>
          </p:cNvPr>
          <p:cNvSpPr txBox="1">
            <a:spLocks/>
          </p:cNvSpPr>
          <p:nvPr/>
        </p:nvSpPr>
        <p:spPr>
          <a:xfrm>
            <a:off x="1988330" y="353325"/>
            <a:ext cx="8215339" cy="585623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تصنيف ديوي العشري</a:t>
            </a:r>
          </a:p>
        </p:txBody>
      </p:sp>
      <p:graphicFrame>
        <p:nvGraphicFramePr>
          <p:cNvPr id="29" name="جدول 2">
            <a:extLst>
              <a:ext uri="{FF2B5EF4-FFF2-40B4-BE49-F238E27FC236}">
                <a16:creationId xmlns:a16="http://schemas.microsoft.com/office/drawing/2014/main" id="{A4D58BB0-7705-4E42-AA8B-355CACAEAE5D}"/>
              </a:ext>
            </a:extLst>
          </p:cNvPr>
          <p:cNvGraphicFramePr>
            <a:graphicFrameLocks noGrp="1"/>
          </p:cNvGraphicFramePr>
          <p:nvPr/>
        </p:nvGraphicFramePr>
        <p:xfrm>
          <a:off x="1615221" y="1866282"/>
          <a:ext cx="4173985" cy="3962400"/>
        </p:xfrm>
        <a:graphic>
          <a:graphicData uri="http://schemas.openxmlformats.org/drawingml/2006/table">
            <a:tbl>
              <a:tblPr rtl="1" firstRow="1" bandRow="1">
                <a:effectLst>
                  <a:outerShdw blurRad="317500" dist="38100" dir="13500000" algn="br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822070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335191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96000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المعارف العامة  600 - 699</a:t>
                      </a:r>
                    </a:p>
                  </a:txBody>
                  <a:tcPr>
                    <a:solidFill>
                      <a:srgbClr val="FE912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الببليوجرافيا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علوم المكتبات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دوائر المعارف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المطبوعات الدوريات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علم المتاحف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الصحافة والصحف والنشر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المجموعات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المخطوطات والكتب النادرة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graphicFrame>
        <p:nvGraphicFramePr>
          <p:cNvPr id="30" name="جدول 2">
            <a:extLst>
              <a:ext uri="{FF2B5EF4-FFF2-40B4-BE49-F238E27FC236}">
                <a16:creationId xmlns:a16="http://schemas.microsoft.com/office/drawing/2014/main" id="{0E0E5AEA-3B4A-4FB1-8228-412F99658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98634"/>
              </p:ext>
            </p:extLst>
          </p:nvPr>
        </p:nvGraphicFramePr>
        <p:xfrm>
          <a:off x="6402794" y="1866282"/>
          <a:ext cx="4173985" cy="3962400"/>
        </p:xfrm>
        <a:graphic>
          <a:graphicData uri="http://schemas.openxmlformats.org/drawingml/2006/table">
            <a:tbl>
              <a:tblPr rtl="1" firstRow="1" bandRow="1">
                <a:effectLst>
                  <a:outerShdw blurRad="317500" dist="38100" dir="18900000" algn="bl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822070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335191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96000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اللغات 400 - 099</a:t>
                      </a:r>
                    </a:p>
                  </a:txBody>
                  <a:tcPr>
                    <a:solidFill>
                      <a:srgbClr val="34B2E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اللغة العربية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اللغة الإنجليزية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اللغة الألمانية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اللغة الفرنسية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اللغة الإيطالية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اللغة الاسبانية ، البرتغالية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اللغة اللاتينية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اللغة اليونانية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اللغات الأخرى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graphicFrame>
        <p:nvGraphicFramePr>
          <p:cNvPr id="27" name="جدول 2">
            <a:extLst>
              <a:ext uri="{FF2B5EF4-FFF2-40B4-BE49-F238E27FC236}">
                <a16:creationId xmlns:a16="http://schemas.microsoft.com/office/drawing/2014/main" id="{25086EF4-6D4A-46CE-8F0F-0D337B0DB5DC}"/>
              </a:ext>
            </a:extLst>
          </p:cNvPr>
          <p:cNvGraphicFramePr>
            <a:graphicFrameLocks noGrp="1"/>
          </p:cNvGraphicFramePr>
          <p:nvPr/>
        </p:nvGraphicFramePr>
        <p:xfrm>
          <a:off x="3640810" y="1561482"/>
          <a:ext cx="4296791" cy="4572000"/>
        </p:xfrm>
        <a:graphic>
          <a:graphicData uri="http://schemas.openxmlformats.org/drawingml/2006/table">
            <a:tbl>
              <a:tblPr rtl="1" firstRow="1" bandRow="1">
                <a:effectLst>
                  <a:outerShdw blurRad="584200" dist="25400" dir="9360000" sx="108000" sy="108000" algn="t" rotWithShape="0">
                    <a:prstClr val="black">
                      <a:alpha val="43000"/>
                    </a:prstClr>
                  </a:outerShdw>
                </a:effectLst>
                <a:tableStyleId>{74C1A8A3-306A-4EB7-A6B1-4F7E0EB9C5D6}</a:tableStyleId>
              </a:tblPr>
              <a:tblGrid>
                <a:gridCol w="944876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335191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34071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العلوم البحتة 500 - 599</a:t>
                      </a:r>
                    </a:p>
                  </a:txBody>
                  <a:tcPr>
                    <a:solidFill>
                      <a:srgbClr val="64D0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الرياضيات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الفلك وعلومه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الفيزياء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الكيمياء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علوم الأرض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الحفريات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علوم الحياة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علم النبات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علم الحيوان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7941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جدول 2">
            <a:extLst>
              <a:ext uri="{FF2B5EF4-FFF2-40B4-BE49-F238E27FC236}">
                <a16:creationId xmlns:a16="http://schemas.microsoft.com/office/drawing/2014/main" id="{648CD055-9D07-4C6D-A943-25DD8AEF6758}"/>
              </a:ext>
            </a:extLst>
          </p:cNvPr>
          <p:cNvGraphicFramePr>
            <a:graphicFrameLocks noGrp="1"/>
          </p:cNvGraphicFramePr>
          <p:nvPr/>
        </p:nvGraphicFramePr>
        <p:xfrm>
          <a:off x="392383" y="2171082"/>
          <a:ext cx="3371233" cy="3352800"/>
        </p:xfrm>
        <a:graphic>
          <a:graphicData uri="http://schemas.openxmlformats.org/drawingml/2006/table">
            <a:tbl>
              <a:tblPr rtl="1" firstRow="1" bandRow="1">
                <a:effectLst>
                  <a:outerShdw blurRad="317500" dist="38100" dir="13500000" algn="br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663968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270726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25567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المعارف العامة  000 - 899</a:t>
                      </a:r>
                    </a:p>
                  </a:txBody>
                  <a:tcPr>
                    <a:solidFill>
                      <a:srgbClr val="901A4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الببليوجرافيا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علوم المكتبات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دوائر المعارف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المطبوعات الدوريات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علم المتاحف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الصحافة والصحف والنشر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المجموعات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المخطوطات والكتب النادرة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graphicFrame>
        <p:nvGraphicFramePr>
          <p:cNvPr id="31" name="جدول 2">
            <a:extLst>
              <a:ext uri="{FF2B5EF4-FFF2-40B4-BE49-F238E27FC236}">
                <a16:creationId xmlns:a16="http://schemas.microsoft.com/office/drawing/2014/main" id="{37FD0F44-9EE4-40F7-83AE-1AB8D2E3D460}"/>
              </a:ext>
            </a:extLst>
          </p:cNvPr>
          <p:cNvGraphicFramePr>
            <a:graphicFrameLocks noGrp="1"/>
          </p:cNvGraphicFramePr>
          <p:nvPr/>
        </p:nvGraphicFramePr>
        <p:xfrm>
          <a:off x="8428384" y="2171082"/>
          <a:ext cx="3371233" cy="3352800"/>
        </p:xfrm>
        <a:graphic>
          <a:graphicData uri="http://schemas.openxmlformats.org/drawingml/2006/table">
            <a:tbl>
              <a:tblPr rtl="1" firstRow="1" bandRow="1">
                <a:effectLst>
                  <a:outerShdw blurRad="444500" dist="38100" algn="l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663968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270726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25567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اللغات العامة  000 - 099</a:t>
                      </a:r>
                    </a:p>
                  </a:txBody>
                  <a:tcPr>
                    <a:solidFill>
                      <a:srgbClr val="34B2E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الببليوجرافيا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علوم المكتبات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دوائر المعارف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المطبوعات الدوريات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علم المتاحف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الصحافة والصحف والنشر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المجموعات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المخطوطات والكتب النادرة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sp>
        <p:nvSpPr>
          <p:cNvPr id="24" name="عنوان 1">
            <a:extLst>
              <a:ext uri="{FF2B5EF4-FFF2-40B4-BE49-F238E27FC236}">
                <a16:creationId xmlns:a16="http://schemas.microsoft.com/office/drawing/2014/main" id="{FACBB5E8-0C60-40A0-87BC-C2BA0FFAF4F5}"/>
              </a:ext>
            </a:extLst>
          </p:cNvPr>
          <p:cNvSpPr txBox="1">
            <a:spLocks/>
          </p:cNvSpPr>
          <p:nvPr/>
        </p:nvSpPr>
        <p:spPr>
          <a:xfrm>
            <a:off x="1988330" y="353325"/>
            <a:ext cx="8215339" cy="585623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تصنيف ديوي العشري</a:t>
            </a:r>
          </a:p>
        </p:txBody>
      </p:sp>
      <p:graphicFrame>
        <p:nvGraphicFramePr>
          <p:cNvPr id="29" name="جدول 2">
            <a:extLst>
              <a:ext uri="{FF2B5EF4-FFF2-40B4-BE49-F238E27FC236}">
                <a16:creationId xmlns:a16="http://schemas.microsoft.com/office/drawing/2014/main" id="{A4D58BB0-7705-4E42-AA8B-355CACAEAE5D}"/>
              </a:ext>
            </a:extLst>
          </p:cNvPr>
          <p:cNvGraphicFramePr>
            <a:graphicFrameLocks noGrp="1"/>
          </p:cNvGraphicFramePr>
          <p:nvPr/>
        </p:nvGraphicFramePr>
        <p:xfrm>
          <a:off x="1615221" y="1866282"/>
          <a:ext cx="4173985" cy="3962400"/>
        </p:xfrm>
        <a:graphic>
          <a:graphicData uri="http://schemas.openxmlformats.org/drawingml/2006/table">
            <a:tbl>
              <a:tblPr rtl="1" firstRow="1" bandRow="1">
                <a:effectLst>
                  <a:outerShdw blurRad="317500" dist="38100" dir="13500000" algn="br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822070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335191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96000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المعارف العامة  700 - 799</a:t>
                      </a:r>
                    </a:p>
                  </a:txBody>
                  <a:tcPr>
                    <a:solidFill>
                      <a:srgbClr val="E3485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الببليوجرافيا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علوم المكتبات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دوائر المعارف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المطبوعات الدوريات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علم المتاحف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الصحافة والصحف والنشر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المجموعات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المخطوطات والكتب النادرة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graphicFrame>
        <p:nvGraphicFramePr>
          <p:cNvPr id="30" name="جدول 2">
            <a:extLst>
              <a:ext uri="{FF2B5EF4-FFF2-40B4-BE49-F238E27FC236}">
                <a16:creationId xmlns:a16="http://schemas.microsoft.com/office/drawing/2014/main" id="{0E0E5AEA-3B4A-4FB1-8228-412F99658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273823"/>
              </p:ext>
            </p:extLst>
          </p:nvPr>
        </p:nvGraphicFramePr>
        <p:xfrm>
          <a:off x="6402794" y="1866282"/>
          <a:ext cx="4173985" cy="3962400"/>
        </p:xfrm>
        <a:graphic>
          <a:graphicData uri="http://schemas.openxmlformats.org/drawingml/2006/table">
            <a:tbl>
              <a:tblPr rtl="1" firstRow="1" bandRow="1">
                <a:effectLst>
                  <a:outerShdw blurRad="317500" dist="38100" dir="18900000" algn="bl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822070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335191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96000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العلوم البحتة 500 - 099</a:t>
                      </a:r>
                    </a:p>
                  </a:txBody>
                  <a:tcPr>
                    <a:solidFill>
                      <a:srgbClr val="64D0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الرياضيات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الفلك وعلومه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الفيزياء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الكيمياء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علوم الأرض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الحفريات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علوم الحياة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علم النبات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علم الحيوان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graphicFrame>
        <p:nvGraphicFramePr>
          <p:cNvPr id="27" name="جدول 2">
            <a:extLst>
              <a:ext uri="{FF2B5EF4-FFF2-40B4-BE49-F238E27FC236}">
                <a16:creationId xmlns:a16="http://schemas.microsoft.com/office/drawing/2014/main" id="{25086EF4-6D4A-46CE-8F0F-0D337B0DB5DC}"/>
              </a:ext>
            </a:extLst>
          </p:cNvPr>
          <p:cNvGraphicFramePr>
            <a:graphicFrameLocks noGrp="1"/>
          </p:cNvGraphicFramePr>
          <p:nvPr/>
        </p:nvGraphicFramePr>
        <p:xfrm>
          <a:off x="3613212" y="1561482"/>
          <a:ext cx="4324389" cy="4572000"/>
        </p:xfrm>
        <a:graphic>
          <a:graphicData uri="http://schemas.openxmlformats.org/drawingml/2006/table">
            <a:tbl>
              <a:tblPr rtl="1" firstRow="1" bandRow="1">
                <a:effectLst>
                  <a:outerShdw blurRad="584200" dist="25400" dir="9360000" sx="108000" sy="108000" algn="t" rotWithShape="0">
                    <a:prstClr val="black">
                      <a:alpha val="43000"/>
                    </a:prstClr>
                  </a:outerShdw>
                </a:effectLst>
                <a:tableStyleId>{74C1A8A3-306A-4EB7-A6B1-4F7E0EB9C5D6}</a:tableStyleId>
              </a:tblPr>
              <a:tblGrid>
                <a:gridCol w="944876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3379513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34071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العلوم التطبيقية 600 - 699</a:t>
                      </a:r>
                    </a:p>
                  </a:txBody>
                  <a:tcPr>
                    <a:solidFill>
                      <a:srgbClr val="FE912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العلوم الطبية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العلوم الهندسية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العلوم الزراعية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العلوم المنزلية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إدارة الأعمال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الكيمياء التطبيقية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المصنعات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المصنعات الأخرى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المباني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453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جدول 2">
            <a:extLst>
              <a:ext uri="{FF2B5EF4-FFF2-40B4-BE49-F238E27FC236}">
                <a16:creationId xmlns:a16="http://schemas.microsoft.com/office/drawing/2014/main" id="{648CD055-9D07-4C6D-A943-25DD8AEF6758}"/>
              </a:ext>
            </a:extLst>
          </p:cNvPr>
          <p:cNvGraphicFramePr>
            <a:graphicFrameLocks noGrp="1"/>
          </p:cNvGraphicFramePr>
          <p:nvPr/>
        </p:nvGraphicFramePr>
        <p:xfrm>
          <a:off x="392383" y="2171082"/>
          <a:ext cx="3371233" cy="3352800"/>
        </p:xfrm>
        <a:graphic>
          <a:graphicData uri="http://schemas.openxmlformats.org/drawingml/2006/table">
            <a:tbl>
              <a:tblPr rtl="1" firstRow="1" bandRow="1">
                <a:effectLst>
                  <a:outerShdw blurRad="317500" dist="38100" dir="13500000" algn="br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663968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270726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25567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المعارف العامة  000 - 999</a:t>
                      </a:r>
                    </a:p>
                  </a:txBody>
                  <a:tcPr>
                    <a:solidFill>
                      <a:srgbClr val="06538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الببليوجرافيا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علوم المكتبات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دوائر المعارف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المطبوعات الدوريات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علم المتاحف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الصحافة والصحف والنشر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المجموعات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المخطوطات والكتب النادرة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graphicFrame>
        <p:nvGraphicFramePr>
          <p:cNvPr id="31" name="جدول 2">
            <a:extLst>
              <a:ext uri="{FF2B5EF4-FFF2-40B4-BE49-F238E27FC236}">
                <a16:creationId xmlns:a16="http://schemas.microsoft.com/office/drawing/2014/main" id="{37FD0F44-9EE4-40F7-83AE-1AB8D2E3D460}"/>
              </a:ext>
            </a:extLst>
          </p:cNvPr>
          <p:cNvGraphicFramePr>
            <a:graphicFrameLocks noGrp="1"/>
          </p:cNvGraphicFramePr>
          <p:nvPr/>
        </p:nvGraphicFramePr>
        <p:xfrm>
          <a:off x="8428384" y="2171082"/>
          <a:ext cx="3371233" cy="3352800"/>
        </p:xfrm>
        <a:graphic>
          <a:graphicData uri="http://schemas.openxmlformats.org/drawingml/2006/table">
            <a:tbl>
              <a:tblPr rtl="1" firstRow="1" bandRow="1">
                <a:effectLst>
                  <a:outerShdw blurRad="444500" dist="38100" algn="l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663968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270726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25567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العلوم العامة  000 - 099</a:t>
                      </a:r>
                    </a:p>
                  </a:txBody>
                  <a:tcPr>
                    <a:solidFill>
                      <a:srgbClr val="64D0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الببليوجرافيا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علوم المكتبات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دوائر المعارف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المطبوعات الدوريات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علم المتاحف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الصحافة والصحف والنشر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المجموعات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المخطوطات والكتب النادرة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sp>
        <p:nvSpPr>
          <p:cNvPr id="24" name="عنوان 1">
            <a:extLst>
              <a:ext uri="{FF2B5EF4-FFF2-40B4-BE49-F238E27FC236}">
                <a16:creationId xmlns:a16="http://schemas.microsoft.com/office/drawing/2014/main" id="{FACBB5E8-0C60-40A0-87BC-C2BA0FFAF4F5}"/>
              </a:ext>
            </a:extLst>
          </p:cNvPr>
          <p:cNvSpPr txBox="1">
            <a:spLocks/>
          </p:cNvSpPr>
          <p:nvPr/>
        </p:nvSpPr>
        <p:spPr>
          <a:xfrm>
            <a:off x="1988330" y="353325"/>
            <a:ext cx="8215339" cy="585623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تصنيف ديوي العشري</a:t>
            </a:r>
          </a:p>
        </p:txBody>
      </p:sp>
      <p:graphicFrame>
        <p:nvGraphicFramePr>
          <p:cNvPr id="29" name="جدول 2">
            <a:extLst>
              <a:ext uri="{FF2B5EF4-FFF2-40B4-BE49-F238E27FC236}">
                <a16:creationId xmlns:a16="http://schemas.microsoft.com/office/drawing/2014/main" id="{A4D58BB0-7705-4E42-AA8B-355CACAEAE5D}"/>
              </a:ext>
            </a:extLst>
          </p:cNvPr>
          <p:cNvGraphicFramePr>
            <a:graphicFrameLocks noGrp="1"/>
          </p:cNvGraphicFramePr>
          <p:nvPr/>
        </p:nvGraphicFramePr>
        <p:xfrm>
          <a:off x="1615221" y="1866282"/>
          <a:ext cx="4173985" cy="3962400"/>
        </p:xfrm>
        <a:graphic>
          <a:graphicData uri="http://schemas.openxmlformats.org/drawingml/2006/table">
            <a:tbl>
              <a:tblPr rtl="1" firstRow="1" bandRow="1">
                <a:effectLst>
                  <a:outerShdw blurRad="317500" dist="38100" dir="13500000" algn="br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822070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335191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96000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المعارف العامة  800 - 899</a:t>
                      </a:r>
                    </a:p>
                  </a:txBody>
                  <a:tcPr>
                    <a:solidFill>
                      <a:srgbClr val="8B103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الببليوجرافيا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علوم المكتبات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دوائر المعارف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المطبوعات الدوريات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علم المتاحف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الصحافة والصحف والنشر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المجموعات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المخطوطات والكتب النادرة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graphicFrame>
        <p:nvGraphicFramePr>
          <p:cNvPr id="30" name="جدول 2">
            <a:extLst>
              <a:ext uri="{FF2B5EF4-FFF2-40B4-BE49-F238E27FC236}">
                <a16:creationId xmlns:a16="http://schemas.microsoft.com/office/drawing/2014/main" id="{0E0E5AEA-3B4A-4FB1-8228-412F99658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792336"/>
              </p:ext>
            </p:extLst>
          </p:nvPr>
        </p:nvGraphicFramePr>
        <p:xfrm>
          <a:off x="6402794" y="1866282"/>
          <a:ext cx="4173985" cy="3962400"/>
        </p:xfrm>
        <a:graphic>
          <a:graphicData uri="http://schemas.openxmlformats.org/drawingml/2006/table">
            <a:tbl>
              <a:tblPr rtl="1" firstRow="1" bandRow="1">
                <a:effectLst>
                  <a:outerShdw blurRad="317500" dist="38100" dir="18900000" algn="bl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822070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335191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96000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العلوم التطبيقية 600 - 099</a:t>
                      </a:r>
                    </a:p>
                  </a:txBody>
                  <a:tcPr>
                    <a:solidFill>
                      <a:srgbClr val="FE912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العلوم الطبية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العلوم الهندسية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العلوم الزراعية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العلوم المنزلية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إدارة الأعمال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الكيمياء التطبيقية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المصنعات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المصنعات الأخرى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المباني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graphicFrame>
        <p:nvGraphicFramePr>
          <p:cNvPr id="27" name="جدول 2">
            <a:extLst>
              <a:ext uri="{FF2B5EF4-FFF2-40B4-BE49-F238E27FC236}">
                <a16:creationId xmlns:a16="http://schemas.microsoft.com/office/drawing/2014/main" id="{25086EF4-6D4A-46CE-8F0F-0D337B0DB5DC}"/>
              </a:ext>
            </a:extLst>
          </p:cNvPr>
          <p:cNvGraphicFramePr>
            <a:graphicFrameLocks noGrp="1"/>
          </p:cNvGraphicFramePr>
          <p:nvPr/>
        </p:nvGraphicFramePr>
        <p:xfrm>
          <a:off x="3613212" y="1561482"/>
          <a:ext cx="4324389" cy="4572000"/>
        </p:xfrm>
        <a:graphic>
          <a:graphicData uri="http://schemas.openxmlformats.org/drawingml/2006/table">
            <a:tbl>
              <a:tblPr rtl="1" firstRow="1" bandRow="1">
                <a:effectLst>
                  <a:outerShdw blurRad="584200" dist="25400" dir="9360000" sx="108000" sy="108000" algn="t" rotWithShape="0">
                    <a:prstClr val="black">
                      <a:alpha val="43000"/>
                    </a:prstClr>
                  </a:outerShdw>
                </a:effectLst>
                <a:tableStyleId>{74C1A8A3-306A-4EB7-A6B1-4F7E0EB9C5D6}</a:tableStyleId>
              </a:tblPr>
              <a:tblGrid>
                <a:gridCol w="944876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3379513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34071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الفنون 700 - 799</a:t>
                      </a:r>
                    </a:p>
                  </a:txBody>
                  <a:tcPr>
                    <a:solidFill>
                      <a:srgbClr val="E3485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الفنون المدنية والمساحة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العمارة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النحت وفنون البلاستيك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الرسم وفنون الديكور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الرسم والتلوين الزيتي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علوم الطباعة والمطبوعات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التصوير والصور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الموسيقى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فنون الترويح والتسلية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878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جدول 2">
            <a:extLst>
              <a:ext uri="{FF2B5EF4-FFF2-40B4-BE49-F238E27FC236}">
                <a16:creationId xmlns:a16="http://schemas.microsoft.com/office/drawing/2014/main" id="{648CD055-9D07-4C6D-A943-25DD8AEF6758}"/>
              </a:ext>
            </a:extLst>
          </p:cNvPr>
          <p:cNvGraphicFramePr>
            <a:graphicFrameLocks noGrp="1"/>
          </p:cNvGraphicFramePr>
          <p:nvPr/>
        </p:nvGraphicFramePr>
        <p:xfrm>
          <a:off x="392383" y="2171082"/>
          <a:ext cx="3371233" cy="3352800"/>
        </p:xfrm>
        <a:graphic>
          <a:graphicData uri="http://schemas.openxmlformats.org/drawingml/2006/table">
            <a:tbl>
              <a:tblPr rtl="1" firstRow="1" bandRow="1">
                <a:effectLst>
                  <a:outerShdw blurRad="317500" dist="38100" dir="13500000" algn="br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663968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270726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25567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المعارف العامة  000 - 199</a:t>
                      </a:r>
                    </a:p>
                  </a:txBody>
                  <a:tcPr>
                    <a:solidFill>
                      <a:srgbClr val="34B2E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الببليوجرافيا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علوم المكتبات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دوائر المعارف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المطبوعات الدوريات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علم المتاحف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الصحافة والصحف والنشر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المجموعات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المخطوطات والكتب النادرة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graphicFrame>
        <p:nvGraphicFramePr>
          <p:cNvPr id="31" name="جدول 2">
            <a:extLst>
              <a:ext uri="{FF2B5EF4-FFF2-40B4-BE49-F238E27FC236}">
                <a16:creationId xmlns:a16="http://schemas.microsoft.com/office/drawing/2014/main" id="{37FD0F44-9EE4-40F7-83AE-1AB8D2E3D460}"/>
              </a:ext>
            </a:extLst>
          </p:cNvPr>
          <p:cNvGraphicFramePr>
            <a:graphicFrameLocks noGrp="1"/>
          </p:cNvGraphicFramePr>
          <p:nvPr/>
        </p:nvGraphicFramePr>
        <p:xfrm>
          <a:off x="8428384" y="2171082"/>
          <a:ext cx="3371233" cy="3352800"/>
        </p:xfrm>
        <a:graphic>
          <a:graphicData uri="http://schemas.openxmlformats.org/drawingml/2006/table">
            <a:tbl>
              <a:tblPr rtl="1" firstRow="1" bandRow="1">
                <a:effectLst>
                  <a:outerShdw blurRad="444500" dist="38100" algn="l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663968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270726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25567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العلوم العامة  000 - 099</a:t>
                      </a:r>
                    </a:p>
                  </a:txBody>
                  <a:tcPr>
                    <a:solidFill>
                      <a:srgbClr val="FE912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الببليوجرافيا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علوم المكتبات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دوائر المعارف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المطبوعات الدوريات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علم المتاحف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الصحافة والصحف والنشر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المجموعات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المخطوطات والكتب النادرة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sp>
        <p:nvSpPr>
          <p:cNvPr id="24" name="عنوان 1">
            <a:extLst>
              <a:ext uri="{FF2B5EF4-FFF2-40B4-BE49-F238E27FC236}">
                <a16:creationId xmlns:a16="http://schemas.microsoft.com/office/drawing/2014/main" id="{FACBB5E8-0C60-40A0-87BC-C2BA0FFAF4F5}"/>
              </a:ext>
            </a:extLst>
          </p:cNvPr>
          <p:cNvSpPr txBox="1">
            <a:spLocks/>
          </p:cNvSpPr>
          <p:nvPr/>
        </p:nvSpPr>
        <p:spPr>
          <a:xfrm>
            <a:off x="1988330" y="353325"/>
            <a:ext cx="8215339" cy="585623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تصنيف ديوي العشري</a:t>
            </a:r>
          </a:p>
        </p:txBody>
      </p:sp>
      <p:graphicFrame>
        <p:nvGraphicFramePr>
          <p:cNvPr id="29" name="جدول 2">
            <a:extLst>
              <a:ext uri="{FF2B5EF4-FFF2-40B4-BE49-F238E27FC236}">
                <a16:creationId xmlns:a16="http://schemas.microsoft.com/office/drawing/2014/main" id="{A4D58BB0-7705-4E42-AA8B-355CACAEAE5D}"/>
              </a:ext>
            </a:extLst>
          </p:cNvPr>
          <p:cNvGraphicFramePr>
            <a:graphicFrameLocks noGrp="1"/>
          </p:cNvGraphicFramePr>
          <p:nvPr/>
        </p:nvGraphicFramePr>
        <p:xfrm>
          <a:off x="1615221" y="1866282"/>
          <a:ext cx="4173985" cy="3962400"/>
        </p:xfrm>
        <a:graphic>
          <a:graphicData uri="http://schemas.openxmlformats.org/drawingml/2006/table">
            <a:tbl>
              <a:tblPr rtl="1" firstRow="1" bandRow="1">
                <a:effectLst>
                  <a:outerShdw blurRad="317500" dist="38100" dir="13500000" algn="br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822070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335191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96000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المعارف العامة  900 - 999</a:t>
                      </a:r>
                    </a:p>
                  </a:txBody>
                  <a:tcPr>
                    <a:solidFill>
                      <a:srgbClr val="06538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الببليوجرافيا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علوم المكتبات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دوائر المعارف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المطبوعات الدوريات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علم المتاحف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الصحافة والصحف والنشر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المجموعات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المخطوطات والكتب النادرة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graphicFrame>
        <p:nvGraphicFramePr>
          <p:cNvPr id="30" name="جدول 2">
            <a:extLst>
              <a:ext uri="{FF2B5EF4-FFF2-40B4-BE49-F238E27FC236}">
                <a16:creationId xmlns:a16="http://schemas.microsoft.com/office/drawing/2014/main" id="{0E0E5AEA-3B4A-4FB1-8228-412F99658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490757"/>
              </p:ext>
            </p:extLst>
          </p:nvPr>
        </p:nvGraphicFramePr>
        <p:xfrm>
          <a:off x="6402794" y="1866282"/>
          <a:ext cx="4173985" cy="3962400"/>
        </p:xfrm>
        <a:graphic>
          <a:graphicData uri="http://schemas.openxmlformats.org/drawingml/2006/table">
            <a:tbl>
              <a:tblPr rtl="1" firstRow="1" bandRow="1">
                <a:effectLst>
                  <a:outerShdw blurRad="317500" dist="38100" dir="18900000" algn="bl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822070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335191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96000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الفنون 700 - 099</a:t>
                      </a:r>
                    </a:p>
                  </a:txBody>
                  <a:tcPr>
                    <a:solidFill>
                      <a:srgbClr val="E3485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الفنون المدنية والمساحة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العمارة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النحت وفنون البلاستيك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الرسم وفنون الديكور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الرسم والتلوين الزيتي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علوم الطباعة والمطبوعات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التصوير والصور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الموسيقى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فنون الترويح والتسلية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graphicFrame>
        <p:nvGraphicFramePr>
          <p:cNvPr id="27" name="جدول 2">
            <a:extLst>
              <a:ext uri="{FF2B5EF4-FFF2-40B4-BE49-F238E27FC236}">
                <a16:creationId xmlns:a16="http://schemas.microsoft.com/office/drawing/2014/main" id="{25086EF4-6D4A-46CE-8F0F-0D337B0DB5DC}"/>
              </a:ext>
            </a:extLst>
          </p:cNvPr>
          <p:cNvGraphicFramePr>
            <a:graphicFrameLocks noGrp="1"/>
          </p:cNvGraphicFramePr>
          <p:nvPr/>
        </p:nvGraphicFramePr>
        <p:xfrm>
          <a:off x="3613212" y="1561482"/>
          <a:ext cx="4324389" cy="4572000"/>
        </p:xfrm>
        <a:graphic>
          <a:graphicData uri="http://schemas.openxmlformats.org/drawingml/2006/table">
            <a:tbl>
              <a:tblPr rtl="1" firstRow="1" bandRow="1">
                <a:effectLst>
                  <a:outerShdw blurRad="584200" dist="25400" dir="9360000" sx="108000" sy="108000" algn="t" rotWithShape="0">
                    <a:prstClr val="black">
                      <a:alpha val="43000"/>
                    </a:prstClr>
                  </a:outerShdw>
                </a:effectLst>
                <a:tableStyleId>{74C1A8A3-306A-4EB7-A6B1-4F7E0EB9C5D6}</a:tableStyleId>
              </a:tblPr>
              <a:tblGrid>
                <a:gridCol w="944876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3379513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34071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الآداب 800 - 899</a:t>
                      </a:r>
                    </a:p>
                  </a:txBody>
                  <a:tcPr>
                    <a:solidFill>
                      <a:srgbClr val="8B103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04689"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الأدب العربي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الأدب الإنجليزي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الأدب الألماني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الأدب الفرنسي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الأدب الإيطالي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الأدب الاسباني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الأدب اللاتيني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الأدب اليوناني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آداب اللغات الأخرى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5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جدول 2">
            <a:extLst>
              <a:ext uri="{FF2B5EF4-FFF2-40B4-BE49-F238E27FC236}">
                <a16:creationId xmlns:a16="http://schemas.microsoft.com/office/drawing/2014/main" id="{648CD055-9D07-4C6D-A943-25DD8AEF6758}"/>
              </a:ext>
            </a:extLst>
          </p:cNvPr>
          <p:cNvGraphicFramePr>
            <a:graphicFrameLocks noGrp="1"/>
          </p:cNvGraphicFramePr>
          <p:nvPr/>
        </p:nvGraphicFramePr>
        <p:xfrm>
          <a:off x="392383" y="2171082"/>
          <a:ext cx="3371233" cy="3352800"/>
        </p:xfrm>
        <a:graphic>
          <a:graphicData uri="http://schemas.openxmlformats.org/drawingml/2006/table">
            <a:tbl>
              <a:tblPr rtl="1" firstRow="1" bandRow="1">
                <a:effectLst>
                  <a:outerShdw blurRad="317500" dist="38100" dir="13500000" algn="br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663968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270726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25567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المعارف العامة  000 - 299</a:t>
                      </a:r>
                    </a:p>
                  </a:txBody>
                  <a:tcPr>
                    <a:solidFill>
                      <a:srgbClr val="64D0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الببليوجرافيا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علوم المكتبات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دوائر المعارف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المطبوعات الدوريات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علم المتاحف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الصحافة والصحف والنشر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المجموعات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المخطوطات والكتب النادرة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graphicFrame>
        <p:nvGraphicFramePr>
          <p:cNvPr id="31" name="جدول 2">
            <a:extLst>
              <a:ext uri="{FF2B5EF4-FFF2-40B4-BE49-F238E27FC236}">
                <a16:creationId xmlns:a16="http://schemas.microsoft.com/office/drawing/2014/main" id="{37FD0F44-9EE4-40F7-83AE-1AB8D2E3D460}"/>
              </a:ext>
            </a:extLst>
          </p:cNvPr>
          <p:cNvGraphicFramePr>
            <a:graphicFrameLocks noGrp="1"/>
          </p:cNvGraphicFramePr>
          <p:nvPr/>
        </p:nvGraphicFramePr>
        <p:xfrm>
          <a:off x="8428384" y="2171082"/>
          <a:ext cx="3371233" cy="3352800"/>
        </p:xfrm>
        <a:graphic>
          <a:graphicData uri="http://schemas.openxmlformats.org/drawingml/2006/table">
            <a:tbl>
              <a:tblPr rtl="1" firstRow="1" bandRow="1">
                <a:effectLst>
                  <a:outerShdw blurRad="444500" dist="38100" algn="l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663968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270726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25567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الفنون العامة  000 - 099</a:t>
                      </a:r>
                    </a:p>
                  </a:txBody>
                  <a:tcPr>
                    <a:solidFill>
                      <a:srgbClr val="E3485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الببليوجرافيا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علوم المكتبات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دوائر المعارف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المطبوعات الدوريات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علم المتاحف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600" dirty="0"/>
                        <a:t>الصحافة والصحف والنشر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400" dirty="0"/>
                        <a:t>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المجموعات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25567">
                <a:tc>
                  <a:txBody>
                    <a:bodyPr/>
                    <a:lstStyle/>
                    <a:p>
                      <a:pPr algn="r" rtl="1"/>
                      <a:r>
                        <a:rPr lang="ar-SA" sz="1400" dirty="0"/>
                        <a:t>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1600" dirty="0"/>
                        <a:t>المخطوطات والكتب النادرة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sp>
        <p:nvSpPr>
          <p:cNvPr id="24" name="عنوان 1">
            <a:extLst>
              <a:ext uri="{FF2B5EF4-FFF2-40B4-BE49-F238E27FC236}">
                <a16:creationId xmlns:a16="http://schemas.microsoft.com/office/drawing/2014/main" id="{FACBB5E8-0C60-40A0-87BC-C2BA0FFAF4F5}"/>
              </a:ext>
            </a:extLst>
          </p:cNvPr>
          <p:cNvSpPr txBox="1">
            <a:spLocks/>
          </p:cNvSpPr>
          <p:nvPr/>
        </p:nvSpPr>
        <p:spPr>
          <a:xfrm>
            <a:off x="1988330" y="353325"/>
            <a:ext cx="8215339" cy="585623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تصنيف ديوي العشري</a:t>
            </a:r>
          </a:p>
        </p:txBody>
      </p:sp>
      <p:graphicFrame>
        <p:nvGraphicFramePr>
          <p:cNvPr id="29" name="جدول 2">
            <a:extLst>
              <a:ext uri="{FF2B5EF4-FFF2-40B4-BE49-F238E27FC236}">
                <a16:creationId xmlns:a16="http://schemas.microsoft.com/office/drawing/2014/main" id="{A4D58BB0-7705-4E42-AA8B-355CACAEAE5D}"/>
              </a:ext>
            </a:extLst>
          </p:cNvPr>
          <p:cNvGraphicFramePr>
            <a:graphicFrameLocks noGrp="1"/>
          </p:cNvGraphicFramePr>
          <p:nvPr/>
        </p:nvGraphicFramePr>
        <p:xfrm>
          <a:off x="1615221" y="1866282"/>
          <a:ext cx="4173985" cy="3962400"/>
        </p:xfrm>
        <a:graphic>
          <a:graphicData uri="http://schemas.openxmlformats.org/drawingml/2006/table">
            <a:tbl>
              <a:tblPr rtl="1" firstRow="1" bandRow="1">
                <a:effectLst>
                  <a:outerShdw blurRad="317500" dist="38100" dir="13500000" algn="br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822070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335191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96000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المعارف العامة  000 - 199</a:t>
                      </a:r>
                    </a:p>
                  </a:txBody>
                  <a:tcPr>
                    <a:solidFill>
                      <a:srgbClr val="34B2E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الببليوجرافيا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علوم المكتبات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دوائر المعارف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المطبوعات الدوريات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علم المتاحف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الصحافة والصحف والنشر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المجموعات العامة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المخطوطات والكتب النادرة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graphicFrame>
        <p:nvGraphicFramePr>
          <p:cNvPr id="30" name="جدول 2">
            <a:extLst>
              <a:ext uri="{FF2B5EF4-FFF2-40B4-BE49-F238E27FC236}">
                <a16:creationId xmlns:a16="http://schemas.microsoft.com/office/drawing/2014/main" id="{0E0E5AEA-3B4A-4FB1-8228-412F99658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831569"/>
              </p:ext>
            </p:extLst>
          </p:nvPr>
        </p:nvGraphicFramePr>
        <p:xfrm>
          <a:off x="6402794" y="1866282"/>
          <a:ext cx="4173985" cy="3962400"/>
        </p:xfrm>
        <a:graphic>
          <a:graphicData uri="http://schemas.openxmlformats.org/drawingml/2006/table">
            <a:tbl>
              <a:tblPr rtl="1" firstRow="1" bandRow="1">
                <a:effectLst>
                  <a:outerShdw blurRad="317500" dist="38100" dir="18900000" algn="bl" rotWithShape="0">
                    <a:prstClr val="black">
                      <a:alpha val="40000"/>
                    </a:prstClr>
                  </a:outerShdw>
                </a:effectLst>
                <a:tableStyleId>{74C1A8A3-306A-4EB7-A6B1-4F7E0EB9C5D6}</a:tableStyleId>
              </a:tblPr>
              <a:tblGrid>
                <a:gridCol w="822070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3351915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96000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الآداب 800 - 099</a:t>
                      </a:r>
                    </a:p>
                  </a:txBody>
                  <a:tcPr>
                    <a:solidFill>
                      <a:srgbClr val="8B103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الأدب العربي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الادب الإنجليزي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الأدب الالماني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الأدب الفرنسي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الأدب الإيطالي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الأدب الاسباني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dirty="0"/>
                        <a:t>الأدب اللاتيني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r" rtl="1"/>
                      <a:r>
                        <a:rPr lang="ar-SA" sz="1800" dirty="0"/>
                        <a:t>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الأدب اليوناني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rtl="1"/>
                      <a:r>
                        <a:rPr lang="ar-SA" sz="1800" dirty="0"/>
                        <a:t>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أدب اللغات الأخرى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  <p:graphicFrame>
        <p:nvGraphicFramePr>
          <p:cNvPr id="27" name="جدول 2">
            <a:extLst>
              <a:ext uri="{FF2B5EF4-FFF2-40B4-BE49-F238E27FC236}">
                <a16:creationId xmlns:a16="http://schemas.microsoft.com/office/drawing/2014/main" id="{25086EF4-6D4A-46CE-8F0F-0D337B0DB5DC}"/>
              </a:ext>
            </a:extLst>
          </p:cNvPr>
          <p:cNvGraphicFramePr>
            <a:graphicFrameLocks noGrp="1"/>
          </p:cNvGraphicFramePr>
          <p:nvPr/>
        </p:nvGraphicFramePr>
        <p:xfrm>
          <a:off x="3613212" y="1561482"/>
          <a:ext cx="4324389" cy="4572000"/>
        </p:xfrm>
        <a:graphic>
          <a:graphicData uri="http://schemas.openxmlformats.org/drawingml/2006/table">
            <a:tbl>
              <a:tblPr rtl="1" firstRow="1" bandRow="1">
                <a:effectLst>
                  <a:outerShdw blurRad="584200" dist="25400" dir="9360000" sx="108000" sy="108000" algn="t" rotWithShape="0">
                    <a:prstClr val="black">
                      <a:alpha val="43000"/>
                    </a:prstClr>
                  </a:outerShdw>
                </a:effectLst>
                <a:tableStyleId>{74C1A8A3-306A-4EB7-A6B1-4F7E0EB9C5D6}</a:tableStyleId>
              </a:tblPr>
              <a:tblGrid>
                <a:gridCol w="944876">
                  <a:extLst>
                    <a:ext uri="{9D8B030D-6E8A-4147-A177-3AD203B41FA5}">
                      <a16:colId xmlns:a16="http://schemas.microsoft.com/office/drawing/2014/main" val="3033360642"/>
                    </a:ext>
                  </a:extLst>
                </a:gridCol>
                <a:gridCol w="3379513">
                  <a:extLst>
                    <a:ext uri="{9D8B030D-6E8A-4147-A177-3AD203B41FA5}">
                      <a16:colId xmlns:a16="http://schemas.microsoft.com/office/drawing/2014/main" val="1727789558"/>
                    </a:ext>
                  </a:extLst>
                </a:gridCol>
              </a:tblGrid>
              <a:tr h="334071"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الجغرافيا والتاريخ والتراجم 900 - 999</a:t>
                      </a:r>
                    </a:p>
                  </a:txBody>
                  <a:tcPr>
                    <a:solidFill>
                      <a:srgbClr val="06538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2400" dirty="0"/>
                    </a:p>
                  </a:txBody>
                  <a:tcPr>
                    <a:solidFill>
                      <a:srgbClr val="FE9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869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الجغرافيا والرحلات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05804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التراجم والأنساب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82718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التاريخ القديم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61888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تاريخ أوربا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65220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تاريخ آسيا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35306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تاريخ أفريقيا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00373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/>
                        <a:t>تاريخ أمريكا الشمالية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93592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lvl="0" algn="r" rtl="1"/>
                      <a:r>
                        <a:rPr lang="ar-SA" sz="2000" dirty="0"/>
                        <a:t>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تاريخ أمريكا الجنوبية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3935"/>
                  </a:ext>
                </a:extLst>
              </a:tr>
              <a:tr h="303701">
                <a:tc>
                  <a:txBody>
                    <a:bodyPr/>
                    <a:lstStyle/>
                    <a:p>
                      <a:pPr algn="r" rtl="1"/>
                      <a:r>
                        <a:rPr lang="ar-SA" sz="2000" dirty="0"/>
                        <a:t>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 rtl="1"/>
                      <a:r>
                        <a:rPr lang="ar-SA" sz="2400" dirty="0"/>
                        <a:t>تاريخ المناطق الأخرى من العالم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1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127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/>
          <p:nvPr/>
        </p:nvSpPr>
        <p:spPr>
          <a:xfrm>
            <a:off x="1099660" y="2159000"/>
            <a:ext cx="1270000" cy="1270000"/>
          </a:xfrm>
          <a:prstGeom prst="ellipse">
            <a:avLst/>
          </a:prstGeom>
          <a:solidFill>
            <a:srgbClr val="932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 rtl="0"/>
            <a:endParaRPr lang="en-US" sz="21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207000" y="2159000"/>
            <a:ext cx="2413000" cy="2413000"/>
          </a:xfrm>
          <a:prstGeom prst="ellipse">
            <a:avLst/>
          </a:prstGeom>
          <a:solidFill>
            <a:srgbClr val="932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 rtl="0"/>
            <a:endParaRPr lang="en-US" sz="21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622778" y="825500"/>
            <a:ext cx="4318000" cy="4318000"/>
          </a:xfrm>
          <a:prstGeom prst="ellipse">
            <a:avLst/>
          </a:prstGeom>
          <a:solidFill>
            <a:srgbClr val="932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 rtl="0"/>
            <a:endParaRPr lang="en-US" sz="21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0223500" y="423333"/>
            <a:ext cx="1778000" cy="1778000"/>
          </a:xfrm>
          <a:prstGeom prst="ellipse">
            <a:avLst/>
          </a:prstGeom>
          <a:solidFill>
            <a:srgbClr val="932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 rtl="0"/>
            <a:endParaRPr lang="en-US" sz="21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9715500" y="4445000"/>
            <a:ext cx="2159000" cy="2159000"/>
          </a:xfrm>
          <a:prstGeom prst="ellipse">
            <a:avLst/>
          </a:prstGeom>
          <a:solidFill>
            <a:srgbClr val="932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 rtl="0"/>
            <a:endParaRPr lang="en-US" sz="21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07000" y="-719667"/>
            <a:ext cx="7591778" cy="7591778"/>
          </a:xfrm>
          <a:prstGeom prst="ellipse">
            <a:avLst/>
          </a:prstGeom>
          <a:solidFill>
            <a:srgbClr val="932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 rtl="0"/>
            <a:endParaRPr lang="en-US" sz="21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-952500" y="-127000"/>
            <a:ext cx="7549445" cy="7549445"/>
          </a:xfrm>
          <a:prstGeom prst="ellipse">
            <a:avLst/>
          </a:prstGeom>
          <a:solidFill>
            <a:srgbClr val="932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 rtl="0"/>
            <a:endParaRPr lang="en-US" sz="21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60085" y="2645484"/>
            <a:ext cx="2499403" cy="156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88473" rtl="0"/>
            <a:r>
              <a:rPr lang="ar-SA" sz="9583" spc="-250" dirty="0">
                <a:solidFill>
                  <a:srgbClr val="FFD766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الدوام</a:t>
            </a:r>
            <a:endParaRPr lang="en-US" sz="9583" spc="-250" dirty="0">
              <a:solidFill>
                <a:srgbClr val="FFD766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33414" y="2645484"/>
            <a:ext cx="2935420" cy="156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88473" rtl="0"/>
            <a:r>
              <a:rPr lang="ar-SA" sz="9583" spc="-250" dirty="0">
                <a:solidFill>
                  <a:srgbClr val="FFD766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أوقات </a:t>
            </a:r>
            <a:endParaRPr lang="en-US" sz="9583" spc="-250" dirty="0">
              <a:solidFill>
                <a:srgbClr val="FFD766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2619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/>
    </mc:Choice>
    <mc:Fallback xmlns="">
      <p:transition advClick="0" advTm="1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7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7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7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7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23" presetClass="entr" presetSubtype="16" fill="hold" grpId="0" nodeType="withEffect">
                                      <p:stCondLst>
                                        <p:cond delay="13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grpId="1" nodeType="withEffect">
                                      <p:stCondLst>
                                        <p:cond delay="13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7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23" presetClass="entr" presetSubtype="16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2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2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grpId="1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7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23" presetClass="entr" presetSubtype="16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decel="100000" fill="hold" grpId="1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7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8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9" dur="1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0" dur="1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8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3" dur="1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4" dur="1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6" grpId="1" animBg="1"/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4" grpId="0"/>
          <p:bldP spid="4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7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7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7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2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7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23" presetClass="entr" presetSubtype="16" fill="hold" grpId="0" nodeType="withEffect">
                                      <p:stCondLst>
                                        <p:cond delay="13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grpId="1" nodeType="withEffect">
                                      <p:stCondLst>
                                        <p:cond delay="13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7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23" presetClass="entr" presetSubtype="16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2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2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grpId="1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7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23" presetClass="entr" presetSubtype="16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decel="100000" fill="hold" grpId="1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7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1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1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6" grpId="1" animBg="1"/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4" grpId="0"/>
          <p:bldP spid="45" grpId="0"/>
        </p:bldLst>
      </p:timing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مجموعة 72">
            <a:extLst>
              <a:ext uri="{FF2B5EF4-FFF2-40B4-BE49-F238E27FC236}">
                <a16:creationId xmlns:a16="http://schemas.microsoft.com/office/drawing/2014/main" id="{7396B11B-4BD7-44AB-AFCC-A259CD4A4FF5}"/>
              </a:ext>
            </a:extLst>
          </p:cNvPr>
          <p:cNvGrpSpPr/>
          <p:nvPr/>
        </p:nvGrpSpPr>
        <p:grpSpPr>
          <a:xfrm>
            <a:off x="2976978" y="428347"/>
            <a:ext cx="6232124" cy="6001305"/>
            <a:chOff x="2979938" y="428347"/>
            <a:chExt cx="6232124" cy="6001305"/>
          </a:xfrm>
        </p:grpSpPr>
        <p:sp>
          <p:nvSpPr>
            <p:cNvPr id="5" name="شكل بيضاوي 4">
              <a:extLst>
                <a:ext uri="{FF2B5EF4-FFF2-40B4-BE49-F238E27FC236}">
                  <a16:creationId xmlns:a16="http://schemas.microsoft.com/office/drawing/2014/main" id="{DF1C1153-B4CF-4D37-9E3B-B8376E7AA101}"/>
                </a:ext>
              </a:extLst>
            </p:cNvPr>
            <p:cNvSpPr/>
            <p:nvPr/>
          </p:nvSpPr>
          <p:spPr>
            <a:xfrm>
              <a:off x="2979938" y="428347"/>
              <a:ext cx="6232124" cy="600130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77800">
              <a:solidFill>
                <a:srgbClr val="8B103E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" name="شكل بيضاوي 5">
              <a:extLst>
                <a:ext uri="{FF2B5EF4-FFF2-40B4-BE49-F238E27FC236}">
                  <a16:creationId xmlns:a16="http://schemas.microsoft.com/office/drawing/2014/main" id="{26D9DE98-F745-43CD-B489-45C5C49D862A}"/>
                </a:ext>
              </a:extLst>
            </p:cNvPr>
            <p:cNvSpPr/>
            <p:nvPr/>
          </p:nvSpPr>
          <p:spPr>
            <a:xfrm>
              <a:off x="5952478" y="3291397"/>
              <a:ext cx="287045" cy="275207"/>
            </a:xfrm>
            <a:prstGeom prst="ellipse">
              <a:avLst/>
            </a:prstGeom>
            <a:solidFill>
              <a:srgbClr val="7B002C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8" name="رابط مستقيم 7">
              <a:extLst>
                <a:ext uri="{FF2B5EF4-FFF2-40B4-BE49-F238E27FC236}">
                  <a16:creationId xmlns:a16="http://schemas.microsoft.com/office/drawing/2014/main" id="{AC705620-2277-4CEA-9A0C-65626D1E5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3484" y="3422341"/>
              <a:ext cx="4498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رابط مستقيم 25">
              <a:extLst>
                <a:ext uri="{FF2B5EF4-FFF2-40B4-BE49-F238E27FC236}">
                  <a16:creationId xmlns:a16="http://schemas.microsoft.com/office/drawing/2014/main" id="{3E61C54F-3DC7-42D5-835A-3A6DA83B8E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68139" y="733147"/>
              <a:ext cx="4498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رابط مستقيم 27">
              <a:extLst>
                <a:ext uri="{FF2B5EF4-FFF2-40B4-BE49-F238E27FC236}">
                  <a16:creationId xmlns:a16="http://schemas.microsoft.com/office/drawing/2014/main" id="{47D7157F-32F4-49D1-8949-5326F121F5F7}"/>
                </a:ext>
              </a:extLst>
            </p:cNvPr>
            <p:cNvCxnSpPr/>
            <p:nvPr/>
          </p:nvCxnSpPr>
          <p:spPr>
            <a:xfrm flipH="1">
              <a:off x="3068714" y="3422341"/>
              <a:ext cx="4498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رابط مستقيم 34">
              <a:extLst>
                <a:ext uri="{FF2B5EF4-FFF2-40B4-BE49-F238E27FC236}">
                  <a16:creationId xmlns:a16="http://schemas.microsoft.com/office/drawing/2014/main" id="{2A45E6D6-6450-4765-AB31-877D66B4FBE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68139" y="6124852"/>
              <a:ext cx="4498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شكل بيضاوي 36">
              <a:extLst>
                <a:ext uri="{FF2B5EF4-FFF2-40B4-BE49-F238E27FC236}">
                  <a16:creationId xmlns:a16="http://schemas.microsoft.com/office/drawing/2014/main" id="{844AA6C5-F106-4D9B-B2E2-23E145A437C0}"/>
                </a:ext>
              </a:extLst>
            </p:cNvPr>
            <p:cNvSpPr/>
            <p:nvPr/>
          </p:nvSpPr>
          <p:spPr>
            <a:xfrm>
              <a:off x="5988728" y="3325057"/>
              <a:ext cx="214543" cy="207884"/>
            </a:xfrm>
            <a:prstGeom prst="ellipse">
              <a:avLst/>
            </a:prstGeom>
            <a:solidFill>
              <a:srgbClr val="7B002C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8" name="رابط مستقيم 37">
              <a:extLst>
                <a:ext uri="{FF2B5EF4-FFF2-40B4-BE49-F238E27FC236}">
                  <a16:creationId xmlns:a16="http://schemas.microsoft.com/office/drawing/2014/main" id="{2BCFC1A8-60F6-442F-9BB2-AF90E9EC2F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6523" y="958048"/>
              <a:ext cx="132056" cy="240437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رابط مستقيم 45">
              <a:extLst>
                <a:ext uri="{FF2B5EF4-FFF2-40B4-BE49-F238E27FC236}">
                  <a16:creationId xmlns:a16="http://schemas.microsoft.com/office/drawing/2014/main" id="{1B05C794-83D9-47C8-920C-F05BA1462D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7052" y="1970843"/>
              <a:ext cx="266331" cy="15092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رابط مستقيم 49">
              <a:extLst>
                <a:ext uri="{FF2B5EF4-FFF2-40B4-BE49-F238E27FC236}">
                  <a16:creationId xmlns:a16="http://schemas.microsoft.com/office/drawing/2014/main" id="{126963F1-1B5F-46A9-A5A8-92F8C95F77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8517" y="4856826"/>
              <a:ext cx="227860" cy="122066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رابط مستقيم 50">
              <a:extLst>
                <a:ext uri="{FF2B5EF4-FFF2-40B4-BE49-F238E27FC236}">
                  <a16:creationId xmlns:a16="http://schemas.microsoft.com/office/drawing/2014/main" id="{C422506D-7228-4256-BF1A-4730E1ED3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5578" y="5690586"/>
              <a:ext cx="161832" cy="209364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رابط مستقيم 55">
              <a:extLst>
                <a:ext uri="{FF2B5EF4-FFF2-40B4-BE49-F238E27FC236}">
                  <a16:creationId xmlns:a16="http://schemas.microsoft.com/office/drawing/2014/main" id="{3A270112-7FCE-4F2E-89C8-76D850C94140}"/>
                </a:ext>
              </a:extLst>
            </p:cNvPr>
            <p:cNvCxnSpPr>
              <a:cxnSpLocks/>
            </p:cNvCxnSpPr>
            <p:nvPr/>
          </p:nvCxnSpPr>
          <p:spPr>
            <a:xfrm>
              <a:off x="4429772" y="958048"/>
              <a:ext cx="169785" cy="240437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رابط مستقيم 57">
              <a:extLst>
                <a:ext uri="{FF2B5EF4-FFF2-40B4-BE49-F238E27FC236}">
                  <a16:creationId xmlns:a16="http://schemas.microsoft.com/office/drawing/2014/main" id="{0234D0FC-4B66-4FD9-AB6B-9AE73EAA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27649" y="2210541"/>
              <a:ext cx="190867" cy="124286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رابط مستقيم 61">
              <a:extLst>
                <a:ext uri="{FF2B5EF4-FFF2-40B4-BE49-F238E27FC236}">
                  <a16:creationId xmlns:a16="http://schemas.microsoft.com/office/drawing/2014/main" id="{DAF46CEE-BB85-4A27-BCD8-680EE2DD8BF2}"/>
                </a:ext>
              </a:extLst>
            </p:cNvPr>
            <p:cNvCxnSpPr>
              <a:cxnSpLocks/>
            </p:cNvCxnSpPr>
            <p:nvPr/>
          </p:nvCxnSpPr>
          <p:spPr>
            <a:xfrm>
              <a:off x="7422747" y="5794343"/>
              <a:ext cx="98582" cy="211214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رابط مستقيم 63">
              <a:extLst>
                <a:ext uri="{FF2B5EF4-FFF2-40B4-BE49-F238E27FC236}">
                  <a16:creationId xmlns:a16="http://schemas.microsoft.com/office/drawing/2014/main" id="{DD04B7E5-F375-4FDB-97D4-5D39BFC2204E}"/>
                </a:ext>
              </a:extLst>
            </p:cNvPr>
            <p:cNvCxnSpPr>
              <a:cxnSpLocks/>
            </p:cNvCxnSpPr>
            <p:nvPr/>
          </p:nvCxnSpPr>
          <p:spPr>
            <a:xfrm>
              <a:off x="8487052" y="4736238"/>
              <a:ext cx="215515" cy="136492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مجموعة 10">
            <a:extLst>
              <a:ext uri="{FF2B5EF4-FFF2-40B4-BE49-F238E27FC236}">
                <a16:creationId xmlns:a16="http://schemas.microsoft.com/office/drawing/2014/main" id="{AC2AE138-631E-4DD9-9697-43C78B01B9CF}"/>
              </a:ext>
            </a:extLst>
          </p:cNvPr>
          <p:cNvGrpSpPr/>
          <p:nvPr/>
        </p:nvGrpSpPr>
        <p:grpSpPr>
          <a:xfrm rot="5400000">
            <a:off x="5853756" y="909197"/>
            <a:ext cx="419963" cy="5047509"/>
            <a:chOff x="1877085" y="958048"/>
            <a:chExt cx="419963" cy="5047509"/>
          </a:xfrm>
        </p:grpSpPr>
        <p:sp>
          <p:nvSpPr>
            <p:cNvPr id="4" name="مثلث متساوي الساقين 3">
              <a:extLst>
                <a:ext uri="{FF2B5EF4-FFF2-40B4-BE49-F238E27FC236}">
                  <a16:creationId xmlns:a16="http://schemas.microsoft.com/office/drawing/2014/main" id="{E573C1F4-FF88-40AA-9FA2-62ABEEEA622C}"/>
                </a:ext>
              </a:extLst>
            </p:cNvPr>
            <p:cNvSpPr/>
            <p:nvPr/>
          </p:nvSpPr>
          <p:spPr>
            <a:xfrm flipV="1">
              <a:off x="2064208" y="3420123"/>
              <a:ext cx="45719" cy="258543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شكل بيضاوي 9">
              <a:extLst>
                <a:ext uri="{FF2B5EF4-FFF2-40B4-BE49-F238E27FC236}">
                  <a16:creationId xmlns:a16="http://schemas.microsoft.com/office/drawing/2014/main" id="{4181E945-9D84-4232-9DF6-9402C94179E1}"/>
                </a:ext>
              </a:extLst>
            </p:cNvPr>
            <p:cNvSpPr/>
            <p:nvPr/>
          </p:nvSpPr>
          <p:spPr>
            <a:xfrm>
              <a:off x="1877085" y="958048"/>
              <a:ext cx="419963" cy="37170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4" name="مجموعة 13">
            <a:extLst>
              <a:ext uri="{FF2B5EF4-FFF2-40B4-BE49-F238E27FC236}">
                <a16:creationId xmlns:a16="http://schemas.microsoft.com/office/drawing/2014/main" id="{FA3A4168-2978-49C1-B554-A48865726843}"/>
              </a:ext>
            </a:extLst>
          </p:cNvPr>
          <p:cNvGrpSpPr/>
          <p:nvPr/>
        </p:nvGrpSpPr>
        <p:grpSpPr>
          <a:xfrm>
            <a:off x="5850095" y="1586136"/>
            <a:ext cx="427287" cy="3901253"/>
            <a:chOff x="9359305" y="1625589"/>
            <a:chExt cx="427287" cy="3873167"/>
          </a:xfrm>
        </p:grpSpPr>
        <p:cxnSp>
          <p:nvCxnSpPr>
            <p:cNvPr id="76" name="رابط كسهم مستقيم 75">
              <a:extLst>
                <a:ext uri="{FF2B5EF4-FFF2-40B4-BE49-F238E27FC236}">
                  <a16:creationId xmlns:a16="http://schemas.microsoft.com/office/drawing/2014/main" id="{ADAE4098-2098-428C-85FB-461D97F49680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9599290" y="1625589"/>
              <a:ext cx="2961" cy="1900070"/>
            </a:xfrm>
            <a:prstGeom prst="straightConnector1">
              <a:avLst/>
            </a:prstGeom>
            <a:ln w="57150">
              <a:solidFill>
                <a:schemeClr val="tx1"/>
              </a:solidFill>
              <a:miter lim="800000"/>
              <a:headEnd type="diamond" w="lg" len="lg"/>
              <a:tailEnd type="none" w="sm" len="lg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شكل بيضاوي 12">
              <a:extLst>
                <a:ext uri="{FF2B5EF4-FFF2-40B4-BE49-F238E27FC236}">
                  <a16:creationId xmlns:a16="http://schemas.microsoft.com/office/drawing/2014/main" id="{981FBE34-5FC4-4B9E-AAE1-245468F7DE0C}"/>
                </a:ext>
              </a:extLst>
            </p:cNvPr>
            <p:cNvSpPr/>
            <p:nvPr/>
          </p:nvSpPr>
          <p:spPr>
            <a:xfrm>
              <a:off x="9359305" y="5132996"/>
              <a:ext cx="427287" cy="36576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7" name="مجموعة 16">
            <a:extLst>
              <a:ext uri="{FF2B5EF4-FFF2-40B4-BE49-F238E27FC236}">
                <a16:creationId xmlns:a16="http://schemas.microsoft.com/office/drawing/2014/main" id="{568170DA-64B6-4B8F-B0D0-6512A03D0BB1}"/>
              </a:ext>
            </a:extLst>
          </p:cNvPr>
          <p:cNvGrpSpPr/>
          <p:nvPr/>
        </p:nvGrpSpPr>
        <p:grpSpPr>
          <a:xfrm rot="16200000">
            <a:off x="4626778" y="3426875"/>
            <a:ext cx="2966259" cy="356034"/>
            <a:chOff x="4489848" y="3274307"/>
            <a:chExt cx="3124104" cy="356034"/>
          </a:xfrm>
        </p:grpSpPr>
        <p:cxnSp>
          <p:nvCxnSpPr>
            <p:cNvPr id="75" name="رابط كسهم مستقيم 74">
              <a:extLst>
                <a:ext uri="{FF2B5EF4-FFF2-40B4-BE49-F238E27FC236}">
                  <a16:creationId xmlns:a16="http://schemas.microsoft.com/office/drawing/2014/main" id="{31ED4B40-DB2B-4252-9DC7-21FFEB559EC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16815" y="2738295"/>
              <a:ext cx="0" cy="1394275"/>
            </a:xfrm>
            <a:prstGeom prst="straightConnector1">
              <a:avLst/>
            </a:prstGeom>
            <a:ln w="57150">
              <a:solidFill>
                <a:schemeClr val="tx1"/>
              </a:solidFill>
              <a:miter lim="800000"/>
              <a:headEnd type="diamond" w="lg" len="lg"/>
              <a:tailEnd type="diamond" w="sm" len="lg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شكل بيضاوي 15">
              <a:extLst>
                <a:ext uri="{FF2B5EF4-FFF2-40B4-BE49-F238E27FC236}">
                  <a16:creationId xmlns:a16="http://schemas.microsoft.com/office/drawing/2014/main" id="{27CF418C-D0AC-46B9-9F8C-BE78FADFF147}"/>
                </a:ext>
              </a:extLst>
            </p:cNvPr>
            <p:cNvSpPr/>
            <p:nvPr/>
          </p:nvSpPr>
          <p:spPr>
            <a:xfrm>
              <a:off x="4489848" y="3274307"/>
              <a:ext cx="316366" cy="35603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1" name="مستطيل 40">
            <a:extLst>
              <a:ext uri="{FF2B5EF4-FFF2-40B4-BE49-F238E27FC236}">
                <a16:creationId xmlns:a16="http://schemas.microsoft.com/office/drawing/2014/main" id="{DC471A4E-18B8-44AC-9841-64D8806A27BC}"/>
              </a:ext>
            </a:extLst>
          </p:cNvPr>
          <p:cNvSpPr/>
          <p:nvPr/>
        </p:nvSpPr>
        <p:spPr>
          <a:xfrm>
            <a:off x="5489938" y="715134"/>
            <a:ext cx="107593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600" b="0" i="0" u="none" strike="noStrike" kern="1200" cap="none" spc="0" normalizeH="0" baseline="0" noProof="0" dirty="0">
                <a:ln w="0"/>
                <a:solidFill>
                  <a:srgbClr val="FE912A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42" name="مستطيل 41">
            <a:extLst>
              <a:ext uri="{FF2B5EF4-FFF2-40B4-BE49-F238E27FC236}">
                <a16:creationId xmlns:a16="http://schemas.microsoft.com/office/drawing/2014/main" id="{2F286DBA-1307-434A-894B-FCFB6B83342C}"/>
              </a:ext>
            </a:extLst>
          </p:cNvPr>
          <p:cNvSpPr/>
          <p:nvPr/>
        </p:nvSpPr>
        <p:spPr>
          <a:xfrm>
            <a:off x="5713444" y="5074526"/>
            <a:ext cx="63030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600" b="0" i="0" u="none" strike="noStrike" kern="1200" cap="none" spc="0" normalizeH="0" baseline="0" noProof="0" dirty="0">
                <a:ln w="0"/>
                <a:solidFill>
                  <a:srgbClr val="64D0DA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3" name="مستطيل 42">
            <a:extLst>
              <a:ext uri="{FF2B5EF4-FFF2-40B4-BE49-F238E27FC236}">
                <a16:creationId xmlns:a16="http://schemas.microsoft.com/office/drawing/2014/main" id="{DACCBD9B-E985-4812-879B-BABD28DFB9BA}"/>
              </a:ext>
            </a:extLst>
          </p:cNvPr>
          <p:cNvSpPr/>
          <p:nvPr/>
        </p:nvSpPr>
        <p:spPr>
          <a:xfrm>
            <a:off x="3506117" y="2933275"/>
            <a:ext cx="63030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600" b="0" i="0" u="none" strike="noStrike" kern="1200" cap="none" spc="0" normalizeH="0" baseline="0" noProof="0" dirty="0">
                <a:ln w="0"/>
                <a:solidFill>
                  <a:srgbClr val="06538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4" name="مستطيل 43">
            <a:extLst>
              <a:ext uri="{FF2B5EF4-FFF2-40B4-BE49-F238E27FC236}">
                <a16:creationId xmlns:a16="http://schemas.microsoft.com/office/drawing/2014/main" id="{7EA096CB-A718-462C-8C5F-FAAAEB184CD7}"/>
              </a:ext>
            </a:extLst>
          </p:cNvPr>
          <p:cNvSpPr/>
          <p:nvPr/>
        </p:nvSpPr>
        <p:spPr>
          <a:xfrm>
            <a:off x="8042968" y="2971495"/>
            <a:ext cx="63030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600" b="0" i="0" u="none" strike="noStrike" kern="1200" cap="none" spc="0" normalizeH="0" baseline="0" noProof="0" dirty="0">
                <a:ln w="0"/>
                <a:solidFill>
                  <a:srgbClr val="E34856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5" name="مستطيل 44">
            <a:extLst>
              <a:ext uri="{FF2B5EF4-FFF2-40B4-BE49-F238E27FC236}">
                <a16:creationId xmlns:a16="http://schemas.microsoft.com/office/drawing/2014/main" id="{3ABCE7FB-B47D-4052-BD61-D94D2696C1B6}"/>
              </a:ext>
            </a:extLst>
          </p:cNvPr>
          <p:cNvSpPr/>
          <p:nvPr/>
        </p:nvSpPr>
        <p:spPr>
          <a:xfrm>
            <a:off x="7164487" y="1091303"/>
            <a:ext cx="39673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800" b="0" i="0" u="none" strike="noStrike" kern="1200" cap="none" spc="0" normalizeH="0" baseline="0" noProof="0" dirty="0">
                <a:ln w="0"/>
                <a:solidFill>
                  <a:srgbClr val="06538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7" name="مستطيل 46">
            <a:extLst>
              <a:ext uri="{FF2B5EF4-FFF2-40B4-BE49-F238E27FC236}">
                <a16:creationId xmlns:a16="http://schemas.microsoft.com/office/drawing/2014/main" id="{425281B4-3B47-4DD2-8B3A-0C703F221A3F}"/>
              </a:ext>
            </a:extLst>
          </p:cNvPr>
          <p:cNvSpPr/>
          <p:nvPr/>
        </p:nvSpPr>
        <p:spPr>
          <a:xfrm>
            <a:off x="8091315" y="1850816"/>
            <a:ext cx="39673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800" b="0" i="0" u="none" strike="noStrike" kern="1200" cap="none" spc="0" normalizeH="0" baseline="0" noProof="0" dirty="0">
                <a:ln w="0"/>
                <a:solidFill>
                  <a:srgbClr val="64D0DA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8" name="مستطيل 47">
            <a:extLst>
              <a:ext uri="{FF2B5EF4-FFF2-40B4-BE49-F238E27FC236}">
                <a16:creationId xmlns:a16="http://schemas.microsoft.com/office/drawing/2014/main" id="{727A25F4-338F-43EF-A430-68E761A7C53F}"/>
              </a:ext>
            </a:extLst>
          </p:cNvPr>
          <p:cNvSpPr/>
          <p:nvPr/>
        </p:nvSpPr>
        <p:spPr>
          <a:xfrm>
            <a:off x="7156395" y="5144141"/>
            <a:ext cx="39673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800" b="0" i="0" u="none" strike="noStrike" kern="1200" cap="none" spc="0" normalizeH="0" baseline="0" noProof="0" dirty="0">
                <a:ln w="0"/>
                <a:solidFill>
                  <a:srgbClr val="FE912A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9" name="مستطيل 48">
            <a:extLst>
              <a:ext uri="{FF2B5EF4-FFF2-40B4-BE49-F238E27FC236}">
                <a16:creationId xmlns:a16="http://schemas.microsoft.com/office/drawing/2014/main" id="{549AD7B5-A054-41B6-BEB2-CE11D20EC486}"/>
              </a:ext>
            </a:extLst>
          </p:cNvPr>
          <p:cNvSpPr/>
          <p:nvPr/>
        </p:nvSpPr>
        <p:spPr>
          <a:xfrm>
            <a:off x="8053993" y="4223010"/>
            <a:ext cx="39673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800" b="0" i="0" u="none" strike="noStrike" kern="1200" cap="none" spc="0" normalizeH="0" baseline="0" noProof="0" dirty="0">
                <a:ln w="0"/>
                <a:solidFill>
                  <a:srgbClr val="06538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2" name="مستطيل 51">
            <a:extLst>
              <a:ext uri="{FF2B5EF4-FFF2-40B4-BE49-F238E27FC236}">
                <a16:creationId xmlns:a16="http://schemas.microsoft.com/office/drawing/2014/main" id="{C2E27DE5-9D8C-4559-BDBD-9B23A3077FD0}"/>
              </a:ext>
            </a:extLst>
          </p:cNvPr>
          <p:cNvSpPr/>
          <p:nvPr/>
        </p:nvSpPr>
        <p:spPr>
          <a:xfrm>
            <a:off x="4610848" y="5041737"/>
            <a:ext cx="39673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800" b="0" i="0" u="none" strike="noStrike" kern="1200" cap="none" spc="0" normalizeH="0" baseline="0" noProof="0" dirty="0">
                <a:ln w="0"/>
                <a:solidFill>
                  <a:srgbClr val="E34856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3" name="مستطيل 52">
            <a:extLst>
              <a:ext uri="{FF2B5EF4-FFF2-40B4-BE49-F238E27FC236}">
                <a16:creationId xmlns:a16="http://schemas.microsoft.com/office/drawing/2014/main" id="{42B15E46-B975-45A4-9893-F140063F50B2}"/>
              </a:ext>
            </a:extLst>
          </p:cNvPr>
          <p:cNvSpPr/>
          <p:nvPr/>
        </p:nvSpPr>
        <p:spPr>
          <a:xfrm>
            <a:off x="3757259" y="4264363"/>
            <a:ext cx="39673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800" b="0" i="0" u="none" strike="noStrike" kern="1200" cap="none" spc="0" normalizeH="0" baseline="0" noProof="0" dirty="0">
                <a:ln w="0"/>
                <a:solidFill>
                  <a:srgbClr val="FE912A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4" name="مستطيل 53">
            <a:extLst>
              <a:ext uri="{FF2B5EF4-FFF2-40B4-BE49-F238E27FC236}">
                <a16:creationId xmlns:a16="http://schemas.microsoft.com/office/drawing/2014/main" id="{E3DC9048-1A59-40A4-A855-B7C990AE081F}"/>
              </a:ext>
            </a:extLst>
          </p:cNvPr>
          <p:cNvSpPr/>
          <p:nvPr/>
        </p:nvSpPr>
        <p:spPr>
          <a:xfrm>
            <a:off x="3189061" y="2146997"/>
            <a:ext cx="129629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800" b="0" i="0" u="none" strike="noStrike" kern="1200" cap="none" spc="0" normalizeH="0" baseline="0" noProof="0" dirty="0">
                <a:ln w="0"/>
                <a:solidFill>
                  <a:srgbClr val="64D0DA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5" name="مستطيل 54">
            <a:extLst>
              <a:ext uri="{FF2B5EF4-FFF2-40B4-BE49-F238E27FC236}">
                <a16:creationId xmlns:a16="http://schemas.microsoft.com/office/drawing/2014/main" id="{49F9A483-036E-410D-90C3-ED9558DC5638}"/>
              </a:ext>
            </a:extLst>
          </p:cNvPr>
          <p:cNvSpPr/>
          <p:nvPr/>
        </p:nvSpPr>
        <p:spPr>
          <a:xfrm>
            <a:off x="4009978" y="1142930"/>
            <a:ext cx="160109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800" b="0" i="0" u="none" strike="noStrike" kern="1200" cap="none" spc="0" normalizeH="0" baseline="0" noProof="0" dirty="0">
                <a:ln w="0"/>
                <a:solidFill>
                  <a:srgbClr val="E34856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141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7" grpId="0"/>
      <p:bldP spid="48" grpId="0"/>
      <p:bldP spid="49" grpId="0"/>
      <p:bldP spid="52" grpId="0"/>
      <p:bldP spid="53" grpId="0"/>
      <p:bldP spid="54" grpId="0"/>
      <p:bldP spid="5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مجموعة 1">
            <a:extLst>
              <a:ext uri="{FF2B5EF4-FFF2-40B4-BE49-F238E27FC236}">
                <a16:creationId xmlns:a16="http://schemas.microsoft.com/office/drawing/2014/main" id="{809263F2-A85E-4A91-A065-E94E71909E58}"/>
              </a:ext>
            </a:extLst>
          </p:cNvPr>
          <p:cNvGrpSpPr/>
          <p:nvPr/>
        </p:nvGrpSpPr>
        <p:grpSpPr>
          <a:xfrm>
            <a:off x="2976978" y="428347"/>
            <a:ext cx="6232124" cy="6001305"/>
            <a:chOff x="2976978" y="428347"/>
            <a:chExt cx="6232124" cy="6001305"/>
          </a:xfrm>
        </p:grpSpPr>
        <p:grpSp>
          <p:nvGrpSpPr>
            <p:cNvPr id="73" name="مجموعة 72">
              <a:extLst>
                <a:ext uri="{FF2B5EF4-FFF2-40B4-BE49-F238E27FC236}">
                  <a16:creationId xmlns:a16="http://schemas.microsoft.com/office/drawing/2014/main" id="{7396B11B-4BD7-44AB-AFCC-A259CD4A4FF5}"/>
                </a:ext>
              </a:extLst>
            </p:cNvPr>
            <p:cNvGrpSpPr/>
            <p:nvPr/>
          </p:nvGrpSpPr>
          <p:grpSpPr>
            <a:xfrm>
              <a:off x="2976978" y="428347"/>
              <a:ext cx="6232124" cy="6001305"/>
              <a:chOff x="2979938" y="428347"/>
              <a:chExt cx="6232124" cy="6001305"/>
            </a:xfrm>
          </p:grpSpPr>
          <p:sp>
            <p:nvSpPr>
              <p:cNvPr id="5" name="شكل بيضاوي 4">
                <a:extLst>
                  <a:ext uri="{FF2B5EF4-FFF2-40B4-BE49-F238E27FC236}">
                    <a16:creationId xmlns:a16="http://schemas.microsoft.com/office/drawing/2014/main" id="{DF1C1153-B4CF-4D37-9E3B-B8376E7AA101}"/>
                  </a:ext>
                </a:extLst>
              </p:cNvPr>
              <p:cNvSpPr/>
              <p:nvPr/>
            </p:nvSpPr>
            <p:spPr>
              <a:xfrm>
                <a:off x="2979938" y="428347"/>
                <a:ext cx="6232124" cy="6001305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77800">
                <a:solidFill>
                  <a:srgbClr val="8B103E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" name="شكل بيضاوي 5">
                <a:extLst>
                  <a:ext uri="{FF2B5EF4-FFF2-40B4-BE49-F238E27FC236}">
                    <a16:creationId xmlns:a16="http://schemas.microsoft.com/office/drawing/2014/main" id="{26D9DE98-F745-43CD-B489-45C5C49D862A}"/>
                  </a:ext>
                </a:extLst>
              </p:cNvPr>
              <p:cNvSpPr/>
              <p:nvPr/>
            </p:nvSpPr>
            <p:spPr>
              <a:xfrm>
                <a:off x="5952478" y="3291397"/>
                <a:ext cx="287045" cy="275207"/>
              </a:xfrm>
              <a:prstGeom prst="ellipse">
                <a:avLst/>
              </a:prstGeom>
              <a:solidFill>
                <a:srgbClr val="7B002C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8" name="رابط مستقيم 7">
                <a:extLst>
                  <a:ext uri="{FF2B5EF4-FFF2-40B4-BE49-F238E27FC236}">
                    <a16:creationId xmlns:a16="http://schemas.microsoft.com/office/drawing/2014/main" id="{AC705620-2277-4CEA-9A0C-65626D1E57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73484" y="3422341"/>
                <a:ext cx="44980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رابط مستقيم 25">
                <a:extLst>
                  <a:ext uri="{FF2B5EF4-FFF2-40B4-BE49-F238E27FC236}">
                    <a16:creationId xmlns:a16="http://schemas.microsoft.com/office/drawing/2014/main" id="{3E61C54F-3DC7-42D5-835A-3A6DA83B8EB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868139" y="733147"/>
                <a:ext cx="44980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رابط مستقيم 27">
                <a:extLst>
                  <a:ext uri="{FF2B5EF4-FFF2-40B4-BE49-F238E27FC236}">
                    <a16:creationId xmlns:a16="http://schemas.microsoft.com/office/drawing/2014/main" id="{47D7157F-32F4-49D1-8949-5326F121F5F7}"/>
                  </a:ext>
                </a:extLst>
              </p:cNvPr>
              <p:cNvCxnSpPr/>
              <p:nvPr/>
            </p:nvCxnSpPr>
            <p:spPr>
              <a:xfrm flipH="1">
                <a:off x="3068714" y="3422341"/>
                <a:ext cx="44980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رابط مستقيم 34">
                <a:extLst>
                  <a:ext uri="{FF2B5EF4-FFF2-40B4-BE49-F238E27FC236}">
                    <a16:creationId xmlns:a16="http://schemas.microsoft.com/office/drawing/2014/main" id="{2A45E6D6-6450-4765-AB31-877D66B4FBE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868139" y="6124852"/>
                <a:ext cx="44980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شكل بيضاوي 36">
                <a:extLst>
                  <a:ext uri="{FF2B5EF4-FFF2-40B4-BE49-F238E27FC236}">
                    <a16:creationId xmlns:a16="http://schemas.microsoft.com/office/drawing/2014/main" id="{844AA6C5-F106-4D9B-B2E2-23E145A437C0}"/>
                  </a:ext>
                </a:extLst>
              </p:cNvPr>
              <p:cNvSpPr/>
              <p:nvPr/>
            </p:nvSpPr>
            <p:spPr>
              <a:xfrm>
                <a:off x="5988728" y="3325057"/>
                <a:ext cx="214543" cy="207884"/>
              </a:xfrm>
              <a:prstGeom prst="ellipse">
                <a:avLst/>
              </a:prstGeom>
              <a:solidFill>
                <a:srgbClr val="7B002C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8" name="رابط مستقيم 37">
                <a:extLst>
                  <a:ext uri="{FF2B5EF4-FFF2-40B4-BE49-F238E27FC236}">
                    <a16:creationId xmlns:a16="http://schemas.microsoft.com/office/drawing/2014/main" id="{2BCFC1A8-60F6-442F-9BB2-AF90E9EC2F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86523" y="958048"/>
                <a:ext cx="132056" cy="240437"/>
              </a:xfrm>
              <a:prstGeom prst="line">
                <a:avLst/>
              </a:prstGeom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رابط مستقيم 45">
                <a:extLst>
                  <a:ext uri="{FF2B5EF4-FFF2-40B4-BE49-F238E27FC236}">
                    <a16:creationId xmlns:a16="http://schemas.microsoft.com/office/drawing/2014/main" id="{1B05C794-83D9-47C8-920C-F05BA1462D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87052" y="1970843"/>
                <a:ext cx="266331" cy="150920"/>
              </a:xfrm>
              <a:prstGeom prst="line">
                <a:avLst/>
              </a:prstGeom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رابط مستقيم 49">
                <a:extLst>
                  <a:ext uri="{FF2B5EF4-FFF2-40B4-BE49-F238E27FC236}">
                    <a16:creationId xmlns:a16="http://schemas.microsoft.com/office/drawing/2014/main" id="{126963F1-1B5F-46A9-A5A8-92F8C95F77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8517" y="4856826"/>
                <a:ext cx="227860" cy="122066"/>
              </a:xfrm>
              <a:prstGeom prst="line">
                <a:avLst/>
              </a:prstGeom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رابط مستقيم 50">
                <a:extLst>
                  <a:ext uri="{FF2B5EF4-FFF2-40B4-BE49-F238E27FC236}">
                    <a16:creationId xmlns:a16="http://schemas.microsoft.com/office/drawing/2014/main" id="{C422506D-7228-4256-BF1A-4730E1ED3D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25578" y="5690586"/>
                <a:ext cx="161832" cy="209364"/>
              </a:xfrm>
              <a:prstGeom prst="line">
                <a:avLst/>
              </a:prstGeom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رابط مستقيم 55">
                <a:extLst>
                  <a:ext uri="{FF2B5EF4-FFF2-40B4-BE49-F238E27FC236}">
                    <a16:creationId xmlns:a16="http://schemas.microsoft.com/office/drawing/2014/main" id="{3A270112-7FCE-4F2E-89C8-76D850C94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9772" y="958048"/>
                <a:ext cx="169785" cy="240437"/>
              </a:xfrm>
              <a:prstGeom prst="line">
                <a:avLst/>
              </a:prstGeom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رابط مستقيم 57">
                <a:extLst>
                  <a:ext uri="{FF2B5EF4-FFF2-40B4-BE49-F238E27FC236}">
                    <a16:creationId xmlns:a16="http://schemas.microsoft.com/office/drawing/2014/main" id="{0234D0FC-4B66-4FD9-AB6B-9AE73EAAC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27649" y="2210541"/>
                <a:ext cx="190867" cy="124286"/>
              </a:xfrm>
              <a:prstGeom prst="line">
                <a:avLst/>
              </a:prstGeom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رابط مستقيم 61">
                <a:extLst>
                  <a:ext uri="{FF2B5EF4-FFF2-40B4-BE49-F238E27FC236}">
                    <a16:creationId xmlns:a16="http://schemas.microsoft.com/office/drawing/2014/main" id="{DAF46CEE-BB85-4A27-BCD8-680EE2DD8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2747" y="5794343"/>
                <a:ext cx="98582" cy="211214"/>
              </a:xfrm>
              <a:prstGeom prst="line">
                <a:avLst/>
              </a:prstGeom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رابط مستقيم 63">
                <a:extLst>
                  <a:ext uri="{FF2B5EF4-FFF2-40B4-BE49-F238E27FC236}">
                    <a16:creationId xmlns:a16="http://schemas.microsoft.com/office/drawing/2014/main" id="{DD04B7E5-F375-4FDB-97D4-5D39BFC2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7052" y="4736238"/>
                <a:ext cx="215515" cy="136492"/>
              </a:xfrm>
              <a:prstGeom prst="line">
                <a:avLst/>
              </a:prstGeom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مجموعة 10">
              <a:extLst>
                <a:ext uri="{FF2B5EF4-FFF2-40B4-BE49-F238E27FC236}">
                  <a16:creationId xmlns:a16="http://schemas.microsoft.com/office/drawing/2014/main" id="{AC2AE138-631E-4DD9-9697-43C78B01B9CF}"/>
                </a:ext>
              </a:extLst>
            </p:cNvPr>
            <p:cNvGrpSpPr/>
            <p:nvPr/>
          </p:nvGrpSpPr>
          <p:grpSpPr>
            <a:xfrm rot="5400000">
              <a:off x="5853756" y="909197"/>
              <a:ext cx="419963" cy="5047509"/>
              <a:chOff x="1877085" y="958048"/>
              <a:chExt cx="419963" cy="5047509"/>
            </a:xfrm>
          </p:grpSpPr>
          <p:sp>
            <p:nvSpPr>
              <p:cNvPr id="4" name="مثلث متساوي الساقين 3">
                <a:extLst>
                  <a:ext uri="{FF2B5EF4-FFF2-40B4-BE49-F238E27FC236}">
                    <a16:creationId xmlns:a16="http://schemas.microsoft.com/office/drawing/2014/main" id="{E573C1F4-FF88-40AA-9FA2-62ABEEEA622C}"/>
                  </a:ext>
                </a:extLst>
              </p:cNvPr>
              <p:cNvSpPr/>
              <p:nvPr/>
            </p:nvSpPr>
            <p:spPr>
              <a:xfrm flipV="1">
                <a:off x="2064208" y="3420123"/>
                <a:ext cx="45719" cy="258543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" name="شكل بيضاوي 9">
                <a:extLst>
                  <a:ext uri="{FF2B5EF4-FFF2-40B4-BE49-F238E27FC236}">
                    <a16:creationId xmlns:a16="http://schemas.microsoft.com/office/drawing/2014/main" id="{4181E945-9D84-4232-9DF6-9402C94179E1}"/>
                  </a:ext>
                </a:extLst>
              </p:cNvPr>
              <p:cNvSpPr/>
              <p:nvPr/>
            </p:nvSpPr>
            <p:spPr>
              <a:xfrm>
                <a:off x="1877085" y="958048"/>
                <a:ext cx="419963" cy="37170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مجموعة 13">
              <a:extLst>
                <a:ext uri="{FF2B5EF4-FFF2-40B4-BE49-F238E27FC236}">
                  <a16:creationId xmlns:a16="http://schemas.microsoft.com/office/drawing/2014/main" id="{FA3A4168-2978-49C1-B554-A48865726843}"/>
                </a:ext>
              </a:extLst>
            </p:cNvPr>
            <p:cNvGrpSpPr/>
            <p:nvPr/>
          </p:nvGrpSpPr>
          <p:grpSpPr>
            <a:xfrm>
              <a:off x="5850095" y="1586136"/>
              <a:ext cx="427287" cy="3901253"/>
              <a:chOff x="9359305" y="1625589"/>
              <a:chExt cx="427287" cy="3873167"/>
            </a:xfrm>
          </p:grpSpPr>
          <p:cxnSp>
            <p:nvCxnSpPr>
              <p:cNvPr id="76" name="رابط كسهم مستقيم 75">
                <a:extLst>
                  <a:ext uri="{FF2B5EF4-FFF2-40B4-BE49-F238E27FC236}">
                    <a16:creationId xmlns:a16="http://schemas.microsoft.com/office/drawing/2014/main" id="{ADAE4098-2098-428C-85FB-461D97F49680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599290" y="1625589"/>
                <a:ext cx="2961" cy="190007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miter lim="800000"/>
                <a:headEnd type="diamond" w="lg" len="lg"/>
                <a:tailEnd type="none" w="sm" len="lg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شكل بيضاوي 12">
                <a:extLst>
                  <a:ext uri="{FF2B5EF4-FFF2-40B4-BE49-F238E27FC236}">
                    <a16:creationId xmlns:a16="http://schemas.microsoft.com/office/drawing/2014/main" id="{981FBE34-5FC4-4B9E-AAE1-245468F7DE0C}"/>
                  </a:ext>
                </a:extLst>
              </p:cNvPr>
              <p:cNvSpPr/>
              <p:nvPr/>
            </p:nvSpPr>
            <p:spPr>
              <a:xfrm>
                <a:off x="9359305" y="5132996"/>
                <a:ext cx="427287" cy="36576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مجموعة 16">
              <a:extLst>
                <a:ext uri="{FF2B5EF4-FFF2-40B4-BE49-F238E27FC236}">
                  <a16:creationId xmlns:a16="http://schemas.microsoft.com/office/drawing/2014/main" id="{568170DA-64B6-4B8F-B0D0-6512A03D0BB1}"/>
                </a:ext>
              </a:extLst>
            </p:cNvPr>
            <p:cNvGrpSpPr/>
            <p:nvPr/>
          </p:nvGrpSpPr>
          <p:grpSpPr>
            <a:xfrm rot="16200000">
              <a:off x="4626778" y="3426875"/>
              <a:ext cx="2966259" cy="356034"/>
              <a:chOff x="4489848" y="3274307"/>
              <a:chExt cx="3124104" cy="356034"/>
            </a:xfrm>
          </p:grpSpPr>
          <p:cxnSp>
            <p:nvCxnSpPr>
              <p:cNvPr id="75" name="رابط كسهم مستقيم 74">
                <a:extLst>
                  <a:ext uri="{FF2B5EF4-FFF2-40B4-BE49-F238E27FC236}">
                    <a16:creationId xmlns:a16="http://schemas.microsoft.com/office/drawing/2014/main" id="{31ED4B40-DB2B-4252-9DC7-21FFEB559E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916815" y="2738295"/>
                <a:ext cx="0" cy="139427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miter lim="800000"/>
                <a:headEnd type="diamond" w="lg" len="lg"/>
                <a:tailEnd type="diamond" w="sm" len="lg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شكل بيضاوي 15">
                <a:extLst>
                  <a:ext uri="{FF2B5EF4-FFF2-40B4-BE49-F238E27FC236}">
                    <a16:creationId xmlns:a16="http://schemas.microsoft.com/office/drawing/2014/main" id="{27CF418C-D0AC-46B9-9F8C-BE78FADFF147}"/>
                  </a:ext>
                </a:extLst>
              </p:cNvPr>
              <p:cNvSpPr/>
              <p:nvPr/>
            </p:nvSpPr>
            <p:spPr>
              <a:xfrm>
                <a:off x="4489848" y="3274307"/>
                <a:ext cx="316366" cy="356034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" name="مستطيل 40">
              <a:extLst>
                <a:ext uri="{FF2B5EF4-FFF2-40B4-BE49-F238E27FC236}">
                  <a16:creationId xmlns:a16="http://schemas.microsoft.com/office/drawing/2014/main" id="{DC471A4E-18B8-44AC-9841-64D8806A27BC}"/>
                </a:ext>
              </a:extLst>
            </p:cNvPr>
            <p:cNvSpPr/>
            <p:nvPr/>
          </p:nvSpPr>
          <p:spPr>
            <a:xfrm>
              <a:off x="5489938" y="715134"/>
              <a:ext cx="1075937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6600" b="0" i="0" u="none" strike="noStrike" kern="1200" cap="none" spc="0" normalizeH="0" baseline="0" noProof="0" dirty="0">
                  <a:ln w="0"/>
                  <a:solidFill>
                    <a:srgbClr val="FE912A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42" name="مستطيل 41">
              <a:extLst>
                <a:ext uri="{FF2B5EF4-FFF2-40B4-BE49-F238E27FC236}">
                  <a16:creationId xmlns:a16="http://schemas.microsoft.com/office/drawing/2014/main" id="{2F286DBA-1307-434A-894B-FCFB6B83342C}"/>
                </a:ext>
              </a:extLst>
            </p:cNvPr>
            <p:cNvSpPr/>
            <p:nvPr/>
          </p:nvSpPr>
          <p:spPr>
            <a:xfrm>
              <a:off x="5713444" y="5074526"/>
              <a:ext cx="630301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6600" b="0" i="0" u="none" strike="noStrike" kern="1200" cap="none" spc="0" normalizeH="0" baseline="0" noProof="0" dirty="0">
                  <a:ln w="0"/>
                  <a:solidFill>
                    <a:srgbClr val="64D0DA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3" name="مستطيل 42">
              <a:extLst>
                <a:ext uri="{FF2B5EF4-FFF2-40B4-BE49-F238E27FC236}">
                  <a16:creationId xmlns:a16="http://schemas.microsoft.com/office/drawing/2014/main" id="{DACCBD9B-E985-4812-879B-BABD28DFB9BA}"/>
                </a:ext>
              </a:extLst>
            </p:cNvPr>
            <p:cNvSpPr/>
            <p:nvPr/>
          </p:nvSpPr>
          <p:spPr>
            <a:xfrm>
              <a:off x="3506117" y="2933275"/>
              <a:ext cx="630301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6600" b="0" i="0" u="none" strike="noStrike" kern="1200" cap="none" spc="0" normalizeH="0" baseline="0" noProof="0" dirty="0">
                  <a:ln w="0"/>
                  <a:solidFill>
                    <a:srgbClr val="065381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44" name="مستطيل 43">
              <a:extLst>
                <a:ext uri="{FF2B5EF4-FFF2-40B4-BE49-F238E27FC236}">
                  <a16:creationId xmlns:a16="http://schemas.microsoft.com/office/drawing/2014/main" id="{7EA096CB-A718-462C-8C5F-FAAAEB184CD7}"/>
                </a:ext>
              </a:extLst>
            </p:cNvPr>
            <p:cNvSpPr/>
            <p:nvPr/>
          </p:nvSpPr>
          <p:spPr>
            <a:xfrm>
              <a:off x="8042968" y="2971495"/>
              <a:ext cx="630301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6600" b="0" i="0" u="none" strike="noStrike" kern="1200" cap="none" spc="0" normalizeH="0" baseline="0" noProof="0" dirty="0">
                  <a:ln w="0"/>
                  <a:solidFill>
                    <a:srgbClr val="E34856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5" name="مستطيل 44">
              <a:extLst>
                <a:ext uri="{FF2B5EF4-FFF2-40B4-BE49-F238E27FC236}">
                  <a16:creationId xmlns:a16="http://schemas.microsoft.com/office/drawing/2014/main" id="{3ABCE7FB-B47D-4052-BD61-D94D2696C1B6}"/>
                </a:ext>
              </a:extLst>
            </p:cNvPr>
            <p:cNvSpPr/>
            <p:nvPr/>
          </p:nvSpPr>
          <p:spPr>
            <a:xfrm>
              <a:off x="7164487" y="1091303"/>
              <a:ext cx="39673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4800" b="0" i="0" u="none" strike="noStrike" kern="1200" cap="none" spc="0" normalizeH="0" baseline="0" noProof="0" dirty="0">
                  <a:ln w="0"/>
                  <a:solidFill>
                    <a:srgbClr val="065381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7" name="مستطيل 46">
              <a:extLst>
                <a:ext uri="{FF2B5EF4-FFF2-40B4-BE49-F238E27FC236}">
                  <a16:creationId xmlns:a16="http://schemas.microsoft.com/office/drawing/2014/main" id="{425281B4-3B47-4DD2-8B3A-0C703F221A3F}"/>
                </a:ext>
              </a:extLst>
            </p:cNvPr>
            <p:cNvSpPr/>
            <p:nvPr/>
          </p:nvSpPr>
          <p:spPr>
            <a:xfrm>
              <a:off x="8091315" y="1850816"/>
              <a:ext cx="39673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4800" b="0" i="0" u="none" strike="noStrike" kern="1200" cap="none" spc="0" normalizeH="0" baseline="0" noProof="0" dirty="0">
                  <a:ln w="0"/>
                  <a:solidFill>
                    <a:srgbClr val="64D0DA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8" name="مستطيل 47">
              <a:extLst>
                <a:ext uri="{FF2B5EF4-FFF2-40B4-BE49-F238E27FC236}">
                  <a16:creationId xmlns:a16="http://schemas.microsoft.com/office/drawing/2014/main" id="{727A25F4-338F-43EF-A430-68E761A7C53F}"/>
                </a:ext>
              </a:extLst>
            </p:cNvPr>
            <p:cNvSpPr/>
            <p:nvPr/>
          </p:nvSpPr>
          <p:spPr>
            <a:xfrm>
              <a:off x="7156395" y="5144141"/>
              <a:ext cx="39673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4800" b="0" i="0" u="none" strike="noStrike" kern="1200" cap="none" spc="0" normalizeH="0" baseline="0" noProof="0" dirty="0">
                  <a:ln w="0"/>
                  <a:solidFill>
                    <a:srgbClr val="FE912A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9" name="مستطيل 48">
              <a:extLst>
                <a:ext uri="{FF2B5EF4-FFF2-40B4-BE49-F238E27FC236}">
                  <a16:creationId xmlns:a16="http://schemas.microsoft.com/office/drawing/2014/main" id="{549AD7B5-A054-41B6-BEB2-CE11D20EC486}"/>
                </a:ext>
              </a:extLst>
            </p:cNvPr>
            <p:cNvSpPr/>
            <p:nvPr/>
          </p:nvSpPr>
          <p:spPr>
            <a:xfrm>
              <a:off x="8053993" y="4223010"/>
              <a:ext cx="39673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4800" b="0" i="0" u="none" strike="noStrike" kern="1200" cap="none" spc="0" normalizeH="0" baseline="0" noProof="0" dirty="0">
                  <a:ln w="0"/>
                  <a:solidFill>
                    <a:srgbClr val="065381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52" name="مستطيل 51">
              <a:extLst>
                <a:ext uri="{FF2B5EF4-FFF2-40B4-BE49-F238E27FC236}">
                  <a16:creationId xmlns:a16="http://schemas.microsoft.com/office/drawing/2014/main" id="{C2E27DE5-9D8C-4559-BDBD-9B23A3077FD0}"/>
                </a:ext>
              </a:extLst>
            </p:cNvPr>
            <p:cNvSpPr/>
            <p:nvPr/>
          </p:nvSpPr>
          <p:spPr>
            <a:xfrm>
              <a:off x="4610848" y="5041737"/>
              <a:ext cx="39673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4800" b="0" i="0" u="none" strike="noStrike" kern="1200" cap="none" spc="0" normalizeH="0" baseline="0" noProof="0" dirty="0">
                  <a:ln w="0"/>
                  <a:solidFill>
                    <a:srgbClr val="E34856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53" name="مستطيل 52">
              <a:extLst>
                <a:ext uri="{FF2B5EF4-FFF2-40B4-BE49-F238E27FC236}">
                  <a16:creationId xmlns:a16="http://schemas.microsoft.com/office/drawing/2014/main" id="{42B15E46-B975-45A4-9893-F140063F50B2}"/>
                </a:ext>
              </a:extLst>
            </p:cNvPr>
            <p:cNvSpPr/>
            <p:nvPr/>
          </p:nvSpPr>
          <p:spPr>
            <a:xfrm>
              <a:off x="3757259" y="4264363"/>
              <a:ext cx="39673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4800" b="0" i="0" u="none" strike="noStrike" kern="1200" cap="none" spc="0" normalizeH="0" baseline="0" noProof="0" dirty="0">
                  <a:ln w="0"/>
                  <a:solidFill>
                    <a:srgbClr val="FE912A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54" name="مستطيل 53">
              <a:extLst>
                <a:ext uri="{FF2B5EF4-FFF2-40B4-BE49-F238E27FC236}">
                  <a16:creationId xmlns:a16="http://schemas.microsoft.com/office/drawing/2014/main" id="{E3DC9048-1A59-40A4-A855-B7C990AE081F}"/>
                </a:ext>
              </a:extLst>
            </p:cNvPr>
            <p:cNvSpPr/>
            <p:nvPr/>
          </p:nvSpPr>
          <p:spPr>
            <a:xfrm>
              <a:off x="3189061" y="2146997"/>
              <a:ext cx="1296295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4800" b="0" i="0" u="none" strike="noStrike" kern="1200" cap="none" spc="0" normalizeH="0" baseline="0" noProof="0" dirty="0">
                  <a:ln w="0"/>
                  <a:solidFill>
                    <a:srgbClr val="64D0DA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55" name="مستطيل 54">
              <a:extLst>
                <a:ext uri="{FF2B5EF4-FFF2-40B4-BE49-F238E27FC236}">
                  <a16:creationId xmlns:a16="http://schemas.microsoft.com/office/drawing/2014/main" id="{49F9A483-036E-410D-90C3-ED9558DC5638}"/>
                </a:ext>
              </a:extLst>
            </p:cNvPr>
            <p:cNvSpPr/>
            <p:nvPr/>
          </p:nvSpPr>
          <p:spPr>
            <a:xfrm>
              <a:off x="4009978" y="1142930"/>
              <a:ext cx="1601095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A" sz="4800" b="0" i="0" u="none" strike="noStrike" kern="1200" cap="none" spc="0" normalizeH="0" baseline="0" noProof="0" dirty="0">
                  <a:ln w="0"/>
                  <a:solidFill>
                    <a:srgbClr val="E34856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11</a:t>
              </a:r>
            </a:p>
          </p:txBody>
        </p:sp>
      </p:grpSp>
      <p:sp>
        <p:nvSpPr>
          <p:cNvPr id="40" name="مستطيل 39">
            <a:extLst>
              <a:ext uri="{FF2B5EF4-FFF2-40B4-BE49-F238E27FC236}">
                <a16:creationId xmlns:a16="http://schemas.microsoft.com/office/drawing/2014/main" id="{D155E862-564A-4CD4-9243-4CD72276ED68}"/>
              </a:ext>
            </a:extLst>
          </p:cNvPr>
          <p:cNvSpPr/>
          <p:nvPr/>
        </p:nvSpPr>
        <p:spPr>
          <a:xfrm>
            <a:off x="7738284" y="928152"/>
            <a:ext cx="3259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5400" b="0" i="0" u="none" strike="noStrike" kern="1200" cap="none" spc="0" normalizeH="0" baseline="0" noProof="0" dirty="0">
                <a:ln w="0"/>
                <a:solidFill>
                  <a:srgbClr val="8B103E"/>
                </a:soli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Dubai" panose="020B0503030403030204" pitchFamily="34" charset="-78"/>
                <a:cs typeface="Dubai" panose="020B0503030403030204" pitchFamily="34" charset="-78"/>
              </a:rPr>
              <a:t>أوقات الدوام</a:t>
            </a:r>
          </a:p>
        </p:txBody>
      </p:sp>
      <p:cxnSp>
        <p:nvCxnSpPr>
          <p:cNvPr id="57" name="رابط مستقيم 56">
            <a:extLst>
              <a:ext uri="{FF2B5EF4-FFF2-40B4-BE49-F238E27FC236}">
                <a16:creationId xmlns:a16="http://schemas.microsoft.com/office/drawing/2014/main" id="{79DD68D2-9E5C-4D0A-B0D8-A34C1215196A}"/>
              </a:ext>
            </a:extLst>
          </p:cNvPr>
          <p:cNvCxnSpPr/>
          <p:nvPr/>
        </p:nvCxnSpPr>
        <p:spPr>
          <a:xfrm>
            <a:off x="7539097" y="2260288"/>
            <a:ext cx="3657600" cy="0"/>
          </a:xfrm>
          <a:prstGeom prst="line">
            <a:avLst/>
          </a:prstGeom>
          <a:ln w="76200">
            <a:solidFill>
              <a:srgbClr val="7B00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مستطيل 58">
            <a:extLst>
              <a:ext uri="{FF2B5EF4-FFF2-40B4-BE49-F238E27FC236}">
                <a16:creationId xmlns:a16="http://schemas.microsoft.com/office/drawing/2014/main" id="{1B0FC7C8-DBF9-4DE4-9B89-B3F9B015DBBC}"/>
              </a:ext>
            </a:extLst>
          </p:cNvPr>
          <p:cNvSpPr/>
          <p:nvPr/>
        </p:nvSpPr>
        <p:spPr>
          <a:xfrm>
            <a:off x="7202874" y="2686818"/>
            <a:ext cx="448529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400" b="0" i="0" u="none" strike="noStrike" kern="1200" cap="none" spc="0" normalizeH="0" baseline="0" noProof="0" dirty="0">
                <a:ln w="0"/>
                <a:solidFill>
                  <a:srgbClr val="64D0DA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Dubai" panose="020B0503030403030204" pitchFamily="34" charset="-78"/>
                <a:cs typeface="Dubai" panose="020B0503030403030204" pitchFamily="34" charset="-78"/>
              </a:rPr>
              <a:t>تفتح المكتبة أبوابها من الأحد إلى الخميس</a:t>
            </a:r>
          </a:p>
        </p:txBody>
      </p:sp>
    </p:spTree>
    <p:extLst>
      <p:ext uri="{BB962C8B-B14F-4D97-AF65-F5344CB8AC3E}">
        <p14:creationId xmlns:p14="http://schemas.microsoft.com/office/powerpoint/2010/main" val="302104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 L -0.20221 0.010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17" y="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7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مجموعة 72">
            <a:extLst>
              <a:ext uri="{FF2B5EF4-FFF2-40B4-BE49-F238E27FC236}">
                <a16:creationId xmlns:a16="http://schemas.microsoft.com/office/drawing/2014/main" id="{7396B11B-4BD7-44AB-AFCC-A259CD4A4FF5}"/>
              </a:ext>
            </a:extLst>
          </p:cNvPr>
          <p:cNvGrpSpPr/>
          <p:nvPr/>
        </p:nvGrpSpPr>
        <p:grpSpPr>
          <a:xfrm>
            <a:off x="548738" y="428347"/>
            <a:ext cx="6232124" cy="6001305"/>
            <a:chOff x="2979938" y="428347"/>
            <a:chExt cx="6232124" cy="6001305"/>
          </a:xfrm>
        </p:grpSpPr>
        <p:sp>
          <p:nvSpPr>
            <p:cNvPr id="5" name="شكل بيضاوي 4">
              <a:extLst>
                <a:ext uri="{FF2B5EF4-FFF2-40B4-BE49-F238E27FC236}">
                  <a16:creationId xmlns:a16="http://schemas.microsoft.com/office/drawing/2014/main" id="{DF1C1153-B4CF-4D37-9E3B-B8376E7AA101}"/>
                </a:ext>
              </a:extLst>
            </p:cNvPr>
            <p:cNvSpPr/>
            <p:nvPr/>
          </p:nvSpPr>
          <p:spPr>
            <a:xfrm>
              <a:off x="2979938" y="428347"/>
              <a:ext cx="6232124" cy="600130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77800">
              <a:solidFill>
                <a:srgbClr val="8B103E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" name="شكل بيضاوي 5">
              <a:extLst>
                <a:ext uri="{FF2B5EF4-FFF2-40B4-BE49-F238E27FC236}">
                  <a16:creationId xmlns:a16="http://schemas.microsoft.com/office/drawing/2014/main" id="{26D9DE98-F745-43CD-B489-45C5C49D862A}"/>
                </a:ext>
              </a:extLst>
            </p:cNvPr>
            <p:cNvSpPr/>
            <p:nvPr/>
          </p:nvSpPr>
          <p:spPr>
            <a:xfrm>
              <a:off x="5952478" y="3291397"/>
              <a:ext cx="287045" cy="275207"/>
            </a:xfrm>
            <a:prstGeom prst="ellipse">
              <a:avLst/>
            </a:prstGeom>
            <a:solidFill>
              <a:srgbClr val="7B002C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8" name="رابط مستقيم 7">
              <a:extLst>
                <a:ext uri="{FF2B5EF4-FFF2-40B4-BE49-F238E27FC236}">
                  <a16:creationId xmlns:a16="http://schemas.microsoft.com/office/drawing/2014/main" id="{AC705620-2277-4CEA-9A0C-65626D1E5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3484" y="3422341"/>
              <a:ext cx="4498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رابط مستقيم 25">
              <a:extLst>
                <a:ext uri="{FF2B5EF4-FFF2-40B4-BE49-F238E27FC236}">
                  <a16:creationId xmlns:a16="http://schemas.microsoft.com/office/drawing/2014/main" id="{3E61C54F-3DC7-42D5-835A-3A6DA83B8E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68139" y="733147"/>
              <a:ext cx="4498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رابط مستقيم 27">
              <a:extLst>
                <a:ext uri="{FF2B5EF4-FFF2-40B4-BE49-F238E27FC236}">
                  <a16:creationId xmlns:a16="http://schemas.microsoft.com/office/drawing/2014/main" id="{47D7157F-32F4-49D1-8949-5326F121F5F7}"/>
                </a:ext>
              </a:extLst>
            </p:cNvPr>
            <p:cNvCxnSpPr/>
            <p:nvPr/>
          </p:nvCxnSpPr>
          <p:spPr>
            <a:xfrm flipH="1">
              <a:off x="3068714" y="3422341"/>
              <a:ext cx="4498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رابط مستقيم 34">
              <a:extLst>
                <a:ext uri="{FF2B5EF4-FFF2-40B4-BE49-F238E27FC236}">
                  <a16:creationId xmlns:a16="http://schemas.microsoft.com/office/drawing/2014/main" id="{2A45E6D6-6450-4765-AB31-877D66B4FBE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68139" y="6124852"/>
              <a:ext cx="4498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شكل بيضاوي 36">
              <a:extLst>
                <a:ext uri="{FF2B5EF4-FFF2-40B4-BE49-F238E27FC236}">
                  <a16:creationId xmlns:a16="http://schemas.microsoft.com/office/drawing/2014/main" id="{844AA6C5-F106-4D9B-B2E2-23E145A437C0}"/>
                </a:ext>
              </a:extLst>
            </p:cNvPr>
            <p:cNvSpPr/>
            <p:nvPr/>
          </p:nvSpPr>
          <p:spPr>
            <a:xfrm>
              <a:off x="5988728" y="3325057"/>
              <a:ext cx="214543" cy="207884"/>
            </a:xfrm>
            <a:prstGeom prst="ellipse">
              <a:avLst/>
            </a:prstGeom>
            <a:solidFill>
              <a:srgbClr val="7B002C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8" name="رابط مستقيم 37">
              <a:extLst>
                <a:ext uri="{FF2B5EF4-FFF2-40B4-BE49-F238E27FC236}">
                  <a16:creationId xmlns:a16="http://schemas.microsoft.com/office/drawing/2014/main" id="{2BCFC1A8-60F6-442F-9BB2-AF90E9EC2F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6523" y="958048"/>
              <a:ext cx="132056" cy="240437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رابط مستقيم 45">
              <a:extLst>
                <a:ext uri="{FF2B5EF4-FFF2-40B4-BE49-F238E27FC236}">
                  <a16:creationId xmlns:a16="http://schemas.microsoft.com/office/drawing/2014/main" id="{1B05C794-83D9-47C8-920C-F05BA1462D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7052" y="1970843"/>
              <a:ext cx="266331" cy="15092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رابط مستقيم 49">
              <a:extLst>
                <a:ext uri="{FF2B5EF4-FFF2-40B4-BE49-F238E27FC236}">
                  <a16:creationId xmlns:a16="http://schemas.microsoft.com/office/drawing/2014/main" id="{126963F1-1B5F-46A9-A5A8-92F8C95F77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8517" y="4856826"/>
              <a:ext cx="227860" cy="122066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رابط مستقيم 50">
              <a:extLst>
                <a:ext uri="{FF2B5EF4-FFF2-40B4-BE49-F238E27FC236}">
                  <a16:creationId xmlns:a16="http://schemas.microsoft.com/office/drawing/2014/main" id="{C422506D-7228-4256-BF1A-4730E1ED3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5578" y="5690586"/>
              <a:ext cx="161832" cy="209364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رابط مستقيم 55">
              <a:extLst>
                <a:ext uri="{FF2B5EF4-FFF2-40B4-BE49-F238E27FC236}">
                  <a16:creationId xmlns:a16="http://schemas.microsoft.com/office/drawing/2014/main" id="{3A270112-7FCE-4F2E-89C8-76D850C94140}"/>
                </a:ext>
              </a:extLst>
            </p:cNvPr>
            <p:cNvCxnSpPr>
              <a:cxnSpLocks/>
            </p:cNvCxnSpPr>
            <p:nvPr/>
          </p:nvCxnSpPr>
          <p:spPr>
            <a:xfrm>
              <a:off x="4429772" y="958048"/>
              <a:ext cx="169785" cy="240437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رابط مستقيم 57">
              <a:extLst>
                <a:ext uri="{FF2B5EF4-FFF2-40B4-BE49-F238E27FC236}">
                  <a16:creationId xmlns:a16="http://schemas.microsoft.com/office/drawing/2014/main" id="{0234D0FC-4B66-4FD9-AB6B-9AE73EAA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27649" y="2210541"/>
              <a:ext cx="190867" cy="124286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رابط مستقيم 61">
              <a:extLst>
                <a:ext uri="{FF2B5EF4-FFF2-40B4-BE49-F238E27FC236}">
                  <a16:creationId xmlns:a16="http://schemas.microsoft.com/office/drawing/2014/main" id="{DAF46CEE-BB85-4A27-BCD8-680EE2DD8BF2}"/>
                </a:ext>
              </a:extLst>
            </p:cNvPr>
            <p:cNvCxnSpPr>
              <a:cxnSpLocks/>
            </p:cNvCxnSpPr>
            <p:nvPr/>
          </p:nvCxnSpPr>
          <p:spPr>
            <a:xfrm>
              <a:off x="7422747" y="5794343"/>
              <a:ext cx="98582" cy="211214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رابط مستقيم 63">
              <a:extLst>
                <a:ext uri="{FF2B5EF4-FFF2-40B4-BE49-F238E27FC236}">
                  <a16:creationId xmlns:a16="http://schemas.microsoft.com/office/drawing/2014/main" id="{DD04B7E5-F375-4FDB-97D4-5D39BFC2204E}"/>
                </a:ext>
              </a:extLst>
            </p:cNvPr>
            <p:cNvCxnSpPr>
              <a:cxnSpLocks/>
            </p:cNvCxnSpPr>
            <p:nvPr/>
          </p:nvCxnSpPr>
          <p:spPr>
            <a:xfrm>
              <a:off x="8487052" y="4736238"/>
              <a:ext cx="215515" cy="136492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مجموعة 10">
            <a:extLst>
              <a:ext uri="{FF2B5EF4-FFF2-40B4-BE49-F238E27FC236}">
                <a16:creationId xmlns:a16="http://schemas.microsoft.com/office/drawing/2014/main" id="{AC2AE138-631E-4DD9-9697-43C78B01B9CF}"/>
              </a:ext>
            </a:extLst>
          </p:cNvPr>
          <p:cNvGrpSpPr/>
          <p:nvPr/>
        </p:nvGrpSpPr>
        <p:grpSpPr>
          <a:xfrm rot="5400000">
            <a:off x="3425516" y="909197"/>
            <a:ext cx="419963" cy="5047509"/>
            <a:chOff x="1877085" y="958048"/>
            <a:chExt cx="419963" cy="5047509"/>
          </a:xfrm>
        </p:grpSpPr>
        <p:sp>
          <p:nvSpPr>
            <p:cNvPr id="4" name="مثلث متساوي الساقين 3">
              <a:extLst>
                <a:ext uri="{FF2B5EF4-FFF2-40B4-BE49-F238E27FC236}">
                  <a16:creationId xmlns:a16="http://schemas.microsoft.com/office/drawing/2014/main" id="{E573C1F4-FF88-40AA-9FA2-62ABEEEA622C}"/>
                </a:ext>
              </a:extLst>
            </p:cNvPr>
            <p:cNvSpPr/>
            <p:nvPr/>
          </p:nvSpPr>
          <p:spPr>
            <a:xfrm flipV="1">
              <a:off x="2064208" y="3420123"/>
              <a:ext cx="45719" cy="258543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شكل بيضاوي 9">
              <a:extLst>
                <a:ext uri="{FF2B5EF4-FFF2-40B4-BE49-F238E27FC236}">
                  <a16:creationId xmlns:a16="http://schemas.microsoft.com/office/drawing/2014/main" id="{4181E945-9D84-4232-9DF6-9402C94179E1}"/>
                </a:ext>
              </a:extLst>
            </p:cNvPr>
            <p:cNvSpPr/>
            <p:nvPr/>
          </p:nvSpPr>
          <p:spPr>
            <a:xfrm>
              <a:off x="1877085" y="958048"/>
              <a:ext cx="419963" cy="37170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4" name="مجموعة 13">
            <a:extLst>
              <a:ext uri="{FF2B5EF4-FFF2-40B4-BE49-F238E27FC236}">
                <a16:creationId xmlns:a16="http://schemas.microsoft.com/office/drawing/2014/main" id="{FA3A4168-2978-49C1-B554-A48865726843}"/>
              </a:ext>
            </a:extLst>
          </p:cNvPr>
          <p:cNvGrpSpPr/>
          <p:nvPr/>
        </p:nvGrpSpPr>
        <p:grpSpPr>
          <a:xfrm>
            <a:off x="3421855" y="1586136"/>
            <a:ext cx="427287" cy="3901253"/>
            <a:chOff x="9359305" y="1625589"/>
            <a:chExt cx="427287" cy="3873167"/>
          </a:xfrm>
        </p:grpSpPr>
        <p:cxnSp>
          <p:nvCxnSpPr>
            <p:cNvPr id="76" name="رابط كسهم مستقيم 75">
              <a:extLst>
                <a:ext uri="{FF2B5EF4-FFF2-40B4-BE49-F238E27FC236}">
                  <a16:creationId xmlns:a16="http://schemas.microsoft.com/office/drawing/2014/main" id="{ADAE4098-2098-428C-85FB-461D97F49680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9599290" y="1625589"/>
              <a:ext cx="2961" cy="1900070"/>
            </a:xfrm>
            <a:prstGeom prst="straightConnector1">
              <a:avLst/>
            </a:prstGeom>
            <a:ln w="57150">
              <a:solidFill>
                <a:schemeClr val="tx1"/>
              </a:solidFill>
              <a:miter lim="800000"/>
              <a:headEnd type="diamond" w="lg" len="lg"/>
              <a:tailEnd type="none" w="sm" len="lg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شكل بيضاوي 12">
              <a:extLst>
                <a:ext uri="{FF2B5EF4-FFF2-40B4-BE49-F238E27FC236}">
                  <a16:creationId xmlns:a16="http://schemas.microsoft.com/office/drawing/2014/main" id="{981FBE34-5FC4-4B9E-AAE1-245468F7DE0C}"/>
                </a:ext>
              </a:extLst>
            </p:cNvPr>
            <p:cNvSpPr/>
            <p:nvPr/>
          </p:nvSpPr>
          <p:spPr>
            <a:xfrm>
              <a:off x="9359305" y="5132996"/>
              <a:ext cx="427287" cy="36576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7" name="مجموعة 16">
            <a:extLst>
              <a:ext uri="{FF2B5EF4-FFF2-40B4-BE49-F238E27FC236}">
                <a16:creationId xmlns:a16="http://schemas.microsoft.com/office/drawing/2014/main" id="{568170DA-64B6-4B8F-B0D0-6512A03D0BB1}"/>
              </a:ext>
            </a:extLst>
          </p:cNvPr>
          <p:cNvGrpSpPr/>
          <p:nvPr/>
        </p:nvGrpSpPr>
        <p:grpSpPr>
          <a:xfrm rot="16200000">
            <a:off x="2198538" y="3426875"/>
            <a:ext cx="2966259" cy="356034"/>
            <a:chOff x="4489848" y="3274307"/>
            <a:chExt cx="3124104" cy="356034"/>
          </a:xfrm>
        </p:grpSpPr>
        <p:cxnSp>
          <p:nvCxnSpPr>
            <p:cNvPr id="75" name="رابط كسهم مستقيم 74">
              <a:extLst>
                <a:ext uri="{FF2B5EF4-FFF2-40B4-BE49-F238E27FC236}">
                  <a16:creationId xmlns:a16="http://schemas.microsoft.com/office/drawing/2014/main" id="{31ED4B40-DB2B-4252-9DC7-21FFEB559EC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16815" y="2738295"/>
              <a:ext cx="0" cy="1394275"/>
            </a:xfrm>
            <a:prstGeom prst="straightConnector1">
              <a:avLst/>
            </a:prstGeom>
            <a:ln w="57150">
              <a:solidFill>
                <a:schemeClr val="tx1"/>
              </a:solidFill>
              <a:miter lim="800000"/>
              <a:headEnd type="diamond" w="lg" len="lg"/>
              <a:tailEnd type="diamond" w="sm" len="lg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شكل بيضاوي 15">
              <a:extLst>
                <a:ext uri="{FF2B5EF4-FFF2-40B4-BE49-F238E27FC236}">
                  <a16:creationId xmlns:a16="http://schemas.microsoft.com/office/drawing/2014/main" id="{27CF418C-D0AC-46B9-9F8C-BE78FADFF147}"/>
                </a:ext>
              </a:extLst>
            </p:cNvPr>
            <p:cNvSpPr/>
            <p:nvPr/>
          </p:nvSpPr>
          <p:spPr>
            <a:xfrm>
              <a:off x="4489848" y="3274307"/>
              <a:ext cx="316366" cy="35603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1" name="مستطيل 40">
            <a:extLst>
              <a:ext uri="{FF2B5EF4-FFF2-40B4-BE49-F238E27FC236}">
                <a16:creationId xmlns:a16="http://schemas.microsoft.com/office/drawing/2014/main" id="{DC471A4E-18B8-44AC-9841-64D8806A27BC}"/>
              </a:ext>
            </a:extLst>
          </p:cNvPr>
          <p:cNvSpPr/>
          <p:nvPr/>
        </p:nvSpPr>
        <p:spPr>
          <a:xfrm>
            <a:off x="3131977" y="643014"/>
            <a:ext cx="107593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600" b="0" i="0" u="none" strike="noStrike" kern="1200" cap="none" spc="0" normalizeH="0" baseline="0" noProof="0" dirty="0">
                <a:ln w="0"/>
                <a:solidFill>
                  <a:srgbClr val="FE912A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42" name="مستطيل 41">
            <a:extLst>
              <a:ext uri="{FF2B5EF4-FFF2-40B4-BE49-F238E27FC236}">
                <a16:creationId xmlns:a16="http://schemas.microsoft.com/office/drawing/2014/main" id="{2F286DBA-1307-434A-894B-FCFB6B83342C}"/>
              </a:ext>
            </a:extLst>
          </p:cNvPr>
          <p:cNvSpPr/>
          <p:nvPr/>
        </p:nvSpPr>
        <p:spPr>
          <a:xfrm>
            <a:off x="3285204" y="5074526"/>
            <a:ext cx="63030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600" b="0" i="0" u="none" strike="noStrike" kern="1200" cap="none" spc="0" normalizeH="0" baseline="0" noProof="0" dirty="0">
                <a:ln w="0"/>
                <a:solidFill>
                  <a:srgbClr val="64D0DA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3" name="مستطيل 42">
            <a:extLst>
              <a:ext uri="{FF2B5EF4-FFF2-40B4-BE49-F238E27FC236}">
                <a16:creationId xmlns:a16="http://schemas.microsoft.com/office/drawing/2014/main" id="{DACCBD9B-E985-4812-879B-BABD28DFB9BA}"/>
              </a:ext>
            </a:extLst>
          </p:cNvPr>
          <p:cNvSpPr/>
          <p:nvPr/>
        </p:nvSpPr>
        <p:spPr>
          <a:xfrm>
            <a:off x="1077877" y="2933275"/>
            <a:ext cx="63030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600" b="0" i="0" u="none" strike="noStrike" kern="1200" cap="none" spc="0" normalizeH="0" baseline="0" noProof="0" dirty="0">
                <a:ln w="0"/>
                <a:solidFill>
                  <a:srgbClr val="06538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4" name="مستطيل 43">
            <a:extLst>
              <a:ext uri="{FF2B5EF4-FFF2-40B4-BE49-F238E27FC236}">
                <a16:creationId xmlns:a16="http://schemas.microsoft.com/office/drawing/2014/main" id="{7EA096CB-A718-462C-8C5F-FAAAEB184CD7}"/>
              </a:ext>
            </a:extLst>
          </p:cNvPr>
          <p:cNvSpPr/>
          <p:nvPr/>
        </p:nvSpPr>
        <p:spPr>
          <a:xfrm>
            <a:off x="5614728" y="2971495"/>
            <a:ext cx="63030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600" b="0" i="0" u="none" strike="noStrike" kern="1200" cap="none" spc="0" normalizeH="0" baseline="0" noProof="0" dirty="0">
                <a:ln w="0"/>
                <a:solidFill>
                  <a:srgbClr val="E34856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5" name="مستطيل 44">
            <a:extLst>
              <a:ext uri="{FF2B5EF4-FFF2-40B4-BE49-F238E27FC236}">
                <a16:creationId xmlns:a16="http://schemas.microsoft.com/office/drawing/2014/main" id="{3ABCE7FB-B47D-4052-BD61-D94D2696C1B6}"/>
              </a:ext>
            </a:extLst>
          </p:cNvPr>
          <p:cNvSpPr/>
          <p:nvPr/>
        </p:nvSpPr>
        <p:spPr>
          <a:xfrm>
            <a:off x="4736247" y="1091303"/>
            <a:ext cx="39673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800" b="0" i="0" u="none" strike="noStrike" kern="1200" cap="none" spc="0" normalizeH="0" baseline="0" noProof="0" dirty="0">
                <a:ln w="0"/>
                <a:solidFill>
                  <a:srgbClr val="06538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7" name="مستطيل 46">
            <a:extLst>
              <a:ext uri="{FF2B5EF4-FFF2-40B4-BE49-F238E27FC236}">
                <a16:creationId xmlns:a16="http://schemas.microsoft.com/office/drawing/2014/main" id="{425281B4-3B47-4DD2-8B3A-0C703F221A3F}"/>
              </a:ext>
            </a:extLst>
          </p:cNvPr>
          <p:cNvSpPr/>
          <p:nvPr/>
        </p:nvSpPr>
        <p:spPr>
          <a:xfrm>
            <a:off x="5663075" y="1850816"/>
            <a:ext cx="39673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800" b="0" i="0" u="none" strike="noStrike" kern="1200" cap="none" spc="0" normalizeH="0" baseline="0" noProof="0" dirty="0">
                <a:ln w="0"/>
                <a:solidFill>
                  <a:srgbClr val="64D0DA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8" name="مستطيل 47">
            <a:extLst>
              <a:ext uri="{FF2B5EF4-FFF2-40B4-BE49-F238E27FC236}">
                <a16:creationId xmlns:a16="http://schemas.microsoft.com/office/drawing/2014/main" id="{727A25F4-338F-43EF-A430-68E761A7C53F}"/>
              </a:ext>
            </a:extLst>
          </p:cNvPr>
          <p:cNvSpPr/>
          <p:nvPr/>
        </p:nvSpPr>
        <p:spPr>
          <a:xfrm>
            <a:off x="4728155" y="5144141"/>
            <a:ext cx="39673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800" b="0" i="0" u="none" strike="noStrike" kern="1200" cap="none" spc="0" normalizeH="0" baseline="0" noProof="0" dirty="0">
                <a:ln w="0"/>
                <a:solidFill>
                  <a:srgbClr val="FE912A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9" name="مستطيل 48">
            <a:extLst>
              <a:ext uri="{FF2B5EF4-FFF2-40B4-BE49-F238E27FC236}">
                <a16:creationId xmlns:a16="http://schemas.microsoft.com/office/drawing/2014/main" id="{549AD7B5-A054-41B6-BEB2-CE11D20EC486}"/>
              </a:ext>
            </a:extLst>
          </p:cNvPr>
          <p:cNvSpPr/>
          <p:nvPr/>
        </p:nvSpPr>
        <p:spPr>
          <a:xfrm>
            <a:off x="5625753" y="4223010"/>
            <a:ext cx="39673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800" b="0" i="0" u="none" strike="noStrike" kern="1200" cap="none" spc="0" normalizeH="0" baseline="0" noProof="0" dirty="0">
                <a:ln w="0"/>
                <a:solidFill>
                  <a:srgbClr val="06538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2" name="مستطيل 51">
            <a:extLst>
              <a:ext uri="{FF2B5EF4-FFF2-40B4-BE49-F238E27FC236}">
                <a16:creationId xmlns:a16="http://schemas.microsoft.com/office/drawing/2014/main" id="{C2E27DE5-9D8C-4559-BDBD-9B23A3077FD0}"/>
              </a:ext>
            </a:extLst>
          </p:cNvPr>
          <p:cNvSpPr/>
          <p:nvPr/>
        </p:nvSpPr>
        <p:spPr>
          <a:xfrm>
            <a:off x="2182608" y="5041737"/>
            <a:ext cx="39673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800" b="0" i="0" u="none" strike="noStrike" kern="1200" cap="none" spc="0" normalizeH="0" baseline="0" noProof="0" dirty="0">
                <a:ln w="0"/>
                <a:solidFill>
                  <a:srgbClr val="E34856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3" name="مستطيل 52">
            <a:extLst>
              <a:ext uri="{FF2B5EF4-FFF2-40B4-BE49-F238E27FC236}">
                <a16:creationId xmlns:a16="http://schemas.microsoft.com/office/drawing/2014/main" id="{42B15E46-B975-45A4-9893-F140063F50B2}"/>
              </a:ext>
            </a:extLst>
          </p:cNvPr>
          <p:cNvSpPr/>
          <p:nvPr/>
        </p:nvSpPr>
        <p:spPr>
          <a:xfrm>
            <a:off x="1329019" y="4264363"/>
            <a:ext cx="39673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800" b="0" i="0" u="none" strike="noStrike" kern="1200" cap="none" spc="0" normalizeH="0" baseline="0" noProof="0" dirty="0">
                <a:ln w="0"/>
                <a:solidFill>
                  <a:srgbClr val="FE912A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4" name="مستطيل 53">
            <a:extLst>
              <a:ext uri="{FF2B5EF4-FFF2-40B4-BE49-F238E27FC236}">
                <a16:creationId xmlns:a16="http://schemas.microsoft.com/office/drawing/2014/main" id="{E3DC9048-1A59-40A4-A855-B7C990AE081F}"/>
              </a:ext>
            </a:extLst>
          </p:cNvPr>
          <p:cNvSpPr/>
          <p:nvPr/>
        </p:nvSpPr>
        <p:spPr>
          <a:xfrm>
            <a:off x="760821" y="2146997"/>
            <a:ext cx="129629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800" b="0" i="0" u="none" strike="noStrike" kern="1200" cap="none" spc="0" normalizeH="0" baseline="0" noProof="0" dirty="0">
                <a:ln w="0"/>
                <a:solidFill>
                  <a:srgbClr val="64D0DA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5" name="مستطيل 54">
            <a:extLst>
              <a:ext uri="{FF2B5EF4-FFF2-40B4-BE49-F238E27FC236}">
                <a16:creationId xmlns:a16="http://schemas.microsoft.com/office/drawing/2014/main" id="{49F9A483-036E-410D-90C3-ED9558DC5638}"/>
              </a:ext>
            </a:extLst>
          </p:cNvPr>
          <p:cNvSpPr/>
          <p:nvPr/>
        </p:nvSpPr>
        <p:spPr>
          <a:xfrm>
            <a:off x="1581738" y="1142930"/>
            <a:ext cx="160109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800" b="0" i="0" u="none" strike="noStrike" kern="1200" cap="none" spc="0" normalizeH="0" baseline="0" noProof="0" dirty="0">
                <a:ln w="0"/>
                <a:solidFill>
                  <a:srgbClr val="E34856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40" name="مستطيل 39">
            <a:extLst>
              <a:ext uri="{FF2B5EF4-FFF2-40B4-BE49-F238E27FC236}">
                <a16:creationId xmlns:a16="http://schemas.microsoft.com/office/drawing/2014/main" id="{D155E862-564A-4CD4-9243-4CD72276ED68}"/>
              </a:ext>
            </a:extLst>
          </p:cNvPr>
          <p:cNvSpPr/>
          <p:nvPr/>
        </p:nvSpPr>
        <p:spPr>
          <a:xfrm>
            <a:off x="7738284" y="928152"/>
            <a:ext cx="3259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5400" b="0" i="0" u="none" strike="noStrike" kern="1200" cap="none" spc="0" normalizeH="0" baseline="0" noProof="0" dirty="0">
                <a:ln w="0"/>
                <a:solidFill>
                  <a:srgbClr val="8B103E"/>
                </a:soli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Dubai" panose="020B0503030403030204" pitchFamily="34" charset="-78"/>
                <a:cs typeface="Dubai" panose="020B0503030403030204" pitchFamily="34" charset="-78"/>
              </a:rPr>
              <a:t>أوقات الدوام</a:t>
            </a:r>
          </a:p>
        </p:txBody>
      </p:sp>
      <p:cxnSp>
        <p:nvCxnSpPr>
          <p:cNvPr id="57" name="رابط مستقيم 56">
            <a:extLst>
              <a:ext uri="{FF2B5EF4-FFF2-40B4-BE49-F238E27FC236}">
                <a16:creationId xmlns:a16="http://schemas.microsoft.com/office/drawing/2014/main" id="{79DD68D2-9E5C-4D0A-B0D8-A34C1215196A}"/>
              </a:ext>
            </a:extLst>
          </p:cNvPr>
          <p:cNvCxnSpPr/>
          <p:nvPr/>
        </p:nvCxnSpPr>
        <p:spPr>
          <a:xfrm>
            <a:off x="7539097" y="2260288"/>
            <a:ext cx="3657600" cy="0"/>
          </a:xfrm>
          <a:prstGeom prst="line">
            <a:avLst/>
          </a:prstGeom>
          <a:ln w="76200">
            <a:solidFill>
              <a:srgbClr val="7B00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مستطيل 58">
            <a:extLst>
              <a:ext uri="{FF2B5EF4-FFF2-40B4-BE49-F238E27FC236}">
                <a16:creationId xmlns:a16="http://schemas.microsoft.com/office/drawing/2014/main" id="{1B0FC7C8-DBF9-4DE4-9B89-B3F9B015DBBC}"/>
              </a:ext>
            </a:extLst>
          </p:cNvPr>
          <p:cNvSpPr/>
          <p:nvPr/>
        </p:nvSpPr>
        <p:spPr>
          <a:xfrm>
            <a:off x="7379943" y="2686818"/>
            <a:ext cx="447793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400" b="0" i="0" u="none" strike="noStrike" kern="1200" cap="none" spc="0" normalizeH="0" baseline="0" noProof="0" dirty="0">
                <a:ln w="0"/>
                <a:solidFill>
                  <a:srgbClr val="64D0DA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Dubai" panose="020B0503030403030204" pitchFamily="34" charset="-78"/>
                <a:cs typeface="Dubai" panose="020B0503030403030204" pitchFamily="34" charset="-78"/>
              </a:rPr>
              <a:t>تفتح المكتبة أبوابها من الأحد إلى الخميس</a:t>
            </a:r>
          </a:p>
        </p:txBody>
      </p:sp>
      <p:sp>
        <p:nvSpPr>
          <p:cNvPr id="60" name="مستطيل 59">
            <a:extLst>
              <a:ext uri="{FF2B5EF4-FFF2-40B4-BE49-F238E27FC236}">
                <a16:creationId xmlns:a16="http://schemas.microsoft.com/office/drawing/2014/main" id="{D5D3653A-CA13-4E26-B38D-FE4DA317CA0D}"/>
              </a:ext>
            </a:extLst>
          </p:cNvPr>
          <p:cNvSpPr/>
          <p:nvPr/>
        </p:nvSpPr>
        <p:spPr>
          <a:xfrm>
            <a:off x="7299486" y="4708442"/>
            <a:ext cx="443568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3600" b="0" i="0" u="none" strike="noStrike" kern="1200" cap="none" spc="0" normalizeH="0" baseline="0" noProof="0" dirty="0">
                <a:ln w="0"/>
                <a:solidFill>
                  <a:srgbClr val="FE912A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Dubai" panose="020B0503030403030204" pitchFamily="34" charset="-78"/>
                <a:cs typeface="Dubai" panose="020B0503030403030204" pitchFamily="34" charset="-78"/>
              </a:rPr>
              <a:t>في تمام الساعة الـ 8 صباحاً</a:t>
            </a:r>
          </a:p>
        </p:txBody>
      </p:sp>
    </p:spTree>
    <p:extLst>
      <p:ext uri="{BB962C8B-B14F-4D97-AF65-F5344CB8AC3E}">
        <p14:creationId xmlns:p14="http://schemas.microsoft.com/office/powerpoint/2010/main" val="300360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decel="67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4400000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375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22" presetClass="exit" presetSubtype="8" fill="hold" grpId="1" nodeType="afterEffect">
                                  <p:stCondLst>
                                    <p:cond delay="16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0" grpId="0"/>
      <p:bldP spid="60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مجموعة 72">
            <a:extLst>
              <a:ext uri="{FF2B5EF4-FFF2-40B4-BE49-F238E27FC236}">
                <a16:creationId xmlns:a16="http://schemas.microsoft.com/office/drawing/2014/main" id="{7396B11B-4BD7-44AB-AFCC-A259CD4A4FF5}"/>
              </a:ext>
            </a:extLst>
          </p:cNvPr>
          <p:cNvGrpSpPr/>
          <p:nvPr/>
        </p:nvGrpSpPr>
        <p:grpSpPr>
          <a:xfrm>
            <a:off x="548738" y="428347"/>
            <a:ext cx="6232124" cy="6001305"/>
            <a:chOff x="2979938" y="428347"/>
            <a:chExt cx="6232124" cy="6001305"/>
          </a:xfrm>
        </p:grpSpPr>
        <p:sp>
          <p:nvSpPr>
            <p:cNvPr id="5" name="شكل بيضاوي 4">
              <a:extLst>
                <a:ext uri="{FF2B5EF4-FFF2-40B4-BE49-F238E27FC236}">
                  <a16:creationId xmlns:a16="http://schemas.microsoft.com/office/drawing/2014/main" id="{DF1C1153-B4CF-4D37-9E3B-B8376E7AA101}"/>
                </a:ext>
              </a:extLst>
            </p:cNvPr>
            <p:cNvSpPr/>
            <p:nvPr/>
          </p:nvSpPr>
          <p:spPr>
            <a:xfrm>
              <a:off x="2979938" y="428347"/>
              <a:ext cx="6232124" cy="600130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77800">
              <a:solidFill>
                <a:srgbClr val="8B103E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" name="شكل بيضاوي 5">
              <a:extLst>
                <a:ext uri="{FF2B5EF4-FFF2-40B4-BE49-F238E27FC236}">
                  <a16:creationId xmlns:a16="http://schemas.microsoft.com/office/drawing/2014/main" id="{26D9DE98-F745-43CD-B489-45C5C49D862A}"/>
                </a:ext>
              </a:extLst>
            </p:cNvPr>
            <p:cNvSpPr/>
            <p:nvPr/>
          </p:nvSpPr>
          <p:spPr>
            <a:xfrm>
              <a:off x="5952478" y="3291397"/>
              <a:ext cx="287045" cy="275207"/>
            </a:xfrm>
            <a:prstGeom prst="ellipse">
              <a:avLst/>
            </a:prstGeom>
            <a:solidFill>
              <a:srgbClr val="7B002C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8" name="رابط مستقيم 7">
              <a:extLst>
                <a:ext uri="{FF2B5EF4-FFF2-40B4-BE49-F238E27FC236}">
                  <a16:creationId xmlns:a16="http://schemas.microsoft.com/office/drawing/2014/main" id="{AC705620-2277-4CEA-9A0C-65626D1E5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3484" y="3422341"/>
              <a:ext cx="4498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رابط مستقيم 25">
              <a:extLst>
                <a:ext uri="{FF2B5EF4-FFF2-40B4-BE49-F238E27FC236}">
                  <a16:creationId xmlns:a16="http://schemas.microsoft.com/office/drawing/2014/main" id="{3E61C54F-3DC7-42D5-835A-3A6DA83B8E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68139" y="733147"/>
              <a:ext cx="4498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رابط مستقيم 27">
              <a:extLst>
                <a:ext uri="{FF2B5EF4-FFF2-40B4-BE49-F238E27FC236}">
                  <a16:creationId xmlns:a16="http://schemas.microsoft.com/office/drawing/2014/main" id="{47D7157F-32F4-49D1-8949-5326F121F5F7}"/>
                </a:ext>
              </a:extLst>
            </p:cNvPr>
            <p:cNvCxnSpPr/>
            <p:nvPr/>
          </p:nvCxnSpPr>
          <p:spPr>
            <a:xfrm flipH="1">
              <a:off x="3068714" y="3422341"/>
              <a:ext cx="4498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رابط مستقيم 34">
              <a:extLst>
                <a:ext uri="{FF2B5EF4-FFF2-40B4-BE49-F238E27FC236}">
                  <a16:creationId xmlns:a16="http://schemas.microsoft.com/office/drawing/2014/main" id="{2A45E6D6-6450-4765-AB31-877D66B4FBE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68139" y="6124852"/>
              <a:ext cx="4498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شكل بيضاوي 36">
              <a:extLst>
                <a:ext uri="{FF2B5EF4-FFF2-40B4-BE49-F238E27FC236}">
                  <a16:creationId xmlns:a16="http://schemas.microsoft.com/office/drawing/2014/main" id="{844AA6C5-F106-4D9B-B2E2-23E145A437C0}"/>
                </a:ext>
              </a:extLst>
            </p:cNvPr>
            <p:cNvSpPr/>
            <p:nvPr/>
          </p:nvSpPr>
          <p:spPr>
            <a:xfrm>
              <a:off x="5988728" y="3325057"/>
              <a:ext cx="214543" cy="207884"/>
            </a:xfrm>
            <a:prstGeom prst="ellipse">
              <a:avLst/>
            </a:prstGeom>
            <a:solidFill>
              <a:srgbClr val="7B002C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8" name="رابط مستقيم 37">
              <a:extLst>
                <a:ext uri="{FF2B5EF4-FFF2-40B4-BE49-F238E27FC236}">
                  <a16:creationId xmlns:a16="http://schemas.microsoft.com/office/drawing/2014/main" id="{2BCFC1A8-60F6-442F-9BB2-AF90E9EC2F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6523" y="958048"/>
              <a:ext cx="132056" cy="240437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رابط مستقيم 45">
              <a:extLst>
                <a:ext uri="{FF2B5EF4-FFF2-40B4-BE49-F238E27FC236}">
                  <a16:creationId xmlns:a16="http://schemas.microsoft.com/office/drawing/2014/main" id="{1B05C794-83D9-47C8-920C-F05BA1462D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7052" y="1970843"/>
              <a:ext cx="266331" cy="15092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رابط مستقيم 49">
              <a:extLst>
                <a:ext uri="{FF2B5EF4-FFF2-40B4-BE49-F238E27FC236}">
                  <a16:creationId xmlns:a16="http://schemas.microsoft.com/office/drawing/2014/main" id="{126963F1-1B5F-46A9-A5A8-92F8C95F77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8517" y="4856826"/>
              <a:ext cx="227860" cy="122066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رابط مستقيم 50">
              <a:extLst>
                <a:ext uri="{FF2B5EF4-FFF2-40B4-BE49-F238E27FC236}">
                  <a16:creationId xmlns:a16="http://schemas.microsoft.com/office/drawing/2014/main" id="{C422506D-7228-4256-BF1A-4730E1ED3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5578" y="5690586"/>
              <a:ext cx="161832" cy="209364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رابط مستقيم 55">
              <a:extLst>
                <a:ext uri="{FF2B5EF4-FFF2-40B4-BE49-F238E27FC236}">
                  <a16:creationId xmlns:a16="http://schemas.microsoft.com/office/drawing/2014/main" id="{3A270112-7FCE-4F2E-89C8-76D850C94140}"/>
                </a:ext>
              </a:extLst>
            </p:cNvPr>
            <p:cNvCxnSpPr>
              <a:cxnSpLocks/>
            </p:cNvCxnSpPr>
            <p:nvPr/>
          </p:nvCxnSpPr>
          <p:spPr>
            <a:xfrm>
              <a:off x="4429772" y="958048"/>
              <a:ext cx="169785" cy="240437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رابط مستقيم 57">
              <a:extLst>
                <a:ext uri="{FF2B5EF4-FFF2-40B4-BE49-F238E27FC236}">
                  <a16:creationId xmlns:a16="http://schemas.microsoft.com/office/drawing/2014/main" id="{0234D0FC-4B66-4FD9-AB6B-9AE73EAA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27649" y="2210541"/>
              <a:ext cx="190867" cy="124286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رابط مستقيم 61">
              <a:extLst>
                <a:ext uri="{FF2B5EF4-FFF2-40B4-BE49-F238E27FC236}">
                  <a16:creationId xmlns:a16="http://schemas.microsoft.com/office/drawing/2014/main" id="{DAF46CEE-BB85-4A27-BCD8-680EE2DD8BF2}"/>
                </a:ext>
              </a:extLst>
            </p:cNvPr>
            <p:cNvCxnSpPr>
              <a:cxnSpLocks/>
            </p:cNvCxnSpPr>
            <p:nvPr/>
          </p:nvCxnSpPr>
          <p:spPr>
            <a:xfrm>
              <a:off x="7422747" y="5794343"/>
              <a:ext cx="98582" cy="211214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رابط مستقيم 63">
              <a:extLst>
                <a:ext uri="{FF2B5EF4-FFF2-40B4-BE49-F238E27FC236}">
                  <a16:creationId xmlns:a16="http://schemas.microsoft.com/office/drawing/2014/main" id="{DD04B7E5-F375-4FDB-97D4-5D39BFC2204E}"/>
                </a:ext>
              </a:extLst>
            </p:cNvPr>
            <p:cNvCxnSpPr>
              <a:cxnSpLocks/>
            </p:cNvCxnSpPr>
            <p:nvPr/>
          </p:nvCxnSpPr>
          <p:spPr>
            <a:xfrm>
              <a:off x="8487052" y="4736238"/>
              <a:ext cx="215515" cy="136492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مجموعة 10">
            <a:extLst>
              <a:ext uri="{FF2B5EF4-FFF2-40B4-BE49-F238E27FC236}">
                <a16:creationId xmlns:a16="http://schemas.microsoft.com/office/drawing/2014/main" id="{AC2AE138-631E-4DD9-9697-43C78B01B9CF}"/>
              </a:ext>
            </a:extLst>
          </p:cNvPr>
          <p:cNvGrpSpPr/>
          <p:nvPr/>
        </p:nvGrpSpPr>
        <p:grpSpPr>
          <a:xfrm rot="5400000">
            <a:off x="3425516" y="909197"/>
            <a:ext cx="419963" cy="5047509"/>
            <a:chOff x="1877085" y="958048"/>
            <a:chExt cx="419963" cy="5047509"/>
          </a:xfrm>
        </p:grpSpPr>
        <p:sp>
          <p:nvSpPr>
            <p:cNvPr id="4" name="مثلث متساوي الساقين 3">
              <a:extLst>
                <a:ext uri="{FF2B5EF4-FFF2-40B4-BE49-F238E27FC236}">
                  <a16:creationId xmlns:a16="http://schemas.microsoft.com/office/drawing/2014/main" id="{E573C1F4-FF88-40AA-9FA2-62ABEEEA622C}"/>
                </a:ext>
              </a:extLst>
            </p:cNvPr>
            <p:cNvSpPr/>
            <p:nvPr/>
          </p:nvSpPr>
          <p:spPr>
            <a:xfrm flipV="1">
              <a:off x="2064208" y="3420123"/>
              <a:ext cx="45719" cy="258543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شكل بيضاوي 9">
              <a:extLst>
                <a:ext uri="{FF2B5EF4-FFF2-40B4-BE49-F238E27FC236}">
                  <a16:creationId xmlns:a16="http://schemas.microsoft.com/office/drawing/2014/main" id="{4181E945-9D84-4232-9DF6-9402C94179E1}"/>
                </a:ext>
              </a:extLst>
            </p:cNvPr>
            <p:cNvSpPr/>
            <p:nvPr/>
          </p:nvSpPr>
          <p:spPr>
            <a:xfrm>
              <a:off x="1877085" y="958048"/>
              <a:ext cx="419963" cy="37170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4" name="مجموعة 13">
            <a:extLst>
              <a:ext uri="{FF2B5EF4-FFF2-40B4-BE49-F238E27FC236}">
                <a16:creationId xmlns:a16="http://schemas.microsoft.com/office/drawing/2014/main" id="{FA3A4168-2978-49C1-B554-A48865726843}"/>
              </a:ext>
            </a:extLst>
          </p:cNvPr>
          <p:cNvGrpSpPr/>
          <p:nvPr/>
        </p:nvGrpSpPr>
        <p:grpSpPr>
          <a:xfrm>
            <a:off x="3421855" y="1586136"/>
            <a:ext cx="427287" cy="3901253"/>
            <a:chOff x="9359305" y="1625589"/>
            <a:chExt cx="427287" cy="3873167"/>
          </a:xfrm>
        </p:grpSpPr>
        <p:cxnSp>
          <p:nvCxnSpPr>
            <p:cNvPr id="76" name="رابط كسهم مستقيم 75">
              <a:extLst>
                <a:ext uri="{FF2B5EF4-FFF2-40B4-BE49-F238E27FC236}">
                  <a16:creationId xmlns:a16="http://schemas.microsoft.com/office/drawing/2014/main" id="{ADAE4098-2098-428C-85FB-461D97F49680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9599290" y="1625589"/>
              <a:ext cx="2961" cy="1900070"/>
            </a:xfrm>
            <a:prstGeom prst="straightConnector1">
              <a:avLst/>
            </a:prstGeom>
            <a:ln w="57150">
              <a:solidFill>
                <a:schemeClr val="tx1"/>
              </a:solidFill>
              <a:miter lim="800000"/>
              <a:headEnd type="diamond" w="lg" len="lg"/>
              <a:tailEnd type="none" w="sm" len="lg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شكل بيضاوي 12">
              <a:extLst>
                <a:ext uri="{FF2B5EF4-FFF2-40B4-BE49-F238E27FC236}">
                  <a16:creationId xmlns:a16="http://schemas.microsoft.com/office/drawing/2014/main" id="{981FBE34-5FC4-4B9E-AAE1-245468F7DE0C}"/>
                </a:ext>
              </a:extLst>
            </p:cNvPr>
            <p:cNvSpPr/>
            <p:nvPr/>
          </p:nvSpPr>
          <p:spPr>
            <a:xfrm>
              <a:off x="9359305" y="5132996"/>
              <a:ext cx="427287" cy="36576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7" name="مجموعة 16">
            <a:extLst>
              <a:ext uri="{FF2B5EF4-FFF2-40B4-BE49-F238E27FC236}">
                <a16:creationId xmlns:a16="http://schemas.microsoft.com/office/drawing/2014/main" id="{568170DA-64B6-4B8F-B0D0-6512A03D0BB1}"/>
              </a:ext>
            </a:extLst>
          </p:cNvPr>
          <p:cNvGrpSpPr/>
          <p:nvPr/>
        </p:nvGrpSpPr>
        <p:grpSpPr>
          <a:xfrm rot="16200000">
            <a:off x="2198538" y="3426875"/>
            <a:ext cx="2966259" cy="356034"/>
            <a:chOff x="4489848" y="3274307"/>
            <a:chExt cx="3124104" cy="356034"/>
          </a:xfrm>
        </p:grpSpPr>
        <p:cxnSp>
          <p:nvCxnSpPr>
            <p:cNvPr id="75" name="رابط كسهم مستقيم 74">
              <a:extLst>
                <a:ext uri="{FF2B5EF4-FFF2-40B4-BE49-F238E27FC236}">
                  <a16:creationId xmlns:a16="http://schemas.microsoft.com/office/drawing/2014/main" id="{31ED4B40-DB2B-4252-9DC7-21FFEB559EC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16815" y="2738295"/>
              <a:ext cx="0" cy="1394275"/>
            </a:xfrm>
            <a:prstGeom prst="straightConnector1">
              <a:avLst/>
            </a:prstGeom>
            <a:ln w="57150">
              <a:solidFill>
                <a:schemeClr val="tx1"/>
              </a:solidFill>
              <a:miter lim="800000"/>
              <a:headEnd type="diamond" w="lg" len="lg"/>
              <a:tailEnd type="diamond" w="sm" len="lg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شكل بيضاوي 15">
              <a:extLst>
                <a:ext uri="{FF2B5EF4-FFF2-40B4-BE49-F238E27FC236}">
                  <a16:creationId xmlns:a16="http://schemas.microsoft.com/office/drawing/2014/main" id="{27CF418C-D0AC-46B9-9F8C-BE78FADFF147}"/>
                </a:ext>
              </a:extLst>
            </p:cNvPr>
            <p:cNvSpPr/>
            <p:nvPr/>
          </p:nvSpPr>
          <p:spPr>
            <a:xfrm>
              <a:off x="4489848" y="3274307"/>
              <a:ext cx="316366" cy="35603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1" name="مستطيل 40">
            <a:extLst>
              <a:ext uri="{FF2B5EF4-FFF2-40B4-BE49-F238E27FC236}">
                <a16:creationId xmlns:a16="http://schemas.microsoft.com/office/drawing/2014/main" id="{DC471A4E-18B8-44AC-9841-64D8806A27BC}"/>
              </a:ext>
            </a:extLst>
          </p:cNvPr>
          <p:cNvSpPr/>
          <p:nvPr/>
        </p:nvSpPr>
        <p:spPr>
          <a:xfrm>
            <a:off x="3131977" y="643014"/>
            <a:ext cx="107593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600" b="0" i="0" u="none" strike="noStrike" kern="1200" cap="none" spc="0" normalizeH="0" baseline="0" noProof="0" dirty="0">
                <a:ln w="0"/>
                <a:solidFill>
                  <a:srgbClr val="FE912A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42" name="مستطيل 41">
            <a:extLst>
              <a:ext uri="{FF2B5EF4-FFF2-40B4-BE49-F238E27FC236}">
                <a16:creationId xmlns:a16="http://schemas.microsoft.com/office/drawing/2014/main" id="{2F286DBA-1307-434A-894B-FCFB6B83342C}"/>
              </a:ext>
            </a:extLst>
          </p:cNvPr>
          <p:cNvSpPr/>
          <p:nvPr/>
        </p:nvSpPr>
        <p:spPr>
          <a:xfrm>
            <a:off x="3285204" y="5074526"/>
            <a:ext cx="63030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600" b="0" i="0" u="none" strike="noStrike" kern="1200" cap="none" spc="0" normalizeH="0" baseline="0" noProof="0" dirty="0">
                <a:ln w="0"/>
                <a:solidFill>
                  <a:srgbClr val="64D0DA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3" name="مستطيل 42">
            <a:extLst>
              <a:ext uri="{FF2B5EF4-FFF2-40B4-BE49-F238E27FC236}">
                <a16:creationId xmlns:a16="http://schemas.microsoft.com/office/drawing/2014/main" id="{DACCBD9B-E985-4812-879B-BABD28DFB9BA}"/>
              </a:ext>
            </a:extLst>
          </p:cNvPr>
          <p:cNvSpPr/>
          <p:nvPr/>
        </p:nvSpPr>
        <p:spPr>
          <a:xfrm>
            <a:off x="1077877" y="2933275"/>
            <a:ext cx="63030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600" b="0" i="0" u="none" strike="noStrike" kern="1200" cap="none" spc="0" normalizeH="0" baseline="0" noProof="0" dirty="0">
                <a:ln w="0"/>
                <a:solidFill>
                  <a:srgbClr val="06538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4" name="مستطيل 43">
            <a:extLst>
              <a:ext uri="{FF2B5EF4-FFF2-40B4-BE49-F238E27FC236}">
                <a16:creationId xmlns:a16="http://schemas.microsoft.com/office/drawing/2014/main" id="{7EA096CB-A718-462C-8C5F-FAAAEB184CD7}"/>
              </a:ext>
            </a:extLst>
          </p:cNvPr>
          <p:cNvSpPr/>
          <p:nvPr/>
        </p:nvSpPr>
        <p:spPr>
          <a:xfrm>
            <a:off x="5614728" y="2971495"/>
            <a:ext cx="63030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600" b="0" i="0" u="none" strike="noStrike" kern="1200" cap="none" spc="0" normalizeH="0" baseline="0" noProof="0" dirty="0">
                <a:ln w="0"/>
                <a:solidFill>
                  <a:srgbClr val="E34856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5" name="مستطيل 44">
            <a:extLst>
              <a:ext uri="{FF2B5EF4-FFF2-40B4-BE49-F238E27FC236}">
                <a16:creationId xmlns:a16="http://schemas.microsoft.com/office/drawing/2014/main" id="{3ABCE7FB-B47D-4052-BD61-D94D2696C1B6}"/>
              </a:ext>
            </a:extLst>
          </p:cNvPr>
          <p:cNvSpPr/>
          <p:nvPr/>
        </p:nvSpPr>
        <p:spPr>
          <a:xfrm>
            <a:off x="4736247" y="1091303"/>
            <a:ext cx="39673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800" b="0" i="0" u="none" strike="noStrike" kern="1200" cap="none" spc="0" normalizeH="0" baseline="0" noProof="0" dirty="0">
                <a:ln w="0"/>
                <a:solidFill>
                  <a:srgbClr val="06538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7" name="مستطيل 46">
            <a:extLst>
              <a:ext uri="{FF2B5EF4-FFF2-40B4-BE49-F238E27FC236}">
                <a16:creationId xmlns:a16="http://schemas.microsoft.com/office/drawing/2014/main" id="{425281B4-3B47-4DD2-8B3A-0C703F221A3F}"/>
              </a:ext>
            </a:extLst>
          </p:cNvPr>
          <p:cNvSpPr/>
          <p:nvPr/>
        </p:nvSpPr>
        <p:spPr>
          <a:xfrm>
            <a:off x="5663075" y="1850816"/>
            <a:ext cx="39673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800" b="0" i="0" u="none" strike="noStrike" kern="1200" cap="none" spc="0" normalizeH="0" baseline="0" noProof="0" dirty="0">
                <a:ln w="0"/>
                <a:solidFill>
                  <a:srgbClr val="64D0DA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8" name="مستطيل 47">
            <a:extLst>
              <a:ext uri="{FF2B5EF4-FFF2-40B4-BE49-F238E27FC236}">
                <a16:creationId xmlns:a16="http://schemas.microsoft.com/office/drawing/2014/main" id="{727A25F4-338F-43EF-A430-68E761A7C53F}"/>
              </a:ext>
            </a:extLst>
          </p:cNvPr>
          <p:cNvSpPr/>
          <p:nvPr/>
        </p:nvSpPr>
        <p:spPr>
          <a:xfrm>
            <a:off x="4728155" y="5144141"/>
            <a:ext cx="39673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800" b="0" i="0" u="none" strike="noStrike" kern="1200" cap="none" spc="0" normalizeH="0" baseline="0" noProof="0" dirty="0">
                <a:ln w="0"/>
                <a:solidFill>
                  <a:srgbClr val="FE912A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9" name="مستطيل 48">
            <a:extLst>
              <a:ext uri="{FF2B5EF4-FFF2-40B4-BE49-F238E27FC236}">
                <a16:creationId xmlns:a16="http://schemas.microsoft.com/office/drawing/2014/main" id="{549AD7B5-A054-41B6-BEB2-CE11D20EC486}"/>
              </a:ext>
            </a:extLst>
          </p:cNvPr>
          <p:cNvSpPr/>
          <p:nvPr/>
        </p:nvSpPr>
        <p:spPr>
          <a:xfrm>
            <a:off x="5625753" y="4223010"/>
            <a:ext cx="39673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800" b="0" i="0" u="none" strike="noStrike" kern="1200" cap="none" spc="0" normalizeH="0" baseline="0" noProof="0" dirty="0">
                <a:ln w="0"/>
                <a:solidFill>
                  <a:srgbClr val="06538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2" name="مستطيل 51">
            <a:extLst>
              <a:ext uri="{FF2B5EF4-FFF2-40B4-BE49-F238E27FC236}">
                <a16:creationId xmlns:a16="http://schemas.microsoft.com/office/drawing/2014/main" id="{C2E27DE5-9D8C-4559-BDBD-9B23A3077FD0}"/>
              </a:ext>
            </a:extLst>
          </p:cNvPr>
          <p:cNvSpPr/>
          <p:nvPr/>
        </p:nvSpPr>
        <p:spPr>
          <a:xfrm>
            <a:off x="2182608" y="5041737"/>
            <a:ext cx="39673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800" b="0" i="0" u="none" strike="noStrike" kern="1200" cap="none" spc="0" normalizeH="0" baseline="0" noProof="0" dirty="0">
                <a:ln w="0"/>
                <a:solidFill>
                  <a:srgbClr val="E34856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3" name="مستطيل 52">
            <a:extLst>
              <a:ext uri="{FF2B5EF4-FFF2-40B4-BE49-F238E27FC236}">
                <a16:creationId xmlns:a16="http://schemas.microsoft.com/office/drawing/2014/main" id="{42B15E46-B975-45A4-9893-F140063F50B2}"/>
              </a:ext>
            </a:extLst>
          </p:cNvPr>
          <p:cNvSpPr/>
          <p:nvPr/>
        </p:nvSpPr>
        <p:spPr>
          <a:xfrm>
            <a:off x="1329019" y="4264363"/>
            <a:ext cx="39673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800" b="0" i="0" u="none" strike="noStrike" kern="1200" cap="none" spc="0" normalizeH="0" baseline="0" noProof="0" dirty="0">
                <a:ln w="0"/>
                <a:solidFill>
                  <a:srgbClr val="FE912A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4" name="مستطيل 53">
            <a:extLst>
              <a:ext uri="{FF2B5EF4-FFF2-40B4-BE49-F238E27FC236}">
                <a16:creationId xmlns:a16="http://schemas.microsoft.com/office/drawing/2014/main" id="{E3DC9048-1A59-40A4-A855-B7C990AE081F}"/>
              </a:ext>
            </a:extLst>
          </p:cNvPr>
          <p:cNvSpPr/>
          <p:nvPr/>
        </p:nvSpPr>
        <p:spPr>
          <a:xfrm>
            <a:off x="760821" y="2146997"/>
            <a:ext cx="129629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800" b="0" i="0" u="none" strike="noStrike" kern="1200" cap="none" spc="0" normalizeH="0" baseline="0" noProof="0" dirty="0">
                <a:ln w="0"/>
                <a:solidFill>
                  <a:srgbClr val="64D0DA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5" name="مستطيل 54">
            <a:extLst>
              <a:ext uri="{FF2B5EF4-FFF2-40B4-BE49-F238E27FC236}">
                <a16:creationId xmlns:a16="http://schemas.microsoft.com/office/drawing/2014/main" id="{49F9A483-036E-410D-90C3-ED9558DC5638}"/>
              </a:ext>
            </a:extLst>
          </p:cNvPr>
          <p:cNvSpPr/>
          <p:nvPr/>
        </p:nvSpPr>
        <p:spPr>
          <a:xfrm>
            <a:off x="1581738" y="1142930"/>
            <a:ext cx="160109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800" b="0" i="0" u="none" strike="noStrike" kern="1200" cap="none" spc="0" normalizeH="0" baseline="0" noProof="0" dirty="0">
                <a:ln w="0"/>
                <a:solidFill>
                  <a:srgbClr val="E34856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40" name="مستطيل 39">
            <a:extLst>
              <a:ext uri="{FF2B5EF4-FFF2-40B4-BE49-F238E27FC236}">
                <a16:creationId xmlns:a16="http://schemas.microsoft.com/office/drawing/2014/main" id="{D155E862-564A-4CD4-9243-4CD72276ED68}"/>
              </a:ext>
            </a:extLst>
          </p:cNvPr>
          <p:cNvSpPr/>
          <p:nvPr/>
        </p:nvSpPr>
        <p:spPr>
          <a:xfrm>
            <a:off x="7738284" y="928152"/>
            <a:ext cx="3259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5400" b="0" i="0" u="none" strike="noStrike" kern="1200" cap="none" spc="0" normalizeH="0" baseline="0" noProof="0" dirty="0">
                <a:ln w="0"/>
                <a:solidFill>
                  <a:srgbClr val="8B103E"/>
                </a:soli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Dubai" panose="020B0503030403030204" pitchFamily="34" charset="-78"/>
                <a:cs typeface="Dubai" panose="020B0503030403030204" pitchFamily="34" charset="-78"/>
              </a:rPr>
              <a:t>أوقات الدوام</a:t>
            </a:r>
          </a:p>
        </p:txBody>
      </p:sp>
      <p:cxnSp>
        <p:nvCxnSpPr>
          <p:cNvPr id="57" name="رابط مستقيم 56">
            <a:extLst>
              <a:ext uri="{FF2B5EF4-FFF2-40B4-BE49-F238E27FC236}">
                <a16:creationId xmlns:a16="http://schemas.microsoft.com/office/drawing/2014/main" id="{79DD68D2-9E5C-4D0A-B0D8-A34C1215196A}"/>
              </a:ext>
            </a:extLst>
          </p:cNvPr>
          <p:cNvCxnSpPr/>
          <p:nvPr/>
        </p:nvCxnSpPr>
        <p:spPr>
          <a:xfrm>
            <a:off x="7539097" y="2260288"/>
            <a:ext cx="3657600" cy="0"/>
          </a:xfrm>
          <a:prstGeom prst="line">
            <a:avLst/>
          </a:prstGeom>
          <a:ln w="76200">
            <a:solidFill>
              <a:srgbClr val="7B00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مستطيل 58">
            <a:extLst>
              <a:ext uri="{FF2B5EF4-FFF2-40B4-BE49-F238E27FC236}">
                <a16:creationId xmlns:a16="http://schemas.microsoft.com/office/drawing/2014/main" id="{1B0FC7C8-DBF9-4DE4-9B89-B3F9B015DBBC}"/>
              </a:ext>
            </a:extLst>
          </p:cNvPr>
          <p:cNvSpPr/>
          <p:nvPr/>
        </p:nvSpPr>
        <p:spPr>
          <a:xfrm>
            <a:off x="7379943" y="2686818"/>
            <a:ext cx="447793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400" b="0" i="0" u="none" strike="noStrike" kern="1200" cap="none" spc="0" normalizeH="0" baseline="0" noProof="0" dirty="0">
                <a:ln w="0"/>
                <a:solidFill>
                  <a:srgbClr val="64D0DA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Dubai" panose="020B0503030403030204" pitchFamily="34" charset="-78"/>
                <a:cs typeface="Dubai" panose="020B0503030403030204" pitchFamily="34" charset="-78"/>
              </a:rPr>
              <a:t>تفتح المكتبة أبوابها من الأحد إلى الخميس</a:t>
            </a:r>
          </a:p>
        </p:txBody>
      </p:sp>
      <p:sp>
        <p:nvSpPr>
          <p:cNvPr id="60" name="مستطيل 59">
            <a:extLst>
              <a:ext uri="{FF2B5EF4-FFF2-40B4-BE49-F238E27FC236}">
                <a16:creationId xmlns:a16="http://schemas.microsoft.com/office/drawing/2014/main" id="{D5D3653A-CA13-4E26-B38D-FE4DA317CA0D}"/>
              </a:ext>
            </a:extLst>
          </p:cNvPr>
          <p:cNvSpPr/>
          <p:nvPr/>
        </p:nvSpPr>
        <p:spPr>
          <a:xfrm>
            <a:off x="7422194" y="4428195"/>
            <a:ext cx="447793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3600" b="0" i="0" u="none" strike="noStrike" kern="1200" cap="none" spc="0" normalizeH="0" baseline="0" noProof="0" dirty="0">
                <a:ln w="0"/>
                <a:solidFill>
                  <a:srgbClr val="FE912A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Dubai" panose="020B0503030403030204" pitchFamily="34" charset="-78"/>
                <a:cs typeface="Dubai" panose="020B0503030403030204" pitchFamily="34" charset="-78"/>
              </a:rPr>
              <a:t>وتغلق 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3600" b="0" i="0" u="none" strike="noStrike" kern="1200" cap="none" spc="0" normalizeH="0" baseline="0" noProof="0" dirty="0">
                <a:ln w="0"/>
                <a:solidFill>
                  <a:srgbClr val="FE912A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Dubai" panose="020B0503030403030204" pitchFamily="34" charset="-78"/>
                <a:cs typeface="Dubai" panose="020B0503030403030204" pitchFamily="34" charset="-78"/>
              </a:rPr>
              <a:t>في تمام الساعة الـ 5 مساءً</a:t>
            </a:r>
          </a:p>
        </p:txBody>
      </p:sp>
      <p:sp>
        <p:nvSpPr>
          <p:cNvPr id="61" name="شكل بيضاوي 60">
            <a:extLst>
              <a:ext uri="{FF2B5EF4-FFF2-40B4-BE49-F238E27FC236}">
                <a16:creationId xmlns:a16="http://schemas.microsoft.com/office/drawing/2014/main" id="{EFF558E7-448C-43A9-B865-1FF714BD658C}"/>
              </a:ext>
            </a:extLst>
          </p:cNvPr>
          <p:cNvSpPr/>
          <p:nvPr/>
        </p:nvSpPr>
        <p:spPr>
          <a:xfrm>
            <a:off x="10537804" y="5917958"/>
            <a:ext cx="239589" cy="227946"/>
          </a:xfrm>
          <a:prstGeom prst="ellipse">
            <a:avLst/>
          </a:prstGeom>
          <a:solidFill>
            <a:srgbClr val="E3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3" name="شكل بيضاوي 62">
            <a:extLst>
              <a:ext uri="{FF2B5EF4-FFF2-40B4-BE49-F238E27FC236}">
                <a16:creationId xmlns:a16="http://schemas.microsoft.com/office/drawing/2014/main" id="{7769F87B-66B5-4C68-9498-5AFE369797B8}"/>
              </a:ext>
            </a:extLst>
          </p:cNvPr>
          <p:cNvSpPr/>
          <p:nvPr/>
        </p:nvSpPr>
        <p:spPr>
          <a:xfrm>
            <a:off x="10037579" y="5928790"/>
            <a:ext cx="239589" cy="227946"/>
          </a:xfrm>
          <a:prstGeom prst="ellipse">
            <a:avLst/>
          </a:prstGeom>
          <a:solidFill>
            <a:srgbClr val="065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5" name="شكل بيضاوي 64">
            <a:extLst>
              <a:ext uri="{FF2B5EF4-FFF2-40B4-BE49-F238E27FC236}">
                <a16:creationId xmlns:a16="http://schemas.microsoft.com/office/drawing/2014/main" id="{DD38CBCB-AA44-440C-8691-AE58681ADD37}"/>
              </a:ext>
            </a:extLst>
          </p:cNvPr>
          <p:cNvSpPr/>
          <p:nvPr/>
        </p:nvSpPr>
        <p:spPr>
          <a:xfrm>
            <a:off x="9538761" y="5916979"/>
            <a:ext cx="239589" cy="227946"/>
          </a:xfrm>
          <a:prstGeom prst="ellipse">
            <a:avLst/>
          </a:prstGeom>
          <a:solidFill>
            <a:srgbClr val="64D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6" name="شكل بيضاوي 65">
            <a:extLst>
              <a:ext uri="{FF2B5EF4-FFF2-40B4-BE49-F238E27FC236}">
                <a16:creationId xmlns:a16="http://schemas.microsoft.com/office/drawing/2014/main" id="{1ECB51B3-69D9-49CE-8EBE-37DCFB3744BA}"/>
              </a:ext>
            </a:extLst>
          </p:cNvPr>
          <p:cNvSpPr/>
          <p:nvPr/>
        </p:nvSpPr>
        <p:spPr>
          <a:xfrm>
            <a:off x="11037287" y="5928790"/>
            <a:ext cx="239589" cy="227946"/>
          </a:xfrm>
          <a:prstGeom prst="ellipse">
            <a:avLst/>
          </a:prstGeom>
          <a:solidFill>
            <a:srgbClr val="FE9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7" name="شكل بيضاوي 66">
            <a:extLst>
              <a:ext uri="{FF2B5EF4-FFF2-40B4-BE49-F238E27FC236}">
                <a16:creationId xmlns:a16="http://schemas.microsoft.com/office/drawing/2014/main" id="{59816F29-A4C0-4F06-80F1-9FB092EC021D}"/>
              </a:ext>
            </a:extLst>
          </p:cNvPr>
          <p:cNvSpPr/>
          <p:nvPr/>
        </p:nvSpPr>
        <p:spPr>
          <a:xfrm>
            <a:off x="8539053" y="5916979"/>
            <a:ext cx="239589" cy="227946"/>
          </a:xfrm>
          <a:prstGeom prst="ellipse">
            <a:avLst/>
          </a:prstGeom>
          <a:solidFill>
            <a:srgbClr val="E3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8" name="شكل بيضاوي 67">
            <a:extLst>
              <a:ext uri="{FF2B5EF4-FFF2-40B4-BE49-F238E27FC236}">
                <a16:creationId xmlns:a16="http://schemas.microsoft.com/office/drawing/2014/main" id="{54A1BB7E-D613-4D50-B8A8-EAC42228CF41}"/>
              </a:ext>
            </a:extLst>
          </p:cNvPr>
          <p:cNvSpPr/>
          <p:nvPr/>
        </p:nvSpPr>
        <p:spPr>
          <a:xfrm>
            <a:off x="8039075" y="5928790"/>
            <a:ext cx="239589" cy="227946"/>
          </a:xfrm>
          <a:prstGeom prst="ellipse">
            <a:avLst/>
          </a:prstGeom>
          <a:solidFill>
            <a:srgbClr val="065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9" name="شكل بيضاوي 68">
            <a:extLst>
              <a:ext uri="{FF2B5EF4-FFF2-40B4-BE49-F238E27FC236}">
                <a16:creationId xmlns:a16="http://schemas.microsoft.com/office/drawing/2014/main" id="{3D106833-FA51-4B25-8551-DAD78E7BFF49}"/>
              </a:ext>
            </a:extLst>
          </p:cNvPr>
          <p:cNvSpPr/>
          <p:nvPr/>
        </p:nvSpPr>
        <p:spPr>
          <a:xfrm>
            <a:off x="7539097" y="5929848"/>
            <a:ext cx="239589" cy="227946"/>
          </a:xfrm>
          <a:prstGeom prst="ellipse">
            <a:avLst/>
          </a:prstGeom>
          <a:solidFill>
            <a:srgbClr val="64D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70" name="شكل بيضاوي 69">
            <a:extLst>
              <a:ext uri="{FF2B5EF4-FFF2-40B4-BE49-F238E27FC236}">
                <a16:creationId xmlns:a16="http://schemas.microsoft.com/office/drawing/2014/main" id="{3DEF6918-1DF7-4A18-887F-A33AF5DC49F0}"/>
              </a:ext>
            </a:extLst>
          </p:cNvPr>
          <p:cNvSpPr/>
          <p:nvPr/>
        </p:nvSpPr>
        <p:spPr>
          <a:xfrm>
            <a:off x="9038783" y="5928790"/>
            <a:ext cx="239589" cy="227946"/>
          </a:xfrm>
          <a:prstGeom prst="ellipse">
            <a:avLst/>
          </a:prstGeom>
          <a:solidFill>
            <a:srgbClr val="FE9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04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14000" decel="8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0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375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0" grpId="0"/>
      <p:bldP spid="61" grpId="0" animBg="1"/>
      <p:bldP spid="6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527" y="261160"/>
            <a:ext cx="11573197" cy="72424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ar-SA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خدمات مكتبة الملك عبدالله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grpSp>
        <p:nvGrpSpPr>
          <p:cNvPr id="7" name="그룹 7">
            <a:extLst>
              <a:ext uri="{FF2B5EF4-FFF2-40B4-BE49-F238E27FC236}">
                <a16:creationId xmlns:a16="http://schemas.microsoft.com/office/drawing/2014/main" id="{E2BBF66E-AB4A-455E-937D-4BEEE9061393}"/>
              </a:ext>
            </a:extLst>
          </p:cNvPr>
          <p:cNvGrpSpPr/>
          <p:nvPr/>
        </p:nvGrpSpPr>
        <p:grpSpPr>
          <a:xfrm>
            <a:off x="4350659" y="3669646"/>
            <a:ext cx="2880000" cy="684000"/>
            <a:chOff x="5134372" y="3131004"/>
            <a:chExt cx="1431908" cy="315692"/>
          </a:xfrm>
        </p:grpSpPr>
        <p:sp>
          <p:nvSpPr>
            <p:cNvPr id="20" name="직사각형 6">
              <a:extLst>
                <a:ext uri="{FF2B5EF4-FFF2-40B4-BE49-F238E27FC236}">
                  <a16:creationId xmlns:a16="http://schemas.microsoft.com/office/drawing/2014/main" id="{176449A1-948D-44AB-909F-DE912196310B}"/>
                </a:ext>
              </a:extLst>
            </p:cNvPr>
            <p:cNvSpPr/>
            <p:nvPr/>
          </p:nvSpPr>
          <p:spPr>
            <a:xfrm>
              <a:off x="5208323" y="3177330"/>
              <a:ext cx="1258310" cy="223041"/>
            </a:xfrm>
            <a:custGeom>
              <a:avLst/>
              <a:gdLst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310" h="199384">
                  <a:moveTo>
                    <a:pt x="0" y="0"/>
                  </a:moveTo>
                  <a:lnTo>
                    <a:pt x="1258310" y="0"/>
                  </a:lnTo>
                  <a:cubicBezTo>
                    <a:pt x="1210685" y="75986"/>
                    <a:pt x="1213065" y="130541"/>
                    <a:pt x="1258310" y="199384"/>
                  </a:cubicBezTo>
                  <a:lnTo>
                    <a:pt x="0" y="199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" name="자유형: 도형 32">
              <a:extLst>
                <a:ext uri="{FF2B5EF4-FFF2-40B4-BE49-F238E27FC236}">
                  <a16:creationId xmlns:a16="http://schemas.microsoft.com/office/drawing/2014/main" id="{F161A49F-9870-4CC9-898D-4C4313F3CFCC}"/>
                </a:ext>
              </a:extLst>
            </p:cNvPr>
            <p:cNvSpPr/>
            <p:nvPr/>
          </p:nvSpPr>
          <p:spPr>
            <a:xfrm>
              <a:off x="5134372" y="3131004"/>
              <a:ext cx="1431908" cy="315692"/>
            </a:xfrm>
            <a:custGeom>
              <a:avLst/>
              <a:gdLst>
                <a:gd name="connsiteX0" fmla="*/ 62289 w 1431908"/>
                <a:gd name="connsiteY0" fmla="*/ 0 h 315692"/>
                <a:gd name="connsiteX1" fmla="*/ 1371331 w 1431908"/>
                <a:gd name="connsiteY1" fmla="*/ 0 h 315692"/>
                <a:gd name="connsiteX2" fmla="*/ 1415376 w 1431908"/>
                <a:gd name="connsiteY2" fmla="*/ 18244 h 315692"/>
                <a:gd name="connsiteX3" fmla="*/ 1431908 w 1431908"/>
                <a:gd name="connsiteY3" fmla="*/ 58155 h 315692"/>
                <a:gd name="connsiteX4" fmla="*/ 100375 w 1431908"/>
                <a:gd name="connsiteY4" fmla="*/ 58155 h 315692"/>
                <a:gd name="connsiteX5" fmla="*/ 73951 w 1431908"/>
                <a:gd name="connsiteY5" fmla="*/ 84579 h 315692"/>
                <a:gd name="connsiteX6" fmla="*/ 73951 w 1431908"/>
                <a:gd name="connsiteY6" fmla="*/ 231114 h 315692"/>
                <a:gd name="connsiteX7" fmla="*/ 100375 w 1431908"/>
                <a:gd name="connsiteY7" fmla="*/ 257538 h 315692"/>
                <a:gd name="connsiteX8" fmla="*/ 1431907 w 1431908"/>
                <a:gd name="connsiteY8" fmla="*/ 257538 h 315692"/>
                <a:gd name="connsiteX9" fmla="*/ 1415376 w 1431908"/>
                <a:gd name="connsiteY9" fmla="*/ 297448 h 315692"/>
                <a:gd name="connsiteX10" fmla="*/ 1371331 w 1431908"/>
                <a:gd name="connsiteY10" fmla="*/ 315692 h 315692"/>
                <a:gd name="connsiteX11" fmla="*/ 62289 w 1431908"/>
                <a:gd name="connsiteY11" fmla="*/ 315692 h 315692"/>
                <a:gd name="connsiteX12" fmla="*/ 0 w 1431908"/>
                <a:gd name="connsiteY12" fmla="*/ 253403 h 315692"/>
                <a:gd name="connsiteX13" fmla="*/ 0 w 1431908"/>
                <a:gd name="connsiteY13" fmla="*/ 62289 h 315692"/>
                <a:gd name="connsiteX14" fmla="*/ 62289 w 1431908"/>
                <a:gd name="connsiteY14" fmla="*/ 0 h 31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1908" h="315692">
                  <a:moveTo>
                    <a:pt x="62289" y="0"/>
                  </a:moveTo>
                  <a:lnTo>
                    <a:pt x="1371331" y="0"/>
                  </a:lnTo>
                  <a:cubicBezTo>
                    <a:pt x="1388532" y="0"/>
                    <a:pt x="1404104" y="6972"/>
                    <a:pt x="1415376" y="18244"/>
                  </a:cubicBezTo>
                  <a:lnTo>
                    <a:pt x="1431908" y="58155"/>
                  </a:lnTo>
                  <a:lnTo>
                    <a:pt x="100375" y="58155"/>
                  </a:lnTo>
                  <a:cubicBezTo>
                    <a:pt x="85781" y="58155"/>
                    <a:pt x="73951" y="69985"/>
                    <a:pt x="73951" y="84579"/>
                  </a:cubicBezTo>
                  <a:lnTo>
                    <a:pt x="73951" y="231114"/>
                  </a:lnTo>
                  <a:cubicBezTo>
                    <a:pt x="73951" y="245708"/>
                    <a:pt x="85781" y="257538"/>
                    <a:pt x="100375" y="257538"/>
                  </a:cubicBezTo>
                  <a:lnTo>
                    <a:pt x="1431907" y="257538"/>
                  </a:lnTo>
                  <a:lnTo>
                    <a:pt x="1415376" y="297448"/>
                  </a:lnTo>
                  <a:cubicBezTo>
                    <a:pt x="1404104" y="308720"/>
                    <a:pt x="1388532" y="315692"/>
                    <a:pt x="1371331" y="315692"/>
                  </a:cubicBezTo>
                  <a:lnTo>
                    <a:pt x="62289" y="315692"/>
                  </a:lnTo>
                  <a:cubicBezTo>
                    <a:pt x="27888" y="315692"/>
                    <a:pt x="0" y="287804"/>
                    <a:pt x="0" y="253403"/>
                  </a:cubicBezTo>
                  <a:lnTo>
                    <a:pt x="0" y="62289"/>
                  </a:lnTo>
                  <a:cubicBezTo>
                    <a:pt x="0" y="27888"/>
                    <a:pt x="27888" y="0"/>
                    <a:pt x="62289" y="0"/>
                  </a:cubicBezTo>
                  <a:close/>
                </a:path>
              </a:pathLst>
            </a:custGeom>
            <a:solidFill>
              <a:srgbClr val="E3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8" name="그룹 34">
            <a:extLst>
              <a:ext uri="{FF2B5EF4-FFF2-40B4-BE49-F238E27FC236}">
                <a16:creationId xmlns:a16="http://schemas.microsoft.com/office/drawing/2014/main" id="{35E95096-8BB7-44E7-9E71-C69E3575DE38}"/>
              </a:ext>
            </a:extLst>
          </p:cNvPr>
          <p:cNvGrpSpPr/>
          <p:nvPr/>
        </p:nvGrpSpPr>
        <p:grpSpPr>
          <a:xfrm>
            <a:off x="4643413" y="4408667"/>
            <a:ext cx="2880000" cy="684000"/>
            <a:chOff x="5134372" y="3131004"/>
            <a:chExt cx="1431908" cy="315692"/>
          </a:xfrm>
        </p:grpSpPr>
        <p:sp>
          <p:nvSpPr>
            <p:cNvPr id="18" name="직사각형 6">
              <a:extLst>
                <a:ext uri="{FF2B5EF4-FFF2-40B4-BE49-F238E27FC236}">
                  <a16:creationId xmlns:a16="http://schemas.microsoft.com/office/drawing/2014/main" id="{371A2AF0-E748-4D94-8A8C-009AA4FE201B}"/>
                </a:ext>
              </a:extLst>
            </p:cNvPr>
            <p:cNvSpPr/>
            <p:nvPr/>
          </p:nvSpPr>
          <p:spPr>
            <a:xfrm>
              <a:off x="5208323" y="3177330"/>
              <a:ext cx="1258310" cy="223041"/>
            </a:xfrm>
            <a:custGeom>
              <a:avLst/>
              <a:gdLst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310" h="199384">
                  <a:moveTo>
                    <a:pt x="0" y="0"/>
                  </a:moveTo>
                  <a:lnTo>
                    <a:pt x="1258310" y="0"/>
                  </a:lnTo>
                  <a:cubicBezTo>
                    <a:pt x="1210685" y="75986"/>
                    <a:pt x="1213065" y="130541"/>
                    <a:pt x="1258310" y="199384"/>
                  </a:cubicBezTo>
                  <a:lnTo>
                    <a:pt x="0" y="199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자유형: 도형 36">
              <a:extLst>
                <a:ext uri="{FF2B5EF4-FFF2-40B4-BE49-F238E27FC236}">
                  <a16:creationId xmlns:a16="http://schemas.microsoft.com/office/drawing/2014/main" id="{A56A59F9-E40F-4E2B-9E22-213A2987B1F6}"/>
                </a:ext>
              </a:extLst>
            </p:cNvPr>
            <p:cNvSpPr/>
            <p:nvPr/>
          </p:nvSpPr>
          <p:spPr>
            <a:xfrm>
              <a:off x="5134372" y="3131004"/>
              <a:ext cx="1431908" cy="315692"/>
            </a:xfrm>
            <a:custGeom>
              <a:avLst/>
              <a:gdLst>
                <a:gd name="connsiteX0" fmla="*/ 62289 w 1431908"/>
                <a:gd name="connsiteY0" fmla="*/ 0 h 315692"/>
                <a:gd name="connsiteX1" fmla="*/ 1371331 w 1431908"/>
                <a:gd name="connsiteY1" fmla="*/ 0 h 315692"/>
                <a:gd name="connsiteX2" fmla="*/ 1415376 w 1431908"/>
                <a:gd name="connsiteY2" fmla="*/ 18244 h 315692"/>
                <a:gd name="connsiteX3" fmla="*/ 1431908 w 1431908"/>
                <a:gd name="connsiteY3" fmla="*/ 58155 h 315692"/>
                <a:gd name="connsiteX4" fmla="*/ 100375 w 1431908"/>
                <a:gd name="connsiteY4" fmla="*/ 58155 h 315692"/>
                <a:gd name="connsiteX5" fmla="*/ 73951 w 1431908"/>
                <a:gd name="connsiteY5" fmla="*/ 84579 h 315692"/>
                <a:gd name="connsiteX6" fmla="*/ 73951 w 1431908"/>
                <a:gd name="connsiteY6" fmla="*/ 231114 h 315692"/>
                <a:gd name="connsiteX7" fmla="*/ 100375 w 1431908"/>
                <a:gd name="connsiteY7" fmla="*/ 257538 h 315692"/>
                <a:gd name="connsiteX8" fmla="*/ 1431907 w 1431908"/>
                <a:gd name="connsiteY8" fmla="*/ 257538 h 315692"/>
                <a:gd name="connsiteX9" fmla="*/ 1415376 w 1431908"/>
                <a:gd name="connsiteY9" fmla="*/ 297448 h 315692"/>
                <a:gd name="connsiteX10" fmla="*/ 1371331 w 1431908"/>
                <a:gd name="connsiteY10" fmla="*/ 315692 h 315692"/>
                <a:gd name="connsiteX11" fmla="*/ 62289 w 1431908"/>
                <a:gd name="connsiteY11" fmla="*/ 315692 h 315692"/>
                <a:gd name="connsiteX12" fmla="*/ 0 w 1431908"/>
                <a:gd name="connsiteY12" fmla="*/ 253403 h 315692"/>
                <a:gd name="connsiteX13" fmla="*/ 0 w 1431908"/>
                <a:gd name="connsiteY13" fmla="*/ 62289 h 315692"/>
                <a:gd name="connsiteX14" fmla="*/ 62289 w 1431908"/>
                <a:gd name="connsiteY14" fmla="*/ 0 h 31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1908" h="315692">
                  <a:moveTo>
                    <a:pt x="62289" y="0"/>
                  </a:moveTo>
                  <a:lnTo>
                    <a:pt x="1371331" y="0"/>
                  </a:lnTo>
                  <a:cubicBezTo>
                    <a:pt x="1388532" y="0"/>
                    <a:pt x="1404104" y="6972"/>
                    <a:pt x="1415376" y="18244"/>
                  </a:cubicBezTo>
                  <a:lnTo>
                    <a:pt x="1431908" y="58155"/>
                  </a:lnTo>
                  <a:lnTo>
                    <a:pt x="100375" y="58155"/>
                  </a:lnTo>
                  <a:cubicBezTo>
                    <a:pt x="85781" y="58155"/>
                    <a:pt x="73951" y="69985"/>
                    <a:pt x="73951" y="84579"/>
                  </a:cubicBezTo>
                  <a:lnTo>
                    <a:pt x="73951" y="231114"/>
                  </a:lnTo>
                  <a:cubicBezTo>
                    <a:pt x="73951" y="245708"/>
                    <a:pt x="85781" y="257538"/>
                    <a:pt x="100375" y="257538"/>
                  </a:cubicBezTo>
                  <a:lnTo>
                    <a:pt x="1431907" y="257538"/>
                  </a:lnTo>
                  <a:lnTo>
                    <a:pt x="1415376" y="297448"/>
                  </a:lnTo>
                  <a:cubicBezTo>
                    <a:pt x="1404104" y="308720"/>
                    <a:pt x="1388532" y="315692"/>
                    <a:pt x="1371331" y="315692"/>
                  </a:cubicBezTo>
                  <a:lnTo>
                    <a:pt x="62289" y="315692"/>
                  </a:lnTo>
                  <a:cubicBezTo>
                    <a:pt x="27888" y="315692"/>
                    <a:pt x="0" y="287804"/>
                    <a:pt x="0" y="253403"/>
                  </a:cubicBezTo>
                  <a:lnTo>
                    <a:pt x="0" y="62289"/>
                  </a:lnTo>
                  <a:cubicBezTo>
                    <a:pt x="0" y="27888"/>
                    <a:pt x="27888" y="0"/>
                    <a:pt x="62289" y="0"/>
                  </a:cubicBezTo>
                  <a:close/>
                </a:path>
              </a:pathLst>
            </a:custGeom>
            <a:solidFill>
              <a:srgbClr val="8B1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9" name="그룹 37">
            <a:extLst>
              <a:ext uri="{FF2B5EF4-FFF2-40B4-BE49-F238E27FC236}">
                <a16:creationId xmlns:a16="http://schemas.microsoft.com/office/drawing/2014/main" id="{6C4F61BB-FD85-491A-BEF1-8ACEF118B187}"/>
              </a:ext>
            </a:extLst>
          </p:cNvPr>
          <p:cNvGrpSpPr/>
          <p:nvPr/>
        </p:nvGrpSpPr>
        <p:grpSpPr>
          <a:xfrm>
            <a:off x="4376500" y="5159238"/>
            <a:ext cx="2880000" cy="684000"/>
            <a:chOff x="5134372" y="3131004"/>
            <a:chExt cx="1431908" cy="315692"/>
          </a:xfrm>
        </p:grpSpPr>
        <p:sp>
          <p:nvSpPr>
            <p:cNvPr id="16" name="직사각형 6">
              <a:extLst>
                <a:ext uri="{FF2B5EF4-FFF2-40B4-BE49-F238E27FC236}">
                  <a16:creationId xmlns:a16="http://schemas.microsoft.com/office/drawing/2014/main" id="{4804638B-6B06-410B-AF46-ADE26E9261F6}"/>
                </a:ext>
              </a:extLst>
            </p:cNvPr>
            <p:cNvSpPr/>
            <p:nvPr/>
          </p:nvSpPr>
          <p:spPr>
            <a:xfrm>
              <a:off x="5208323" y="3177330"/>
              <a:ext cx="1258310" cy="223041"/>
            </a:xfrm>
            <a:custGeom>
              <a:avLst/>
              <a:gdLst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310" h="199384">
                  <a:moveTo>
                    <a:pt x="0" y="0"/>
                  </a:moveTo>
                  <a:lnTo>
                    <a:pt x="1258310" y="0"/>
                  </a:lnTo>
                  <a:cubicBezTo>
                    <a:pt x="1210685" y="75986"/>
                    <a:pt x="1213065" y="130541"/>
                    <a:pt x="1258310" y="199384"/>
                  </a:cubicBezTo>
                  <a:lnTo>
                    <a:pt x="0" y="199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7" name="자유형: 도형 39">
              <a:extLst>
                <a:ext uri="{FF2B5EF4-FFF2-40B4-BE49-F238E27FC236}">
                  <a16:creationId xmlns:a16="http://schemas.microsoft.com/office/drawing/2014/main" id="{C15F90BE-0020-44E0-8D23-AF028F1F6A73}"/>
                </a:ext>
              </a:extLst>
            </p:cNvPr>
            <p:cNvSpPr/>
            <p:nvPr/>
          </p:nvSpPr>
          <p:spPr>
            <a:xfrm>
              <a:off x="5134372" y="3131004"/>
              <a:ext cx="1431908" cy="315692"/>
            </a:xfrm>
            <a:custGeom>
              <a:avLst/>
              <a:gdLst>
                <a:gd name="connsiteX0" fmla="*/ 62289 w 1431908"/>
                <a:gd name="connsiteY0" fmla="*/ 0 h 315692"/>
                <a:gd name="connsiteX1" fmla="*/ 1371331 w 1431908"/>
                <a:gd name="connsiteY1" fmla="*/ 0 h 315692"/>
                <a:gd name="connsiteX2" fmla="*/ 1415376 w 1431908"/>
                <a:gd name="connsiteY2" fmla="*/ 18244 h 315692"/>
                <a:gd name="connsiteX3" fmla="*/ 1431908 w 1431908"/>
                <a:gd name="connsiteY3" fmla="*/ 58155 h 315692"/>
                <a:gd name="connsiteX4" fmla="*/ 100375 w 1431908"/>
                <a:gd name="connsiteY4" fmla="*/ 58155 h 315692"/>
                <a:gd name="connsiteX5" fmla="*/ 73951 w 1431908"/>
                <a:gd name="connsiteY5" fmla="*/ 84579 h 315692"/>
                <a:gd name="connsiteX6" fmla="*/ 73951 w 1431908"/>
                <a:gd name="connsiteY6" fmla="*/ 231114 h 315692"/>
                <a:gd name="connsiteX7" fmla="*/ 100375 w 1431908"/>
                <a:gd name="connsiteY7" fmla="*/ 257538 h 315692"/>
                <a:gd name="connsiteX8" fmla="*/ 1431907 w 1431908"/>
                <a:gd name="connsiteY8" fmla="*/ 257538 h 315692"/>
                <a:gd name="connsiteX9" fmla="*/ 1415376 w 1431908"/>
                <a:gd name="connsiteY9" fmla="*/ 297448 h 315692"/>
                <a:gd name="connsiteX10" fmla="*/ 1371331 w 1431908"/>
                <a:gd name="connsiteY10" fmla="*/ 315692 h 315692"/>
                <a:gd name="connsiteX11" fmla="*/ 62289 w 1431908"/>
                <a:gd name="connsiteY11" fmla="*/ 315692 h 315692"/>
                <a:gd name="connsiteX12" fmla="*/ 0 w 1431908"/>
                <a:gd name="connsiteY12" fmla="*/ 253403 h 315692"/>
                <a:gd name="connsiteX13" fmla="*/ 0 w 1431908"/>
                <a:gd name="connsiteY13" fmla="*/ 62289 h 315692"/>
                <a:gd name="connsiteX14" fmla="*/ 62289 w 1431908"/>
                <a:gd name="connsiteY14" fmla="*/ 0 h 31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1908" h="315692">
                  <a:moveTo>
                    <a:pt x="62289" y="0"/>
                  </a:moveTo>
                  <a:lnTo>
                    <a:pt x="1371331" y="0"/>
                  </a:lnTo>
                  <a:cubicBezTo>
                    <a:pt x="1388532" y="0"/>
                    <a:pt x="1404104" y="6972"/>
                    <a:pt x="1415376" y="18244"/>
                  </a:cubicBezTo>
                  <a:lnTo>
                    <a:pt x="1431908" y="58155"/>
                  </a:lnTo>
                  <a:lnTo>
                    <a:pt x="100375" y="58155"/>
                  </a:lnTo>
                  <a:cubicBezTo>
                    <a:pt x="85781" y="58155"/>
                    <a:pt x="73951" y="69985"/>
                    <a:pt x="73951" y="84579"/>
                  </a:cubicBezTo>
                  <a:lnTo>
                    <a:pt x="73951" y="231114"/>
                  </a:lnTo>
                  <a:cubicBezTo>
                    <a:pt x="73951" y="245708"/>
                    <a:pt x="85781" y="257538"/>
                    <a:pt x="100375" y="257538"/>
                  </a:cubicBezTo>
                  <a:lnTo>
                    <a:pt x="1431907" y="257538"/>
                  </a:lnTo>
                  <a:lnTo>
                    <a:pt x="1415376" y="297448"/>
                  </a:lnTo>
                  <a:cubicBezTo>
                    <a:pt x="1404104" y="308720"/>
                    <a:pt x="1388532" y="315692"/>
                    <a:pt x="1371331" y="315692"/>
                  </a:cubicBezTo>
                  <a:lnTo>
                    <a:pt x="62289" y="315692"/>
                  </a:lnTo>
                  <a:cubicBezTo>
                    <a:pt x="27888" y="315692"/>
                    <a:pt x="0" y="287804"/>
                    <a:pt x="0" y="253403"/>
                  </a:cubicBezTo>
                  <a:lnTo>
                    <a:pt x="0" y="62289"/>
                  </a:lnTo>
                  <a:cubicBezTo>
                    <a:pt x="0" y="27888"/>
                    <a:pt x="27888" y="0"/>
                    <a:pt x="62289" y="0"/>
                  </a:cubicBezTo>
                  <a:close/>
                </a:path>
              </a:pathLst>
            </a:custGeom>
            <a:solidFill>
              <a:srgbClr val="02507F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22" name="Freeform 1">
            <a:extLst>
              <a:ext uri="{FF2B5EF4-FFF2-40B4-BE49-F238E27FC236}">
                <a16:creationId xmlns:a16="http://schemas.microsoft.com/office/drawing/2014/main" id="{D228C695-FC13-4B93-ABFD-AA197B3EB88A}"/>
              </a:ext>
            </a:extLst>
          </p:cNvPr>
          <p:cNvSpPr/>
          <p:nvPr/>
        </p:nvSpPr>
        <p:spPr>
          <a:xfrm>
            <a:off x="3321163" y="3643503"/>
            <a:ext cx="2530842" cy="333268"/>
          </a:xfrm>
          <a:custGeom>
            <a:avLst/>
            <a:gdLst>
              <a:gd name="connsiteX0" fmla="*/ 927100 w 927100"/>
              <a:gd name="connsiteY0" fmla="*/ 266700 h 266700"/>
              <a:gd name="connsiteX1" fmla="*/ 304800 w 927100"/>
              <a:gd name="connsiteY1" fmla="*/ 266700 h 266700"/>
              <a:gd name="connsiteX2" fmla="*/ 0 w 927100"/>
              <a:gd name="connsiteY2" fmla="*/ 266700 h 266700"/>
              <a:gd name="connsiteX3" fmla="*/ 0 w 927100"/>
              <a:gd name="connsiteY3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100" h="266700">
                <a:moveTo>
                  <a:pt x="927100" y="266700"/>
                </a:moveTo>
                <a:lnTo>
                  <a:pt x="304800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noFill/>
          <a:ln w="31750">
            <a:solidFill>
              <a:srgbClr val="E34856"/>
            </a:solidFill>
            <a:headEnd type="oval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" name="Freeform 43">
            <a:extLst>
              <a:ext uri="{FF2B5EF4-FFF2-40B4-BE49-F238E27FC236}">
                <a16:creationId xmlns:a16="http://schemas.microsoft.com/office/drawing/2014/main" id="{985AD521-70EE-4B66-8FD9-37E3F71F07CE}"/>
              </a:ext>
            </a:extLst>
          </p:cNvPr>
          <p:cNvSpPr/>
          <p:nvPr/>
        </p:nvSpPr>
        <p:spPr>
          <a:xfrm>
            <a:off x="3321163" y="5202515"/>
            <a:ext cx="2530842" cy="333268"/>
          </a:xfrm>
          <a:custGeom>
            <a:avLst/>
            <a:gdLst>
              <a:gd name="connsiteX0" fmla="*/ 927100 w 927100"/>
              <a:gd name="connsiteY0" fmla="*/ 266700 h 266700"/>
              <a:gd name="connsiteX1" fmla="*/ 304800 w 927100"/>
              <a:gd name="connsiteY1" fmla="*/ 266700 h 266700"/>
              <a:gd name="connsiteX2" fmla="*/ 0 w 927100"/>
              <a:gd name="connsiteY2" fmla="*/ 266700 h 266700"/>
              <a:gd name="connsiteX3" fmla="*/ 0 w 927100"/>
              <a:gd name="connsiteY3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100" h="266700">
                <a:moveTo>
                  <a:pt x="927100" y="266700"/>
                </a:moveTo>
                <a:lnTo>
                  <a:pt x="304800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noFill/>
          <a:ln w="31750">
            <a:solidFill>
              <a:srgbClr val="02507F"/>
            </a:solidFill>
            <a:headEnd type="oval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5" name="Freeform 45">
            <a:extLst>
              <a:ext uri="{FF2B5EF4-FFF2-40B4-BE49-F238E27FC236}">
                <a16:creationId xmlns:a16="http://schemas.microsoft.com/office/drawing/2014/main" id="{9055CD85-DF47-48AD-B7B0-059A099E47EA}"/>
              </a:ext>
            </a:extLst>
          </p:cNvPr>
          <p:cNvSpPr/>
          <p:nvPr/>
        </p:nvSpPr>
        <p:spPr>
          <a:xfrm flipH="1">
            <a:off x="6264124" y="4486956"/>
            <a:ext cx="2530841" cy="295496"/>
          </a:xfrm>
          <a:custGeom>
            <a:avLst/>
            <a:gdLst>
              <a:gd name="connsiteX0" fmla="*/ 927100 w 927100"/>
              <a:gd name="connsiteY0" fmla="*/ 266700 h 266700"/>
              <a:gd name="connsiteX1" fmla="*/ 304800 w 927100"/>
              <a:gd name="connsiteY1" fmla="*/ 266700 h 266700"/>
              <a:gd name="connsiteX2" fmla="*/ 0 w 927100"/>
              <a:gd name="connsiteY2" fmla="*/ 266700 h 266700"/>
              <a:gd name="connsiteX3" fmla="*/ 0 w 927100"/>
              <a:gd name="connsiteY3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100" h="266700">
                <a:moveTo>
                  <a:pt x="927100" y="266700"/>
                </a:moveTo>
                <a:lnTo>
                  <a:pt x="304800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noFill/>
          <a:ln w="31750">
            <a:solidFill>
              <a:srgbClr val="8B103E"/>
            </a:solidFill>
            <a:headEnd type="oval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46" name="그룹 14">
            <a:extLst>
              <a:ext uri="{FF2B5EF4-FFF2-40B4-BE49-F238E27FC236}">
                <a16:creationId xmlns:a16="http://schemas.microsoft.com/office/drawing/2014/main" id="{4A3C8142-0B52-4D99-BED7-DBDF3308A30A}"/>
              </a:ext>
            </a:extLst>
          </p:cNvPr>
          <p:cNvGrpSpPr/>
          <p:nvPr/>
        </p:nvGrpSpPr>
        <p:grpSpPr>
          <a:xfrm>
            <a:off x="5521325" y="1054655"/>
            <a:ext cx="1149350" cy="1795817"/>
            <a:chOff x="6163612" y="1966761"/>
            <a:chExt cx="2991257" cy="4702319"/>
          </a:xfrm>
        </p:grpSpPr>
        <p:sp>
          <p:nvSpPr>
            <p:cNvPr id="47" name="자유형: 도형 69">
              <a:extLst>
                <a:ext uri="{FF2B5EF4-FFF2-40B4-BE49-F238E27FC236}">
                  <a16:creationId xmlns:a16="http://schemas.microsoft.com/office/drawing/2014/main" id="{0E080DFD-AE08-4000-8737-7C6F40338C7D}"/>
                </a:ext>
              </a:extLst>
            </p:cNvPr>
            <p:cNvSpPr/>
            <p:nvPr/>
          </p:nvSpPr>
          <p:spPr>
            <a:xfrm>
              <a:off x="6316187" y="2135206"/>
              <a:ext cx="2653352" cy="2896349"/>
            </a:xfrm>
            <a:custGeom>
              <a:avLst/>
              <a:gdLst>
                <a:gd name="connsiteX0" fmla="*/ 1146409 w 2292818"/>
                <a:gd name="connsiteY0" fmla="*/ 0 h 2502797"/>
                <a:gd name="connsiteX1" fmla="*/ 2292818 w 2292818"/>
                <a:gd name="connsiteY1" fmla="*/ 1146409 h 2502797"/>
                <a:gd name="connsiteX2" fmla="*/ 1692856 w 2292818"/>
                <a:gd name="connsiteY2" fmla="*/ 2154453 h 2502797"/>
                <a:gd name="connsiteX3" fmla="*/ 1686333 w 2292818"/>
                <a:gd name="connsiteY3" fmla="*/ 2157595 h 2502797"/>
                <a:gd name="connsiteX4" fmla="*/ 1625204 w 2292818"/>
                <a:gd name="connsiteY4" fmla="*/ 2502797 h 2502797"/>
                <a:gd name="connsiteX5" fmla="*/ 690116 w 2292818"/>
                <a:gd name="connsiteY5" fmla="*/ 2502797 h 2502797"/>
                <a:gd name="connsiteX6" fmla="*/ 631086 w 2292818"/>
                <a:gd name="connsiteY6" fmla="*/ 2169446 h 2502797"/>
                <a:gd name="connsiteX7" fmla="*/ 599963 w 2292818"/>
                <a:gd name="connsiteY7" fmla="*/ 2154453 h 2502797"/>
                <a:gd name="connsiteX8" fmla="*/ 0 w 2292818"/>
                <a:gd name="connsiteY8" fmla="*/ 1146409 h 2502797"/>
                <a:gd name="connsiteX9" fmla="*/ 1146409 w 2292818"/>
                <a:gd name="connsiteY9" fmla="*/ 0 h 250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818" h="2502797">
                  <a:moveTo>
                    <a:pt x="1146409" y="0"/>
                  </a:moveTo>
                  <a:cubicBezTo>
                    <a:pt x="1779553" y="0"/>
                    <a:pt x="2292818" y="513265"/>
                    <a:pt x="2292818" y="1146409"/>
                  </a:cubicBezTo>
                  <a:cubicBezTo>
                    <a:pt x="2292818" y="1581696"/>
                    <a:pt x="2050220" y="1960321"/>
                    <a:pt x="1692856" y="2154453"/>
                  </a:cubicBezTo>
                  <a:lnTo>
                    <a:pt x="1686333" y="2157595"/>
                  </a:lnTo>
                  <a:lnTo>
                    <a:pt x="1625204" y="2502797"/>
                  </a:lnTo>
                  <a:lnTo>
                    <a:pt x="690116" y="2502797"/>
                  </a:lnTo>
                  <a:lnTo>
                    <a:pt x="631086" y="2169446"/>
                  </a:lnTo>
                  <a:lnTo>
                    <a:pt x="599963" y="2154453"/>
                  </a:lnTo>
                  <a:cubicBezTo>
                    <a:pt x="242598" y="1960321"/>
                    <a:pt x="0" y="1581696"/>
                    <a:pt x="0" y="1146409"/>
                  </a:cubicBezTo>
                  <a:cubicBezTo>
                    <a:pt x="0" y="513265"/>
                    <a:pt x="513265" y="0"/>
                    <a:pt x="114640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" name="자유형: 도형 79">
              <a:extLst>
                <a:ext uri="{FF2B5EF4-FFF2-40B4-BE49-F238E27FC236}">
                  <a16:creationId xmlns:a16="http://schemas.microsoft.com/office/drawing/2014/main" id="{08F38E15-A2EE-48FC-B1DA-1F3ACFFF87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3612" y="1966761"/>
              <a:ext cx="2991257" cy="4702319"/>
            </a:xfrm>
            <a:custGeom>
              <a:avLst/>
              <a:gdLst>
                <a:gd name="connsiteX0" fmla="*/ 951056 w 2991257"/>
                <a:gd name="connsiteY0" fmla="*/ 4310393 h 4702319"/>
                <a:gd name="connsiteX1" fmla="*/ 2052826 w 2991257"/>
                <a:gd name="connsiteY1" fmla="*/ 4310393 h 4702319"/>
                <a:gd name="connsiteX2" fmla="*/ 2052826 w 2991257"/>
                <a:gd name="connsiteY2" fmla="*/ 4506356 h 4702319"/>
                <a:gd name="connsiteX3" fmla="*/ 1501941 w 2991257"/>
                <a:gd name="connsiteY3" fmla="*/ 4702319 h 4702319"/>
                <a:gd name="connsiteX4" fmla="*/ 951056 w 2991257"/>
                <a:gd name="connsiteY4" fmla="*/ 4506356 h 4702319"/>
                <a:gd name="connsiteX5" fmla="*/ 953472 w 2991257"/>
                <a:gd name="connsiteY5" fmla="*/ 3978828 h 4702319"/>
                <a:gd name="connsiteX6" fmla="*/ 2050412 w 2991257"/>
                <a:gd name="connsiteY6" fmla="*/ 3978828 h 4702319"/>
                <a:gd name="connsiteX7" fmla="*/ 2152988 w 2991257"/>
                <a:gd name="connsiteY7" fmla="*/ 4079172 h 4702319"/>
                <a:gd name="connsiteX8" fmla="*/ 2152988 w 2991257"/>
                <a:gd name="connsiteY8" fmla="*/ 4123466 h 4702319"/>
                <a:gd name="connsiteX9" fmla="*/ 2050412 w 2991257"/>
                <a:gd name="connsiteY9" fmla="*/ 4223810 h 4702319"/>
                <a:gd name="connsiteX10" fmla="*/ 953472 w 2991257"/>
                <a:gd name="connsiteY10" fmla="*/ 4223810 h 4702319"/>
                <a:gd name="connsiteX11" fmla="*/ 850896 w 2991257"/>
                <a:gd name="connsiteY11" fmla="*/ 4123466 h 4702319"/>
                <a:gd name="connsiteX12" fmla="*/ 850896 w 2991257"/>
                <a:gd name="connsiteY12" fmla="*/ 4079172 h 4702319"/>
                <a:gd name="connsiteX13" fmla="*/ 953472 w 2991257"/>
                <a:gd name="connsiteY13" fmla="*/ 3978828 h 4702319"/>
                <a:gd name="connsiteX14" fmla="*/ 903390 w 2991257"/>
                <a:gd name="connsiteY14" fmla="*/ 3647264 h 4702319"/>
                <a:gd name="connsiteX15" fmla="*/ 2100491 w 2991257"/>
                <a:gd name="connsiteY15" fmla="*/ 3647264 h 4702319"/>
                <a:gd name="connsiteX16" fmla="*/ 2203068 w 2991257"/>
                <a:gd name="connsiteY16" fmla="*/ 3747607 h 4702319"/>
                <a:gd name="connsiteX17" fmla="*/ 2203068 w 2991257"/>
                <a:gd name="connsiteY17" fmla="*/ 3791900 h 4702319"/>
                <a:gd name="connsiteX18" fmla="*/ 2100491 w 2991257"/>
                <a:gd name="connsiteY18" fmla="*/ 3892244 h 4702319"/>
                <a:gd name="connsiteX19" fmla="*/ 903390 w 2991257"/>
                <a:gd name="connsiteY19" fmla="*/ 3892244 h 4702319"/>
                <a:gd name="connsiteX20" fmla="*/ 800815 w 2991257"/>
                <a:gd name="connsiteY20" fmla="*/ 3791900 h 4702319"/>
                <a:gd name="connsiteX21" fmla="*/ 800815 w 2991257"/>
                <a:gd name="connsiteY21" fmla="*/ 3747607 h 4702319"/>
                <a:gd name="connsiteX22" fmla="*/ 903390 w 2991257"/>
                <a:gd name="connsiteY22" fmla="*/ 3647264 h 4702319"/>
                <a:gd name="connsiteX23" fmla="*/ 853310 w 2991257"/>
                <a:gd name="connsiteY23" fmla="*/ 3315698 h 4702319"/>
                <a:gd name="connsiteX24" fmla="*/ 2150572 w 2991257"/>
                <a:gd name="connsiteY24" fmla="*/ 3315698 h 4702319"/>
                <a:gd name="connsiteX25" fmla="*/ 2253147 w 2991257"/>
                <a:gd name="connsiteY25" fmla="*/ 3416042 h 4702319"/>
                <a:gd name="connsiteX26" fmla="*/ 2253147 w 2991257"/>
                <a:gd name="connsiteY26" fmla="*/ 3460336 h 4702319"/>
                <a:gd name="connsiteX27" fmla="*/ 2150572 w 2991257"/>
                <a:gd name="connsiteY27" fmla="*/ 3560680 h 4702319"/>
                <a:gd name="connsiteX28" fmla="*/ 853310 w 2991257"/>
                <a:gd name="connsiteY28" fmla="*/ 3560680 h 4702319"/>
                <a:gd name="connsiteX29" fmla="*/ 750733 w 2991257"/>
                <a:gd name="connsiteY29" fmla="*/ 3460336 h 4702319"/>
                <a:gd name="connsiteX30" fmla="*/ 750733 w 2991257"/>
                <a:gd name="connsiteY30" fmla="*/ 3416042 h 4702319"/>
                <a:gd name="connsiteX31" fmla="*/ 853310 w 2991257"/>
                <a:gd name="connsiteY31" fmla="*/ 3315698 h 4702319"/>
                <a:gd name="connsiteX32" fmla="*/ 1386722 w 2991257"/>
                <a:gd name="connsiteY32" fmla="*/ 1558904 h 4702319"/>
                <a:gd name="connsiteX33" fmla="*/ 1267488 w 2991257"/>
                <a:gd name="connsiteY33" fmla="*/ 1609721 h 4702319"/>
                <a:gd name="connsiteX34" fmla="*/ 1167563 w 2991257"/>
                <a:gd name="connsiteY34" fmla="*/ 1572653 h 4702319"/>
                <a:gd name="connsiteX35" fmla="*/ 1400707 w 2991257"/>
                <a:gd name="connsiteY35" fmla="*/ 3012633 h 4702319"/>
                <a:gd name="connsiteX36" fmla="*/ 1492336 w 2991257"/>
                <a:gd name="connsiteY36" fmla="*/ 3011914 h 4702319"/>
                <a:gd name="connsiteX37" fmla="*/ 1492336 w 2991257"/>
                <a:gd name="connsiteY37" fmla="*/ 3011864 h 4702319"/>
                <a:gd name="connsiteX38" fmla="*/ 1495631 w 2991257"/>
                <a:gd name="connsiteY38" fmla="*/ 3011889 h 4702319"/>
                <a:gd name="connsiteX39" fmla="*/ 1498923 w 2991257"/>
                <a:gd name="connsiteY39" fmla="*/ 3011864 h 4702319"/>
                <a:gd name="connsiteX40" fmla="*/ 1498923 w 2991257"/>
                <a:gd name="connsiteY40" fmla="*/ 3011914 h 4702319"/>
                <a:gd name="connsiteX41" fmla="*/ 1589466 w 2991257"/>
                <a:gd name="connsiteY41" fmla="*/ 3012625 h 4702319"/>
                <a:gd name="connsiteX42" fmla="*/ 1819775 w 2991257"/>
                <a:gd name="connsiteY42" fmla="*/ 1590148 h 4702319"/>
                <a:gd name="connsiteX43" fmla="*/ 1744424 w 2991257"/>
                <a:gd name="connsiteY43" fmla="*/ 1609721 h 4702319"/>
                <a:gd name="connsiteX44" fmla="*/ 1625191 w 2991257"/>
                <a:gd name="connsiteY44" fmla="*/ 1558904 h 4702319"/>
                <a:gd name="connsiteX45" fmla="*/ 1505957 w 2991257"/>
                <a:gd name="connsiteY45" fmla="*/ 1609721 h 4702319"/>
                <a:gd name="connsiteX46" fmla="*/ 1386722 w 2991257"/>
                <a:gd name="connsiteY46" fmla="*/ 1558904 h 4702319"/>
                <a:gd name="connsiteX47" fmla="*/ 1492336 w 2991257"/>
                <a:gd name="connsiteY47" fmla="*/ 296022 h 4702319"/>
                <a:gd name="connsiteX48" fmla="*/ 274831 w 2991257"/>
                <a:gd name="connsiteY48" fmla="*/ 1488534 h 4702319"/>
                <a:gd name="connsiteX49" fmla="*/ 855798 w 2991257"/>
                <a:gd name="connsiteY49" fmla="*/ 2574654 h 4702319"/>
                <a:gd name="connsiteX50" fmla="*/ 1010657 w 2991257"/>
                <a:gd name="connsiteY50" fmla="*/ 2878465 h 4702319"/>
                <a:gd name="connsiteX51" fmla="*/ 1099844 w 2991257"/>
                <a:gd name="connsiteY51" fmla="*/ 3014995 h 4702319"/>
                <a:gd name="connsiteX52" fmla="*/ 1178890 w 2991257"/>
                <a:gd name="connsiteY52" fmla="*/ 3014374 h 4702319"/>
                <a:gd name="connsiteX53" fmla="*/ 912952 w 2991257"/>
                <a:gd name="connsiteY53" fmla="*/ 1371837 h 4702319"/>
                <a:gd name="connsiteX54" fmla="*/ 1002548 w 2991257"/>
                <a:gd name="connsiteY54" fmla="*/ 1251201 h 4702319"/>
                <a:gd name="connsiteX55" fmla="*/ 1006296 w 2991257"/>
                <a:gd name="connsiteY55" fmla="*/ 1250621 h 4702319"/>
                <a:gd name="connsiteX56" fmla="*/ 1124040 w 2991257"/>
                <a:gd name="connsiteY56" fmla="*/ 1323612 h 4702319"/>
                <a:gd name="connsiteX57" fmla="*/ 1267488 w 2991257"/>
                <a:gd name="connsiteY57" fmla="*/ 1239026 h 4702319"/>
                <a:gd name="connsiteX58" fmla="*/ 1386722 w 2991257"/>
                <a:gd name="connsiteY58" fmla="*/ 1289845 h 4702319"/>
                <a:gd name="connsiteX59" fmla="*/ 1505957 w 2991257"/>
                <a:gd name="connsiteY59" fmla="*/ 1239026 h 4702319"/>
                <a:gd name="connsiteX60" fmla="*/ 1625191 w 2991257"/>
                <a:gd name="connsiteY60" fmla="*/ 1289845 h 4702319"/>
                <a:gd name="connsiteX61" fmla="*/ 1744424 w 2991257"/>
                <a:gd name="connsiteY61" fmla="*/ 1239026 h 4702319"/>
                <a:gd name="connsiteX62" fmla="*/ 1873330 w 2991257"/>
                <a:gd name="connsiteY62" fmla="*/ 1300835 h 4702319"/>
                <a:gd name="connsiteX63" fmla="*/ 1984961 w 2991257"/>
                <a:gd name="connsiteY63" fmla="*/ 1243910 h 4702319"/>
                <a:gd name="connsiteX64" fmla="*/ 1988709 w 2991257"/>
                <a:gd name="connsiteY64" fmla="*/ 1244491 h 4702319"/>
                <a:gd name="connsiteX65" fmla="*/ 2078307 w 2991257"/>
                <a:gd name="connsiteY65" fmla="*/ 1365125 h 4702319"/>
                <a:gd name="connsiteX66" fmla="*/ 1811283 w 2991257"/>
                <a:gd name="connsiteY66" fmla="*/ 3014366 h 4702319"/>
                <a:gd name="connsiteX67" fmla="*/ 1891413 w 2991257"/>
                <a:gd name="connsiteY67" fmla="*/ 3014995 h 4702319"/>
                <a:gd name="connsiteX68" fmla="*/ 1980600 w 2991257"/>
                <a:gd name="connsiteY68" fmla="*/ 2878465 h 4702319"/>
                <a:gd name="connsiteX69" fmla="*/ 2135459 w 2991257"/>
                <a:gd name="connsiteY69" fmla="*/ 2574654 h 4702319"/>
                <a:gd name="connsiteX70" fmla="*/ 2716427 w 2991257"/>
                <a:gd name="connsiteY70" fmla="*/ 1488534 h 4702319"/>
                <a:gd name="connsiteX71" fmla="*/ 1498923 w 2991257"/>
                <a:gd name="connsiteY71" fmla="*/ 296022 h 4702319"/>
                <a:gd name="connsiteX72" fmla="*/ 1498923 w 2991257"/>
                <a:gd name="connsiteY72" fmla="*/ 296319 h 4702319"/>
                <a:gd name="connsiteX73" fmla="*/ 1495631 w 2991257"/>
                <a:gd name="connsiteY73" fmla="*/ 296070 h 4702319"/>
                <a:gd name="connsiteX74" fmla="*/ 1492336 w 2991257"/>
                <a:gd name="connsiteY74" fmla="*/ 296319 h 4702319"/>
                <a:gd name="connsiteX75" fmla="*/ 1492826 w 2991257"/>
                <a:gd name="connsiteY75" fmla="*/ 0 h 4702319"/>
                <a:gd name="connsiteX76" fmla="*/ 1495631 w 2991257"/>
                <a:gd name="connsiteY76" fmla="*/ 211 h 4702319"/>
                <a:gd name="connsiteX77" fmla="*/ 1498432 w 2991257"/>
                <a:gd name="connsiteY77" fmla="*/ 0 h 4702319"/>
                <a:gd name="connsiteX78" fmla="*/ 2991257 w 2991257"/>
                <a:gd name="connsiteY78" fmla="*/ 1460348 h 4702319"/>
                <a:gd name="connsiteX79" fmla="*/ 2279478 w 2991257"/>
                <a:gd name="connsiteY79" fmla="*/ 2790647 h 4702319"/>
                <a:gd name="connsiteX80" fmla="*/ 2207246 w 2991257"/>
                <a:gd name="connsiteY80" fmla="*/ 3088369 h 4702319"/>
                <a:gd name="connsiteX81" fmla="*/ 2016213 w 2991257"/>
                <a:gd name="connsiteY81" fmla="*/ 3228140 h 4702319"/>
                <a:gd name="connsiteX82" fmla="*/ 1495631 w 2991257"/>
                <a:gd name="connsiteY82" fmla="*/ 3226317 h 4702319"/>
                <a:gd name="connsiteX83" fmla="*/ 975044 w 2991257"/>
                <a:gd name="connsiteY83" fmla="*/ 3228140 h 4702319"/>
                <a:gd name="connsiteX84" fmla="*/ 784011 w 2991257"/>
                <a:gd name="connsiteY84" fmla="*/ 3088369 h 4702319"/>
                <a:gd name="connsiteX85" fmla="*/ 711780 w 2991257"/>
                <a:gd name="connsiteY85" fmla="*/ 2790647 h 4702319"/>
                <a:gd name="connsiteX86" fmla="*/ 0 w 2991257"/>
                <a:gd name="connsiteY86" fmla="*/ 1460348 h 4702319"/>
                <a:gd name="connsiteX87" fmla="*/ 1492826 w 2991257"/>
                <a:gd name="connsiteY87" fmla="*/ 0 h 470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991257" h="4702319">
                  <a:moveTo>
                    <a:pt x="951056" y="4310393"/>
                  </a:moveTo>
                  <a:lnTo>
                    <a:pt x="2052826" y="4310393"/>
                  </a:lnTo>
                  <a:lnTo>
                    <a:pt x="2052826" y="4506356"/>
                  </a:lnTo>
                  <a:cubicBezTo>
                    <a:pt x="2052826" y="4614583"/>
                    <a:pt x="1806188" y="4702319"/>
                    <a:pt x="1501941" y="4702319"/>
                  </a:cubicBezTo>
                  <a:cubicBezTo>
                    <a:pt x="1197696" y="4702319"/>
                    <a:pt x="951056" y="4614583"/>
                    <a:pt x="951056" y="4506356"/>
                  </a:cubicBezTo>
                  <a:close/>
                  <a:moveTo>
                    <a:pt x="953472" y="3978828"/>
                  </a:moveTo>
                  <a:lnTo>
                    <a:pt x="2050412" y="3978828"/>
                  </a:lnTo>
                  <a:cubicBezTo>
                    <a:pt x="2107063" y="3978828"/>
                    <a:pt x="2152988" y="4023754"/>
                    <a:pt x="2152988" y="4079172"/>
                  </a:cubicBezTo>
                  <a:lnTo>
                    <a:pt x="2152988" y="4123466"/>
                  </a:lnTo>
                  <a:cubicBezTo>
                    <a:pt x="2152988" y="4178882"/>
                    <a:pt x="2107063" y="4223810"/>
                    <a:pt x="2050412" y="4223810"/>
                  </a:cubicBezTo>
                  <a:lnTo>
                    <a:pt x="953472" y="4223810"/>
                  </a:lnTo>
                  <a:cubicBezTo>
                    <a:pt x="896821" y="4223810"/>
                    <a:pt x="850896" y="4178882"/>
                    <a:pt x="850896" y="4123466"/>
                  </a:cubicBezTo>
                  <a:lnTo>
                    <a:pt x="850896" y="4079172"/>
                  </a:lnTo>
                  <a:cubicBezTo>
                    <a:pt x="850896" y="4023754"/>
                    <a:pt x="896821" y="3978828"/>
                    <a:pt x="953472" y="3978828"/>
                  </a:cubicBezTo>
                  <a:close/>
                  <a:moveTo>
                    <a:pt x="903390" y="3647264"/>
                  </a:moveTo>
                  <a:lnTo>
                    <a:pt x="2100491" y="3647264"/>
                  </a:lnTo>
                  <a:cubicBezTo>
                    <a:pt x="2157143" y="3647264"/>
                    <a:pt x="2203068" y="3692189"/>
                    <a:pt x="2203068" y="3747607"/>
                  </a:cubicBezTo>
                  <a:lnTo>
                    <a:pt x="2203068" y="3791900"/>
                  </a:lnTo>
                  <a:cubicBezTo>
                    <a:pt x="2203068" y="3847318"/>
                    <a:pt x="2157143" y="3892244"/>
                    <a:pt x="2100491" y="3892244"/>
                  </a:cubicBezTo>
                  <a:lnTo>
                    <a:pt x="903390" y="3892244"/>
                  </a:lnTo>
                  <a:cubicBezTo>
                    <a:pt x="846740" y="3892244"/>
                    <a:pt x="800815" y="3847318"/>
                    <a:pt x="800815" y="3791900"/>
                  </a:cubicBezTo>
                  <a:lnTo>
                    <a:pt x="800815" y="3747607"/>
                  </a:lnTo>
                  <a:cubicBezTo>
                    <a:pt x="800815" y="3692189"/>
                    <a:pt x="846740" y="3647264"/>
                    <a:pt x="903390" y="3647264"/>
                  </a:cubicBezTo>
                  <a:close/>
                  <a:moveTo>
                    <a:pt x="853310" y="3315698"/>
                  </a:moveTo>
                  <a:lnTo>
                    <a:pt x="2150572" y="3315698"/>
                  </a:lnTo>
                  <a:cubicBezTo>
                    <a:pt x="2207223" y="3315698"/>
                    <a:pt x="2253147" y="3360624"/>
                    <a:pt x="2253147" y="3416042"/>
                  </a:cubicBezTo>
                  <a:lnTo>
                    <a:pt x="2253147" y="3460336"/>
                  </a:lnTo>
                  <a:cubicBezTo>
                    <a:pt x="2253147" y="3515753"/>
                    <a:pt x="2207223" y="3560680"/>
                    <a:pt x="2150572" y="3560680"/>
                  </a:cubicBezTo>
                  <a:lnTo>
                    <a:pt x="853310" y="3560680"/>
                  </a:lnTo>
                  <a:cubicBezTo>
                    <a:pt x="796658" y="3560680"/>
                    <a:pt x="750733" y="3515753"/>
                    <a:pt x="750733" y="3460336"/>
                  </a:cubicBezTo>
                  <a:lnTo>
                    <a:pt x="750733" y="3416042"/>
                  </a:lnTo>
                  <a:cubicBezTo>
                    <a:pt x="750733" y="3360624"/>
                    <a:pt x="796658" y="3315698"/>
                    <a:pt x="853310" y="3315698"/>
                  </a:cubicBezTo>
                  <a:close/>
                  <a:moveTo>
                    <a:pt x="1386722" y="1558904"/>
                  </a:moveTo>
                  <a:cubicBezTo>
                    <a:pt x="1356097" y="1590701"/>
                    <a:pt x="1313897" y="1609721"/>
                    <a:pt x="1267488" y="1609721"/>
                  </a:cubicBezTo>
                  <a:cubicBezTo>
                    <a:pt x="1229461" y="1609721"/>
                    <a:pt x="1194258" y="1596950"/>
                    <a:pt x="1167563" y="1572653"/>
                  </a:cubicBezTo>
                  <a:lnTo>
                    <a:pt x="1400707" y="3012633"/>
                  </a:lnTo>
                  <a:lnTo>
                    <a:pt x="1492336" y="3011914"/>
                  </a:lnTo>
                  <a:lnTo>
                    <a:pt x="1492336" y="3011864"/>
                  </a:lnTo>
                  <a:lnTo>
                    <a:pt x="1495631" y="3011889"/>
                  </a:lnTo>
                  <a:lnTo>
                    <a:pt x="1498923" y="3011864"/>
                  </a:lnTo>
                  <a:lnTo>
                    <a:pt x="1498923" y="3011914"/>
                  </a:lnTo>
                  <a:lnTo>
                    <a:pt x="1589466" y="3012625"/>
                  </a:lnTo>
                  <a:lnTo>
                    <a:pt x="1819775" y="1590148"/>
                  </a:lnTo>
                  <a:cubicBezTo>
                    <a:pt x="1797467" y="1603167"/>
                    <a:pt x="1771670" y="1609721"/>
                    <a:pt x="1744424" y="1609721"/>
                  </a:cubicBezTo>
                  <a:cubicBezTo>
                    <a:pt x="1698015" y="1609721"/>
                    <a:pt x="1655815" y="1590701"/>
                    <a:pt x="1625191" y="1558904"/>
                  </a:cubicBezTo>
                  <a:cubicBezTo>
                    <a:pt x="1594564" y="1590701"/>
                    <a:pt x="1552364" y="1609721"/>
                    <a:pt x="1505957" y="1609721"/>
                  </a:cubicBezTo>
                  <a:cubicBezTo>
                    <a:pt x="1459548" y="1609721"/>
                    <a:pt x="1417348" y="1590701"/>
                    <a:pt x="1386722" y="1558904"/>
                  </a:cubicBezTo>
                  <a:close/>
                  <a:moveTo>
                    <a:pt x="1492336" y="296022"/>
                  </a:moveTo>
                  <a:cubicBezTo>
                    <a:pt x="819777" y="296795"/>
                    <a:pt x="274831" y="830410"/>
                    <a:pt x="274831" y="1488534"/>
                  </a:cubicBezTo>
                  <a:cubicBezTo>
                    <a:pt x="274831" y="1934058"/>
                    <a:pt x="599874" y="2373770"/>
                    <a:pt x="855798" y="2574654"/>
                  </a:cubicBezTo>
                  <a:cubicBezTo>
                    <a:pt x="972489" y="2706724"/>
                    <a:pt x="963238" y="2709431"/>
                    <a:pt x="1010657" y="2878465"/>
                  </a:cubicBezTo>
                  <a:cubicBezTo>
                    <a:pt x="1029549" y="2996988"/>
                    <a:pt x="991277" y="3008834"/>
                    <a:pt x="1099844" y="3014995"/>
                  </a:cubicBezTo>
                  <a:lnTo>
                    <a:pt x="1178890" y="3014374"/>
                  </a:lnTo>
                  <a:lnTo>
                    <a:pt x="912952" y="1371837"/>
                  </a:lnTo>
                  <a:cubicBezTo>
                    <a:pt x="903639" y="1314321"/>
                    <a:pt x="943753" y="1260311"/>
                    <a:pt x="1002548" y="1251201"/>
                  </a:cubicBezTo>
                  <a:lnTo>
                    <a:pt x="1006296" y="1250621"/>
                  </a:lnTo>
                  <a:cubicBezTo>
                    <a:pt x="1059733" y="1242341"/>
                    <a:pt x="1110210" y="1274002"/>
                    <a:pt x="1124040" y="1323612"/>
                  </a:cubicBezTo>
                  <a:cubicBezTo>
                    <a:pt x="1152654" y="1271953"/>
                    <a:pt x="1206429" y="1239026"/>
                    <a:pt x="1267488" y="1239026"/>
                  </a:cubicBezTo>
                  <a:cubicBezTo>
                    <a:pt x="1313897" y="1239026"/>
                    <a:pt x="1356097" y="1258048"/>
                    <a:pt x="1386722" y="1289845"/>
                  </a:cubicBezTo>
                  <a:cubicBezTo>
                    <a:pt x="1417348" y="1258048"/>
                    <a:pt x="1459548" y="1239026"/>
                    <a:pt x="1505957" y="1239026"/>
                  </a:cubicBezTo>
                  <a:cubicBezTo>
                    <a:pt x="1552364" y="1239026"/>
                    <a:pt x="1594564" y="1258048"/>
                    <a:pt x="1625191" y="1289845"/>
                  </a:cubicBezTo>
                  <a:cubicBezTo>
                    <a:pt x="1655815" y="1258048"/>
                    <a:pt x="1698015" y="1239026"/>
                    <a:pt x="1744424" y="1239026"/>
                  </a:cubicBezTo>
                  <a:cubicBezTo>
                    <a:pt x="1795987" y="1239026"/>
                    <a:pt x="1842359" y="1262509"/>
                    <a:pt x="1873330" y="1300835"/>
                  </a:cubicBezTo>
                  <a:cubicBezTo>
                    <a:pt x="1892646" y="1260564"/>
                    <a:pt x="1937643" y="1236578"/>
                    <a:pt x="1984961" y="1243910"/>
                  </a:cubicBezTo>
                  <a:lnTo>
                    <a:pt x="1988709" y="1244491"/>
                  </a:lnTo>
                  <a:cubicBezTo>
                    <a:pt x="2047506" y="1253600"/>
                    <a:pt x="2087618" y="1307610"/>
                    <a:pt x="2078307" y="1365125"/>
                  </a:cubicBezTo>
                  <a:lnTo>
                    <a:pt x="1811283" y="3014366"/>
                  </a:lnTo>
                  <a:lnTo>
                    <a:pt x="1891413" y="3014995"/>
                  </a:lnTo>
                  <a:cubicBezTo>
                    <a:pt x="1999980" y="3008834"/>
                    <a:pt x="1961709" y="2996988"/>
                    <a:pt x="1980600" y="2878465"/>
                  </a:cubicBezTo>
                  <a:cubicBezTo>
                    <a:pt x="2028019" y="2709431"/>
                    <a:pt x="2018769" y="2706724"/>
                    <a:pt x="2135459" y="2574654"/>
                  </a:cubicBezTo>
                  <a:cubicBezTo>
                    <a:pt x="2391383" y="2373770"/>
                    <a:pt x="2716427" y="1934058"/>
                    <a:pt x="2716427" y="1488534"/>
                  </a:cubicBezTo>
                  <a:cubicBezTo>
                    <a:pt x="2716427" y="830410"/>
                    <a:pt x="2171481" y="296795"/>
                    <a:pt x="1498923" y="296022"/>
                  </a:cubicBezTo>
                  <a:lnTo>
                    <a:pt x="1498923" y="296319"/>
                  </a:lnTo>
                  <a:lnTo>
                    <a:pt x="1495631" y="296070"/>
                  </a:lnTo>
                  <a:lnTo>
                    <a:pt x="1492336" y="296319"/>
                  </a:lnTo>
                  <a:close/>
                  <a:moveTo>
                    <a:pt x="1492826" y="0"/>
                  </a:moveTo>
                  <a:lnTo>
                    <a:pt x="1495631" y="211"/>
                  </a:lnTo>
                  <a:lnTo>
                    <a:pt x="1498432" y="0"/>
                  </a:lnTo>
                  <a:cubicBezTo>
                    <a:pt x="2322897" y="0"/>
                    <a:pt x="2991257" y="653819"/>
                    <a:pt x="2991257" y="1460348"/>
                  </a:cubicBezTo>
                  <a:cubicBezTo>
                    <a:pt x="2991257" y="2006129"/>
                    <a:pt x="2592903" y="2544781"/>
                    <a:pt x="2279478" y="2790647"/>
                  </a:cubicBezTo>
                  <a:cubicBezTo>
                    <a:pt x="2186103" y="2895884"/>
                    <a:pt x="2227311" y="2951181"/>
                    <a:pt x="2207246" y="3088369"/>
                  </a:cubicBezTo>
                  <a:cubicBezTo>
                    <a:pt x="2155081" y="3194275"/>
                    <a:pt x="2108422" y="3228140"/>
                    <a:pt x="2016213" y="3228140"/>
                  </a:cubicBezTo>
                  <a:lnTo>
                    <a:pt x="1495631" y="3226317"/>
                  </a:lnTo>
                  <a:lnTo>
                    <a:pt x="975044" y="3228140"/>
                  </a:lnTo>
                  <a:cubicBezTo>
                    <a:pt x="882838" y="3228140"/>
                    <a:pt x="836177" y="3194275"/>
                    <a:pt x="784011" y="3088369"/>
                  </a:cubicBezTo>
                  <a:cubicBezTo>
                    <a:pt x="763946" y="2951181"/>
                    <a:pt x="805155" y="2895884"/>
                    <a:pt x="711780" y="2790647"/>
                  </a:cubicBezTo>
                  <a:cubicBezTo>
                    <a:pt x="398354" y="2544781"/>
                    <a:pt x="0" y="2006129"/>
                    <a:pt x="0" y="1460348"/>
                  </a:cubicBezTo>
                  <a:cubicBezTo>
                    <a:pt x="0" y="653819"/>
                    <a:pt x="668362" y="0"/>
                    <a:pt x="1492826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60" name="그룹 7">
            <a:extLst>
              <a:ext uri="{FF2B5EF4-FFF2-40B4-BE49-F238E27FC236}">
                <a16:creationId xmlns:a16="http://schemas.microsoft.com/office/drawing/2014/main" id="{4E346093-BEFC-43B7-AB36-A25CFC7851E6}"/>
              </a:ext>
            </a:extLst>
          </p:cNvPr>
          <p:cNvGrpSpPr/>
          <p:nvPr/>
        </p:nvGrpSpPr>
        <p:grpSpPr>
          <a:xfrm>
            <a:off x="4619663" y="5902808"/>
            <a:ext cx="2880000" cy="684000"/>
            <a:chOff x="5134372" y="3131004"/>
            <a:chExt cx="1431908" cy="315692"/>
          </a:xfrm>
        </p:grpSpPr>
        <p:sp>
          <p:nvSpPr>
            <p:cNvPr id="61" name="직사각형 6">
              <a:extLst>
                <a:ext uri="{FF2B5EF4-FFF2-40B4-BE49-F238E27FC236}">
                  <a16:creationId xmlns:a16="http://schemas.microsoft.com/office/drawing/2014/main" id="{1490248A-A6EF-4B63-B38C-616908864209}"/>
                </a:ext>
              </a:extLst>
            </p:cNvPr>
            <p:cNvSpPr/>
            <p:nvPr/>
          </p:nvSpPr>
          <p:spPr>
            <a:xfrm>
              <a:off x="5208323" y="3177330"/>
              <a:ext cx="1258310" cy="223041"/>
            </a:xfrm>
            <a:custGeom>
              <a:avLst/>
              <a:gdLst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310" h="199384">
                  <a:moveTo>
                    <a:pt x="0" y="0"/>
                  </a:moveTo>
                  <a:lnTo>
                    <a:pt x="1258310" y="0"/>
                  </a:lnTo>
                  <a:cubicBezTo>
                    <a:pt x="1210685" y="75986"/>
                    <a:pt x="1213065" y="130541"/>
                    <a:pt x="1258310" y="199384"/>
                  </a:cubicBezTo>
                  <a:lnTo>
                    <a:pt x="0" y="199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자유형: 도형 32">
              <a:extLst>
                <a:ext uri="{FF2B5EF4-FFF2-40B4-BE49-F238E27FC236}">
                  <a16:creationId xmlns:a16="http://schemas.microsoft.com/office/drawing/2014/main" id="{443C1F9C-BFF2-4AD2-9041-5BEC1952B185}"/>
                </a:ext>
              </a:extLst>
            </p:cNvPr>
            <p:cNvSpPr/>
            <p:nvPr/>
          </p:nvSpPr>
          <p:spPr>
            <a:xfrm>
              <a:off x="5134372" y="3131004"/>
              <a:ext cx="1431908" cy="315692"/>
            </a:xfrm>
            <a:custGeom>
              <a:avLst/>
              <a:gdLst>
                <a:gd name="connsiteX0" fmla="*/ 62289 w 1431908"/>
                <a:gd name="connsiteY0" fmla="*/ 0 h 315692"/>
                <a:gd name="connsiteX1" fmla="*/ 1371331 w 1431908"/>
                <a:gd name="connsiteY1" fmla="*/ 0 h 315692"/>
                <a:gd name="connsiteX2" fmla="*/ 1415376 w 1431908"/>
                <a:gd name="connsiteY2" fmla="*/ 18244 h 315692"/>
                <a:gd name="connsiteX3" fmla="*/ 1431908 w 1431908"/>
                <a:gd name="connsiteY3" fmla="*/ 58155 h 315692"/>
                <a:gd name="connsiteX4" fmla="*/ 100375 w 1431908"/>
                <a:gd name="connsiteY4" fmla="*/ 58155 h 315692"/>
                <a:gd name="connsiteX5" fmla="*/ 73951 w 1431908"/>
                <a:gd name="connsiteY5" fmla="*/ 84579 h 315692"/>
                <a:gd name="connsiteX6" fmla="*/ 73951 w 1431908"/>
                <a:gd name="connsiteY6" fmla="*/ 231114 h 315692"/>
                <a:gd name="connsiteX7" fmla="*/ 100375 w 1431908"/>
                <a:gd name="connsiteY7" fmla="*/ 257538 h 315692"/>
                <a:gd name="connsiteX8" fmla="*/ 1431907 w 1431908"/>
                <a:gd name="connsiteY8" fmla="*/ 257538 h 315692"/>
                <a:gd name="connsiteX9" fmla="*/ 1415376 w 1431908"/>
                <a:gd name="connsiteY9" fmla="*/ 297448 h 315692"/>
                <a:gd name="connsiteX10" fmla="*/ 1371331 w 1431908"/>
                <a:gd name="connsiteY10" fmla="*/ 315692 h 315692"/>
                <a:gd name="connsiteX11" fmla="*/ 62289 w 1431908"/>
                <a:gd name="connsiteY11" fmla="*/ 315692 h 315692"/>
                <a:gd name="connsiteX12" fmla="*/ 0 w 1431908"/>
                <a:gd name="connsiteY12" fmla="*/ 253403 h 315692"/>
                <a:gd name="connsiteX13" fmla="*/ 0 w 1431908"/>
                <a:gd name="connsiteY13" fmla="*/ 62289 h 315692"/>
                <a:gd name="connsiteX14" fmla="*/ 62289 w 1431908"/>
                <a:gd name="connsiteY14" fmla="*/ 0 h 31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1908" h="315692">
                  <a:moveTo>
                    <a:pt x="62289" y="0"/>
                  </a:moveTo>
                  <a:lnTo>
                    <a:pt x="1371331" y="0"/>
                  </a:lnTo>
                  <a:cubicBezTo>
                    <a:pt x="1388532" y="0"/>
                    <a:pt x="1404104" y="6972"/>
                    <a:pt x="1415376" y="18244"/>
                  </a:cubicBezTo>
                  <a:lnTo>
                    <a:pt x="1431908" y="58155"/>
                  </a:lnTo>
                  <a:lnTo>
                    <a:pt x="100375" y="58155"/>
                  </a:lnTo>
                  <a:cubicBezTo>
                    <a:pt x="85781" y="58155"/>
                    <a:pt x="73951" y="69985"/>
                    <a:pt x="73951" y="84579"/>
                  </a:cubicBezTo>
                  <a:lnTo>
                    <a:pt x="73951" y="231114"/>
                  </a:lnTo>
                  <a:cubicBezTo>
                    <a:pt x="73951" y="245708"/>
                    <a:pt x="85781" y="257538"/>
                    <a:pt x="100375" y="257538"/>
                  </a:cubicBezTo>
                  <a:lnTo>
                    <a:pt x="1431907" y="257538"/>
                  </a:lnTo>
                  <a:lnTo>
                    <a:pt x="1415376" y="297448"/>
                  </a:lnTo>
                  <a:cubicBezTo>
                    <a:pt x="1404104" y="308720"/>
                    <a:pt x="1388532" y="315692"/>
                    <a:pt x="1371331" y="315692"/>
                  </a:cubicBezTo>
                  <a:lnTo>
                    <a:pt x="62289" y="315692"/>
                  </a:lnTo>
                  <a:cubicBezTo>
                    <a:pt x="27888" y="315692"/>
                    <a:pt x="0" y="287804"/>
                    <a:pt x="0" y="253403"/>
                  </a:cubicBezTo>
                  <a:lnTo>
                    <a:pt x="0" y="62289"/>
                  </a:lnTo>
                  <a:cubicBezTo>
                    <a:pt x="0" y="27888"/>
                    <a:pt x="27888" y="0"/>
                    <a:pt x="62289" y="0"/>
                  </a:cubicBezTo>
                  <a:close/>
                </a:path>
              </a:pathLst>
            </a:custGeom>
            <a:solidFill>
              <a:srgbClr val="34B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59" name="Freeform 45">
            <a:extLst>
              <a:ext uri="{FF2B5EF4-FFF2-40B4-BE49-F238E27FC236}">
                <a16:creationId xmlns:a16="http://schemas.microsoft.com/office/drawing/2014/main" id="{8E86FA46-718F-4C81-B822-AFC9973DCCEC}"/>
              </a:ext>
            </a:extLst>
          </p:cNvPr>
          <p:cNvSpPr/>
          <p:nvPr/>
        </p:nvSpPr>
        <p:spPr>
          <a:xfrm flipH="1">
            <a:off x="6231907" y="5983237"/>
            <a:ext cx="2530841" cy="295496"/>
          </a:xfrm>
          <a:custGeom>
            <a:avLst/>
            <a:gdLst>
              <a:gd name="connsiteX0" fmla="*/ 927100 w 927100"/>
              <a:gd name="connsiteY0" fmla="*/ 266700 h 266700"/>
              <a:gd name="connsiteX1" fmla="*/ 304800 w 927100"/>
              <a:gd name="connsiteY1" fmla="*/ 266700 h 266700"/>
              <a:gd name="connsiteX2" fmla="*/ 0 w 927100"/>
              <a:gd name="connsiteY2" fmla="*/ 266700 h 266700"/>
              <a:gd name="connsiteX3" fmla="*/ 0 w 927100"/>
              <a:gd name="connsiteY3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100" h="266700">
                <a:moveTo>
                  <a:pt x="927100" y="266700"/>
                </a:moveTo>
                <a:lnTo>
                  <a:pt x="304800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noFill/>
          <a:ln w="31750">
            <a:solidFill>
              <a:srgbClr val="34B2E4"/>
            </a:solidFill>
            <a:headEnd type="oval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6" name="그룹 34">
            <a:extLst>
              <a:ext uri="{FF2B5EF4-FFF2-40B4-BE49-F238E27FC236}">
                <a16:creationId xmlns:a16="http://schemas.microsoft.com/office/drawing/2014/main" id="{80BF4FDB-7AC0-42EE-A4F6-04FA8396262E}"/>
              </a:ext>
            </a:extLst>
          </p:cNvPr>
          <p:cNvGrpSpPr/>
          <p:nvPr/>
        </p:nvGrpSpPr>
        <p:grpSpPr>
          <a:xfrm>
            <a:off x="4656000" y="2943086"/>
            <a:ext cx="2880000" cy="684000"/>
            <a:chOff x="5134372" y="3131004"/>
            <a:chExt cx="1431908" cy="315692"/>
          </a:xfrm>
        </p:grpSpPr>
        <p:sp>
          <p:nvSpPr>
            <p:cNvPr id="27" name="직사각형 6">
              <a:extLst>
                <a:ext uri="{FF2B5EF4-FFF2-40B4-BE49-F238E27FC236}">
                  <a16:creationId xmlns:a16="http://schemas.microsoft.com/office/drawing/2014/main" id="{64B3D0CA-5C44-4566-B961-6260F9BC0652}"/>
                </a:ext>
              </a:extLst>
            </p:cNvPr>
            <p:cNvSpPr/>
            <p:nvPr/>
          </p:nvSpPr>
          <p:spPr>
            <a:xfrm>
              <a:off x="5208323" y="3177330"/>
              <a:ext cx="1258310" cy="223041"/>
            </a:xfrm>
            <a:custGeom>
              <a:avLst/>
              <a:gdLst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310" h="199384">
                  <a:moveTo>
                    <a:pt x="0" y="0"/>
                  </a:moveTo>
                  <a:lnTo>
                    <a:pt x="1258310" y="0"/>
                  </a:lnTo>
                  <a:cubicBezTo>
                    <a:pt x="1210685" y="75986"/>
                    <a:pt x="1213065" y="130541"/>
                    <a:pt x="1258310" y="199384"/>
                  </a:cubicBezTo>
                  <a:lnTo>
                    <a:pt x="0" y="199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" name="자유형: 도형 36">
              <a:extLst>
                <a:ext uri="{FF2B5EF4-FFF2-40B4-BE49-F238E27FC236}">
                  <a16:creationId xmlns:a16="http://schemas.microsoft.com/office/drawing/2014/main" id="{8D62EA0B-85A4-49F6-AB2A-57DA5BA85E2C}"/>
                </a:ext>
              </a:extLst>
            </p:cNvPr>
            <p:cNvSpPr/>
            <p:nvPr/>
          </p:nvSpPr>
          <p:spPr>
            <a:xfrm>
              <a:off x="5134372" y="3131004"/>
              <a:ext cx="1431908" cy="315692"/>
            </a:xfrm>
            <a:custGeom>
              <a:avLst/>
              <a:gdLst>
                <a:gd name="connsiteX0" fmla="*/ 62289 w 1431908"/>
                <a:gd name="connsiteY0" fmla="*/ 0 h 315692"/>
                <a:gd name="connsiteX1" fmla="*/ 1371331 w 1431908"/>
                <a:gd name="connsiteY1" fmla="*/ 0 h 315692"/>
                <a:gd name="connsiteX2" fmla="*/ 1415376 w 1431908"/>
                <a:gd name="connsiteY2" fmla="*/ 18244 h 315692"/>
                <a:gd name="connsiteX3" fmla="*/ 1431908 w 1431908"/>
                <a:gd name="connsiteY3" fmla="*/ 58155 h 315692"/>
                <a:gd name="connsiteX4" fmla="*/ 100375 w 1431908"/>
                <a:gd name="connsiteY4" fmla="*/ 58155 h 315692"/>
                <a:gd name="connsiteX5" fmla="*/ 73951 w 1431908"/>
                <a:gd name="connsiteY5" fmla="*/ 84579 h 315692"/>
                <a:gd name="connsiteX6" fmla="*/ 73951 w 1431908"/>
                <a:gd name="connsiteY6" fmla="*/ 231114 h 315692"/>
                <a:gd name="connsiteX7" fmla="*/ 100375 w 1431908"/>
                <a:gd name="connsiteY7" fmla="*/ 257538 h 315692"/>
                <a:gd name="connsiteX8" fmla="*/ 1431907 w 1431908"/>
                <a:gd name="connsiteY8" fmla="*/ 257538 h 315692"/>
                <a:gd name="connsiteX9" fmla="*/ 1415376 w 1431908"/>
                <a:gd name="connsiteY9" fmla="*/ 297448 h 315692"/>
                <a:gd name="connsiteX10" fmla="*/ 1371331 w 1431908"/>
                <a:gd name="connsiteY10" fmla="*/ 315692 h 315692"/>
                <a:gd name="connsiteX11" fmla="*/ 62289 w 1431908"/>
                <a:gd name="connsiteY11" fmla="*/ 315692 h 315692"/>
                <a:gd name="connsiteX12" fmla="*/ 0 w 1431908"/>
                <a:gd name="connsiteY12" fmla="*/ 253403 h 315692"/>
                <a:gd name="connsiteX13" fmla="*/ 0 w 1431908"/>
                <a:gd name="connsiteY13" fmla="*/ 62289 h 315692"/>
                <a:gd name="connsiteX14" fmla="*/ 62289 w 1431908"/>
                <a:gd name="connsiteY14" fmla="*/ 0 h 31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1908" h="315692">
                  <a:moveTo>
                    <a:pt x="62289" y="0"/>
                  </a:moveTo>
                  <a:lnTo>
                    <a:pt x="1371331" y="0"/>
                  </a:lnTo>
                  <a:cubicBezTo>
                    <a:pt x="1388532" y="0"/>
                    <a:pt x="1404104" y="6972"/>
                    <a:pt x="1415376" y="18244"/>
                  </a:cubicBezTo>
                  <a:lnTo>
                    <a:pt x="1431908" y="58155"/>
                  </a:lnTo>
                  <a:lnTo>
                    <a:pt x="100375" y="58155"/>
                  </a:lnTo>
                  <a:cubicBezTo>
                    <a:pt x="85781" y="58155"/>
                    <a:pt x="73951" y="69985"/>
                    <a:pt x="73951" y="84579"/>
                  </a:cubicBezTo>
                  <a:lnTo>
                    <a:pt x="73951" y="231114"/>
                  </a:lnTo>
                  <a:cubicBezTo>
                    <a:pt x="73951" y="245708"/>
                    <a:pt x="85781" y="257538"/>
                    <a:pt x="100375" y="257538"/>
                  </a:cubicBezTo>
                  <a:lnTo>
                    <a:pt x="1431907" y="257538"/>
                  </a:lnTo>
                  <a:lnTo>
                    <a:pt x="1415376" y="297448"/>
                  </a:lnTo>
                  <a:cubicBezTo>
                    <a:pt x="1404104" y="308720"/>
                    <a:pt x="1388532" y="315692"/>
                    <a:pt x="1371331" y="315692"/>
                  </a:cubicBezTo>
                  <a:lnTo>
                    <a:pt x="62289" y="315692"/>
                  </a:lnTo>
                  <a:cubicBezTo>
                    <a:pt x="27888" y="315692"/>
                    <a:pt x="0" y="287804"/>
                    <a:pt x="0" y="253403"/>
                  </a:cubicBezTo>
                  <a:lnTo>
                    <a:pt x="0" y="62289"/>
                  </a:lnTo>
                  <a:cubicBezTo>
                    <a:pt x="0" y="27888"/>
                    <a:pt x="27888" y="0"/>
                    <a:pt x="62289" y="0"/>
                  </a:cubicBezTo>
                  <a:close/>
                </a:path>
              </a:pathLst>
            </a:custGeom>
            <a:solidFill>
              <a:srgbClr val="FE91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9" name="Freeform 45">
            <a:extLst>
              <a:ext uri="{FF2B5EF4-FFF2-40B4-BE49-F238E27FC236}">
                <a16:creationId xmlns:a16="http://schemas.microsoft.com/office/drawing/2014/main" id="{244A7DA0-6EAE-4EB2-A452-36854E74230E}"/>
              </a:ext>
            </a:extLst>
          </p:cNvPr>
          <p:cNvSpPr/>
          <p:nvPr/>
        </p:nvSpPr>
        <p:spPr>
          <a:xfrm flipH="1">
            <a:off x="6276711" y="3021375"/>
            <a:ext cx="2530841" cy="295496"/>
          </a:xfrm>
          <a:custGeom>
            <a:avLst/>
            <a:gdLst>
              <a:gd name="connsiteX0" fmla="*/ 927100 w 927100"/>
              <a:gd name="connsiteY0" fmla="*/ 266700 h 266700"/>
              <a:gd name="connsiteX1" fmla="*/ 304800 w 927100"/>
              <a:gd name="connsiteY1" fmla="*/ 266700 h 266700"/>
              <a:gd name="connsiteX2" fmla="*/ 0 w 927100"/>
              <a:gd name="connsiteY2" fmla="*/ 266700 h 266700"/>
              <a:gd name="connsiteX3" fmla="*/ 0 w 927100"/>
              <a:gd name="connsiteY3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100" h="266700">
                <a:moveTo>
                  <a:pt x="927100" y="266700"/>
                </a:moveTo>
                <a:lnTo>
                  <a:pt x="304800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noFill/>
          <a:ln w="31750">
            <a:solidFill>
              <a:srgbClr val="FE912A"/>
            </a:solidFill>
            <a:headEnd type="oval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8F26087B-439E-4753-B699-DA272C8E11F5}"/>
              </a:ext>
            </a:extLst>
          </p:cNvPr>
          <p:cNvSpPr txBox="1"/>
          <p:nvPr/>
        </p:nvSpPr>
        <p:spPr>
          <a:xfrm>
            <a:off x="7184309" y="3946477"/>
            <a:ext cx="314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خدمة الإعارة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BC5E8089-F8B0-45FF-BFCE-03367A894A6E}"/>
              </a:ext>
            </a:extLst>
          </p:cNvPr>
          <p:cNvSpPr txBox="1"/>
          <p:nvPr/>
        </p:nvSpPr>
        <p:spPr>
          <a:xfrm>
            <a:off x="547826" y="3122241"/>
            <a:ext cx="36817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خدمة البحث الالكتروني</a:t>
            </a:r>
          </a:p>
          <a:p>
            <a:r>
              <a:rPr lang="ar-SA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</a:p>
          <a:p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27">
            <a:extLst>
              <a:ext uri="{FF2B5EF4-FFF2-40B4-BE49-F238E27FC236}">
                <a16:creationId xmlns:a16="http://schemas.microsoft.com/office/drawing/2014/main" id="{ACF86F9B-F1D0-407F-8DAE-9406D0DCD9A0}"/>
              </a:ext>
            </a:extLst>
          </p:cNvPr>
          <p:cNvSpPr txBox="1"/>
          <p:nvPr/>
        </p:nvSpPr>
        <p:spPr>
          <a:xfrm>
            <a:off x="421313" y="4687595"/>
            <a:ext cx="380829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خدمة قواعد المعلومات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  <a:p>
            <a:endParaRPr lang="ar-SA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27">
            <a:extLst>
              <a:ext uri="{FF2B5EF4-FFF2-40B4-BE49-F238E27FC236}">
                <a16:creationId xmlns:a16="http://schemas.microsoft.com/office/drawing/2014/main" id="{1BA7FD02-F365-402F-B2D2-785AA9796977}"/>
              </a:ext>
            </a:extLst>
          </p:cNvPr>
          <p:cNvSpPr txBox="1"/>
          <p:nvPr/>
        </p:nvSpPr>
        <p:spPr>
          <a:xfrm>
            <a:off x="7149195" y="5450176"/>
            <a:ext cx="3404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خدمة الـمـراجـع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27">
            <a:extLst>
              <a:ext uri="{FF2B5EF4-FFF2-40B4-BE49-F238E27FC236}">
                <a16:creationId xmlns:a16="http://schemas.microsoft.com/office/drawing/2014/main" id="{2E31B3FE-BA0F-41A5-82A5-88B49BF3644D}"/>
              </a:ext>
            </a:extLst>
          </p:cNvPr>
          <p:cNvSpPr txBox="1"/>
          <p:nvPr/>
        </p:nvSpPr>
        <p:spPr>
          <a:xfrm>
            <a:off x="7280155" y="2538933"/>
            <a:ext cx="314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خدمة التصوير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Oval 5">
            <a:extLst>
              <a:ext uri="{FF2B5EF4-FFF2-40B4-BE49-F238E27FC236}">
                <a16:creationId xmlns:a16="http://schemas.microsoft.com/office/drawing/2014/main" id="{2A237819-D946-45C2-A23D-0027D8ACB9D2}"/>
              </a:ext>
            </a:extLst>
          </p:cNvPr>
          <p:cNvSpPr/>
          <p:nvPr/>
        </p:nvSpPr>
        <p:spPr>
          <a:xfrm>
            <a:off x="10761137" y="1874486"/>
            <a:ext cx="3505200" cy="3505200"/>
          </a:xfrm>
          <a:prstGeom prst="ellipse">
            <a:avLst/>
          </a:prstGeom>
          <a:solidFill>
            <a:srgbClr val="932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8">
            <a:extLst>
              <a:ext uri="{FF2B5EF4-FFF2-40B4-BE49-F238E27FC236}">
                <a16:creationId xmlns:a16="http://schemas.microsoft.com/office/drawing/2014/main" id="{4C75162E-604A-4FF5-BBC7-3C7266812564}"/>
              </a:ext>
            </a:extLst>
          </p:cNvPr>
          <p:cNvSpPr/>
          <p:nvPr/>
        </p:nvSpPr>
        <p:spPr>
          <a:xfrm rot="1463765">
            <a:off x="10073961" y="-2534005"/>
            <a:ext cx="3281024" cy="4087584"/>
          </a:xfrm>
          <a:prstGeom prst="ellipse">
            <a:avLst/>
          </a:prstGeom>
          <a:solidFill>
            <a:srgbClr val="2AC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9">
            <a:extLst>
              <a:ext uri="{FF2B5EF4-FFF2-40B4-BE49-F238E27FC236}">
                <a16:creationId xmlns:a16="http://schemas.microsoft.com/office/drawing/2014/main" id="{4F6B0F1E-5348-4B8B-9813-35A5EC1823E1}"/>
              </a:ext>
            </a:extLst>
          </p:cNvPr>
          <p:cNvSpPr/>
          <p:nvPr/>
        </p:nvSpPr>
        <p:spPr>
          <a:xfrm rot="1946930">
            <a:off x="-1047660" y="4912808"/>
            <a:ext cx="3281024" cy="4087584"/>
          </a:xfrm>
          <a:prstGeom prst="ellipse">
            <a:avLst/>
          </a:prstGeom>
          <a:solidFill>
            <a:srgbClr val="FFD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78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23" presetClass="entr" presetSubtype="16" fill="hold" grpId="0" nodeType="after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6" presetClass="emph" presetSubtype="0" accel="25000" decel="75000" fill="hold" grpId="1" nodeType="withEffect">
                                  <p:stCondLst>
                                    <p:cond delay="4800"/>
                                  </p:stCondLst>
                                  <p:childTnLst>
                                    <p:animScale>
                                      <p:cBhvr>
                                        <p:cTn id="85" dur="1200" fill="hold"/>
                                        <p:tgtEl>
                                          <p:spTgt spid="57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6" presetClass="emph" presetSubtype="0" accel="25000" decel="75000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Scale>
                                      <p:cBhvr>
                                        <p:cTn id="91" dur="1200" fill="hold"/>
                                        <p:tgtEl>
                                          <p:spTgt spid="58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6" presetClass="emph" presetSubtype="0" accel="25000" decel="75000" fill="hold" grpId="1" nodeType="withEffect">
                                  <p:stCondLst>
                                    <p:cond delay="5700"/>
                                  </p:stCondLst>
                                  <p:childTnLst>
                                    <p:animScale>
                                      <p:cBhvr>
                                        <p:cTn id="97" dur="1200" fill="hold"/>
                                        <p:tgtEl>
                                          <p:spTgt spid="64"/>
                                        </p:tgtEl>
                                      </p:cBhvr>
                                      <p:by x="1200000" y="1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2" grpId="0" animBg="1"/>
      <p:bldP spid="23" grpId="0" animBg="1"/>
      <p:bldP spid="25" grpId="0" animBg="1"/>
      <p:bldP spid="59" grpId="0" animBg="1"/>
      <p:bldP spid="29" grpId="0" animBg="1"/>
      <p:bldP spid="30" grpId="0"/>
      <p:bldP spid="31" grpId="0"/>
      <p:bldP spid="32" grpId="0"/>
      <p:bldP spid="33" grpId="0"/>
      <p:bldP spid="34" grpId="0"/>
      <p:bldP spid="57" grpId="0" animBg="1"/>
      <p:bldP spid="57" grpId="1" animBg="1"/>
      <p:bldP spid="58" grpId="0" animBg="1"/>
      <p:bldP spid="58" grpId="1" animBg="1"/>
      <p:bldP spid="64" grpId="0" animBg="1"/>
      <p:bldP spid="6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48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 rot="2681323">
            <a:off x="4606229" y="1939229"/>
            <a:ext cx="2979542" cy="2979542"/>
          </a:xfrm>
          <a:prstGeom prst="rect">
            <a:avLst/>
          </a:prstGeom>
          <a:solidFill>
            <a:srgbClr val="025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 rtl="0"/>
            <a:endParaRPr lang="en-US" sz="21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 rot="2681323">
            <a:off x="4606229" y="1939230"/>
            <a:ext cx="2979542" cy="297954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 rtl="0"/>
            <a:endParaRPr lang="en-US" sz="21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 rot="2681323">
            <a:off x="4510478" y="1978887"/>
            <a:ext cx="3171043" cy="31710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 rtl="0"/>
            <a:endParaRPr lang="en-US" sz="21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 rot="2681323">
            <a:off x="5098050" y="2431050"/>
            <a:ext cx="1995898" cy="19958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 rtl="0"/>
            <a:endParaRPr lang="en-US" sz="21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 rot="2681323">
            <a:off x="5098049" y="2431051"/>
            <a:ext cx="1995898" cy="1995898"/>
          </a:xfrm>
          <a:prstGeom prst="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 rtl="0"/>
            <a:endParaRPr lang="en-US" sz="2167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صورة 8" descr="صورة تحتوي على غرفة, ساعة حائط&#10;&#10;تم إنشاء الوصف تلقائياً">
            <a:extLst>
              <a:ext uri="{FF2B5EF4-FFF2-40B4-BE49-F238E27FC236}">
                <a16:creationId xmlns:a16="http://schemas.microsoft.com/office/drawing/2014/main" id="{6C48CA08-2A45-4E8E-8547-AD52AC24B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2714"/>
            <a:ext cx="4058296" cy="53633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43173" y="1577514"/>
            <a:ext cx="9513245" cy="5383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SA" sz="8800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تمنياتنا لكم بالتوفيق </a:t>
            </a:r>
          </a:p>
          <a:p>
            <a:pPr algn="ctr"/>
            <a:endParaRPr lang="ar-SA" sz="8000" dirty="0">
              <a:solidFill>
                <a:schemeClr val="bg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/>
            <a:r>
              <a:rPr lang="ar-SA" sz="7200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عمادة شؤون المكتبات</a:t>
            </a:r>
          </a:p>
          <a:p>
            <a:pPr algn="l" defTabSz="1088473" rtl="0"/>
            <a:endParaRPr lang="en-US" sz="9583" spc="-250" dirty="0">
              <a:solidFill>
                <a:srgbClr val="FF5C5E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578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accel="25000" decel="75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12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000000" y="10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accel="25000" decel="7500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12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000000" y="10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accel="25000" decel="7500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3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accel="25000" decel="75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5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accel="26316" decel="73684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12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650000" y="6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 p14:presetBounceEnd="80952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952">
                                          <p:cBhvr additive="base">
                                            <p:cTn id="37" dur="21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952">
                                          <p:cBhvr additive="base">
                                            <p:cTn id="38" dur="21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nodeType="withEffect" p14:presetBounceEnd="80952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952">
                                          <p:cBhvr additive="base">
                                            <p:cTn id="41" dur="21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952">
                                          <p:cBhvr additive="base">
                                            <p:cTn id="42" dur="21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1" grpId="1" animBg="1"/>
          <p:bldP spid="45" grpId="0" animBg="1"/>
          <p:bldP spid="45" grpId="1" animBg="1"/>
          <p:bldP spid="48" grpId="0" animBg="1"/>
          <p:bldP spid="48" grpId="1" animBg="1"/>
          <p:bldP spid="46" grpId="0" animBg="1"/>
          <p:bldP spid="46" grpId="1" animBg="1"/>
          <p:bldP spid="47" grpId="0" animBg="1"/>
          <p:bldP spid="47" grpId="1" animBg="1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accel="25000" decel="75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12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000000" y="10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accel="25000" decel="7500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12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000000" y="10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accel="25000" decel="7500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3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accel="25000" decel="75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5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accel="26316" decel="73684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12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650000" y="6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21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21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1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1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1" grpId="1" animBg="1"/>
          <p:bldP spid="45" grpId="0" animBg="1"/>
          <p:bldP spid="45" grpId="1" animBg="1"/>
          <p:bldP spid="48" grpId="0" animBg="1"/>
          <p:bldP spid="48" grpId="1" animBg="1"/>
          <p:bldP spid="46" grpId="0" animBg="1"/>
          <p:bldP spid="46" grpId="1" animBg="1"/>
          <p:bldP spid="47" grpId="0" animBg="1"/>
          <p:bldP spid="47" grpId="1" animBg="1"/>
          <p:bldP spid="8" grpId="0"/>
        </p:bldLst>
      </p:timing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4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مثلث متساوي الساقين 52">
            <a:extLst>
              <a:ext uri="{FF2B5EF4-FFF2-40B4-BE49-F238E27FC236}">
                <a16:creationId xmlns:a16="http://schemas.microsoft.com/office/drawing/2014/main" id="{8CB04191-544C-4DCA-A023-27FC3A52C668}"/>
              </a:ext>
            </a:extLst>
          </p:cNvPr>
          <p:cNvSpPr/>
          <p:nvPr/>
        </p:nvSpPr>
        <p:spPr>
          <a:xfrm rot="5400000">
            <a:off x="1363392" y="-525873"/>
            <a:ext cx="4943685" cy="7096891"/>
          </a:xfrm>
          <a:prstGeom prst="triangle">
            <a:avLst>
              <a:gd name="adj" fmla="val 47727"/>
            </a:avLst>
          </a:prstGeom>
          <a:gradFill flip="none" rotWithShape="1">
            <a:gsLst>
              <a:gs pos="0">
                <a:srgbClr val="C6C6C6"/>
              </a:gs>
              <a:gs pos="100000">
                <a:schemeClr val="bg1">
                  <a:lumMod val="95000"/>
                </a:schemeClr>
              </a:gs>
              <a:gs pos="11000">
                <a:srgbClr val="D1D1D1"/>
              </a:gs>
              <a:gs pos="46000">
                <a:srgbClr val="EDEDED"/>
              </a:gs>
              <a:gs pos="39000">
                <a:srgbClr val="ECECEC"/>
              </a:gs>
              <a:gs pos="82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" name="مستطيل 1">
            <a:extLst>
              <a:ext uri="{FF2B5EF4-FFF2-40B4-BE49-F238E27FC236}">
                <a16:creationId xmlns:a16="http://schemas.microsoft.com/office/drawing/2014/main" id="{D528587A-38FD-4E1A-9A63-537F778FE899}"/>
              </a:ext>
            </a:extLst>
          </p:cNvPr>
          <p:cNvSpPr/>
          <p:nvPr/>
        </p:nvSpPr>
        <p:spPr>
          <a:xfrm>
            <a:off x="1293955" y="2328840"/>
            <a:ext cx="263263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اعداد </a:t>
            </a:r>
          </a:p>
        </p:txBody>
      </p:sp>
      <p:grpSp>
        <p:nvGrpSpPr>
          <p:cNvPr id="23" name="مجموعة 22">
            <a:extLst>
              <a:ext uri="{FF2B5EF4-FFF2-40B4-BE49-F238E27FC236}">
                <a16:creationId xmlns:a16="http://schemas.microsoft.com/office/drawing/2014/main" id="{D1520FD5-6D61-4AF7-AEF3-7D94ED7E686D}"/>
              </a:ext>
            </a:extLst>
          </p:cNvPr>
          <p:cNvGrpSpPr/>
          <p:nvPr/>
        </p:nvGrpSpPr>
        <p:grpSpPr>
          <a:xfrm>
            <a:off x="6096000" y="688902"/>
            <a:ext cx="4459517" cy="4480211"/>
            <a:chOff x="6096000" y="1188894"/>
            <a:chExt cx="4459517" cy="448021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" name="دائرة: مجوفة 3">
              <a:extLst>
                <a:ext uri="{FF2B5EF4-FFF2-40B4-BE49-F238E27FC236}">
                  <a16:creationId xmlns:a16="http://schemas.microsoft.com/office/drawing/2014/main" id="{A033A282-D223-4F4E-9CB7-5C730015E61D}"/>
                </a:ext>
              </a:extLst>
            </p:cNvPr>
            <p:cNvSpPr/>
            <p:nvPr/>
          </p:nvSpPr>
          <p:spPr>
            <a:xfrm>
              <a:off x="6096000" y="1188894"/>
              <a:ext cx="4459517" cy="4480211"/>
            </a:xfrm>
            <a:prstGeom prst="donut">
              <a:avLst>
                <a:gd name="adj" fmla="val 25772"/>
              </a:avLst>
            </a:prstGeom>
            <a:solidFill>
              <a:srgbClr val="0543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>
                <a:solidFill>
                  <a:schemeClr val="tx1"/>
                </a:solidFill>
              </a:endParaRPr>
            </a:p>
          </p:txBody>
        </p:sp>
        <p:sp>
          <p:nvSpPr>
            <p:cNvPr id="5" name="شكل بيضاوي 4">
              <a:extLst>
                <a:ext uri="{FF2B5EF4-FFF2-40B4-BE49-F238E27FC236}">
                  <a16:creationId xmlns:a16="http://schemas.microsoft.com/office/drawing/2014/main" id="{B4219EAD-0EC2-498E-8411-196182A35F84}"/>
                </a:ext>
              </a:extLst>
            </p:cNvPr>
            <p:cNvSpPr/>
            <p:nvPr/>
          </p:nvSpPr>
          <p:spPr>
            <a:xfrm>
              <a:off x="7916779" y="1359568"/>
              <a:ext cx="818147" cy="818147"/>
            </a:xfrm>
            <a:prstGeom prst="ellipse">
              <a:avLst/>
            </a:prstGeom>
            <a:solidFill>
              <a:srgbClr val="64D0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6" name="شكل بيضاوي 5">
              <a:extLst>
                <a:ext uri="{FF2B5EF4-FFF2-40B4-BE49-F238E27FC236}">
                  <a16:creationId xmlns:a16="http://schemas.microsoft.com/office/drawing/2014/main" id="{40D22F21-C0C4-449B-9FFE-03E73587052B}"/>
                </a:ext>
              </a:extLst>
            </p:cNvPr>
            <p:cNvSpPr/>
            <p:nvPr/>
          </p:nvSpPr>
          <p:spPr>
            <a:xfrm>
              <a:off x="7916779" y="4704348"/>
              <a:ext cx="818147" cy="81814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7" name="شكل بيضاوي 6">
              <a:extLst>
                <a:ext uri="{FF2B5EF4-FFF2-40B4-BE49-F238E27FC236}">
                  <a16:creationId xmlns:a16="http://schemas.microsoft.com/office/drawing/2014/main" id="{333ECCF6-D52B-4CA7-96E3-F60123367F7B}"/>
                </a:ext>
              </a:extLst>
            </p:cNvPr>
            <p:cNvSpPr/>
            <p:nvPr/>
          </p:nvSpPr>
          <p:spPr>
            <a:xfrm>
              <a:off x="6276473" y="3019925"/>
              <a:ext cx="818147" cy="818147"/>
            </a:xfrm>
            <a:prstGeom prst="ellipse">
              <a:avLst/>
            </a:prstGeom>
            <a:solidFill>
              <a:srgbClr val="FE91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8" name="شكل بيضاوي 7">
              <a:extLst>
                <a:ext uri="{FF2B5EF4-FFF2-40B4-BE49-F238E27FC236}">
                  <a16:creationId xmlns:a16="http://schemas.microsoft.com/office/drawing/2014/main" id="{096210CB-9507-4292-B8D4-22709323D169}"/>
                </a:ext>
              </a:extLst>
            </p:cNvPr>
            <p:cNvSpPr/>
            <p:nvPr/>
          </p:nvSpPr>
          <p:spPr>
            <a:xfrm>
              <a:off x="9533020" y="3019924"/>
              <a:ext cx="818147" cy="818147"/>
            </a:xfrm>
            <a:prstGeom prst="ellipse">
              <a:avLst/>
            </a:prstGeom>
            <a:solidFill>
              <a:srgbClr val="E3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9" name="شكل بيضاوي 8">
              <a:extLst>
                <a:ext uri="{FF2B5EF4-FFF2-40B4-BE49-F238E27FC236}">
                  <a16:creationId xmlns:a16="http://schemas.microsoft.com/office/drawing/2014/main" id="{79DBDB4B-9499-4B6F-8581-C85C9F2CB2EB}"/>
                </a:ext>
              </a:extLst>
            </p:cNvPr>
            <p:cNvSpPr/>
            <p:nvPr/>
          </p:nvSpPr>
          <p:spPr>
            <a:xfrm>
              <a:off x="9073720" y="1872913"/>
              <a:ext cx="818147" cy="818147"/>
            </a:xfrm>
            <a:prstGeom prst="ellipse">
              <a:avLst/>
            </a:prstGeom>
            <a:solidFill>
              <a:srgbClr val="0653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0" name="شكل بيضاوي 9">
              <a:extLst>
                <a:ext uri="{FF2B5EF4-FFF2-40B4-BE49-F238E27FC236}">
                  <a16:creationId xmlns:a16="http://schemas.microsoft.com/office/drawing/2014/main" id="{B8FF53CF-2F77-4545-9C0E-B8C83E2F3915}"/>
                </a:ext>
              </a:extLst>
            </p:cNvPr>
            <p:cNvSpPr/>
            <p:nvPr/>
          </p:nvSpPr>
          <p:spPr>
            <a:xfrm>
              <a:off x="6718491" y="4154903"/>
              <a:ext cx="818147" cy="818147"/>
            </a:xfrm>
            <a:prstGeom prst="ellipse">
              <a:avLst/>
            </a:prstGeom>
            <a:solidFill>
              <a:srgbClr val="64D0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1" name="شكل بيضاوي 10">
              <a:extLst>
                <a:ext uri="{FF2B5EF4-FFF2-40B4-BE49-F238E27FC236}">
                  <a16:creationId xmlns:a16="http://schemas.microsoft.com/office/drawing/2014/main" id="{EFD3A30A-34A2-411E-924D-FCEB3BC13A02}"/>
                </a:ext>
              </a:extLst>
            </p:cNvPr>
            <p:cNvSpPr/>
            <p:nvPr/>
          </p:nvSpPr>
          <p:spPr>
            <a:xfrm>
              <a:off x="6750241" y="1872913"/>
              <a:ext cx="818147" cy="818147"/>
            </a:xfrm>
            <a:prstGeom prst="ellipse">
              <a:avLst/>
            </a:prstGeom>
            <a:solidFill>
              <a:srgbClr val="E3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2" name="شكل بيضاوي 11">
              <a:extLst>
                <a:ext uri="{FF2B5EF4-FFF2-40B4-BE49-F238E27FC236}">
                  <a16:creationId xmlns:a16="http://schemas.microsoft.com/office/drawing/2014/main" id="{73BA702F-1F93-44B2-BE94-F7166C4311D7}"/>
                </a:ext>
              </a:extLst>
            </p:cNvPr>
            <p:cNvSpPr/>
            <p:nvPr/>
          </p:nvSpPr>
          <p:spPr>
            <a:xfrm>
              <a:off x="9072766" y="4166935"/>
              <a:ext cx="818147" cy="818147"/>
            </a:xfrm>
            <a:prstGeom prst="ellipse">
              <a:avLst/>
            </a:prstGeom>
            <a:solidFill>
              <a:srgbClr val="FE91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</p:grpSp>
      <p:grpSp>
        <p:nvGrpSpPr>
          <p:cNvPr id="31" name="مجموعة 30">
            <a:extLst>
              <a:ext uri="{FF2B5EF4-FFF2-40B4-BE49-F238E27FC236}">
                <a16:creationId xmlns:a16="http://schemas.microsoft.com/office/drawing/2014/main" id="{C19F31E4-136D-4A55-9910-B5130453C949}"/>
              </a:ext>
            </a:extLst>
          </p:cNvPr>
          <p:cNvGrpSpPr/>
          <p:nvPr/>
        </p:nvGrpSpPr>
        <p:grpSpPr>
          <a:xfrm>
            <a:off x="7701864" y="5226793"/>
            <a:ext cx="1293456" cy="1492464"/>
            <a:chOff x="7701864" y="5226793"/>
            <a:chExt cx="1293456" cy="1492464"/>
          </a:xfrm>
          <a:solidFill>
            <a:srgbClr val="054368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2" name="مستطيل 21">
              <a:extLst>
                <a:ext uri="{FF2B5EF4-FFF2-40B4-BE49-F238E27FC236}">
                  <a16:creationId xmlns:a16="http://schemas.microsoft.com/office/drawing/2014/main" id="{EB14BA41-8424-467A-8641-D90B6D431E3B}"/>
                </a:ext>
              </a:extLst>
            </p:cNvPr>
            <p:cNvSpPr/>
            <p:nvPr/>
          </p:nvSpPr>
          <p:spPr>
            <a:xfrm>
              <a:off x="8181736" y="5339279"/>
              <a:ext cx="349084" cy="9535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30" name="شكل حر: شكل 29">
              <a:extLst>
                <a:ext uri="{FF2B5EF4-FFF2-40B4-BE49-F238E27FC236}">
                  <a16:creationId xmlns:a16="http://schemas.microsoft.com/office/drawing/2014/main" id="{AFDFEDC0-5CB5-4A29-AC63-09D6C634E28E}"/>
                </a:ext>
              </a:extLst>
            </p:cNvPr>
            <p:cNvSpPr/>
            <p:nvPr/>
          </p:nvSpPr>
          <p:spPr>
            <a:xfrm rot="1146574">
              <a:off x="7701864" y="5232433"/>
              <a:ext cx="276960" cy="1486824"/>
            </a:xfrm>
            <a:custGeom>
              <a:avLst/>
              <a:gdLst>
                <a:gd name="connsiteX0" fmla="*/ 0 w 280842"/>
                <a:gd name="connsiteY0" fmla="*/ 0 h 1248068"/>
                <a:gd name="connsiteX1" fmla="*/ 280842 w 280842"/>
                <a:gd name="connsiteY1" fmla="*/ 0 h 1248068"/>
                <a:gd name="connsiteX2" fmla="*/ 280842 w 280842"/>
                <a:gd name="connsiteY2" fmla="*/ 1150765 h 1248068"/>
                <a:gd name="connsiteX3" fmla="*/ 0 w 280842"/>
                <a:gd name="connsiteY3" fmla="*/ 1248068 h 124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842" h="1248068">
                  <a:moveTo>
                    <a:pt x="0" y="0"/>
                  </a:moveTo>
                  <a:lnTo>
                    <a:pt x="280842" y="0"/>
                  </a:lnTo>
                  <a:lnTo>
                    <a:pt x="280842" y="1150765"/>
                  </a:lnTo>
                  <a:lnTo>
                    <a:pt x="0" y="124806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28" name="شكل حر: شكل 27">
              <a:extLst>
                <a:ext uri="{FF2B5EF4-FFF2-40B4-BE49-F238E27FC236}">
                  <a16:creationId xmlns:a16="http://schemas.microsoft.com/office/drawing/2014/main" id="{E6A3B7C3-4211-4C3A-9F18-909A281246B3}"/>
                </a:ext>
              </a:extLst>
            </p:cNvPr>
            <p:cNvSpPr/>
            <p:nvPr/>
          </p:nvSpPr>
          <p:spPr>
            <a:xfrm rot="20646404">
              <a:off x="8699668" y="5235295"/>
              <a:ext cx="295652" cy="1473367"/>
            </a:xfrm>
            <a:custGeom>
              <a:avLst/>
              <a:gdLst>
                <a:gd name="connsiteX0" fmla="*/ 280842 w 280842"/>
                <a:gd name="connsiteY0" fmla="*/ 0 h 1239862"/>
                <a:gd name="connsiteX1" fmla="*/ 280842 w 280842"/>
                <a:gd name="connsiteY1" fmla="*/ 1239862 h 1239862"/>
                <a:gd name="connsiteX2" fmla="*/ 0 w 280842"/>
                <a:gd name="connsiteY2" fmla="*/ 1164292 h 1239862"/>
                <a:gd name="connsiteX3" fmla="*/ 0 w 280842"/>
                <a:gd name="connsiteY3" fmla="*/ 0 h 123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842" h="1239862">
                  <a:moveTo>
                    <a:pt x="280842" y="0"/>
                  </a:moveTo>
                  <a:lnTo>
                    <a:pt x="280842" y="1239862"/>
                  </a:lnTo>
                  <a:lnTo>
                    <a:pt x="0" y="11642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26" name="مستطيل 25">
              <a:extLst>
                <a:ext uri="{FF2B5EF4-FFF2-40B4-BE49-F238E27FC236}">
                  <a16:creationId xmlns:a16="http://schemas.microsoft.com/office/drawing/2014/main" id="{8A98F393-6E76-4EF9-8E4B-8028FBC03BEF}"/>
                </a:ext>
              </a:extLst>
            </p:cNvPr>
            <p:cNvSpPr/>
            <p:nvPr/>
          </p:nvSpPr>
          <p:spPr>
            <a:xfrm>
              <a:off x="7952874" y="5226793"/>
              <a:ext cx="818147" cy="2018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52" name="مجموعة 51">
            <a:extLst>
              <a:ext uri="{FF2B5EF4-FFF2-40B4-BE49-F238E27FC236}">
                <a16:creationId xmlns:a16="http://schemas.microsoft.com/office/drawing/2014/main" id="{41C7A7B0-98E6-426D-88FE-2D9666868918}"/>
              </a:ext>
            </a:extLst>
          </p:cNvPr>
          <p:cNvGrpSpPr/>
          <p:nvPr/>
        </p:nvGrpSpPr>
        <p:grpSpPr>
          <a:xfrm>
            <a:off x="10045273" y="2755580"/>
            <a:ext cx="2735152" cy="2266923"/>
            <a:chOff x="10583639" y="2929120"/>
            <a:chExt cx="2735152" cy="2266923"/>
          </a:xfrm>
        </p:grpSpPr>
        <p:sp>
          <p:nvSpPr>
            <p:cNvPr id="51" name="شكل حر: شكل 50">
              <a:extLst>
                <a:ext uri="{FF2B5EF4-FFF2-40B4-BE49-F238E27FC236}">
                  <a16:creationId xmlns:a16="http://schemas.microsoft.com/office/drawing/2014/main" id="{EFA351E0-DDBD-4C11-89DC-76E47589EADE}"/>
                </a:ext>
              </a:extLst>
            </p:cNvPr>
            <p:cNvSpPr/>
            <p:nvPr/>
          </p:nvSpPr>
          <p:spPr>
            <a:xfrm>
              <a:off x="10583639" y="3945786"/>
              <a:ext cx="1424805" cy="1250257"/>
            </a:xfrm>
            <a:custGeom>
              <a:avLst/>
              <a:gdLst>
                <a:gd name="connsiteX0" fmla="*/ 794878 w 1424805"/>
                <a:gd name="connsiteY0" fmla="*/ 1242314 h 1250257"/>
                <a:gd name="connsiteX1" fmla="*/ 799304 w 1424805"/>
                <a:gd name="connsiteY1" fmla="*/ 1243802 h 1250257"/>
                <a:gd name="connsiteX2" fmla="*/ 812031 w 1424805"/>
                <a:gd name="connsiteY2" fmla="*/ 1245218 h 1250257"/>
                <a:gd name="connsiteX3" fmla="*/ 740527 w 1424805"/>
                <a:gd name="connsiteY3" fmla="*/ 1223479 h 1250257"/>
                <a:gd name="connsiteX4" fmla="*/ 741951 w 1424805"/>
                <a:gd name="connsiteY4" fmla="*/ 1224285 h 1250257"/>
                <a:gd name="connsiteX5" fmla="*/ 742959 w 1424805"/>
                <a:gd name="connsiteY5" fmla="*/ 1224856 h 1250257"/>
                <a:gd name="connsiteX6" fmla="*/ 751274 w 1424805"/>
                <a:gd name="connsiteY6" fmla="*/ 1227652 h 1250257"/>
                <a:gd name="connsiteX7" fmla="*/ 759056 w 1424805"/>
                <a:gd name="connsiteY7" fmla="*/ 1230269 h 1250257"/>
                <a:gd name="connsiteX8" fmla="*/ 1091550 w 1424805"/>
                <a:gd name="connsiteY8" fmla="*/ 0 h 1250257"/>
                <a:gd name="connsiteX9" fmla="*/ 1103270 w 1424805"/>
                <a:gd name="connsiteY9" fmla="*/ 0 h 1250257"/>
                <a:gd name="connsiteX10" fmla="*/ 1258177 w 1424805"/>
                <a:gd name="connsiteY10" fmla="*/ 0 h 1250257"/>
                <a:gd name="connsiteX11" fmla="*/ 1413084 w 1424805"/>
                <a:gd name="connsiteY11" fmla="*/ 0 h 1250257"/>
                <a:gd name="connsiteX12" fmla="*/ 1424805 w 1424805"/>
                <a:gd name="connsiteY12" fmla="*/ 0 h 1250257"/>
                <a:gd name="connsiteX13" fmla="*/ 1413276 w 1424805"/>
                <a:gd name="connsiteY13" fmla="*/ 251971 h 1250257"/>
                <a:gd name="connsiteX14" fmla="*/ 1409539 w 1424805"/>
                <a:gd name="connsiteY14" fmla="*/ 278491 h 1250257"/>
                <a:gd name="connsiteX15" fmla="*/ 1408489 w 1424805"/>
                <a:gd name="connsiteY15" fmla="*/ 297644 h 1250257"/>
                <a:gd name="connsiteX16" fmla="*/ 1399159 w 1424805"/>
                <a:gd name="connsiteY16" fmla="*/ 352164 h 1250257"/>
                <a:gd name="connsiteX17" fmla="*/ 1380210 w 1424805"/>
                <a:gd name="connsiteY17" fmla="*/ 486657 h 1250257"/>
                <a:gd name="connsiteX18" fmla="*/ 1366891 w 1424805"/>
                <a:gd name="connsiteY18" fmla="*/ 540719 h 1250257"/>
                <a:gd name="connsiteX19" fmla="*/ 1360481 w 1424805"/>
                <a:gd name="connsiteY19" fmla="*/ 578173 h 1250257"/>
                <a:gd name="connsiteX20" fmla="*/ 1334679 w 1424805"/>
                <a:gd name="connsiteY20" fmla="*/ 671466 h 1250257"/>
                <a:gd name="connsiteX21" fmla="*/ 1327888 w 1424805"/>
                <a:gd name="connsiteY21" fmla="*/ 699031 h 1250257"/>
                <a:gd name="connsiteX22" fmla="*/ 1323392 w 1424805"/>
                <a:gd name="connsiteY22" fmla="*/ 712277 h 1250257"/>
                <a:gd name="connsiteX23" fmla="*/ 1320945 w 1424805"/>
                <a:gd name="connsiteY23" fmla="*/ 721126 h 1250257"/>
                <a:gd name="connsiteX24" fmla="*/ 1313552 w 1424805"/>
                <a:gd name="connsiteY24" fmla="*/ 741270 h 1250257"/>
                <a:gd name="connsiteX25" fmla="*/ 1295220 w 1424805"/>
                <a:gd name="connsiteY25" fmla="*/ 795280 h 1250257"/>
                <a:gd name="connsiteX26" fmla="*/ 1281701 w 1424805"/>
                <a:gd name="connsiteY26" fmla="*/ 828052 h 1250257"/>
                <a:gd name="connsiteX27" fmla="*/ 1274095 w 1424805"/>
                <a:gd name="connsiteY27" fmla="*/ 848775 h 1250257"/>
                <a:gd name="connsiteX28" fmla="*/ 1267194 w 1424805"/>
                <a:gd name="connsiteY28" fmla="*/ 863219 h 1250257"/>
                <a:gd name="connsiteX29" fmla="*/ 1258594 w 1424805"/>
                <a:gd name="connsiteY29" fmla="*/ 884065 h 1250257"/>
                <a:gd name="connsiteX30" fmla="*/ 1227127 w 1424805"/>
                <a:gd name="connsiteY30" fmla="*/ 947075 h 1250257"/>
                <a:gd name="connsiteX31" fmla="*/ 1220797 w 1424805"/>
                <a:gd name="connsiteY31" fmla="*/ 960322 h 1250257"/>
                <a:gd name="connsiteX32" fmla="*/ 1219347 w 1424805"/>
                <a:gd name="connsiteY32" fmla="*/ 962654 h 1250257"/>
                <a:gd name="connsiteX33" fmla="*/ 1218295 w 1424805"/>
                <a:gd name="connsiteY33" fmla="*/ 964759 h 1250257"/>
                <a:gd name="connsiteX34" fmla="*/ 1174609 w 1424805"/>
                <a:gd name="connsiteY34" fmla="*/ 1036733 h 1250257"/>
                <a:gd name="connsiteX35" fmla="*/ 1166563 w 1424805"/>
                <a:gd name="connsiteY35" fmla="*/ 1047502 h 1250257"/>
                <a:gd name="connsiteX36" fmla="*/ 1161918 w 1424805"/>
                <a:gd name="connsiteY36" fmla="*/ 1054968 h 1250257"/>
                <a:gd name="connsiteX37" fmla="*/ 1152194 w 1424805"/>
                <a:gd name="connsiteY37" fmla="*/ 1066734 h 1250257"/>
                <a:gd name="connsiteX38" fmla="*/ 1127820 w 1424805"/>
                <a:gd name="connsiteY38" fmla="*/ 1099358 h 1250257"/>
                <a:gd name="connsiteX39" fmla="*/ 1106754 w 1424805"/>
                <a:gd name="connsiteY39" fmla="*/ 1121715 h 1250257"/>
                <a:gd name="connsiteX40" fmla="*/ 1098323 w 1424805"/>
                <a:gd name="connsiteY40" fmla="*/ 1131916 h 1250257"/>
                <a:gd name="connsiteX41" fmla="*/ 1091885 w 1424805"/>
                <a:gd name="connsiteY41" fmla="*/ 1137497 h 1250257"/>
                <a:gd name="connsiteX42" fmla="*/ 1078214 w 1424805"/>
                <a:gd name="connsiteY42" fmla="*/ 1152006 h 1250257"/>
                <a:gd name="connsiteX43" fmla="*/ 1034095 w 1424805"/>
                <a:gd name="connsiteY43" fmla="*/ 1187582 h 1250257"/>
                <a:gd name="connsiteX44" fmla="*/ 1030880 w 1424805"/>
                <a:gd name="connsiteY44" fmla="*/ 1190369 h 1250257"/>
                <a:gd name="connsiteX45" fmla="*/ 1030105 w 1424805"/>
                <a:gd name="connsiteY45" fmla="*/ 1190800 h 1250257"/>
                <a:gd name="connsiteX46" fmla="*/ 1026076 w 1424805"/>
                <a:gd name="connsiteY46" fmla="*/ 1194048 h 1250257"/>
                <a:gd name="connsiteX47" fmla="*/ 971692 w 1424805"/>
                <a:gd name="connsiteY47" fmla="*/ 1224856 h 1250257"/>
                <a:gd name="connsiteX48" fmla="*/ 964511 w 1424805"/>
                <a:gd name="connsiteY48" fmla="*/ 1227271 h 1250257"/>
                <a:gd name="connsiteX49" fmla="*/ 960453 w 1424805"/>
                <a:gd name="connsiteY49" fmla="*/ 1229528 h 1250257"/>
                <a:gd name="connsiteX50" fmla="*/ 948303 w 1424805"/>
                <a:gd name="connsiteY50" fmla="*/ 1232721 h 1250257"/>
                <a:gd name="connsiteX51" fmla="*/ 915347 w 1424805"/>
                <a:gd name="connsiteY51" fmla="*/ 1243802 h 1250257"/>
                <a:gd name="connsiteX52" fmla="*/ 899387 w 1424805"/>
                <a:gd name="connsiteY52" fmla="*/ 1245578 h 1250257"/>
                <a:gd name="connsiteX53" fmla="*/ 887909 w 1424805"/>
                <a:gd name="connsiteY53" fmla="*/ 1248595 h 1250257"/>
                <a:gd name="connsiteX54" fmla="*/ 868076 w 1424805"/>
                <a:gd name="connsiteY54" fmla="*/ 1249061 h 1250257"/>
                <a:gd name="connsiteX55" fmla="*/ 857326 w 1424805"/>
                <a:gd name="connsiteY55" fmla="*/ 1250257 h 1250257"/>
                <a:gd name="connsiteX56" fmla="*/ 854664 w 1424805"/>
                <a:gd name="connsiteY56" fmla="*/ 1249377 h 1250257"/>
                <a:gd name="connsiteX57" fmla="*/ 850328 w 1424805"/>
                <a:gd name="connsiteY57" fmla="*/ 1249479 h 1250257"/>
                <a:gd name="connsiteX58" fmla="*/ 857325 w 1424805"/>
                <a:gd name="connsiteY58" fmla="*/ 1250257 h 1250257"/>
                <a:gd name="connsiteX59" fmla="*/ 524070 w 1424805"/>
                <a:gd name="connsiteY59" fmla="*/ 1250257 h 1250257"/>
                <a:gd name="connsiteX60" fmla="*/ 409703 w 1424805"/>
                <a:gd name="connsiteY60" fmla="*/ 1224856 h 1250257"/>
                <a:gd name="connsiteX61" fmla="*/ 20248 w 1424805"/>
                <a:gd name="connsiteY61" fmla="*/ 575909 h 1250257"/>
                <a:gd name="connsiteX62" fmla="*/ 0 w 1424805"/>
                <a:gd name="connsiteY62" fmla="*/ 474729 h 1250257"/>
                <a:gd name="connsiteX63" fmla="*/ 13245 w 1424805"/>
                <a:gd name="connsiteY63" fmla="*/ 460089 h 1250257"/>
                <a:gd name="connsiteX64" fmla="*/ 253293 w 1424805"/>
                <a:gd name="connsiteY64" fmla="*/ 102940 h 1250257"/>
                <a:gd name="connsiteX65" fmla="*/ 290962 w 1424805"/>
                <a:gd name="connsiteY65" fmla="*/ 24382 h 1250257"/>
                <a:gd name="connsiteX66" fmla="*/ 300456 w 1424805"/>
                <a:gd name="connsiteY66" fmla="*/ 231882 h 1250257"/>
                <a:gd name="connsiteX67" fmla="*/ 308401 w 1424805"/>
                <a:gd name="connsiteY67" fmla="*/ 301833 h 1250257"/>
                <a:gd name="connsiteX68" fmla="*/ 329414 w 1424805"/>
                <a:gd name="connsiteY68" fmla="*/ 450973 h 1250257"/>
                <a:gd name="connsiteX69" fmla="*/ 343739 w 1424805"/>
                <a:gd name="connsiteY69" fmla="*/ 524395 h 1250257"/>
                <a:gd name="connsiteX70" fmla="*/ 376155 w 1424805"/>
                <a:gd name="connsiteY70" fmla="*/ 655975 h 1250257"/>
                <a:gd name="connsiteX71" fmla="*/ 398113 w 1424805"/>
                <a:gd name="connsiteY71" fmla="*/ 732471 h 1250257"/>
                <a:gd name="connsiteX72" fmla="*/ 408135 w 1424805"/>
                <a:gd name="connsiteY72" fmla="*/ 762000 h 1250257"/>
                <a:gd name="connsiteX73" fmla="*/ 459243 w 1424805"/>
                <a:gd name="connsiteY73" fmla="*/ 890446 h 1250257"/>
                <a:gd name="connsiteX74" fmla="*/ 466114 w 1424805"/>
                <a:gd name="connsiteY74" fmla="*/ 904204 h 1250257"/>
                <a:gd name="connsiteX75" fmla="*/ 521815 w 1424805"/>
                <a:gd name="connsiteY75" fmla="*/ 1006704 h 1250257"/>
                <a:gd name="connsiteX76" fmla="*/ 532938 w 1424805"/>
                <a:gd name="connsiteY76" fmla="*/ 1025029 h 1250257"/>
                <a:gd name="connsiteX77" fmla="*/ 599176 w 1424805"/>
                <a:gd name="connsiteY77" fmla="*/ 1112459 h 1250257"/>
                <a:gd name="connsiteX78" fmla="*/ 613768 w 1424805"/>
                <a:gd name="connsiteY78" fmla="*/ 1127947 h 1250257"/>
                <a:gd name="connsiteX79" fmla="*/ 688575 w 1424805"/>
                <a:gd name="connsiteY79" fmla="*/ 1194048 h 1250257"/>
                <a:gd name="connsiteX80" fmla="*/ 702734 w 1424805"/>
                <a:gd name="connsiteY80" fmla="*/ 1202069 h 1250257"/>
                <a:gd name="connsiteX81" fmla="*/ 713744 w 1424805"/>
                <a:gd name="connsiteY81" fmla="*/ 1208306 h 1250257"/>
                <a:gd name="connsiteX82" fmla="*/ 690697 w 1424805"/>
                <a:gd name="connsiteY82" fmla="*/ 1195146 h 1250257"/>
                <a:gd name="connsiteX83" fmla="*/ 690698 w 1424805"/>
                <a:gd name="connsiteY83" fmla="*/ 1195145 h 1250257"/>
                <a:gd name="connsiteX84" fmla="*/ 734461 w 1424805"/>
                <a:gd name="connsiteY84" fmla="*/ 1161186 h 1250257"/>
                <a:gd name="connsiteX85" fmla="*/ 776322 w 1424805"/>
                <a:gd name="connsiteY85" fmla="*/ 1120023 h 1250257"/>
                <a:gd name="connsiteX86" fmla="*/ 853838 w 1424805"/>
                <a:gd name="connsiteY86" fmla="*/ 1017603 h 1250257"/>
                <a:gd name="connsiteX87" fmla="*/ 1091549 w 1424805"/>
                <a:gd name="connsiteY87" fmla="*/ 1 h 1250257"/>
                <a:gd name="connsiteX88" fmla="*/ 1091550 w 1424805"/>
                <a:gd name="connsiteY88" fmla="*/ 1 h 125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424805" h="1250257">
                  <a:moveTo>
                    <a:pt x="794878" y="1242314"/>
                  </a:moveTo>
                  <a:lnTo>
                    <a:pt x="799304" y="1243802"/>
                  </a:lnTo>
                  <a:lnTo>
                    <a:pt x="812031" y="1245218"/>
                  </a:lnTo>
                  <a:close/>
                  <a:moveTo>
                    <a:pt x="740527" y="1223479"/>
                  </a:moveTo>
                  <a:lnTo>
                    <a:pt x="741951" y="1224285"/>
                  </a:lnTo>
                  <a:lnTo>
                    <a:pt x="742959" y="1224856"/>
                  </a:lnTo>
                  <a:lnTo>
                    <a:pt x="751274" y="1227652"/>
                  </a:lnTo>
                  <a:lnTo>
                    <a:pt x="759056" y="1230269"/>
                  </a:lnTo>
                  <a:close/>
                  <a:moveTo>
                    <a:pt x="1091550" y="0"/>
                  </a:moveTo>
                  <a:lnTo>
                    <a:pt x="1103270" y="0"/>
                  </a:lnTo>
                  <a:lnTo>
                    <a:pt x="1258177" y="0"/>
                  </a:lnTo>
                  <a:lnTo>
                    <a:pt x="1413084" y="0"/>
                  </a:lnTo>
                  <a:lnTo>
                    <a:pt x="1424805" y="0"/>
                  </a:lnTo>
                  <a:lnTo>
                    <a:pt x="1413276" y="251971"/>
                  </a:lnTo>
                  <a:lnTo>
                    <a:pt x="1409539" y="278491"/>
                  </a:lnTo>
                  <a:lnTo>
                    <a:pt x="1408489" y="297644"/>
                  </a:lnTo>
                  <a:lnTo>
                    <a:pt x="1399159" y="352164"/>
                  </a:lnTo>
                  <a:lnTo>
                    <a:pt x="1380210" y="486657"/>
                  </a:lnTo>
                  <a:lnTo>
                    <a:pt x="1366891" y="540719"/>
                  </a:lnTo>
                  <a:lnTo>
                    <a:pt x="1360481" y="578173"/>
                  </a:lnTo>
                  <a:lnTo>
                    <a:pt x="1334679" y="671466"/>
                  </a:lnTo>
                  <a:lnTo>
                    <a:pt x="1327888" y="699031"/>
                  </a:lnTo>
                  <a:lnTo>
                    <a:pt x="1323392" y="712277"/>
                  </a:lnTo>
                  <a:lnTo>
                    <a:pt x="1320945" y="721126"/>
                  </a:lnTo>
                  <a:lnTo>
                    <a:pt x="1313552" y="741270"/>
                  </a:lnTo>
                  <a:lnTo>
                    <a:pt x="1295220" y="795280"/>
                  </a:lnTo>
                  <a:lnTo>
                    <a:pt x="1281701" y="828052"/>
                  </a:lnTo>
                  <a:lnTo>
                    <a:pt x="1274095" y="848775"/>
                  </a:lnTo>
                  <a:lnTo>
                    <a:pt x="1267194" y="863219"/>
                  </a:lnTo>
                  <a:lnTo>
                    <a:pt x="1258594" y="884065"/>
                  </a:lnTo>
                  <a:lnTo>
                    <a:pt x="1227127" y="947075"/>
                  </a:lnTo>
                  <a:lnTo>
                    <a:pt x="1220797" y="960322"/>
                  </a:lnTo>
                  <a:lnTo>
                    <a:pt x="1219347" y="962654"/>
                  </a:lnTo>
                  <a:lnTo>
                    <a:pt x="1218295" y="964759"/>
                  </a:lnTo>
                  <a:cubicBezTo>
                    <a:pt x="1204282" y="990239"/>
                    <a:pt x="1189704" y="1014265"/>
                    <a:pt x="1174609" y="1036733"/>
                  </a:cubicBezTo>
                  <a:lnTo>
                    <a:pt x="1166563" y="1047502"/>
                  </a:lnTo>
                  <a:lnTo>
                    <a:pt x="1161918" y="1054968"/>
                  </a:lnTo>
                  <a:lnTo>
                    <a:pt x="1152194" y="1066734"/>
                  </a:lnTo>
                  <a:lnTo>
                    <a:pt x="1127820" y="1099358"/>
                  </a:lnTo>
                  <a:lnTo>
                    <a:pt x="1106754" y="1121715"/>
                  </a:lnTo>
                  <a:lnTo>
                    <a:pt x="1098323" y="1131916"/>
                  </a:lnTo>
                  <a:lnTo>
                    <a:pt x="1091885" y="1137497"/>
                  </a:lnTo>
                  <a:lnTo>
                    <a:pt x="1078214" y="1152006"/>
                  </a:lnTo>
                  <a:lnTo>
                    <a:pt x="1034095" y="1187582"/>
                  </a:lnTo>
                  <a:lnTo>
                    <a:pt x="1030880" y="1190369"/>
                  </a:lnTo>
                  <a:lnTo>
                    <a:pt x="1030105" y="1190800"/>
                  </a:lnTo>
                  <a:lnTo>
                    <a:pt x="1026076" y="1194048"/>
                  </a:lnTo>
                  <a:cubicBezTo>
                    <a:pt x="1008307" y="1206225"/>
                    <a:pt x="990163" y="1216529"/>
                    <a:pt x="971692" y="1224856"/>
                  </a:cubicBezTo>
                  <a:lnTo>
                    <a:pt x="964511" y="1227271"/>
                  </a:lnTo>
                  <a:lnTo>
                    <a:pt x="960453" y="1229528"/>
                  </a:lnTo>
                  <a:lnTo>
                    <a:pt x="948303" y="1232721"/>
                  </a:lnTo>
                  <a:lnTo>
                    <a:pt x="915347" y="1243802"/>
                  </a:lnTo>
                  <a:lnTo>
                    <a:pt x="899387" y="1245578"/>
                  </a:lnTo>
                  <a:lnTo>
                    <a:pt x="887909" y="1248595"/>
                  </a:lnTo>
                  <a:lnTo>
                    <a:pt x="868076" y="1249061"/>
                  </a:lnTo>
                  <a:lnTo>
                    <a:pt x="857326" y="1250257"/>
                  </a:lnTo>
                  <a:lnTo>
                    <a:pt x="854664" y="1249377"/>
                  </a:lnTo>
                  <a:lnTo>
                    <a:pt x="850328" y="1249479"/>
                  </a:lnTo>
                  <a:lnTo>
                    <a:pt x="857325" y="1250257"/>
                  </a:lnTo>
                  <a:lnTo>
                    <a:pt x="524070" y="1250257"/>
                  </a:lnTo>
                  <a:cubicBezTo>
                    <a:pt x="484894" y="1250257"/>
                    <a:pt x="446645" y="1241511"/>
                    <a:pt x="409703" y="1224856"/>
                  </a:cubicBezTo>
                  <a:cubicBezTo>
                    <a:pt x="240003" y="1148350"/>
                    <a:pt x="97894" y="904958"/>
                    <a:pt x="20248" y="575909"/>
                  </a:cubicBezTo>
                  <a:lnTo>
                    <a:pt x="0" y="474729"/>
                  </a:lnTo>
                  <a:lnTo>
                    <a:pt x="13245" y="460089"/>
                  </a:lnTo>
                  <a:cubicBezTo>
                    <a:pt x="104127" y="349454"/>
                    <a:pt x="184641" y="229904"/>
                    <a:pt x="253293" y="102940"/>
                  </a:cubicBezTo>
                  <a:lnTo>
                    <a:pt x="290962" y="24382"/>
                  </a:lnTo>
                  <a:lnTo>
                    <a:pt x="300456" y="231882"/>
                  </a:lnTo>
                  <a:lnTo>
                    <a:pt x="308401" y="301833"/>
                  </a:lnTo>
                  <a:lnTo>
                    <a:pt x="329414" y="450973"/>
                  </a:lnTo>
                  <a:lnTo>
                    <a:pt x="343739" y="524395"/>
                  </a:lnTo>
                  <a:lnTo>
                    <a:pt x="376155" y="655975"/>
                  </a:lnTo>
                  <a:lnTo>
                    <a:pt x="398113" y="732471"/>
                  </a:lnTo>
                  <a:lnTo>
                    <a:pt x="408135" y="762000"/>
                  </a:lnTo>
                  <a:lnTo>
                    <a:pt x="459243" y="890446"/>
                  </a:lnTo>
                  <a:lnTo>
                    <a:pt x="466114" y="904204"/>
                  </a:lnTo>
                  <a:lnTo>
                    <a:pt x="521815" y="1006704"/>
                  </a:lnTo>
                  <a:lnTo>
                    <a:pt x="532938" y="1025029"/>
                  </a:lnTo>
                  <a:lnTo>
                    <a:pt x="599176" y="1112459"/>
                  </a:lnTo>
                  <a:lnTo>
                    <a:pt x="613768" y="1127947"/>
                  </a:lnTo>
                  <a:lnTo>
                    <a:pt x="688575" y="1194048"/>
                  </a:lnTo>
                  <a:lnTo>
                    <a:pt x="702734" y="1202069"/>
                  </a:lnTo>
                  <a:lnTo>
                    <a:pt x="713744" y="1208306"/>
                  </a:lnTo>
                  <a:lnTo>
                    <a:pt x="690697" y="1195146"/>
                  </a:lnTo>
                  <a:lnTo>
                    <a:pt x="690698" y="1195145"/>
                  </a:lnTo>
                  <a:cubicBezTo>
                    <a:pt x="705588" y="1185068"/>
                    <a:pt x="720183" y="1173728"/>
                    <a:pt x="734461" y="1161186"/>
                  </a:cubicBezTo>
                  <a:lnTo>
                    <a:pt x="776322" y="1120023"/>
                  </a:lnTo>
                  <a:lnTo>
                    <a:pt x="853838" y="1017603"/>
                  </a:lnTo>
                  <a:cubicBezTo>
                    <a:pt x="1000080" y="787488"/>
                    <a:pt x="1091549" y="411819"/>
                    <a:pt x="1091549" y="1"/>
                  </a:cubicBezTo>
                  <a:lnTo>
                    <a:pt x="1091550" y="1"/>
                  </a:lnTo>
                  <a:close/>
                </a:path>
              </a:pathLst>
            </a:custGeom>
            <a:solidFill>
              <a:srgbClr val="0543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>
                <a:solidFill>
                  <a:schemeClr val="tx1"/>
                </a:solidFill>
              </a:endParaRPr>
            </a:p>
          </p:txBody>
        </p:sp>
        <p:sp>
          <p:nvSpPr>
            <p:cNvPr id="33" name="سهم: منحني لأسفل 32">
              <a:extLst>
                <a:ext uri="{FF2B5EF4-FFF2-40B4-BE49-F238E27FC236}">
                  <a16:creationId xmlns:a16="http://schemas.microsoft.com/office/drawing/2014/main" id="{D127574C-8E0F-4645-9891-EEE1E17E567D}"/>
                </a:ext>
              </a:extLst>
            </p:cNvPr>
            <p:cNvSpPr/>
            <p:nvPr/>
          </p:nvSpPr>
          <p:spPr>
            <a:xfrm>
              <a:off x="11647443" y="2929120"/>
              <a:ext cx="1671348" cy="1346840"/>
            </a:xfrm>
            <a:prstGeom prst="curvedDownArrow">
              <a:avLst>
                <a:gd name="adj1" fmla="val 25000"/>
                <a:gd name="adj2" fmla="val 26053"/>
                <a:gd name="adj3" fmla="val 0"/>
              </a:avLst>
            </a:prstGeom>
            <a:solidFill>
              <a:srgbClr val="0653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مجموعة 56">
            <a:extLst>
              <a:ext uri="{FF2B5EF4-FFF2-40B4-BE49-F238E27FC236}">
                <a16:creationId xmlns:a16="http://schemas.microsoft.com/office/drawing/2014/main" id="{B055986D-C4AF-48E1-9AA5-FA4C3DD5E0B1}"/>
              </a:ext>
            </a:extLst>
          </p:cNvPr>
          <p:cNvGrpSpPr/>
          <p:nvPr/>
        </p:nvGrpSpPr>
        <p:grpSpPr>
          <a:xfrm>
            <a:off x="5182828" y="1767106"/>
            <a:ext cx="866599" cy="2510935"/>
            <a:chOff x="5234707" y="2161294"/>
            <a:chExt cx="764986" cy="1722564"/>
          </a:xfrm>
        </p:grpSpPr>
        <p:sp>
          <p:nvSpPr>
            <p:cNvPr id="54" name="شبه منحرف 53">
              <a:extLst>
                <a:ext uri="{FF2B5EF4-FFF2-40B4-BE49-F238E27FC236}">
                  <a16:creationId xmlns:a16="http://schemas.microsoft.com/office/drawing/2014/main" id="{D68D31B3-08CF-4E18-A7E8-63248500B334}"/>
                </a:ext>
              </a:extLst>
            </p:cNvPr>
            <p:cNvSpPr/>
            <p:nvPr/>
          </p:nvSpPr>
          <p:spPr>
            <a:xfrm rot="5400000">
              <a:off x="5013103" y="2785656"/>
              <a:ext cx="1499339" cy="473841"/>
            </a:xfrm>
            <a:prstGeom prst="trapezoid">
              <a:avLst>
                <a:gd name="adj" fmla="val 72171"/>
              </a:avLst>
            </a:prstGeom>
            <a:solidFill>
              <a:srgbClr val="0543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5" name="مستطيل 54">
              <a:extLst>
                <a:ext uri="{FF2B5EF4-FFF2-40B4-BE49-F238E27FC236}">
                  <a16:creationId xmlns:a16="http://schemas.microsoft.com/office/drawing/2014/main" id="{28920DEC-73A5-4448-8164-77CD13586647}"/>
                </a:ext>
              </a:extLst>
            </p:cNvPr>
            <p:cNvSpPr/>
            <p:nvPr/>
          </p:nvSpPr>
          <p:spPr>
            <a:xfrm>
              <a:off x="5389067" y="2161294"/>
              <a:ext cx="82738" cy="1722564"/>
            </a:xfrm>
            <a:prstGeom prst="rect">
              <a:avLst/>
            </a:prstGeom>
            <a:solidFill>
              <a:srgbClr val="0543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6" name="شكل بيضاوي 55">
              <a:extLst>
                <a:ext uri="{FF2B5EF4-FFF2-40B4-BE49-F238E27FC236}">
                  <a16:creationId xmlns:a16="http://schemas.microsoft.com/office/drawing/2014/main" id="{95F9AC7F-8AC7-452F-B2A8-B3F05CD5A259}"/>
                </a:ext>
              </a:extLst>
            </p:cNvPr>
            <p:cNvSpPr/>
            <p:nvPr/>
          </p:nvSpPr>
          <p:spPr>
            <a:xfrm>
              <a:off x="5234707" y="2292101"/>
              <a:ext cx="146162" cy="146094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</p:grpSp>
      <p:sp>
        <p:nvSpPr>
          <p:cNvPr id="58" name="مستطيل 57">
            <a:extLst>
              <a:ext uri="{FF2B5EF4-FFF2-40B4-BE49-F238E27FC236}">
                <a16:creationId xmlns:a16="http://schemas.microsoft.com/office/drawing/2014/main" id="{5A8CB83C-BCFE-4620-9D9C-AEB89D6FC0ED}"/>
              </a:ext>
            </a:extLst>
          </p:cNvPr>
          <p:cNvSpPr/>
          <p:nvPr/>
        </p:nvSpPr>
        <p:spPr>
          <a:xfrm>
            <a:off x="-73427" y="2560907"/>
            <a:ext cx="556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5400" b="1" spc="50" dirty="0">
                <a:ln w="0"/>
                <a:solidFill>
                  <a:srgbClr val="64D0DA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أسماء عبدالوهاب  </a:t>
            </a:r>
          </a:p>
        </p:txBody>
      </p:sp>
      <p:sp>
        <p:nvSpPr>
          <p:cNvPr id="59" name="مستطيل 58">
            <a:extLst>
              <a:ext uri="{FF2B5EF4-FFF2-40B4-BE49-F238E27FC236}">
                <a16:creationId xmlns:a16="http://schemas.microsoft.com/office/drawing/2014/main" id="{638D31FB-BCA3-442D-81B1-FAE030862D6A}"/>
              </a:ext>
            </a:extLst>
          </p:cNvPr>
          <p:cNvSpPr/>
          <p:nvPr/>
        </p:nvSpPr>
        <p:spPr>
          <a:xfrm>
            <a:off x="-1826" y="2555930"/>
            <a:ext cx="556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5400" b="1" spc="50" dirty="0">
                <a:ln w="0"/>
                <a:solidFill>
                  <a:srgbClr val="E3485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أمجاد الجهني </a:t>
            </a:r>
          </a:p>
        </p:txBody>
      </p:sp>
      <p:sp>
        <p:nvSpPr>
          <p:cNvPr id="60" name="مستطيل 59">
            <a:extLst>
              <a:ext uri="{FF2B5EF4-FFF2-40B4-BE49-F238E27FC236}">
                <a16:creationId xmlns:a16="http://schemas.microsoft.com/office/drawing/2014/main" id="{D10211D4-8759-4BFC-9E84-78E3AE7F9199}"/>
              </a:ext>
            </a:extLst>
          </p:cNvPr>
          <p:cNvSpPr/>
          <p:nvPr/>
        </p:nvSpPr>
        <p:spPr>
          <a:xfrm>
            <a:off x="149947" y="2467339"/>
            <a:ext cx="556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5400" b="1" spc="50" dirty="0">
                <a:ln w="0"/>
                <a:solidFill>
                  <a:srgbClr val="FE912A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نورة الهلالي </a:t>
            </a:r>
          </a:p>
        </p:txBody>
      </p:sp>
      <p:sp>
        <p:nvSpPr>
          <p:cNvPr id="62" name="مستطيل 61">
            <a:extLst>
              <a:ext uri="{FF2B5EF4-FFF2-40B4-BE49-F238E27FC236}">
                <a16:creationId xmlns:a16="http://schemas.microsoft.com/office/drawing/2014/main" id="{5E098B29-AE37-444E-95BC-8754E957990F}"/>
              </a:ext>
            </a:extLst>
          </p:cNvPr>
          <p:cNvSpPr/>
          <p:nvPr/>
        </p:nvSpPr>
        <p:spPr>
          <a:xfrm>
            <a:off x="-164557" y="2051749"/>
            <a:ext cx="556278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5400" b="1" spc="50" dirty="0">
                <a:ln w="0"/>
                <a:solidFill>
                  <a:srgbClr val="06538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بإشراف </a:t>
            </a:r>
          </a:p>
          <a:p>
            <a:pPr algn="ctr"/>
            <a:r>
              <a:rPr lang="ar-SA" sz="5400" b="1" spc="50" dirty="0" err="1">
                <a:ln w="0"/>
                <a:solidFill>
                  <a:srgbClr val="06538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د.منال</a:t>
            </a:r>
            <a:r>
              <a:rPr lang="ar-SA" sz="5400" b="1" spc="50" dirty="0">
                <a:ln w="0"/>
                <a:solidFill>
                  <a:srgbClr val="06538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عكاشة</a:t>
            </a:r>
          </a:p>
        </p:txBody>
      </p:sp>
      <p:sp>
        <p:nvSpPr>
          <p:cNvPr id="64" name="دائرة: مجوفة 63">
            <a:extLst>
              <a:ext uri="{FF2B5EF4-FFF2-40B4-BE49-F238E27FC236}">
                <a16:creationId xmlns:a16="http://schemas.microsoft.com/office/drawing/2014/main" id="{4628E687-8C96-4333-AB4F-0AE91DC31899}"/>
              </a:ext>
            </a:extLst>
          </p:cNvPr>
          <p:cNvSpPr/>
          <p:nvPr/>
        </p:nvSpPr>
        <p:spPr>
          <a:xfrm>
            <a:off x="7354468" y="1954466"/>
            <a:ext cx="1921704" cy="1944049"/>
          </a:xfrm>
          <a:prstGeom prst="donut">
            <a:avLst>
              <a:gd name="adj" fmla="val 761"/>
            </a:avLst>
          </a:prstGeom>
          <a:noFill/>
          <a:ln w="76200">
            <a:solidFill>
              <a:srgbClr val="0653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184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0"/>
    </mc:Choice>
    <mc:Fallback>
      <p:transition spd="slow" advClick="0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2" fill="hold" grpId="0" nodeType="withEffect">
                                  <p:stCondLst>
                                    <p:cond delay="1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32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ntr" presetSubtype="2" fill="hold" grpId="0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8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2" grpId="0" build="allAtOnce"/>
      <p:bldP spid="2" grpId="1" build="allAtOnce"/>
      <p:bldP spid="58" grpId="0" build="allAtOnce"/>
      <p:bldP spid="58" grpId="1" build="allAtOnce"/>
      <p:bldP spid="59" grpId="0" build="allAtOnce"/>
      <p:bldP spid="59" grpId="1" build="allAtOnce"/>
      <p:bldP spid="60" grpId="0" build="allAtOnce"/>
      <p:bldP spid="60" grpId="1" build="allAtOnce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مستطيل: زوايا مستديرة 18">
            <a:extLst>
              <a:ext uri="{FF2B5EF4-FFF2-40B4-BE49-F238E27FC236}">
                <a16:creationId xmlns:a16="http://schemas.microsoft.com/office/drawing/2014/main" id="{71684531-43F3-439E-9419-C437C3CAF381}"/>
              </a:ext>
            </a:extLst>
          </p:cNvPr>
          <p:cNvSpPr/>
          <p:nvPr/>
        </p:nvSpPr>
        <p:spPr>
          <a:xfrm>
            <a:off x="5704187" y="-5040160"/>
            <a:ext cx="5659020" cy="5640503"/>
          </a:xfrm>
          <a:prstGeom prst="roundRect">
            <a:avLst>
              <a:gd name="adj" fmla="val 495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" name="مستطيل 3">
            <a:extLst>
              <a:ext uri="{FF2B5EF4-FFF2-40B4-BE49-F238E27FC236}">
                <a16:creationId xmlns:a16="http://schemas.microsoft.com/office/drawing/2014/main" id="{D323CBF9-2327-4404-8B24-9F1FC41712B9}"/>
              </a:ext>
            </a:extLst>
          </p:cNvPr>
          <p:cNvSpPr/>
          <p:nvPr/>
        </p:nvSpPr>
        <p:spPr>
          <a:xfrm>
            <a:off x="5294758" y="411374"/>
            <a:ext cx="6832209" cy="253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22" name="رسم 21" descr="إصبع سبابة يشير إلى اليمين بظهر يد">
            <a:extLst>
              <a:ext uri="{FF2B5EF4-FFF2-40B4-BE49-F238E27FC236}">
                <a16:creationId xmlns:a16="http://schemas.microsoft.com/office/drawing/2014/main" id="{7197A365-F3EF-4FBE-B7C4-8C5D10A13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4806863" y="5712483"/>
            <a:ext cx="991602" cy="991602"/>
          </a:xfrm>
          <a:prstGeom prst="rect">
            <a:avLst/>
          </a:prstGeom>
        </p:spPr>
      </p:pic>
      <p:grpSp>
        <p:nvGrpSpPr>
          <p:cNvPr id="34" name="مجموعة 33">
            <a:extLst>
              <a:ext uri="{FF2B5EF4-FFF2-40B4-BE49-F238E27FC236}">
                <a16:creationId xmlns:a16="http://schemas.microsoft.com/office/drawing/2014/main" id="{8946DD77-8C59-421B-A47F-46E0F4FF471C}"/>
              </a:ext>
            </a:extLst>
          </p:cNvPr>
          <p:cNvGrpSpPr/>
          <p:nvPr/>
        </p:nvGrpSpPr>
        <p:grpSpPr>
          <a:xfrm>
            <a:off x="5808229" y="747294"/>
            <a:ext cx="5659020" cy="5343740"/>
            <a:chOff x="3193366" y="713404"/>
            <a:chExt cx="5659020" cy="5343740"/>
          </a:xfrm>
        </p:grpSpPr>
        <p:sp>
          <p:nvSpPr>
            <p:cNvPr id="23" name="مربع نص 22">
              <a:extLst>
                <a:ext uri="{FF2B5EF4-FFF2-40B4-BE49-F238E27FC236}">
                  <a16:creationId xmlns:a16="http://schemas.microsoft.com/office/drawing/2014/main" id="{398CF181-02AE-4020-866E-F70EC02701DF}"/>
                </a:ext>
              </a:extLst>
            </p:cNvPr>
            <p:cNvSpPr txBox="1"/>
            <p:nvPr/>
          </p:nvSpPr>
          <p:spPr>
            <a:xfrm>
              <a:off x="5795892" y="985129"/>
              <a:ext cx="2952453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ar-SA" sz="3600" b="1" dirty="0">
                  <a:latin typeface="Dubai" panose="020B0503030403030204" pitchFamily="34" charset="-78"/>
                  <a:cs typeface="Dubai" panose="020B0503030403030204" pitchFamily="34" charset="-78"/>
                </a:rPr>
                <a:t>خدمة التصوير</a:t>
              </a:r>
            </a:p>
            <a:p>
              <a:r>
                <a:rPr lang="ar-SA" sz="3600" b="1" dirty="0">
                  <a:latin typeface="Dubai" panose="020B0503030403030204" pitchFamily="34" charset="-78"/>
                  <a:cs typeface="Dubai" panose="020B0503030403030204" pitchFamily="34" charset="-78"/>
                </a:rPr>
                <a:t>والطباعة      </a:t>
              </a:r>
              <a:endParaRPr lang="ar-SA" sz="3600" dirty="0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sp>
          <p:nvSpPr>
            <p:cNvPr id="24" name="مربع نص 23">
              <a:extLst>
                <a:ext uri="{FF2B5EF4-FFF2-40B4-BE49-F238E27FC236}">
                  <a16:creationId xmlns:a16="http://schemas.microsoft.com/office/drawing/2014/main" id="{366C0D46-5557-425F-9CB4-D3611E51F452}"/>
                </a:ext>
              </a:extLst>
            </p:cNvPr>
            <p:cNvSpPr txBox="1"/>
            <p:nvPr/>
          </p:nvSpPr>
          <p:spPr>
            <a:xfrm>
              <a:off x="3443653" y="3033938"/>
              <a:ext cx="5304692" cy="126188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ar-SA" sz="2800" b="1" dirty="0">
                  <a:latin typeface="Dubai" panose="020B0503030403030204" pitchFamily="34" charset="-78"/>
                  <a:cs typeface="Dubai" panose="020B0503030403030204" pitchFamily="34" charset="-78"/>
                </a:rPr>
                <a:t>يسمح بتصوير: </a:t>
              </a:r>
            </a:p>
            <a:p>
              <a:pPr marL="182563" indent="-182563">
                <a:buFont typeface="Arial" panose="020B0604020202020204" pitchFamily="34" charset="0"/>
                <a:buChar char="•"/>
              </a:pPr>
              <a:r>
                <a:rPr lang="ar-SA" sz="2400" dirty="0">
                  <a:latin typeface="Dubai" panose="020B0503030403030204" pitchFamily="34" charset="-78"/>
                  <a:cs typeface="Dubai" panose="020B0503030403030204" pitchFamily="34" charset="-78"/>
                </a:rPr>
                <a:t>جميع المواد التي تحمل ختم جامعة أم القرى.</a:t>
              </a:r>
            </a:p>
            <a:p>
              <a:endParaRPr lang="ar-SA" sz="2400" dirty="0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pic>
          <p:nvPicPr>
            <p:cNvPr id="28" name="رسم 27" descr="فاكس">
              <a:extLst>
                <a:ext uri="{FF2B5EF4-FFF2-40B4-BE49-F238E27FC236}">
                  <a16:creationId xmlns:a16="http://schemas.microsoft.com/office/drawing/2014/main" id="{334FEA2A-D72A-4D20-A6A6-ECB570F34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80563" y="713404"/>
              <a:ext cx="1189782" cy="1189782"/>
            </a:xfrm>
            <a:prstGeom prst="rect">
              <a:avLst/>
            </a:prstGeom>
          </p:spPr>
        </p:pic>
        <p:sp>
          <p:nvSpPr>
            <p:cNvPr id="29" name="مربع نص 28">
              <a:extLst>
                <a:ext uri="{FF2B5EF4-FFF2-40B4-BE49-F238E27FC236}">
                  <a16:creationId xmlns:a16="http://schemas.microsoft.com/office/drawing/2014/main" id="{206C0EE6-F713-4E1C-A6BE-4200E55927F4}"/>
                </a:ext>
              </a:extLst>
            </p:cNvPr>
            <p:cNvSpPr txBox="1"/>
            <p:nvPr/>
          </p:nvSpPr>
          <p:spPr>
            <a:xfrm>
              <a:off x="3193366" y="3831717"/>
              <a:ext cx="555497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182563" indent="-182563">
                <a:buFont typeface="Arial" panose="020B0604020202020204" pitchFamily="34" charset="0"/>
                <a:buChar char="•"/>
              </a:pPr>
              <a:r>
                <a:rPr lang="ar-SA" sz="2400" dirty="0">
                  <a:latin typeface="Dubai" panose="020B0503030403030204" pitchFamily="34" charset="-78"/>
                  <a:cs typeface="Dubai" panose="020B0503030403030204" pitchFamily="34" charset="-78"/>
                </a:rPr>
                <a:t>نسبة محددة من مصادر المعلومات وهي 25%</a:t>
              </a:r>
            </a:p>
          </p:txBody>
        </p:sp>
        <p:sp>
          <p:nvSpPr>
            <p:cNvPr id="30" name="مربع نص 29">
              <a:extLst>
                <a:ext uri="{FF2B5EF4-FFF2-40B4-BE49-F238E27FC236}">
                  <a16:creationId xmlns:a16="http://schemas.microsoft.com/office/drawing/2014/main" id="{6DC2E949-CAB5-4E56-B6B5-4E403C8BF5D3}"/>
                </a:ext>
              </a:extLst>
            </p:cNvPr>
            <p:cNvSpPr txBox="1"/>
            <p:nvPr/>
          </p:nvSpPr>
          <p:spPr>
            <a:xfrm>
              <a:off x="3443652" y="4478264"/>
              <a:ext cx="5304692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ar-SA" sz="2400" b="1" dirty="0">
                  <a:latin typeface="Dubai" panose="020B0503030403030204" pitchFamily="34" charset="-78"/>
                  <a:cs typeface="Dubai" panose="020B0503030403030204" pitchFamily="34" charset="-78"/>
                </a:rPr>
                <a:t>لا يسمح بتصوير</a:t>
              </a:r>
              <a:r>
                <a:rPr lang="ar-SA" sz="2400" dirty="0">
                  <a:latin typeface="Dubai" panose="020B0503030403030204" pitchFamily="34" charset="-78"/>
                  <a:cs typeface="Dubai" panose="020B0503030403030204" pitchFamily="34" charset="-78"/>
                </a:rPr>
                <a:t>:</a:t>
              </a:r>
            </a:p>
            <a:p>
              <a:pPr marL="182563" indent="-182563">
                <a:buFont typeface="Arial" panose="020B0604020202020204" pitchFamily="34" charset="0"/>
                <a:buChar char="•"/>
              </a:pPr>
              <a:r>
                <a:rPr lang="ar-SA" sz="2400" dirty="0">
                  <a:latin typeface="Dubai" panose="020B0503030403030204" pitchFamily="34" charset="-78"/>
                  <a:cs typeface="Dubai" panose="020B0503030403030204" pitchFamily="34" charset="-78"/>
                </a:rPr>
                <a:t> المستندات والمطبوعات والأوراق الشخصية.</a:t>
              </a:r>
            </a:p>
            <a:p>
              <a:endParaRPr lang="ar-SA" sz="2400" dirty="0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sp>
          <p:nvSpPr>
            <p:cNvPr id="31" name="مربع نص 30">
              <a:extLst>
                <a:ext uri="{FF2B5EF4-FFF2-40B4-BE49-F238E27FC236}">
                  <a16:creationId xmlns:a16="http://schemas.microsoft.com/office/drawing/2014/main" id="{7E09DF77-164C-4404-BEC2-E74CE027A9C0}"/>
                </a:ext>
              </a:extLst>
            </p:cNvPr>
            <p:cNvSpPr txBox="1"/>
            <p:nvPr/>
          </p:nvSpPr>
          <p:spPr>
            <a:xfrm>
              <a:off x="3443652" y="5226147"/>
              <a:ext cx="5304692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266700" indent="-266700">
                <a:buFont typeface="Arial" panose="020B0604020202020204" pitchFamily="34" charset="0"/>
                <a:buChar char="•"/>
              </a:pPr>
              <a:r>
                <a:rPr lang="ar-SA" sz="2400" dirty="0">
                  <a:latin typeface="Dubai" panose="020B0503030403030204" pitchFamily="34" charset="-78"/>
                  <a:cs typeface="Dubai" panose="020B0503030403030204" pitchFamily="34" charset="-78"/>
                </a:rPr>
                <a:t>تصوير الرسائل العلمية ورقياً.</a:t>
              </a:r>
            </a:p>
            <a:p>
              <a:endParaRPr lang="ar-SA" sz="2400" dirty="0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sp>
          <p:nvSpPr>
            <p:cNvPr id="32" name="مربع نص 31">
              <a:extLst>
                <a:ext uri="{FF2B5EF4-FFF2-40B4-BE49-F238E27FC236}">
                  <a16:creationId xmlns:a16="http://schemas.microsoft.com/office/drawing/2014/main" id="{014B6F01-4961-41A8-9C43-3BF318F2CCBD}"/>
                </a:ext>
              </a:extLst>
            </p:cNvPr>
            <p:cNvSpPr txBox="1"/>
            <p:nvPr/>
          </p:nvSpPr>
          <p:spPr>
            <a:xfrm>
              <a:off x="3193366" y="2197088"/>
              <a:ext cx="5659020" cy="95410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2800" dirty="0">
                  <a:latin typeface="Dubai" panose="020B0503030403030204" pitchFamily="34" charset="-78"/>
                  <a:cs typeface="Dubai" panose="020B0503030403030204" pitchFamily="34" charset="-78"/>
                </a:rPr>
                <a:t>تُقدم المكتبة خدمة التصوير والطباعة ذاتياً </a:t>
              </a:r>
            </a:p>
            <a:p>
              <a:pPr algn="ctr"/>
              <a:r>
                <a:rPr lang="ar-SA" sz="2800" dirty="0">
                  <a:latin typeface="Dubai" panose="020B0503030403030204" pitchFamily="34" charset="-78"/>
                  <a:cs typeface="Dubai" panose="020B0503030403030204" pitchFamily="34" charset="-78"/>
                </a:rPr>
                <a:t>بمبلغ رمزي </a:t>
              </a:r>
            </a:p>
          </p:txBody>
        </p:sp>
      </p:grpSp>
      <p:grpSp>
        <p:nvGrpSpPr>
          <p:cNvPr id="20" name="مجموعة 19">
            <a:extLst>
              <a:ext uri="{FF2B5EF4-FFF2-40B4-BE49-F238E27FC236}">
                <a16:creationId xmlns:a16="http://schemas.microsoft.com/office/drawing/2014/main" id="{485653B7-C815-4054-A45F-3A653425AA9E}"/>
              </a:ext>
            </a:extLst>
          </p:cNvPr>
          <p:cNvGrpSpPr/>
          <p:nvPr/>
        </p:nvGrpSpPr>
        <p:grpSpPr>
          <a:xfrm>
            <a:off x="5294758" y="411374"/>
            <a:ext cx="6832209" cy="1606061"/>
            <a:chOff x="2679894" y="1221545"/>
            <a:chExt cx="6832209" cy="1606061"/>
          </a:xfrm>
        </p:grpSpPr>
        <p:sp>
          <p:nvSpPr>
            <p:cNvPr id="13" name="مستطيل 12">
              <a:extLst>
                <a:ext uri="{FF2B5EF4-FFF2-40B4-BE49-F238E27FC236}">
                  <a16:creationId xmlns:a16="http://schemas.microsoft.com/office/drawing/2014/main" id="{F3C4ADE7-C6A9-407A-9F00-DAF9A547A477}"/>
                </a:ext>
              </a:extLst>
            </p:cNvPr>
            <p:cNvSpPr/>
            <p:nvPr/>
          </p:nvSpPr>
          <p:spPr>
            <a:xfrm>
              <a:off x="2679894" y="1221545"/>
              <a:ext cx="6832209" cy="2532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cxnSp>
          <p:nvCxnSpPr>
            <p:cNvPr id="15" name="رابط مستقيم 14">
              <a:extLst>
                <a:ext uri="{FF2B5EF4-FFF2-40B4-BE49-F238E27FC236}">
                  <a16:creationId xmlns:a16="http://schemas.microsoft.com/office/drawing/2014/main" id="{A18B472D-917E-4C83-A979-C4F9180BEF90}"/>
                </a:ext>
              </a:extLst>
            </p:cNvPr>
            <p:cNvCxnSpPr>
              <a:stCxn id="13" idx="2"/>
            </p:cNvCxnSpPr>
            <p:nvPr/>
          </p:nvCxnSpPr>
          <p:spPr>
            <a:xfrm>
              <a:off x="6095999" y="1474763"/>
              <a:ext cx="1" cy="100115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شكل بيضاوي 15">
              <a:extLst>
                <a:ext uri="{FF2B5EF4-FFF2-40B4-BE49-F238E27FC236}">
                  <a16:creationId xmlns:a16="http://schemas.microsoft.com/office/drawing/2014/main" id="{135E156F-371A-4FF8-BBA1-AE9354A261C2}"/>
                </a:ext>
              </a:extLst>
            </p:cNvPr>
            <p:cNvSpPr/>
            <p:nvPr/>
          </p:nvSpPr>
          <p:spPr>
            <a:xfrm>
              <a:off x="5927229" y="2475914"/>
              <a:ext cx="337542" cy="3516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25" name="مستطيل: زوايا مستديرة 24">
            <a:extLst>
              <a:ext uri="{FF2B5EF4-FFF2-40B4-BE49-F238E27FC236}">
                <a16:creationId xmlns:a16="http://schemas.microsoft.com/office/drawing/2014/main" id="{5ADC104A-57E6-48F9-B334-603909E64B46}"/>
              </a:ext>
            </a:extLst>
          </p:cNvPr>
          <p:cNvSpPr/>
          <p:nvPr/>
        </p:nvSpPr>
        <p:spPr>
          <a:xfrm>
            <a:off x="530556" y="-5040160"/>
            <a:ext cx="3993658" cy="5640503"/>
          </a:xfrm>
          <a:prstGeom prst="roundRect">
            <a:avLst>
              <a:gd name="adj" fmla="val 495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مستطيل 32">
            <a:extLst>
              <a:ext uri="{FF2B5EF4-FFF2-40B4-BE49-F238E27FC236}">
                <a16:creationId xmlns:a16="http://schemas.microsoft.com/office/drawing/2014/main" id="{54E4E694-CB4C-4C78-9D03-2090D95F926A}"/>
              </a:ext>
            </a:extLst>
          </p:cNvPr>
          <p:cNvSpPr/>
          <p:nvPr/>
        </p:nvSpPr>
        <p:spPr>
          <a:xfrm>
            <a:off x="1" y="16042"/>
            <a:ext cx="12416588" cy="42486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مستطيل 25">
            <a:extLst>
              <a:ext uri="{FF2B5EF4-FFF2-40B4-BE49-F238E27FC236}">
                <a16:creationId xmlns:a16="http://schemas.microsoft.com/office/drawing/2014/main" id="{52C44125-681B-4B2E-AB0F-D6A63F13FF8B}"/>
              </a:ext>
            </a:extLst>
          </p:cNvPr>
          <p:cNvSpPr/>
          <p:nvPr/>
        </p:nvSpPr>
        <p:spPr>
          <a:xfrm>
            <a:off x="255209" y="411374"/>
            <a:ext cx="4821596" cy="253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27" name="رسم 26" descr="إصبع سبابة يشير إلى اليمين بظهر يد">
            <a:extLst>
              <a:ext uri="{FF2B5EF4-FFF2-40B4-BE49-F238E27FC236}">
                <a16:creationId xmlns:a16="http://schemas.microsoft.com/office/drawing/2014/main" id="{CF964FD9-6AC0-45C5-94BC-3C394F730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905765" y="7173842"/>
            <a:ext cx="991602" cy="699789"/>
          </a:xfrm>
          <a:prstGeom prst="rect">
            <a:avLst/>
          </a:prstGeom>
        </p:spPr>
      </p:pic>
      <p:grpSp>
        <p:nvGrpSpPr>
          <p:cNvPr id="44" name="مجموعة 43">
            <a:extLst>
              <a:ext uri="{FF2B5EF4-FFF2-40B4-BE49-F238E27FC236}">
                <a16:creationId xmlns:a16="http://schemas.microsoft.com/office/drawing/2014/main" id="{FE554BD7-91D9-4A5F-9775-76D5DBB174D8}"/>
              </a:ext>
            </a:extLst>
          </p:cNvPr>
          <p:cNvGrpSpPr/>
          <p:nvPr/>
        </p:nvGrpSpPr>
        <p:grpSpPr>
          <a:xfrm>
            <a:off x="255209" y="411374"/>
            <a:ext cx="4821596" cy="1606061"/>
            <a:chOff x="2679894" y="1221545"/>
            <a:chExt cx="6832209" cy="1606061"/>
          </a:xfrm>
        </p:grpSpPr>
        <p:sp>
          <p:nvSpPr>
            <p:cNvPr id="45" name="مستطيل 44">
              <a:extLst>
                <a:ext uri="{FF2B5EF4-FFF2-40B4-BE49-F238E27FC236}">
                  <a16:creationId xmlns:a16="http://schemas.microsoft.com/office/drawing/2014/main" id="{5856CD33-4C8E-4CFB-A69C-C7FBF816AA88}"/>
                </a:ext>
              </a:extLst>
            </p:cNvPr>
            <p:cNvSpPr/>
            <p:nvPr/>
          </p:nvSpPr>
          <p:spPr>
            <a:xfrm>
              <a:off x="2679894" y="1221545"/>
              <a:ext cx="6832209" cy="2532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cxnSp>
          <p:nvCxnSpPr>
            <p:cNvPr id="46" name="رابط مستقيم 45">
              <a:extLst>
                <a:ext uri="{FF2B5EF4-FFF2-40B4-BE49-F238E27FC236}">
                  <a16:creationId xmlns:a16="http://schemas.microsoft.com/office/drawing/2014/main" id="{5E244074-8532-43CB-8C0F-B6E7EDD357DF}"/>
                </a:ext>
              </a:extLst>
            </p:cNvPr>
            <p:cNvCxnSpPr>
              <a:stCxn id="45" idx="2"/>
            </p:cNvCxnSpPr>
            <p:nvPr/>
          </p:nvCxnSpPr>
          <p:spPr>
            <a:xfrm>
              <a:off x="6095999" y="1474763"/>
              <a:ext cx="1" cy="100115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شكل بيضاوي 46">
              <a:extLst>
                <a:ext uri="{FF2B5EF4-FFF2-40B4-BE49-F238E27FC236}">
                  <a16:creationId xmlns:a16="http://schemas.microsoft.com/office/drawing/2014/main" id="{87DE38A9-FC08-4D90-9843-C484A16DB401}"/>
                </a:ext>
              </a:extLst>
            </p:cNvPr>
            <p:cNvSpPr/>
            <p:nvPr/>
          </p:nvSpPr>
          <p:spPr>
            <a:xfrm>
              <a:off x="5927229" y="2475914"/>
              <a:ext cx="337542" cy="3516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5" name="مجموعة 4">
            <a:extLst>
              <a:ext uri="{FF2B5EF4-FFF2-40B4-BE49-F238E27FC236}">
                <a16:creationId xmlns:a16="http://schemas.microsoft.com/office/drawing/2014/main" id="{33EE3CB2-06BA-414A-97B5-8086FF73F0DA}"/>
              </a:ext>
            </a:extLst>
          </p:cNvPr>
          <p:cNvGrpSpPr/>
          <p:nvPr/>
        </p:nvGrpSpPr>
        <p:grpSpPr>
          <a:xfrm>
            <a:off x="560967" y="962006"/>
            <a:ext cx="3993659" cy="5384413"/>
            <a:chOff x="560967" y="962006"/>
            <a:chExt cx="3993659" cy="5384413"/>
          </a:xfrm>
        </p:grpSpPr>
        <p:grpSp>
          <p:nvGrpSpPr>
            <p:cNvPr id="35" name="مجموعة 34">
              <a:extLst>
                <a:ext uri="{FF2B5EF4-FFF2-40B4-BE49-F238E27FC236}">
                  <a16:creationId xmlns:a16="http://schemas.microsoft.com/office/drawing/2014/main" id="{6705A299-1661-40BE-8DDD-C22908AA65F8}"/>
                </a:ext>
              </a:extLst>
            </p:cNvPr>
            <p:cNvGrpSpPr/>
            <p:nvPr/>
          </p:nvGrpSpPr>
          <p:grpSpPr>
            <a:xfrm>
              <a:off x="560967" y="1049282"/>
              <a:ext cx="3993659" cy="5297137"/>
              <a:chOff x="3089031" y="1015392"/>
              <a:chExt cx="5659021" cy="5297137"/>
            </a:xfrm>
          </p:grpSpPr>
          <p:sp>
            <p:nvSpPr>
              <p:cNvPr id="36" name="مربع نص 35">
                <a:extLst>
                  <a:ext uri="{FF2B5EF4-FFF2-40B4-BE49-F238E27FC236}">
                    <a16:creationId xmlns:a16="http://schemas.microsoft.com/office/drawing/2014/main" id="{BFDA0C54-344C-4E84-A9A8-BCCDBBC4C0BF}"/>
                  </a:ext>
                </a:extLst>
              </p:cNvPr>
              <p:cNvSpPr txBox="1"/>
              <p:nvPr/>
            </p:nvSpPr>
            <p:spPr>
              <a:xfrm>
                <a:off x="5795599" y="1015392"/>
                <a:ext cx="2952453" cy="120032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ar-SA" sz="3600" b="1" dirty="0">
                    <a:latin typeface="Dubai" panose="020B0503030403030204" pitchFamily="34" charset="-78"/>
                    <a:cs typeface="Dubai" panose="020B0503030403030204" pitchFamily="34" charset="-78"/>
                  </a:rPr>
                  <a:t>خدمة</a:t>
                </a:r>
              </a:p>
              <a:p>
                <a:r>
                  <a:rPr lang="ar-SA" sz="3600" b="1" dirty="0">
                    <a:latin typeface="Dubai" panose="020B0503030403030204" pitchFamily="34" charset="-78"/>
                    <a:cs typeface="Dubai" panose="020B0503030403030204" pitchFamily="34" charset="-78"/>
                  </a:rPr>
                  <a:t>المراجع      </a:t>
                </a:r>
                <a:endParaRPr lang="ar-SA" sz="3600" dirty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</p:txBody>
          </p:sp>
          <p:sp>
            <p:nvSpPr>
              <p:cNvPr id="41" name="مربع نص 40">
                <a:extLst>
                  <a:ext uri="{FF2B5EF4-FFF2-40B4-BE49-F238E27FC236}">
                    <a16:creationId xmlns:a16="http://schemas.microsoft.com/office/drawing/2014/main" id="{B1D2E69B-B75C-4BF1-9973-C017BC1ACD66}"/>
                  </a:ext>
                </a:extLst>
              </p:cNvPr>
              <p:cNvSpPr txBox="1"/>
              <p:nvPr/>
            </p:nvSpPr>
            <p:spPr>
              <a:xfrm>
                <a:off x="3089031" y="4373537"/>
                <a:ext cx="5659021" cy="193899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66700" indent="-266700">
                  <a:buFont typeface="Arial" panose="020B0604020202020204" pitchFamily="34" charset="0"/>
                  <a:buChar char="•"/>
                </a:pPr>
                <a:r>
                  <a:rPr lang="ar-SA" sz="2400" dirty="0">
                    <a:latin typeface="Dubai" panose="020B0503030403030204" pitchFamily="34" charset="-78"/>
                    <a:cs typeface="Dubai" panose="020B0503030403030204" pitchFamily="34" charset="-78"/>
                  </a:rPr>
                  <a:t>مرتبة حسب تصنيف ديوي العشري</a:t>
                </a:r>
              </a:p>
              <a:p>
                <a:pPr marL="266700" indent="-266700">
                  <a:buFont typeface="Arial" panose="020B0604020202020204" pitchFamily="34" charset="0"/>
                  <a:buChar char="•"/>
                </a:pPr>
                <a:r>
                  <a:rPr lang="ar-SA" sz="2400" dirty="0">
                    <a:latin typeface="Dubai" panose="020B0503030403030204" pitchFamily="34" charset="-78"/>
                    <a:cs typeface="Dubai" panose="020B0503030403030204" pitchFamily="34" charset="-78"/>
                  </a:rPr>
                  <a:t>مميزة باللون الأخضر</a:t>
                </a:r>
              </a:p>
              <a:p>
                <a:pPr marL="266700" indent="-266700">
                  <a:buFont typeface="Arial" panose="020B0604020202020204" pitchFamily="34" charset="0"/>
                  <a:buChar char="•"/>
                </a:pPr>
                <a:r>
                  <a:rPr lang="ar-SA" sz="2400" dirty="0">
                    <a:latin typeface="Dubai" panose="020B0503030403030204" pitchFamily="34" charset="-78"/>
                    <a:cs typeface="Dubai" panose="020B0503030403030204" pitchFamily="34" charset="-78"/>
                  </a:rPr>
                  <a:t>متاحة للاطلاع الداخلي فقط</a:t>
                </a:r>
              </a:p>
              <a:p>
                <a:endParaRPr lang="ar-SA" sz="2400" dirty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</p:txBody>
          </p:sp>
          <p:sp>
            <p:nvSpPr>
              <p:cNvPr id="42" name="مربع نص 41">
                <a:extLst>
                  <a:ext uri="{FF2B5EF4-FFF2-40B4-BE49-F238E27FC236}">
                    <a16:creationId xmlns:a16="http://schemas.microsoft.com/office/drawing/2014/main" id="{83B08CBA-1C0E-4AAD-B131-91567EE57693}"/>
                  </a:ext>
                </a:extLst>
              </p:cNvPr>
              <p:cNvSpPr txBox="1"/>
              <p:nvPr/>
            </p:nvSpPr>
            <p:spPr>
              <a:xfrm>
                <a:off x="3089032" y="2908387"/>
                <a:ext cx="5659020" cy="138499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ar-SA" sz="2800" dirty="0">
                    <a:latin typeface="Dubai" panose="020B0503030403030204" pitchFamily="34" charset="-78"/>
                    <a:cs typeface="Dubai" panose="020B0503030403030204" pitchFamily="34" charset="-78"/>
                  </a:rPr>
                  <a:t>تُوفر المكتبة مجموعة كبيرة من المراجع العربية والأجنبية في جميع المجالات</a:t>
                </a:r>
              </a:p>
            </p:txBody>
          </p:sp>
        </p:grpSp>
        <p:pic>
          <p:nvPicPr>
            <p:cNvPr id="3" name="رسم 2" descr="كتب">
              <a:extLst>
                <a:ext uri="{FF2B5EF4-FFF2-40B4-BE49-F238E27FC236}">
                  <a16:creationId xmlns:a16="http://schemas.microsoft.com/office/drawing/2014/main" id="{5F812E17-AEE5-4AC0-B391-CDBD2994A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1208" y="962006"/>
              <a:ext cx="1268972" cy="1268972"/>
            </a:xfrm>
            <a:prstGeom prst="rect">
              <a:avLst/>
            </a:prstGeom>
          </p:spPr>
        </p:pic>
      </p:grpSp>
      <p:sp>
        <p:nvSpPr>
          <p:cNvPr id="49" name="Oval 5">
            <a:extLst>
              <a:ext uri="{FF2B5EF4-FFF2-40B4-BE49-F238E27FC236}">
                <a16:creationId xmlns:a16="http://schemas.microsoft.com/office/drawing/2014/main" id="{13154F54-4F76-4941-A8E5-A0E90C8E405D}"/>
              </a:ext>
            </a:extLst>
          </p:cNvPr>
          <p:cNvSpPr/>
          <p:nvPr/>
        </p:nvSpPr>
        <p:spPr>
          <a:xfrm>
            <a:off x="10761137" y="1874486"/>
            <a:ext cx="3505200" cy="3505200"/>
          </a:xfrm>
          <a:prstGeom prst="ellipse">
            <a:avLst/>
          </a:prstGeom>
          <a:solidFill>
            <a:srgbClr val="932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9D056158-B1A5-4BD4-8DB9-1551736C050C}"/>
              </a:ext>
            </a:extLst>
          </p:cNvPr>
          <p:cNvSpPr/>
          <p:nvPr/>
        </p:nvSpPr>
        <p:spPr>
          <a:xfrm rot="1463765">
            <a:off x="10073961" y="-2534005"/>
            <a:ext cx="3281024" cy="4087584"/>
          </a:xfrm>
          <a:prstGeom prst="ellipse">
            <a:avLst/>
          </a:prstGeom>
          <a:solidFill>
            <a:srgbClr val="2AC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9">
            <a:extLst>
              <a:ext uri="{FF2B5EF4-FFF2-40B4-BE49-F238E27FC236}">
                <a16:creationId xmlns:a16="http://schemas.microsoft.com/office/drawing/2014/main" id="{1EDCD1F1-3BC0-4432-B1F3-3D470FCCACA2}"/>
              </a:ext>
            </a:extLst>
          </p:cNvPr>
          <p:cNvSpPr/>
          <p:nvPr/>
        </p:nvSpPr>
        <p:spPr>
          <a:xfrm rot="1946930">
            <a:off x="-1047660" y="4912808"/>
            <a:ext cx="3281024" cy="4087584"/>
          </a:xfrm>
          <a:prstGeom prst="ellipse">
            <a:avLst/>
          </a:prstGeom>
          <a:solidFill>
            <a:srgbClr val="FFD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25407DBC-2643-46A8-A6A1-57E00E13616C}"/>
              </a:ext>
            </a:extLst>
          </p:cNvPr>
          <p:cNvSpPr txBox="1"/>
          <p:nvPr/>
        </p:nvSpPr>
        <p:spPr>
          <a:xfrm>
            <a:off x="2966162" y="2717783"/>
            <a:ext cx="61847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SA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rPr>
              <a:t>سياسة الإعارة</a:t>
            </a:r>
          </a:p>
        </p:txBody>
      </p:sp>
    </p:spTree>
    <p:extLst>
      <p:ext uri="{BB962C8B-B14F-4D97-AF65-F5344CB8AC3E}">
        <p14:creationId xmlns:p14="http://schemas.microsoft.com/office/powerpoint/2010/main" val="785788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59 0.00139 L -0.01159 0.00162 C -0.01628 -0.00185 -0.02123 -0.0037 -0.02565 -0.00787 C -0.03268 -0.01435 -0.03893 -0.02338 -0.04597 -0.03032 C -0.06029 -0.04444 -0.05912 -0.04467 -0.07774 -0.05532 C -0.08021 -0.05671 -0.08281 -0.05671 -0.08542 -0.0574 C -0.1362 -0.10509 -0.08138 -0.05231 -0.1375 -0.1118 C -0.15 -0.125 -0.16276 -0.13773 -0.17565 -0.15023 C -0.18477 -0.15903 -0.19453 -0.16574 -0.20365 -0.175 C -0.21289 -0.18449 -0.22136 -0.19606 -0.23034 -0.20671 L -0.25313 -0.23379 C -0.26042 -0.24259 -0.26732 -0.25254 -0.27474 -0.26088 C -0.30248 -0.29236 -0.30091 -0.2912 -0.32813 -0.31967 C -0.35287 -0.3456 -0.34401 -0.33865 -0.35873 -0.34907 C -0.37396 -0.37615 -0.35742 -0.34953 -0.37904 -0.37384 C -0.38307 -0.37847 -0.38659 -0.38472 -0.3905 -0.38981 C -0.39414 -0.39444 -0.39818 -0.39838 -0.40195 -0.40324 C -0.40794 -0.41134 -0.41354 -0.42037 -0.41966 -0.42824 C -0.42422 -0.43379 -0.42917 -0.43842 -0.43373 -0.44398 C -0.43646 -0.44745 -0.43867 -0.45185 -0.44128 -0.45532 C -0.44284 -0.45717 -0.44492 -0.45764 -0.44636 -0.45972 C -0.44961 -0.46458 -0.45222 -0.4706 -0.45534 -0.47569 C -0.47643 -0.50879 -0.45938 -0.48194 -0.47813 -0.50278 C -0.48516 -0.51041 -0.4918 -0.51944 -0.49857 -0.52754 C -0.49974 -0.52916 -0.50091 -0.53148 -0.50235 -0.53217 C -0.50873 -0.53495 -0.50573 -0.53333 -0.5112 -0.53657 C -0.51732 -0.54375 -0.51354 -0.54028 -0.52266 -0.5456 L -0.52266 -0.54537 C -0.52474 -0.54791 -0.52695 -0.55023 -0.52904 -0.55254 C -0.53034 -0.55393 -0.53203 -0.55463 -0.53281 -0.55694 C -0.53347 -0.55903 -0.53281 -0.56157 -0.53281 -0.56365 L -0.53281 -0.56342 " pathEditMode="relative" rAng="0" ptsTypes="AAAAAAAAAAAAAAAAAAAAAAAAAAAAAA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81" y="-28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53281 -0.56342 L -0.54063 0.2185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390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-3.33333E-6 L -3.125E-6 0.8280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38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7 1.11111E-6 L 2.08333E-7 0.8284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86 -0.19282 L -0.03086 -0.19259 C -0.03554 -0.19606 -0.04049 -0.19792 -0.04492 -0.20208 C -0.05195 -0.20856 -0.0582 -0.21759 -0.06523 -0.22454 C -0.07955 -0.23866 -0.07838 -0.23889 -0.097 -0.24954 C -0.09948 -0.25093 -0.10208 -0.25093 -0.10468 -0.25162 C -0.15546 -0.2993 -0.10065 -0.24653 -0.15677 -0.30602 C -0.16927 -0.31921 -0.18203 -0.33194 -0.19492 -0.34444 C -0.20403 -0.35324 -0.2138 -0.35995 -0.22291 -0.36921 C -0.23216 -0.3787 -0.24062 -0.39028 -0.24961 -0.40093 L -0.27239 -0.42801 C -0.27968 -0.4368 -0.28658 -0.44676 -0.29401 -0.45509 C -0.32174 -0.48657 -0.32018 -0.48542 -0.34739 -0.51389 C -0.37213 -0.53981 -0.36328 -0.53287 -0.37799 -0.54329 C -0.39323 -0.57037 -0.37669 -0.54375 -0.3983 -0.56805 C -0.40234 -0.57268 -0.40586 -0.57893 -0.40976 -0.58403 C -0.41341 -0.58866 -0.41744 -0.59259 -0.42122 -0.59745 C -0.42721 -0.60555 -0.43281 -0.61458 -0.43893 -0.62245 C -0.44349 -0.62801 -0.44843 -0.63264 -0.45299 -0.63819 C -0.45573 -0.64167 -0.45794 -0.64606 -0.46054 -0.64954 C -0.46211 -0.65139 -0.46419 -0.65185 -0.46562 -0.65393 C -0.46888 -0.6588 -0.47148 -0.66481 -0.47461 -0.66991 C -0.4957 -0.70301 -0.47864 -0.67616 -0.49739 -0.69699 C -0.50442 -0.70463 -0.51106 -0.71366 -0.51783 -0.72176 C -0.51901 -0.72338 -0.52018 -0.72569 -0.52161 -0.72639 C -0.52799 -0.72917 -0.525 -0.72755 -0.53046 -0.73079 C -0.53658 -0.73796 -0.53281 -0.73449 -0.54192 -0.73981 L -0.54192 -0.73958 C -0.54401 -0.74213 -0.54622 -0.74444 -0.5483 -0.74676 C -0.54961 -0.74815 -0.5513 -0.74884 -0.55208 -0.75116 C -0.55273 -0.75324 -0.55208 -0.75579 -0.55208 -0.75787 L -0.55208 -0.75764 " pathEditMode="relative" rAng="0" ptsTypes="AAAAAAAAAAAAAAAAAAAAAAAAAAAAAAAA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81" y="-2824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55208 -0.75764 L -0.54062 0.21852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4789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7 -3.33333E-6 L 2.08333E-7 0.8280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38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1.11111E-6 L -1.66667E-6 0.8284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ccel="25000" decel="75000" fill="hold" grpId="1" nodeType="withEffect">
                                  <p:stCondLst>
                                    <p:cond delay="10500"/>
                                  </p:stCondLst>
                                  <p:childTnLst>
                                    <p:animScale>
                                      <p:cBhvr>
                                        <p:cTn id="34" dur="1200" fill="hold"/>
                                        <p:tgtEl>
                                          <p:spTgt spid="49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10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ccel="25000" decel="75000" fill="hold" grpId="1" nodeType="withEffect">
                                  <p:stCondLst>
                                    <p:cond delay="10750"/>
                                  </p:stCondLst>
                                  <p:childTnLst>
                                    <p:animScale>
                                      <p:cBhvr>
                                        <p:cTn id="40" dur="1200" fill="hold"/>
                                        <p:tgtEl>
                                          <p:spTgt spid="50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ccel="25000" decel="75000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animScale>
                                      <p:cBhvr>
                                        <p:cTn id="46" dur="1200" fill="hold"/>
                                        <p:tgtEl>
                                          <p:spTgt spid="51"/>
                                        </p:tgtEl>
                                      </p:cBhvr>
                                      <p:by x="1200000" y="1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6200"/>
                            </p:stCondLst>
                            <p:childTnLst>
                              <p:par>
                                <p:cTn id="48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3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مجموعة 65">
            <a:extLst>
              <a:ext uri="{FF2B5EF4-FFF2-40B4-BE49-F238E27FC236}">
                <a16:creationId xmlns:a16="http://schemas.microsoft.com/office/drawing/2014/main" id="{CF81F857-A4CE-486F-A4A5-3F6E310196CC}"/>
              </a:ext>
            </a:extLst>
          </p:cNvPr>
          <p:cNvGrpSpPr/>
          <p:nvPr/>
        </p:nvGrpSpPr>
        <p:grpSpPr>
          <a:xfrm>
            <a:off x="829437" y="1492643"/>
            <a:ext cx="5220558" cy="5054281"/>
            <a:chOff x="829437" y="1492643"/>
            <a:chExt cx="5220558" cy="5054281"/>
          </a:xfrm>
        </p:grpSpPr>
        <p:sp>
          <p:nvSpPr>
            <p:cNvPr id="3" name="شكل حر: شكل 2">
              <a:extLst>
                <a:ext uri="{FF2B5EF4-FFF2-40B4-BE49-F238E27FC236}">
                  <a16:creationId xmlns:a16="http://schemas.microsoft.com/office/drawing/2014/main" id="{3C89DD37-7FE2-4EE8-B9D0-7D2E8F22A55C}"/>
                </a:ext>
              </a:extLst>
            </p:cNvPr>
            <p:cNvSpPr/>
            <p:nvPr/>
          </p:nvSpPr>
          <p:spPr>
            <a:xfrm>
              <a:off x="1846866" y="1496011"/>
              <a:ext cx="2234780" cy="2551170"/>
            </a:xfrm>
            <a:custGeom>
              <a:avLst/>
              <a:gdLst>
                <a:gd name="connsiteX0" fmla="*/ 1592571 w 2234780"/>
                <a:gd name="connsiteY0" fmla="*/ 0 h 2551170"/>
                <a:gd name="connsiteX1" fmla="*/ 2118577 w 2234780"/>
                <a:gd name="connsiteY1" fmla="*/ 51308 h 2551170"/>
                <a:gd name="connsiteX2" fmla="*/ 2234780 w 2234780"/>
                <a:gd name="connsiteY2" fmla="*/ 80219 h 2551170"/>
                <a:gd name="connsiteX3" fmla="*/ 1627205 w 2234780"/>
                <a:gd name="connsiteY3" fmla="*/ 2551170 h 2551170"/>
                <a:gd name="connsiteX4" fmla="*/ 0 w 2234780"/>
                <a:gd name="connsiteY4" fmla="*/ 527756 h 2551170"/>
                <a:gd name="connsiteX5" fmla="*/ 133295 w 2234780"/>
                <a:gd name="connsiteY5" fmla="*/ 431308 h 2551170"/>
                <a:gd name="connsiteX6" fmla="*/ 1592571 w 2234780"/>
                <a:gd name="connsiteY6" fmla="*/ 0 h 255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4780" h="2551170">
                  <a:moveTo>
                    <a:pt x="1592571" y="0"/>
                  </a:moveTo>
                  <a:cubicBezTo>
                    <a:pt x="1772754" y="0"/>
                    <a:pt x="1948672" y="17667"/>
                    <a:pt x="2118577" y="51308"/>
                  </a:cubicBezTo>
                  <a:lnTo>
                    <a:pt x="2234780" y="80219"/>
                  </a:lnTo>
                  <a:lnTo>
                    <a:pt x="1627205" y="2551170"/>
                  </a:lnTo>
                  <a:lnTo>
                    <a:pt x="0" y="527756"/>
                  </a:lnTo>
                  <a:lnTo>
                    <a:pt x="133295" y="431308"/>
                  </a:lnTo>
                  <a:cubicBezTo>
                    <a:pt x="549854" y="159003"/>
                    <a:pt x="1052022" y="0"/>
                    <a:pt x="159257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50000"/>
                  </a:schemeClr>
                </a:gs>
                <a:gs pos="21000">
                  <a:schemeClr val="tx1">
                    <a:lumMod val="50000"/>
                    <a:lumOff val="50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62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" name="شكل حر: شكل 3">
              <a:extLst>
                <a:ext uri="{FF2B5EF4-FFF2-40B4-BE49-F238E27FC236}">
                  <a16:creationId xmlns:a16="http://schemas.microsoft.com/office/drawing/2014/main" id="{31FC6343-5CC3-4F7C-A9C1-93EB2A549359}"/>
                </a:ext>
              </a:extLst>
            </p:cNvPr>
            <p:cNvSpPr/>
            <p:nvPr/>
          </p:nvSpPr>
          <p:spPr>
            <a:xfrm>
              <a:off x="3519658" y="1587268"/>
              <a:ext cx="2327289" cy="2465992"/>
            </a:xfrm>
            <a:custGeom>
              <a:avLst/>
              <a:gdLst>
                <a:gd name="connsiteX0" fmla="*/ 606355 w 2327289"/>
                <a:gd name="connsiteY0" fmla="*/ 0 h 2465992"/>
                <a:gd name="connsiteX1" fmla="*/ 695914 w 2327289"/>
                <a:gd name="connsiteY1" fmla="*/ 22282 h 2465992"/>
                <a:gd name="connsiteX2" fmla="*/ 2324673 w 2327289"/>
                <a:gd name="connsiteY2" fmla="*/ 1451177 h 2465992"/>
                <a:gd name="connsiteX3" fmla="*/ 2327289 w 2327289"/>
                <a:gd name="connsiteY3" fmla="*/ 1458093 h 2465992"/>
                <a:gd name="connsiteX4" fmla="*/ 0 w 2327289"/>
                <a:gd name="connsiteY4" fmla="*/ 2465992 h 2465992"/>
                <a:gd name="connsiteX5" fmla="*/ 606355 w 2327289"/>
                <a:gd name="connsiteY5" fmla="*/ 0 h 2465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27289" h="2465992">
                  <a:moveTo>
                    <a:pt x="606355" y="0"/>
                  </a:moveTo>
                  <a:lnTo>
                    <a:pt x="695914" y="22282"/>
                  </a:lnTo>
                  <a:cubicBezTo>
                    <a:pt x="1431456" y="243649"/>
                    <a:pt x="2027509" y="771359"/>
                    <a:pt x="2324673" y="1451177"/>
                  </a:cubicBezTo>
                  <a:lnTo>
                    <a:pt x="2327289" y="1458093"/>
                  </a:lnTo>
                  <a:lnTo>
                    <a:pt x="0" y="2465992"/>
                  </a:lnTo>
                  <a:lnTo>
                    <a:pt x="606355" y="0"/>
                  </a:lnTo>
                  <a:close/>
                </a:path>
              </a:pathLst>
            </a:custGeom>
            <a:gradFill>
              <a:gsLst>
                <a:gs pos="0">
                  <a:srgbClr val="00FFCC"/>
                </a:gs>
                <a:gs pos="41000">
                  <a:srgbClr val="00D5B3"/>
                </a:gs>
                <a:gs pos="99000">
                  <a:srgbClr val="008281"/>
                </a:gs>
                <a:gs pos="73000">
                  <a:srgbClr val="00AE9B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شكل حر: شكل 4">
              <a:extLst>
                <a:ext uri="{FF2B5EF4-FFF2-40B4-BE49-F238E27FC236}">
                  <a16:creationId xmlns:a16="http://schemas.microsoft.com/office/drawing/2014/main" id="{CBD9B6A2-654D-4E7E-8930-0F3103A99EAA}"/>
                </a:ext>
              </a:extLst>
            </p:cNvPr>
            <p:cNvSpPr/>
            <p:nvPr/>
          </p:nvSpPr>
          <p:spPr>
            <a:xfrm>
              <a:off x="829437" y="2050604"/>
              <a:ext cx="2626936" cy="2071375"/>
            </a:xfrm>
            <a:custGeom>
              <a:avLst/>
              <a:gdLst>
                <a:gd name="connsiteX0" fmla="*/ 980340 w 2626936"/>
                <a:gd name="connsiteY0" fmla="*/ 0 h 2071375"/>
                <a:gd name="connsiteX1" fmla="*/ 2626936 w 2626936"/>
                <a:gd name="connsiteY1" fmla="*/ 2047526 h 2071375"/>
                <a:gd name="connsiteX2" fmla="*/ 2598203 w 2626936"/>
                <a:gd name="connsiteY2" fmla="*/ 2058723 h 2071375"/>
                <a:gd name="connsiteX3" fmla="*/ 2599834 w 2626936"/>
                <a:gd name="connsiteY3" fmla="*/ 2062909 h 2071375"/>
                <a:gd name="connsiteX4" fmla="*/ 2585507 w 2626936"/>
                <a:gd name="connsiteY4" fmla="*/ 2050722 h 2071375"/>
                <a:gd name="connsiteX5" fmla="*/ 2567939 w 2626936"/>
                <a:gd name="connsiteY5" fmla="*/ 2071375 h 2071375"/>
                <a:gd name="connsiteX6" fmla="*/ 2567939 w 2626936"/>
                <a:gd name="connsiteY6" fmla="*/ 2027863 h 2071375"/>
                <a:gd name="connsiteX7" fmla="*/ 2975 w 2626936"/>
                <a:gd name="connsiteY7" fmla="*/ 2027863 h 2071375"/>
                <a:gd name="connsiteX8" fmla="*/ 0 w 2626936"/>
                <a:gd name="connsiteY8" fmla="*/ 1970864 h 2071375"/>
                <a:gd name="connsiteX9" fmla="*/ 949798 w 2626936"/>
                <a:gd name="connsiteY9" fmla="*/ 22099 h 2071375"/>
                <a:gd name="connsiteX10" fmla="*/ 980340 w 2626936"/>
                <a:gd name="connsiteY10" fmla="*/ 0 h 207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26936" h="2071375">
                  <a:moveTo>
                    <a:pt x="980340" y="0"/>
                  </a:moveTo>
                  <a:lnTo>
                    <a:pt x="2626936" y="2047526"/>
                  </a:lnTo>
                  <a:lnTo>
                    <a:pt x="2598203" y="2058723"/>
                  </a:lnTo>
                  <a:lnTo>
                    <a:pt x="2599834" y="2062909"/>
                  </a:lnTo>
                  <a:lnTo>
                    <a:pt x="2585507" y="2050722"/>
                  </a:lnTo>
                  <a:lnTo>
                    <a:pt x="2567939" y="2071375"/>
                  </a:lnTo>
                  <a:lnTo>
                    <a:pt x="2567939" y="2027863"/>
                  </a:lnTo>
                  <a:lnTo>
                    <a:pt x="2975" y="2027863"/>
                  </a:lnTo>
                  <a:lnTo>
                    <a:pt x="0" y="1970864"/>
                  </a:lnTo>
                  <a:cubicBezTo>
                    <a:pt x="0" y="1186305"/>
                    <a:pt x="369733" y="485305"/>
                    <a:pt x="949798" y="22099"/>
                  </a:cubicBezTo>
                  <a:lnTo>
                    <a:pt x="98034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50000"/>
                  </a:schemeClr>
                </a:gs>
                <a:gs pos="20000">
                  <a:schemeClr val="tx1">
                    <a:lumMod val="50000"/>
                    <a:lumOff val="50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60000">
                  <a:schemeClr val="tx1">
                    <a:lumMod val="65000"/>
                    <a:lumOff val="35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شكل حر: شكل 5">
              <a:extLst>
                <a:ext uri="{FF2B5EF4-FFF2-40B4-BE49-F238E27FC236}">
                  <a16:creationId xmlns:a16="http://schemas.microsoft.com/office/drawing/2014/main" id="{510AA7AE-7ABD-46CC-AC77-69F3CB655784}"/>
                </a:ext>
              </a:extLst>
            </p:cNvPr>
            <p:cNvSpPr/>
            <p:nvPr/>
          </p:nvSpPr>
          <p:spPr>
            <a:xfrm>
              <a:off x="3538191" y="3088170"/>
              <a:ext cx="2511247" cy="1861236"/>
            </a:xfrm>
            <a:custGeom>
              <a:avLst/>
              <a:gdLst>
                <a:gd name="connsiteX0" fmla="*/ 2324949 w 2511247"/>
                <a:gd name="connsiteY0" fmla="*/ 0 h 1861236"/>
                <a:gd name="connsiteX1" fmla="*/ 2393907 w 2511247"/>
                <a:gd name="connsiteY1" fmla="*/ 182304 h 1861236"/>
                <a:gd name="connsiteX2" fmla="*/ 2511247 w 2511247"/>
                <a:gd name="connsiteY2" fmla="*/ 933297 h 1861236"/>
                <a:gd name="connsiteX3" fmla="*/ 2393907 w 2511247"/>
                <a:gd name="connsiteY3" fmla="*/ 1684290 h 1861236"/>
                <a:gd name="connsiteX4" fmla="*/ 2326976 w 2511247"/>
                <a:gd name="connsiteY4" fmla="*/ 1861236 h 1861236"/>
                <a:gd name="connsiteX5" fmla="*/ 0 w 2511247"/>
                <a:gd name="connsiteY5" fmla="*/ 1006885 h 1861236"/>
                <a:gd name="connsiteX6" fmla="*/ 2324949 w 2511247"/>
                <a:gd name="connsiteY6" fmla="*/ 0 h 186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1247" h="1861236">
                  <a:moveTo>
                    <a:pt x="2324949" y="0"/>
                  </a:moveTo>
                  <a:lnTo>
                    <a:pt x="2393907" y="182304"/>
                  </a:lnTo>
                  <a:cubicBezTo>
                    <a:pt x="2470166" y="419542"/>
                    <a:pt x="2511247" y="671778"/>
                    <a:pt x="2511247" y="933297"/>
                  </a:cubicBezTo>
                  <a:cubicBezTo>
                    <a:pt x="2511247" y="1194817"/>
                    <a:pt x="2470166" y="1447052"/>
                    <a:pt x="2393907" y="1684290"/>
                  </a:cubicBezTo>
                  <a:lnTo>
                    <a:pt x="2326976" y="1861236"/>
                  </a:lnTo>
                  <a:lnTo>
                    <a:pt x="0" y="1006885"/>
                  </a:lnTo>
                  <a:lnTo>
                    <a:pt x="2324949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7" name="شكل حر: شكل 6">
              <a:extLst>
                <a:ext uri="{FF2B5EF4-FFF2-40B4-BE49-F238E27FC236}">
                  <a16:creationId xmlns:a16="http://schemas.microsoft.com/office/drawing/2014/main" id="{FE11CF00-DB3B-4B18-B163-F5F9B9433E86}"/>
                </a:ext>
              </a:extLst>
            </p:cNvPr>
            <p:cNvSpPr/>
            <p:nvPr/>
          </p:nvSpPr>
          <p:spPr>
            <a:xfrm>
              <a:off x="3482100" y="4123165"/>
              <a:ext cx="2366890" cy="2258313"/>
            </a:xfrm>
            <a:custGeom>
              <a:avLst/>
              <a:gdLst>
                <a:gd name="connsiteX0" fmla="*/ 0 w 2366890"/>
                <a:gd name="connsiteY0" fmla="*/ 0 h 2258313"/>
                <a:gd name="connsiteX1" fmla="*/ 2366890 w 2366890"/>
                <a:gd name="connsiteY1" fmla="*/ 869006 h 2258313"/>
                <a:gd name="connsiteX2" fmla="*/ 2362230 w 2366890"/>
                <a:gd name="connsiteY2" fmla="*/ 881325 h 2258313"/>
                <a:gd name="connsiteX3" fmla="*/ 973267 w 2366890"/>
                <a:gd name="connsiteY3" fmla="*/ 2225296 h 2258313"/>
                <a:gd name="connsiteX4" fmla="*/ 880040 w 2366890"/>
                <a:gd name="connsiteY4" fmla="*/ 2258313 h 2258313"/>
                <a:gd name="connsiteX5" fmla="*/ 0 w 2366890"/>
                <a:gd name="connsiteY5" fmla="*/ 0 h 225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6890" h="2258313">
                  <a:moveTo>
                    <a:pt x="0" y="0"/>
                  </a:moveTo>
                  <a:lnTo>
                    <a:pt x="2366890" y="869006"/>
                  </a:lnTo>
                  <a:lnTo>
                    <a:pt x="2362230" y="881325"/>
                  </a:lnTo>
                  <a:cubicBezTo>
                    <a:pt x="2098084" y="1485608"/>
                    <a:pt x="1597779" y="1969706"/>
                    <a:pt x="973267" y="2225296"/>
                  </a:cubicBezTo>
                  <a:lnTo>
                    <a:pt x="880040" y="225831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50000"/>
                  </a:schemeClr>
                </a:gs>
                <a:gs pos="24000">
                  <a:schemeClr val="tx1">
                    <a:lumMod val="50000"/>
                    <a:lumOff val="50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61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8" name="شكل حر: شكل 7">
              <a:extLst>
                <a:ext uri="{FF2B5EF4-FFF2-40B4-BE49-F238E27FC236}">
                  <a16:creationId xmlns:a16="http://schemas.microsoft.com/office/drawing/2014/main" id="{222F2FD1-18D1-4E0B-924B-A8C0347DE811}"/>
                </a:ext>
              </a:extLst>
            </p:cNvPr>
            <p:cNvSpPr/>
            <p:nvPr/>
          </p:nvSpPr>
          <p:spPr>
            <a:xfrm>
              <a:off x="834799" y="4124185"/>
              <a:ext cx="2560701" cy="1866632"/>
            </a:xfrm>
            <a:custGeom>
              <a:avLst/>
              <a:gdLst>
                <a:gd name="connsiteX0" fmla="*/ 0 w 2560701"/>
                <a:gd name="connsiteY0" fmla="*/ 0 h 1866632"/>
                <a:gd name="connsiteX1" fmla="*/ 2560701 w 2560701"/>
                <a:gd name="connsiteY1" fmla="*/ 0 h 1866632"/>
                <a:gd name="connsiteX2" fmla="*/ 972886 w 2560701"/>
                <a:gd name="connsiteY2" fmla="*/ 1866632 h 1866632"/>
                <a:gd name="connsiteX3" fmla="*/ 944437 w 2560701"/>
                <a:gd name="connsiteY3" fmla="*/ 1846047 h 1866632"/>
                <a:gd name="connsiteX4" fmla="*/ 8114 w 2560701"/>
                <a:gd name="connsiteY4" fmla="*/ 155495 h 1866632"/>
                <a:gd name="connsiteX5" fmla="*/ 0 w 2560701"/>
                <a:gd name="connsiteY5" fmla="*/ 0 h 186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0701" h="1866632">
                  <a:moveTo>
                    <a:pt x="0" y="0"/>
                  </a:moveTo>
                  <a:lnTo>
                    <a:pt x="2560701" y="0"/>
                  </a:lnTo>
                  <a:lnTo>
                    <a:pt x="972886" y="1866632"/>
                  </a:lnTo>
                  <a:lnTo>
                    <a:pt x="944437" y="1846047"/>
                  </a:lnTo>
                  <a:cubicBezTo>
                    <a:pt x="428823" y="1434308"/>
                    <a:pt x="79399" y="834683"/>
                    <a:pt x="8114" y="155495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50000"/>
                  </a:schemeClr>
                </a:gs>
                <a:gs pos="19000">
                  <a:schemeClr val="tx1">
                    <a:lumMod val="50000"/>
                    <a:lumOff val="50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62000">
                  <a:schemeClr val="tx1">
                    <a:lumMod val="65000"/>
                    <a:lumOff val="35000"/>
                  </a:schemeClr>
                </a:gs>
              </a:gsLst>
              <a:lin ang="9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شكل حر: شكل 8">
              <a:extLst>
                <a:ext uri="{FF2B5EF4-FFF2-40B4-BE49-F238E27FC236}">
                  <a16:creationId xmlns:a16="http://schemas.microsoft.com/office/drawing/2014/main" id="{ECAEFB2F-1D23-4DBF-A881-6E82CC602DEE}"/>
                </a:ext>
              </a:extLst>
            </p:cNvPr>
            <p:cNvSpPr/>
            <p:nvPr/>
          </p:nvSpPr>
          <p:spPr>
            <a:xfrm>
              <a:off x="1844840" y="4141997"/>
              <a:ext cx="2474183" cy="2404927"/>
            </a:xfrm>
            <a:custGeom>
              <a:avLst/>
              <a:gdLst>
                <a:gd name="connsiteX0" fmla="*/ 1595532 w 2474183"/>
                <a:gd name="connsiteY0" fmla="*/ 0 h 2404927"/>
                <a:gd name="connsiteX1" fmla="*/ 2474183 w 2474183"/>
                <a:gd name="connsiteY1" fmla="*/ 2254751 h 2404927"/>
                <a:gd name="connsiteX2" fmla="*/ 2370732 w 2474183"/>
                <a:gd name="connsiteY2" fmla="*/ 2291388 h 2404927"/>
                <a:gd name="connsiteX3" fmla="*/ 1594598 w 2474183"/>
                <a:gd name="connsiteY3" fmla="*/ 2404927 h 2404927"/>
                <a:gd name="connsiteX4" fmla="*/ 135322 w 2474183"/>
                <a:gd name="connsiteY4" fmla="*/ 1973619 h 2404927"/>
                <a:gd name="connsiteX5" fmla="*/ 0 w 2474183"/>
                <a:gd name="connsiteY5" fmla="*/ 1875705 h 2404927"/>
                <a:gd name="connsiteX6" fmla="*/ 1595532 w 2474183"/>
                <a:gd name="connsiteY6" fmla="*/ 0 h 240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4183" h="2404927">
                  <a:moveTo>
                    <a:pt x="1595532" y="0"/>
                  </a:moveTo>
                  <a:lnTo>
                    <a:pt x="2474183" y="2254751"/>
                  </a:lnTo>
                  <a:lnTo>
                    <a:pt x="2370732" y="2291388"/>
                  </a:lnTo>
                  <a:cubicBezTo>
                    <a:pt x="2125552" y="2365177"/>
                    <a:pt x="1864872" y="2404927"/>
                    <a:pt x="1594598" y="2404927"/>
                  </a:cubicBezTo>
                  <a:cubicBezTo>
                    <a:pt x="1054049" y="2404927"/>
                    <a:pt x="551881" y="2245925"/>
                    <a:pt x="135322" y="1973619"/>
                  </a:cubicBezTo>
                  <a:lnTo>
                    <a:pt x="0" y="1875705"/>
                  </a:lnTo>
                  <a:lnTo>
                    <a:pt x="1595532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50000"/>
                  </a:schemeClr>
                </a:gs>
                <a:gs pos="29000">
                  <a:schemeClr val="tx1">
                    <a:lumMod val="50000"/>
                    <a:lumOff val="50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64000">
                  <a:schemeClr val="tx1">
                    <a:lumMod val="65000"/>
                    <a:lumOff val="3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6" name="دائرة: مجوفة 35">
              <a:extLst>
                <a:ext uri="{FF2B5EF4-FFF2-40B4-BE49-F238E27FC236}">
                  <a16:creationId xmlns:a16="http://schemas.microsoft.com/office/drawing/2014/main" id="{9C830E92-E50E-4939-A924-2AFDAB4BCC58}"/>
                </a:ext>
              </a:extLst>
            </p:cNvPr>
            <p:cNvSpPr/>
            <p:nvPr/>
          </p:nvSpPr>
          <p:spPr>
            <a:xfrm>
              <a:off x="829437" y="1492643"/>
              <a:ext cx="5220558" cy="5052289"/>
            </a:xfrm>
            <a:prstGeom prst="donut">
              <a:avLst>
                <a:gd name="adj" fmla="val 1974"/>
              </a:avLst>
            </a:prstGeom>
            <a:solidFill>
              <a:schemeClr val="tx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رسم 15" descr="أستاذ جامعي">
            <a:extLst>
              <a:ext uri="{FF2B5EF4-FFF2-40B4-BE49-F238E27FC236}">
                <a16:creationId xmlns:a16="http://schemas.microsoft.com/office/drawing/2014/main" id="{1268F40C-9DB7-4F85-8528-D1F5C7029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4077" y="2848011"/>
            <a:ext cx="914400" cy="914400"/>
          </a:xfrm>
          <a:prstGeom prst="rect">
            <a:avLst/>
          </a:prstGeom>
        </p:spPr>
      </p:pic>
      <p:pic>
        <p:nvPicPr>
          <p:cNvPr id="17" name="رسم 16" descr="عامل مكتب">
            <a:extLst>
              <a:ext uri="{FF2B5EF4-FFF2-40B4-BE49-F238E27FC236}">
                <a16:creationId xmlns:a16="http://schemas.microsoft.com/office/drawing/2014/main" id="{38D6C718-ECB6-4A6C-9D1F-2D4F08D1A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4515" y="4729373"/>
            <a:ext cx="914400" cy="914400"/>
          </a:xfrm>
          <a:prstGeom prst="rect">
            <a:avLst/>
          </a:prstGeom>
        </p:spPr>
      </p:pic>
      <p:pic>
        <p:nvPicPr>
          <p:cNvPr id="18" name="رسم 17" descr="مُحاضِر">
            <a:extLst>
              <a:ext uri="{FF2B5EF4-FFF2-40B4-BE49-F238E27FC236}">
                <a16:creationId xmlns:a16="http://schemas.microsoft.com/office/drawing/2014/main" id="{10327002-A7CE-4A1F-B1EE-0C7F31F21A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9204" y="2314396"/>
            <a:ext cx="914400" cy="914400"/>
          </a:xfrm>
          <a:prstGeom prst="rect">
            <a:avLst/>
          </a:prstGeom>
        </p:spPr>
      </p:pic>
      <p:pic>
        <p:nvPicPr>
          <p:cNvPr id="19" name="رسم 18" descr="معلم">
            <a:extLst>
              <a:ext uri="{FF2B5EF4-FFF2-40B4-BE49-F238E27FC236}">
                <a16:creationId xmlns:a16="http://schemas.microsoft.com/office/drawing/2014/main" id="{DD1933C2-9532-41D7-9A9E-141724AC7F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67700" y="1933611"/>
            <a:ext cx="914400" cy="914400"/>
          </a:xfrm>
          <a:prstGeom prst="rect">
            <a:avLst/>
          </a:prstGeom>
        </p:spPr>
      </p:pic>
      <p:pic>
        <p:nvPicPr>
          <p:cNvPr id="20" name="رسم 19" descr="مستخدم">
            <a:extLst>
              <a:ext uri="{FF2B5EF4-FFF2-40B4-BE49-F238E27FC236}">
                <a16:creationId xmlns:a16="http://schemas.microsoft.com/office/drawing/2014/main" id="{9463263C-515B-4817-AF10-2F7FD2F459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19281" y="4257443"/>
            <a:ext cx="914400" cy="914400"/>
          </a:xfrm>
          <a:prstGeom prst="rect">
            <a:avLst/>
          </a:prstGeom>
        </p:spPr>
      </p:pic>
      <p:pic>
        <p:nvPicPr>
          <p:cNvPr id="26" name="رسم 25" descr="طالب">
            <a:extLst>
              <a:ext uri="{FF2B5EF4-FFF2-40B4-BE49-F238E27FC236}">
                <a16:creationId xmlns:a16="http://schemas.microsoft.com/office/drawing/2014/main" id="{CAAECD01-82CB-4677-8AD0-13237F4800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94579" y="5019311"/>
            <a:ext cx="914400" cy="914400"/>
          </a:xfrm>
          <a:prstGeom prst="rect">
            <a:avLst/>
          </a:prstGeom>
        </p:spPr>
      </p:pic>
      <p:pic>
        <p:nvPicPr>
          <p:cNvPr id="28" name="رسم 27" descr="مبرمج">
            <a:extLst>
              <a:ext uri="{FF2B5EF4-FFF2-40B4-BE49-F238E27FC236}">
                <a16:creationId xmlns:a16="http://schemas.microsoft.com/office/drawing/2014/main" id="{ED6BE314-7791-459B-87CD-AF99E6D70F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44473" y="3521722"/>
            <a:ext cx="914400" cy="914400"/>
          </a:xfrm>
          <a:prstGeom prst="rect">
            <a:avLst/>
          </a:prstGeom>
        </p:spPr>
      </p:pic>
      <p:sp>
        <p:nvSpPr>
          <p:cNvPr id="29" name="Oval 38">
            <a:extLst>
              <a:ext uri="{FF2B5EF4-FFF2-40B4-BE49-F238E27FC236}">
                <a16:creationId xmlns:a16="http://schemas.microsoft.com/office/drawing/2014/main" id="{E5473B00-EF9A-4255-B1C8-AFA405D34163}"/>
              </a:ext>
            </a:extLst>
          </p:cNvPr>
          <p:cNvSpPr/>
          <p:nvPr/>
        </p:nvSpPr>
        <p:spPr>
          <a:xfrm>
            <a:off x="5240977" y="2007340"/>
            <a:ext cx="185303" cy="185303"/>
          </a:xfrm>
          <a:prstGeom prst="ellipse">
            <a:avLst/>
          </a:prstGeom>
          <a:solidFill>
            <a:srgbClr val="00E4BC"/>
          </a:solidFill>
          <a:ln>
            <a:solidFill>
              <a:srgbClr val="00E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39">
            <a:extLst>
              <a:ext uri="{FF2B5EF4-FFF2-40B4-BE49-F238E27FC236}">
                <a16:creationId xmlns:a16="http://schemas.microsoft.com/office/drawing/2014/main" id="{BD90160B-2FC8-4F48-BEEA-18B3889625B8}"/>
              </a:ext>
            </a:extLst>
          </p:cNvPr>
          <p:cNvCxnSpPr>
            <a:cxnSpLocks/>
          </p:cNvCxnSpPr>
          <p:nvPr/>
        </p:nvCxnSpPr>
        <p:spPr>
          <a:xfrm flipV="1">
            <a:off x="5391133" y="1131225"/>
            <a:ext cx="1264275" cy="905502"/>
          </a:xfrm>
          <a:prstGeom prst="line">
            <a:avLst/>
          </a:prstGeom>
          <a:ln w="38100">
            <a:solidFill>
              <a:srgbClr val="00E4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40">
            <a:extLst>
              <a:ext uri="{FF2B5EF4-FFF2-40B4-BE49-F238E27FC236}">
                <a16:creationId xmlns:a16="http://schemas.microsoft.com/office/drawing/2014/main" id="{46337DC5-8255-4E5F-97C7-B70EC9DB115A}"/>
              </a:ext>
            </a:extLst>
          </p:cNvPr>
          <p:cNvCxnSpPr>
            <a:cxnSpLocks/>
          </p:cNvCxnSpPr>
          <p:nvPr/>
        </p:nvCxnSpPr>
        <p:spPr>
          <a:xfrm>
            <a:off x="6649058" y="1131225"/>
            <a:ext cx="3141487" cy="0"/>
          </a:xfrm>
          <a:prstGeom prst="line">
            <a:avLst/>
          </a:prstGeom>
          <a:ln w="38100">
            <a:solidFill>
              <a:srgbClr val="00E4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مجموعة 66">
            <a:extLst>
              <a:ext uri="{FF2B5EF4-FFF2-40B4-BE49-F238E27FC236}">
                <a16:creationId xmlns:a16="http://schemas.microsoft.com/office/drawing/2014/main" id="{957DC3A4-29EA-4F6F-97D5-1932D681DB74}"/>
              </a:ext>
            </a:extLst>
          </p:cNvPr>
          <p:cNvGrpSpPr/>
          <p:nvPr/>
        </p:nvGrpSpPr>
        <p:grpSpPr>
          <a:xfrm>
            <a:off x="2805229" y="3456631"/>
            <a:ext cx="1181100" cy="1181100"/>
            <a:chOff x="2805229" y="3456631"/>
            <a:chExt cx="1181100" cy="11811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B89BB72-B4F2-420F-BB52-FC2EF6A8346B}"/>
                </a:ext>
              </a:extLst>
            </p:cNvPr>
            <p:cNvSpPr/>
            <p:nvPr/>
          </p:nvSpPr>
          <p:spPr>
            <a:xfrm>
              <a:off x="2805229" y="3456631"/>
              <a:ext cx="1181100" cy="1181100"/>
            </a:xfrm>
            <a:prstGeom prst="ellipse">
              <a:avLst/>
            </a:prstGeom>
            <a:gradFill flip="none" rotWithShape="1">
              <a:gsLst>
                <a:gs pos="4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1600" sx="103000" sy="103000" algn="ctr" rotWithShape="0">
                <a:prstClr val="black">
                  <a:alpha val="7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38" name="Graphic 37" descr="Play">
              <a:extLst>
                <a:ext uri="{FF2B5EF4-FFF2-40B4-BE49-F238E27FC236}">
                  <a16:creationId xmlns:a16="http://schemas.microsoft.com/office/drawing/2014/main" id="{B4B3AD0C-7003-43DB-876D-FF0C19C43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140607" y="3723895"/>
              <a:ext cx="621968" cy="621968"/>
            </a:xfrm>
            <a:prstGeom prst="rect">
              <a:avLst/>
            </a:prstGeom>
          </p:spPr>
        </p:pic>
      </p:grpSp>
      <p:sp>
        <p:nvSpPr>
          <p:cNvPr id="40" name="مستطيل 39">
            <a:extLst>
              <a:ext uri="{FF2B5EF4-FFF2-40B4-BE49-F238E27FC236}">
                <a16:creationId xmlns:a16="http://schemas.microsoft.com/office/drawing/2014/main" id="{D8BF173B-0999-4580-B00C-F4A53CF40144}"/>
              </a:ext>
            </a:extLst>
          </p:cNvPr>
          <p:cNvSpPr/>
          <p:nvPr/>
        </p:nvSpPr>
        <p:spPr>
          <a:xfrm>
            <a:off x="5658874" y="576899"/>
            <a:ext cx="431725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أعضاء هيئة التدريس والإداريون </a:t>
            </a:r>
            <a:endParaRPr lang="ar-SA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42" name="رسم 41" descr="ساعة رملية">
            <a:extLst>
              <a:ext uri="{FF2B5EF4-FFF2-40B4-BE49-F238E27FC236}">
                <a16:creationId xmlns:a16="http://schemas.microsoft.com/office/drawing/2014/main" id="{C8D7036A-59B5-491E-B8FA-8549CE5CAE4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29050" y="4623251"/>
            <a:ext cx="914400" cy="914400"/>
          </a:xfrm>
          <a:prstGeom prst="rect">
            <a:avLst/>
          </a:prstGeom>
        </p:spPr>
      </p:pic>
      <p:sp>
        <p:nvSpPr>
          <p:cNvPr id="45" name="مستطيل 44">
            <a:extLst>
              <a:ext uri="{FF2B5EF4-FFF2-40B4-BE49-F238E27FC236}">
                <a16:creationId xmlns:a16="http://schemas.microsoft.com/office/drawing/2014/main" id="{DFF5D163-C7E1-4D38-8BD5-5736868E1820}"/>
              </a:ext>
            </a:extLst>
          </p:cNvPr>
          <p:cNvSpPr/>
          <p:nvPr/>
        </p:nvSpPr>
        <p:spPr>
          <a:xfrm>
            <a:off x="6447022" y="1513648"/>
            <a:ext cx="343948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801688" indent="-449263">
              <a:buFont typeface="Arial" panose="020B0604020202020204" pitchFamily="34" charset="0"/>
              <a:buChar char="•"/>
              <a:tabLst>
                <a:tab pos="352425" algn="l"/>
              </a:tabLst>
            </a:pPr>
            <a:r>
              <a:rPr lang="ar-SA" sz="36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أسـتـــاذ</a:t>
            </a:r>
          </a:p>
          <a:p>
            <a:pPr marL="801688" indent="-449263">
              <a:buFont typeface="Arial" panose="020B0604020202020204" pitchFamily="34" charset="0"/>
              <a:buChar char="•"/>
              <a:tabLst>
                <a:tab pos="352425" algn="l"/>
              </a:tabLst>
            </a:pPr>
            <a:r>
              <a:rPr lang="ar-SA" sz="36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أستاذ مشارك </a:t>
            </a:r>
          </a:p>
          <a:p>
            <a:pPr marL="801688" indent="-449263">
              <a:buFont typeface="Arial" panose="020B0604020202020204" pitchFamily="34" charset="0"/>
              <a:buChar char="•"/>
              <a:tabLst>
                <a:tab pos="352425" algn="l"/>
              </a:tabLst>
            </a:pPr>
            <a:r>
              <a:rPr lang="ar-SA" sz="36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أستاذ مساعد </a:t>
            </a:r>
          </a:p>
        </p:txBody>
      </p:sp>
      <p:sp>
        <p:nvSpPr>
          <p:cNvPr id="48" name="مستطيل 47">
            <a:extLst>
              <a:ext uri="{FF2B5EF4-FFF2-40B4-BE49-F238E27FC236}">
                <a16:creationId xmlns:a16="http://schemas.microsoft.com/office/drawing/2014/main" id="{B0077AD3-1608-4342-B17E-BE4973BF2613}"/>
              </a:ext>
            </a:extLst>
          </p:cNvPr>
          <p:cNvSpPr/>
          <p:nvPr/>
        </p:nvSpPr>
        <p:spPr>
          <a:xfrm>
            <a:off x="8292052" y="3489195"/>
            <a:ext cx="912429" cy="923330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b="0" cap="none" spc="0" dirty="0">
                <a:ln w="0"/>
                <a:solidFill>
                  <a:schemeClr val="tx1"/>
                </a:solidFill>
                <a:effectLst>
                  <a:glow rad="228600">
                    <a:srgbClr val="00FFCC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</a:p>
        </p:txBody>
      </p:sp>
      <p:sp>
        <p:nvSpPr>
          <p:cNvPr id="50" name="مستطيل 49">
            <a:extLst>
              <a:ext uri="{FF2B5EF4-FFF2-40B4-BE49-F238E27FC236}">
                <a16:creationId xmlns:a16="http://schemas.microsoft.com/office/drawing/2014/main" id="{2CDF0A60-8989-4B6A-9555-40332CB00495}"/>
              </a:ext>
            </a:extLst>
          </p:cNvPr>
          <p:cNvSpPr/>
          <p:nvPr/>
        </p:nvSpPr>
        <p:spPr>
          <a:xfrm>
            <a:off x="9864596" y="3598204"/>
            <a:ext cx="19836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ar-SA" sz="36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عدد الكتب</a:t>
            </a:r>
          </a:p>
        </p:txBody>
      </p:sp>
      <p:sp>
        <p:nvSpPr>
          <p:cNvPr id="51" name="مستطيل 50">
            <a:extLst>
              <a:ext uri="{FF2B5EF4-FFF2-40B4-BE49-F238E27FC236}">
                <a16:creationId xmlns:a16="http://schemas.microsoft.com/office/drawing/2014/main" id="{1EE24780-9251-4EA6-9131-456EBFD4EDB9}"/>
              </a:ext>
            </a:extLst>
          </p:cNvPr>
          <p:cNvSpPr/>
          <p:nvPr/>
        </p:nvSpPr>
        <p:spPr>
          <a:xfrm>
            <a:off x="9488603" y="4726325"/>
            <a:ext cx="274312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40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مـدة الاعارة</a:t>
            </a:r>
            <a:endParaRPr lang="ar-SA" sz="4000" b="0" cap="none" spc="0" dirty="0">
              <a:ln w="0"/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53" name="مستطيل 52">
            <a:extLst>
              <a:ext uri="{FF2B5EF4-FFF2-40B4-BE49-F238E27FC236}">
                <a16:creationId xmlns:a16="http://schemas.microsoft.com/office/drawing/2014/main" id="{564D84DE-F50E-4725-B492-7106D62D632B}"/>
              </a:ext>
            </a:extLst>
          </p:cNvPr>
          <p:cNvSpPr/>
          <p:nvPr/>
        </p:nvSpPr>
        <p:spPr>
          <a:xfrm>
            <a:off x="9488603" y="1641223"/>
            <a:ext cx="274312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32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مسمى الفئة </a:t>
            </a:r>
          </a:p>
        </p:txBody>
      </p:sp>
      <p:cxnSp>
        <p:nvCxnSpPr>
          <p:cNvPr id="60" name="Straight Connector 40">
            <a:extLst>
              <a:ext uri="{FF2B5EF4-FFF2-40B4-BE49-F238E27FC236}">
                <a16:creationId xmlns:a16="http://schemas.microsoft.com/office/drawing/2014/main" id="{4B54D762-7F4F-4859-8116-C84E91BEC800}"/>
              </a:ext>
            </a:extLst>
          </p:cNvPr>
          <p:cNvCxnSpPr>
            <a:cxnSpLocks/>
          </p:cNvCxnSpPr>
          <p:nvPr/>
        </p:nvCxnSpPr>
        <p:spPr>
          <a:xfrm>
            <a:off x="9790545" y="1111008"/>
            <a:ext cx="0" cy="4696234"/>
          </a:xfrm>
          <a:prstGeom prst="line">
            <a:avLst/>
          </a:prstGeom>
          <a:ln w="38100">
            <a:solidFill>
              <a:srgbClr val="00E4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مستطيل 61">
            <a:extLst>
              <a:ext uri="{FF2B5EF4-FFF2-40B4-BE49-F238E27FC236}">
                <a16:creationId xmlns:a16="http://schemas.microsoft.com/office/drawing/2014/main" id="{1B243AC6-95F6-449A-8788-240C9C678BC8}"/>
              </a:ext>
            </a:extLst>
          </p:cNvPr>
          <p:cNvSpPr/>
          <p:nvPr/>
        </p:nvSpPr>
        <p:spPr>
          <a:xfrm>
            <a:off x="7881568" y="4775344"/>
            <a:ext cx="14510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36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4 أشهر </a:t>
            </a:r>
          </a:p>
        </p:txBody>
      </p:sp>
      <p:pic>
        <p:nvPicPr>
          <p:cNvPr id="63" name="رسم 62" descr="مُحاضِر">
            <a:extLst>
              <a:ext uri="{FF2B5EF4-FFF2-40B4-BE49-F238E27FC236}">
                <a16:creationId xmlns:a16="http://schemas.microsoft.com/office/drawing/2014/main" id="{EA6FD859-49FA-4230-AF90-D119F69AD9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45925" y="1180812"/>
            <a:ext cx="914400" cy="914400"/>
          </a:xfrm>
          <a:prstGeom prst="rect">
            <a:avLst/>
          </a:prstGeom>
        </p:spPr>
      </p:pic>
      <p:pic>
        <p:nvPicPr>
          <p:cNvPr id="65" name="رسم 64" descr="كتب">
            <a:extLst>
              <a:ext uri="{FF2B5EF4-FFF2-40B4-BE49-F238E27FC236}">
                <a16:creationId xmlns:a16="http://schemas.microsoft.com/office/drawing/2014/main" id="{305A1C5D-5705-4DF9-8FB6-C81944C66C1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45925" y="34891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05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شكل حر: شكل 32">
            <a:extLst>
              <a:ext uri="{FF2B5EF4-FFF2-40B4-BE49-F238E27FC236}">
                <a16:creationId xmlns:a16="http://schemas.microsoft.com/office/drawing/2014/main" id="{88231EF7-F68B-4F5A-9CD0-22917B4BD235}"/>
              </a:ext>
            </a:extLst>
          </p:cNvPr>
          <p:cNvSpPr/>
          <p:nvPr/>
        </p:nvSpPr>
        <p:spPr>
          <a:xfrm>
            <a:off x="3107360" y="1362853"/>
            <a:ext cx="1849661" cy="2608867"/>
          </a:xfrm>
          <a:custGeom>
            <a:avLst/>
            <a:gdLst>
              <a:gd name="connsiteX0" fmla="*/ 0 w 1849661"/>
              <a:gd name="connsiteY0" fmla="*/ 0 h 2608867"/>
              <a:gd name="connsiteX1" fmla="*/ 244391 w 1849661"/>
              <a:gd name="connsiteY1" fmla="*/ 12341 h 2608867"/>
              <a:gd name="connsiteX2" fmla="*/ 1823083 w 1849661"/>
              <a:gd name="connsiteY2" fmla="*/ 763317 h 2608867"/>
              <a:gd name="connsiteX3" fmla="*/ 1849661 w 1849661"/>
              <a:gd name="connsiteY3" fmla="*/ 792560 h 2608867"/>
              <a:gd name="connsiteX4" fmla="*/ 7232 w 1849661"/>
              <a:gd name="connsiteY4" fmla="*/ 2608867 h 2608867"/>
              <a:gd name="connsiteX5" fmla="*/ 0 w 1849661"/>
              <a:gd name="connsiteY5" fmla="*/ 2608867 h 2608867"/>
              <a:gd name="connsiteX6" fmla="*/ 0 w 1849661"/>
              <a:gd name="connsiteY6" fmla="*/ 0 h 260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9661" h="2608867">
                <a:moveTo>
                  <a:pt x="0" y="0"/>
                </a:moveTo>
                <a:lnTo>
                  <a:pt x="244391" y="12341"/>
                </a:lnTo>
                <a:cubicBezTo>
                  <a:pt x="858575" y="74715"/>
                  <a:pt x="1409805" y="350040"/>
                  <a:pt x="1823083" y="763317"/>
                </a:cubicBezTo>
                <a:lnTo>
                  <a:pt x="1849661" y="792560"/>
                </a:lnTo>
                <a:lnTo>
                  <a:pt x="7232" y="2608867"/>
                </a:lnTo>
                <a:lnTo>
                  <a:pt x="0" y="260886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34" name="شكل حر: شكل 33">
            <a:extLst>
              <a:ext uri="{FF2B5EF4-FFF2-40B4-BE49-F238E27FC236}">
                <a16:creationId xmlns:a16="http://schemas.microsoft.com/office/drawing/2014/main" id="{3370E25F-8CE9-4D6A-9355-3B8CAFF6FEE2}"/>
              </a:ext>
            </a:extLst>
          </p:cNvPr>
          <p:cNvSpPr/>
          <p:nvPr/>
        </p:nvSpPr>
        <p:spPr>
          <a:xfrm>
            <a:off x="1197736" y="1362893"/>
            <a:ext cx="1863905" cy="2604161"/>
          </a:xfrm>
          <a:custGeom>
            <a:avLst/>
            <a:gdLst>
              <a:gd name="connsiteX0" fmla="*/ 1863905 w 1863905"/>
              <a:gd name="connsiteY0" fmla="*/ 0 h 2604161"/>
              <a:gd name="connsiteX1" fmla="*/ 1863905 w 1863905"/>
              <a:gd name="connsiteY1" fmla="*/ 2604161 h 2604161"/>
              <a:gd name="connsiteX2" fmla="*/ 0 w 1863905"/>
              <a:gd name="connsiteY2" fmla="*/ 809059 h 2604161"/>
              <a:gd name="connsiteX3" fmla="*/ 41609 w 1863905"/>
              <a:gd name="connsiteY3" fmla="*/ 763277 h 2604161"/>
              <a:gd name="connsiteX4" fmla="*/ 1620301 w 1863905"/>
              <a:gd name="connsiteY4" fmla="*/ 12301 h 2604161"/>
              <a:gd name="connsiteX5" fmla="*/ 1863905 w 1863905"/>
              <a:gd name="connsiteY5" fmla="*/ 0 h 260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3905" h="2604161">
                <a:moveTo>
                  <a:pt x="1863905" y="0"/>
                </a:moveTo>
                <a:lnTo>
                  <a:pt x="1863905" y="2604161"/>
                </a:lnTo>
                <a:lnTo>
                  <a:pt x="0" y="809059"/>
                </a:lnTo>
                <a:lnTo>
                  <a:pt x="41609" y="763277"/>
                </a:lnTo>
                <a:cubicBezTo>
                  <a:pt x="454887" y="350000"/>
                  <a:pt x="1006117" y="74675"/>
                  <a:pt x="1620301" y="12301"/>
                </a:cubicBezTo>
                <a:lnTo>
                  <a:pt x="1863905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39" name="شكل حر: شكل 38">
            <a:extLst>
              <a:ext uri="{FF2B5EF4-FFF2-40B4-BE49-F238E27FC236}">
                <a16:creationId xmlns:a16="http://schemas.microsoft.com/office/drawing/2014/main" id="{C551A6AC-8390-4EB8-88BA-F122BD54D4D3}"/>
              </a:ext>
            </a:extLst>
          </p:cNvPr>
          <p:cNvSpPr/>
          <p:nvPr/>
        </p:nvSpPr>
        <p:spPr>
          <a:xfrm>
            <a:off x="3179715" y="2189273"/>
            <a:ext cx="2515179" cy="1782446"/>
          </a:xfrm>
          <a:custGeom>
            <a:avLst/>
            <a:gdLst>
              <a:gd name="connsiteX0" fmla="*/ 1808080 w 2515179"/>
              <a:gd name="connsiteY0" fmla="*/ 0 h 1782446"/>
              <a:gd name="connsiteX1" fmla="*/ 1919182 w 2515179"/>
              <a:gd name="connsiteY1" fmla="*/ 122243 h 1782446"/>
              <a:gd name="connsiteX2" fmla="*/ 2515179 w 2515179"/>
              <a:gd name="connsiteY2" fmla="*/ 1782445 h 1782446"/>
              <a:gd name="connsiteX3" fmla="*/ 2515179 w 2515179"/>
              <a:gd name="connsiteY3" fmla="*/ 1782446 h 1782446"/>
              <a:gd name="connsiteX4" fmla="*/ 0 w 2515179"/>
              <a:gd name="connsiteY4" fmla="*/ 1782446 h 1782446"/>
              <a:gd name="connsiteX5" fmla="*/ 1808080 w 2515179"/>
              <a:gd name="connsiteY5" fmla="*/ 0 h 178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15179" h="1782446">
                <a:moveTo>
                  <a:pt x="1808080" y="0"/>
                </a:moveTo>
                <a:lnTo>
                  <a:pt x="1919182" y="122243"/>
                </a:lnTo>
                <a:cubicBezTo>
                  <a:pt x="2291514" y="573405"/>
                  <a:pt x="2515179" y="1151805"/>
                  <a:pt x="2515179" y="1782445"/>
                </a:cubicBezTo>
                <a:lnTo>
                  <a:pt x="2515179" y="1782446"/>
                </a:lnTo>
                <a:lnTo>
                  <a:pt x="0" y="1782446"/>
                </a:lnTo>
                <a:lnTo>
                  <a:pt x="1808080" y="0"/>
                </a:lnTo>
                <a:close/>
              </a:path>
            </a:pathLst>
          </a:custGeom>
          <a:gradFill>
            <a:gsLst>
              <a:gs pos="0">
                <a:srgbClr val="00FFCC"/>
              </a:gs>
              <a:gs pos="41000">
                <a:srgbClr val="00D5B3"/>
              </a:gs>
              <a:gs pos="99000">
                <a:srgbClr val="008281"/>
              </a:gs>
              <a:gs pos="73000">
                <a:srgbClr val="00AE9B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42" name="شكل حر: شكل 41">
            <a:extLst>
              <a:ext uri="{FF2B5EF4-FFF2-40B4-BE49-F238E27FC236}">
                <a16:creationId xmlns:a16="http://schemas.microsoft.com/office/drawing/2014/main" id="{A95F05CA-8AB6-4300-9378-DADA13F23045}"/>
              </a:ext>
            </a:extLst>
          </p:cNvPr>
          <p:cNvSpPr/>
          <p:nvPr/>
        </p:nvSpPr>
        <p:spPr>
          <a:xfrm>
            <a:off x="474893" y="2205799"/>
            <a:ext cx="2525686" cy="1765921"/>
          </a:xfrm>
          <a:custGeom>
            <a:avLst/>
            <a:gdLst>
              <a:gd name="connsiteX0" fmla="*/ 692080 w 2525686"/>
              <a:gd name="connsiteY0" fmla="*/ 0 h 1765921"/>
              <a:gd name="connsiteX1" fmla="*/ 2525686 w 2525686"/>
              <a:gd name="connsiteY1" fmla="*/ 1765921 h 1765921"/>
              <a:gd name="connsiteX2" fmla="*/ 0 w 2525686"/>
              <a:gd name="connsiteY2" fmla="*/ 1765921 h 1765921"/>
              <a:gd name="connsiteX3" fmla="*/ 0 w 2525686"/>
              <a:gd name="connsiteY3" fmla="*/ 1765920 h 1765921"/>
              <a:gd name="connsiteX4" fmla="*/ 595997 w 2525686"/>
              <a:gd name="connsiteY4" fmla="*/ 105718 h 1765921"/>
              <a:gd name="connsiteX5" fmla="*/ 692080 w 2525686"/>
              <a:gd name="connsiteY5" fmla="*/ 0 h 176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5686" h="1765921">
                <a:moveTo>
                  <a:pt x="692080" y="0"/>
                </a:moveTo>
                <a:lnTo>
                  <a:pt x="2525686" y="1765921"/>
                </a:lnTo>
                <a:lnTo>
                  <a:pt x="0" y="1765921"/>
                </a:lnTo>
                <a:lnTo>
                  <a:pt x="0" y="1765920"/>
                </a:lnTo>
                <a:cubicBezTo>
                  <a:pt x="0" y="1135280"/>
                  <a:pt x="223665" y="556880"/>
                  <a:pt x="595997" y="105718"/>
                </a:cubicBezTo>
                <a:lnTo>
                  <a:pt x="69208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49" name="شكل حر: شكل 48">
            <a:extLst>
              <a:ext uri="{FF2B5EF4-FFF2-40B4-BE49-F238E27FC236}">
                <a16:creationId xmlns:a16="http://schemas.microsoft.com/office/drawing/2014/main" id="{A1C1D2C0-FD86-4E76-ACF7-12488F2D04A2}"/>
              </a:ext>
            </a:extLst>
          </p:cNvPr>
          <p:cNvSpPr/>
          <p:nvPr/>
        </p:nvSpPr>
        <p:spPr>
          <a:xfrm>
            <a:off x="477202" y="4017438"/>
            <a:ext cx="2581049" cy="1801322"/>
          </a:xfrm>
          <a:custGeom>
            <a:avLst/>
            <a:gdLst>
              <a:gd name="connsiteX0" fmla="*/ 0 w 2581049"/>
              <a:gd name="connsiteY0" fmla="*/ 0 h 1801322"/>
              <a:gd name="connsiteX1" fmla="*/ 2570849 w 2581049"/>
              <a:gd name="connsiteY1" fmla="*/ 0 h 1801322"/>
              <a:gd name="connsiteX2" fmla="*/ 2581049 w 2581049"/>
              <a:gd name="connsiteY2" fmla="*/ 9824 h 1801322"/>
              <a:gd name="connsiteX3" fmla="*/ 763786 w 2581049"/>
              <a:gd name="connsiteY3" fmla="*/ 1801322 h 1801322"/>
              <a:gd name="connsiteX4" fmla="*/ 762143 w 2581049"/>
              <a:gd name="connsiteY4" fmla="*/ 1799829 h 1801322"/>
              <a:gd name="connsiteX5" fmla="*/ 11167 w 2581049"/>
              <a:gd name="connsiteY5" fmla="*/ 221137 h 1801322"/>
              <a:gd name="connsiteX6" fmla="*/ 0 w 2581049"/>
              <a:gd name="connsiteY6" fmla="*/ 0 h 180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1049" h="1801322">
                <a:moveTo>
                  <a:pt x="0" y="0"/>
                </a:moveTo>
                <a:lnTo>
                  <a:pt x="2570849" y="0"/>
                </a:lnTo>
                <a:lnTo>
                  <a:pt x="2581049" y="9824"/>
                </a:lnTo>
                <a:lnTo>
                  <a:pt x="763786" y="1801322"/>
                </a:lnTo>
                <a:lnTo>
                  <a:pt x="762143" y="1799829"/>
                </a:lnTo>
                <a:cubicBezTo>
                  <a:pt x="348866" y="1386551"/>
                  <a:pt x="73541" y="835321"/>
                  <a:pt x="11167" y="22113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50" name="شكل حر: شكل 49">
            <a:extLst>
              <a:ext uri="{FF2B5EF4-FFF2-40B4-BE49-F238E27FC236}">
                <a16:creationId xmlns:a16="http://schemas.microsoft.com/office/drawing/2014/main" id="{B23951CC-2183-4E0F-8A43-C63D3DF441B0}"/>
              </a:ext>
            </a:extLst>
          </p:cNvPr>
          <p:cNvSpPr/>
          <p:nvPr/>
        </p:nvSpPr>
        <p:spPr>
          <a:xfrm>
            <a:off x="3123760" y="4017438"/>
            <a:ext cx="2568824" cy="1772956"/>
          </a:xfrm>
          <a:custGeom>
            <a:avLst/>
            <a:gdLst>
              <a:gd name="connsiteX0" fmla="*/ 9577 w 2568824"/>
              <a:gd name="connsiteY0" fmla="*/ 0 h 1772956"/>
              <a:gd name="connsiteX1" fmla="*/ 2568824 w 2568824"/>
              <a:gd name="connsiteY1" fmla="*/ 0 h 1772956"/>
              <a:gd name="connsiteX2" fmla="*/ 2557658 w 2568824"/>
              <a:gd name="connsiteY2" fmla="*/ 221137 h 1772956"/>
              <a:gd name="connsiteX3" fmla="*/ 1975136 w 2568824"/>
              <a:gd name="connsiteY3" fmla="*/ 1614482 h 1772956"/>
              <a:gd name="connsiteX4" fmla="*/ 1831106 w 2568824"/>
              <a:gd name="connsiteY4" fmla="*/ 1772956 h 1772956"/>
              <a:gd name="connsiteX5" fmla="*/ 0 w 2568824"/>
              <a:gd name="connsiteY5" fmla="*/ 9442 h 1772956"/>
              <a:gd name="connsiteX6" fmla="*/ 9577 w 2568824"/>
              <a:gd name="connsiteY6" fmla="*/ 0 h 177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8824" h="1772956">
                <a:moveTo>
                  <a:pt x="9577" y="0"/>
                </a:moveTo>
                <a:lnTo>
                  <a:pt x="2568824" y="0"/>
                </a:lnTo>
                <a:lnTo>
                  <a:pt x="2557658" y="221137"/>
                </a:lnTo>
                <a:cubicBezTo>
                  <a:pt x="2504195" y="747581"/>
                  <a:pt x="2294277" y="1227772"/>
                  <a:pt x="1975136" y="1614482"/>
                </a:cubicBezTo>
                <a:lnTo>
                  <a:pt x="1831106" y="1772956"/>
                </a:lnTo>
                <a:lnTo>
                  <a:pt x="0" y="9442"/>
                </a:lnTo>
                <a:lnTo>
                  <a:pt x="9577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51" name="شكل حر: شكل 50">
            <a:extLst>
              <a:ext uri="{FF2B5EF4-FFF2-40B4-BE49-F238E27FC236}">
                <a16:creationId xmlns:a16="http://schemas.microsoft.com/office/drawing/2014/main" id="{40E3E2F6-D624-42D5-87D4-64274D20FFC8}"/>
              </a:ext>
            </a:extLst>
          </p:cNvPr>
          <p:cNvSpPr/>
          <p:nvPr/>
        </p:nvSpPr>
        <p:spPr>
          <a:xfrm>
            <a:off x="3107360" y="4074558"/>
            <a:ext cx="1816097" cy="2506026"/>
          </a:xfrm>
          <a:custGeom>
            <a:avLst/>
            <a:gdLst>
              <a:gd name="connsiteX0" fmla="*/ 0 w 1816097"/>
              <a:gd name="connsiteY0" fmla="*/ 0 h 2506026"/>
              <a:gd name="connsiteX1" fmla="*/ 1816097 w 1816097"/>
              <a:gd name="connsiteY1" fmla="*/ 1749059 h 2506026"/>
              <a:gd name="connsiteX2" fmla="*/ 1637736 w 1816097"/>
              <a:gd name="connsiteY2" fmla="*/ 1911163 h 2506026"/>
              <a:gd name="connsiteX3" fmla="*/ 244391 w 1816097"/>
              <a:gd name="connsiteY3" fmla="*/ 2493685 h 2506026"/>
              <a:gd name="connsiteX4" fmla="*/ 0 w 1816097"/>
              <a:gd name="connsiteY4" fmla="*/ 2506026 h 2506026"/>
              <a:gd name="connsiteX5" fmla="*/ 0 w 1816097"/>
              <a:gd name="connsiteY5" fmla="*/ 0 h 250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6097" h="2506026">
                <a:moveTo>
                  <a:pt x="0" y="0"/>
                </a:moveTo>
                <a:lnTo>
                  <a:pt x="1816097" y="1749059"/>
                </a:lnTo>
                <a:lnTo>
                  <a:pt x="1637736" y="1911163"/>
                </a:lnTo>
                <a:cubicBezTo>
                  <a:pt x="1251026" y="2230305"/>
                  <a:pt x="770835" y="2440222"/>
                  <a:pt x="244391" y="2493685"/>
                </a:cubicBezTo>
                <a:lnTo>
                  <a:pt x="0" y="250602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52" name="شكل حر: شكل 51">
            <a:extLst>
              <a:ext uri="{FF2B5EF4-FFF2-40B4-BE49-F238E27FC236}">
                <a16:creationId xmlns:a16="http://schemas.microsoft.com/office/drawing/2014/main" id="{E7FD2788-5E5A-48C1-8C58-B1D6125C3332}"/>
              </a:ext>
            </a:extLst>
          </p:cNvPr>
          <p:cNvSpPr/>
          <p:nvPr/>
        </p:nvSpPr>
        <p:spPr>
          <a:xfrm>
            <a:off x="1274872" y="4088120"/>
            <a:ext cx="1786769" cy="2492425"/>
          </a:xfrm>
          <a:custGeom>
            <a:avLst/>
            <a:gdLst>
              <a:gd name="connsiteX0" fmla="*/ 1786769 w 1786769"/>
              <a:gd name="connsiteY0" fmla="*/ 0 h 2492425"/>
              <a:gd name="connsiteX1" fmla="*/ 1786769 w 1786769"/>
              <a:gd name="connsiteY1" fmla="*/ 2492425 h 2492425"/>
              <a:gd name="connsiteX2" fmla="*/ 1543165 w 1786769"/>
              <a:gd name="connsiteY2" fmla="*/ 2480124 h 2492425"/>
              <a:gd name="connsiteX3" fmla="*/ 149820 w 1786769"/>
              <a:gd name="connsiteY3" fmla="*/ 1897602 h 2492425"/>
              <a:gd name="connsiteX4" fmla="*/ 0 w 1786769"/>
              <a:gd name="connsiteY4" fmla="*/ 1761437 h 2492425"/>
              <a:gd name="connsiteX5" fmla="*/ 1786769 w 1786769"/>
              <a:gd name="connsiteY5" fmla="*/ 0 h 249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6769" h="2492425">
                <a:moveTo>
                  <a:pt x="1786769" y="0"/>
                </a:moveTo>
                <a:lnTo>
                  <a:pt x="1786769" y="2492425"/>
                </a:lnTo>
                <a:lnTo>
                  <a:pt x="1543165" y="2480124"/>
                </a:lnTo>
                <a:cubicBezTo>
                  <a:pt x="1016721" y="2426661"/>
                  <a:pt x="536530" y="2216744"/>
                  <a:pt x="149820" y="1897602"/>
                </a:cubicBezTo>
                <a:lnTo>
                  <a:pt x="0" y="1761437"/>
                </a:lnTo>
                <a:lnTo>
                  <a:pt x="1786769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53" name="دائرة: مجوفة 52">
            <a:extLst>
              <a:ext uri="{FF2B5EF4-FFF2-40B4-BE49-F238E27FC236}">
                <a16:creationId xmlns:a16="http://schemas.microsoft.com/office/drawing/2014/main" id="{ECFE34FD-217F-4232-A455-32BDBCAC336B}"/>
              </a:ext>
            </a:extLst>
          </p:cNvPr>
          <p:cNvSpPr/>
          <p:nvPr/>
        </p:nvSpPr>
        <p:spPr>
          <a:xfrm>
            <a:off x="365809" y="1321762"/>
            <a:ext cx="5426615" cy="5261563"/>
          </a:xfrm>
          <a:prstGeom prst="donut">
            <a:avLst>
              <a:gd name="adj" fmla="val 1974"/>
            </a:avLst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schemeClr val="tx1"/>
              </a:solidFill>
            </a:endParaRPr>
          </a:p>
        </p:txBody>
      </p:sp>
      <p:pic>
        <p:nvPicPr>
          <p:cNvPr id="16" name="رسم 15" descr="أستاذ جامعي">
            <a:extLst>
              <a:ext uri="{FF2B5EF4-FFF2-40B4-BE49-F238E27FC236}">
                <a16:creationId xmlns:a16="http://schemas.microsoft.com/office/drawing/2014/main" id="{1268F40C-9DB7-4F85-8528-D1F5C7029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9288" y="4124265"/>
            <a:ext cx="914400" cy="914400"/>
          </a:xfrm>
          <a:prstGeom prst="rect">
            <a:avLst/>
          </a:prstGeom>
        </p:spPr>
      </p:pic>
      <p:pic>
        <p:nvPicPr>
          <p:cNvPr id="17" name="رسم 16" descr="عامل مكتب">
            <a:extLst>
              <a:ext uri="{FF2B5EF4-FFF2-40B4-BE49-F238E27FC236}">
                <a16:creationId xmlns:a16="http://schemas.microsoft.com/office/drawing/2014/main" id="{38D6C718-ECB6-4A6C-9D1F-2D4F08D1A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7762" y="1845063"/>
            <a:ext cx="914400" cy="914400"/>
          </a:xfrm>
          <a:prstGeom prst="rect">
            <a:avLst/>
          </a:prstGeom>
        </p:spPr>
      </p:pic>
      <p:pic>
        <p:nvPicPr>
          <p:cNvPr id="18" name="رسم 17" descr="مُحاضِر">
            <a:extLst>
              <a:ext uri="{FF2B5EF4-FFF2-40B4-BE49-F238E27FC236}">
                <a16:creationId xmlns:a16="http://schemas.microsoft.com/office/drawing/2014/main" id="{10327002-A7CE-4A1F-B1EE-0C7F31F21A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9345" y="5037907"/>
            <a:ext cx="914400" cy="914400"/>
          </a:xfrm>
          <a:prstGeom prst="rect">
            <a:avLst/>
          </a:prstGeom>
        </p:spPr>
      </p:pic>
      <p:pic>
        <p:nvPicPr>
          <p:cNvPr id="19" name="رسم 18" descr="معلم">
            <a:extLst>
              <a:ext uri="{FF2B5EF4-FFF2-40B4-BE49-F238E27FC236}">
                <a16:creationId xmlns:a16="http://schemas.microsoft.com/office/drawing/2014/main" id="{DD1933C2-9532-41D7-9A9E-141724AC7F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27801" y="5037947"/>
            <a:ext cx="914400" cy="914400"/>
          </a:xfrm>
          <a:prstGeom prst="rect">
            <a:avLst/>
          </a:prstGeom>
        </p:spPr>
      </p:pic>
      <p:pic>
        <p:nvPicPr>
          <p:cNvPr id="20" name="رسم 19" descr="مستخدم">
            <a:extLst>
              <a:ext uri="{FF2B5EF4-FFF2-40B4-BE49-F238E27FC236}">
                <a16:creationId xmlns:a16="http://schemas.microsoft.com/office/drawing/2014/main" id="{9463263C-515B-4817-AF10-2F7FD2F459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73599" y="2697123"/>
            <a:ext cx="914400" cy="914400"/>
          </a:xfrm>
          <a:prstGeom prst="rect">
            <a:avLst/>
          </a:prstGeom>
        </p:spPr>
      </p:pic>
      <p:pic>
        <p:nvPicPr>
          <p:cNvPr id="26" name="رسم 25" descr="طالب">
            <a:extLst>
              <a:ext uri="{FF2B5EF4-FFF2-40B4-BE49-F238E27FC236}">
                <a16:creationId xmlns:a16="http://schemas.microsoft.com/office/drawing/2014/main" id="{CAAECD01-82CB-4677-8AD0-13237F4800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95521" y="1832296"/>
            <a:ext cx="914400" cy="914400"/>
          </a:xfrm>
          <a:prstGeom prst="rect">
            <a:avLst/>
          </a:prstGeom>
        </p:spPr>
      </p:pic>
      <p:pic>
        <p:nvPicPr>
          <p:cNvPr id="28" name="رسم 27" descr="مبرمج">
            <a:extLst>
              <a:ext uri="{FF2B5EF4-FFF2-40B4-BE49-F238E27FC236}">
                <a16:creationId xmlns:a16="http://schemas.microsoft.com/office/drawing/2014/main" id="{ED6BE314-7791-459B-87CD-AF99E6D70F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9098" y="4085340"/>
            <a:ext cx="914400" cy="914400"/>
          </a:xfrm>
          <a:prstGeom prst="rect">
            <a:avLst/>
          </a:prstGeom>
        </p:spPr>
      </p:pic>
      <p:sp>
        <p:nvSpPr>
          <p:cNvPr id="29" name="Oval 38">
            <a:extLst>
              <a:ext uri="{FF2B5EF4-FFF2-40B4-BE49-F238E27FC236}">
                <a16:creationId xmlns:a16="http://schemas.microsoft.com/office/drawing/2014/main" id="{E5473B00-EF9A-4255-B1C8-AFA405D34163}"/>
              </a:ext>
            </a:extLst>
          </p:cNvPr>
          <p:cNvSpPr/>
          <p:nvPr/>
        </p:nvSpPr>
        <p:spPr>
          <a:xfrm>
            <a:off x="5240977" y="2007340"/>
            <a:ext cx="185303" cy="185303"/>
          </a:xfrm>
          <a:prstGeom prst="ellipse">
            <a:avLst/>
          </a:prstGeom>
          <a:solidFill>
            <a:srgbClr val="00E6BA"/>
          </a:solidFill>
          <a:ln>
            <a:solidFill>
              <a:srgbClr val="00E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39">
            <a:extLst>
              <a:ext uri="{FF2B5EF4-FFF2-40B4-BE49-F238E27FC236}">
                <a16:creationId xmlns:a16="http://schemas.microsoft.com/office/drawing/2014/main" id="{BD90160B-2FC8-4F48-BEEA-18B3889625B8}"/>
              </a:ext>
            </a:extLst>
          </p:cNvPr>
          <p:cNvCxnSpPr>
            <a:cxnSpLocks/>
          </p:cNvCxnSpPr>
          <p:nvPr/>
        </p:nvCxnSpPr>
        <p:spPr>
          <a:xfrm flipV="1">
            <a:off x="5391133" y="1131225"/>
            <a:ext cx="1264275" cy="905502"/>
          </a:xfrm>
          <a:prstGeom prst="line">
            <a:avLst/>
          </a:prstGeom>
          <a:ln w="38100">
            <a:solidFill>
              <a:srgbClr val="00E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40">
            <a:extLst>
              <a:ext uri="{FF2B5EF4-FFF2-40B4-BE49-F238E27FC236}">
                <a16:creationId xmlns:a16="http://schemas.microsoft.com/office/drawing/2014/main" id="{46337DC5-8255-4E5F-97C7-B70EC9DB115A}"/>
              </a:ext>
            </a:extLst>
          </p:cNvPr>
          <p:cNvCxnSpPr>
            <a:cxnSpLocks/>
          </p:cNvCxnSpPr>
          <p:nvPr/>
        </p:nvCxnSpPr>
        <p:spPr>
          <a:xfrm>
            <a:off x="6649058" y="1131225"/>
            <a:ext cx="3141487" cy="0"/>
          </a:xfrm>
          <a:prstGeom prst="line">
            <a:avLst/>
          </a:prstGeom>
          <a:ln w="38100">
            <a:solidFill>
              <a:srgbClr val="00E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B89BB72-B4F2-420F-BB52-FC2EF6A8346B}"/>
              </a:ext>
            </a:extLst>
          </p:cNvPr>
          <p:cNvSpPr/>
          <p:nvPr/>
        </p:nvSpPr>
        <p:spPr>
          <a:xfrm>
            <a:off x="2496185" y="3377955"/>
            <a:ext cx="1181100" cy="1181100"/>
          </a:xfrm>
          <a:prstGeom prst="ellipse">
            <a:avLst/>
          </a:prstGeom>
          <a:gradFill flip="none" rotWithShape="1">
            <a:gsLst>
              <a:gs pos="4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38" name="Graphic 37" descr="Play">
            <a:extLst>
              <a:ext uri="{FF2B5EF4-FFF2-40B4-BE49-F238E27FC236}">
                <a16:creationId xmlns:a16="http://schemas.microsoft.com/office/drawing/2014/main" id="{B4B3AD0C-7003-43DB-876D-FF0C19C4388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31563" y="3645219"/>
            <a:ext cx="621968" cy="621968"/>
          </a:xfrm>
          <a:prstGeom prst="rect">
            <a:avLst/>
          </a:prstGeom>
        </p:spPr>
      </p:pic>
      <p:sp>
        <p:nvSpPr>
          <p:cNvPr id="40" name="مستطيل 39">
            <a:extLst>
              <a:ext uri="{FF2B5EF4-FFF2-40B4-BE49-F238E27FC236}">
                <a16:creationId xmlns:a16="http://schemas.microsoft.com/office/drawing/2014/main" id="{D8BF173B-0999-4580-B00C-F4A53CF40144}"/>
              </a:ext>
            </a:extLst>
          </p:cNvPr>
          <p:cNvSpPr/>
          <p:nvPr/>
        </p:nvSpPr>
        <p:spPr>
          <a:xfrm>
            <a:off x="5622015" y="575860"/>
            <a:ext cx="43075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أعضاء هيئة التدريس والإداريون </a:t>
            </a:r>
            <a:endParaRPr lang="ar-SA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5" name="مستطيل 44">
            <a:extLst>
              <a:ext uri="{FF2B5EF4-FFF2-40B4-BE49-F238E27FC236}">
                <a16:creationId xmlns:a16="http://schemas.microsoft.com/office/drawing/2014/main" id="{DFF5D163-C7E1-4D38-8BD5-5736868E1820}"/>
              </a:ext>
            </a:extLst>
          </p:cNvPr>
          <p:cNvSpPr/>
          <p:nvPr/>
        </p:nvSpPr>
        <p:spPr>
          <a:xfrm>
            <a:off x="6844799" y="1387863"/>
            <a:ext cx="2694969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ar-SA" sz="36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معيد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ar-SA" sz="36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محــاضـر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ar-SA" sz="36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مـدرس لغة </a:t>
            </a:r>
          </a:p>
          <a:p>
            <a:pPr algn="ctr"/>
            <a:r>
              <a:rPr lang="ar-SA" sz="36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</a:p>
        </p:txBody>
      </p:sp>
      <p:sp>
        <p:nvSpPr>
          <p:cNvPr id="48" name="مستطيل 47">
            <a:extLst>
              <a:ext uri="{FF2B5EF4-FFF2-40B4-BE49-F238E27FC236}">
                <a16:creationId xmlns:a16="http://schemas.microsoft.com/office/drawing/2014/main" id="{B0077AD3-1608-4342-B17E-BE4973BF2613}"/>
              </a:ext>
            </a:extLst>
          </p:cNvPr>
          <p:cNvSpPr/>
          <p:nvPr/>
        </p:nvSpPr>
        <p:spPr>
          <a:xfrm>
            <a:off x="8207877" y="3480265"/>
            <a:ext cx="912429" cy="923330"/>
          </a:xfrm>
          <a:prstGeom prst="rect">
            <a:avLst/>
          </a:prstGeom>
          <a:noFill/>
          <a:effectLst>
            <a:glow rad="139700">
              <a:srgbClr val="34B2E4">
                <a:alpha val="40000"/>
              </a:srgb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b="0" cap="none" spc="0" dirty="0">
                <a:ln w="0"/>
                <a:solidFill>
                  <a:schemeClr val="tx1"/>
                </a:solidFill>
                <a:effectLst>
                  <a:glow rad="228600">
                    <a:srgbClr val="00E6BA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</a:p>
        </p:txBody>
      </p:sp>
      <p:cxnSp>
        <p:nvCxnSpPr>
          <p:cNvPr id="60" name="Straight Connector 40">
            <a:extLst>
              <a:ext uri="{FF2B5EF4-FFF2-40B4-BE49-F238E27FC236}">
                <a16:creationId xmlns:a16="http://schemas.microsoft.com/office/drawing/2014/main" id="{4B54D762-7F4F-4859-8116-C84E91BEC800}"/>
              </a:ext>
            </a:extLst>
          </p:cNvPr>
          <p:cNvCxnSpPr>
            <a:cxnSpLocks/>
          </p:cNvCxnSpPr>
          <p:nvPr/>
        </p:nvCxnSpPr>
        <p:spPr>
          <a:xfrm>
            <a:off x="9790545" y="1111008"/>
            <a:ext cx="0" cy="4696234"/>
          </a:xfrm>
          <a:prstGeom prst="line">
            <a:avLst/>
          </a:prstGeom>
          <a:ln w="38100">
            <a:solidFill>
              <a:srgbClr val="00E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مستطيل 61">
            <a:extLst>
              <a:ext uri="{FF2B5EF4-FFF2-40B4-BE49-F238E27FC236}">
                <a16:creationId xmlns:a16="http://schemas.microsoft.com/office/drawing/2014/main" id="{1B243AC6-95F6-449A-8788-240C9C678BC8}"/>
              </a:ext>
            </a:extLst>
          </p:cNvPr>
          <p:cNvSpPr/>
          <p:nvPr/>
        </p:nvSpPr>
        <p:spPr>
          <a:xfrm>
            <a:off x="7788558" y="4782077"/>
            <a:ext cx="14510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36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4 أشهر </a:t>
            </a:r>
          </a:p>
        </p:txBody>
      </p:sp>
      <p:pic>
        <p:nvPicPr>
          <p:cNvPr id="41" name="رسم 40" descr="مستخدم">
            <a:extLst>
              <a:ext uri="{FF2B5EF4-FFF2-40B4-BE49-F238E27FC236}">
                <a16:creationId xmlns:a16="http://schemas.microsoft.com/office/drawing/2014/main" id="{B0B1EF41-C859-4162-8D31-D15C2CE010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720708" y="1387863"/>
            <a:ext cx="914400" cy="914400"/>
          </a:xfrm>
          <a:prstGeom prst="rect">
            <a:avLst/>
          </a:prstGeom>
        </p:spPr>
      </p:pic>
      <p:pic>
        <p:nvPicPr>
          <p:cNvPr id="35" name="رسم 34" descr="ساعة رملية">
            <a:extLst>
              <a:ext uri="{FF2B5EF4-FFF2-40B4-BE49-F238E27FC236}">
                <a16:creationId xmlns:a16="http://schemas.microsoft.com/office/drawing/2014/main" id="{22CD39E2-2B3D-440C-BECB-D20381E2E1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029050" y="4623251"/>
            <a:ext cx="914400" cy="914400"/>
          </a:xfrm>
          <a:prstGeom prst="rect">
            <a:avLst/>
          </a:prstGeom>
        </p:spPr>
      </p:pic>
      <p:sp>
        <p:nvSpPr>
          <p:cNvPr id="43" name="مستطيل 42">
            <a:extLst>
              <a:ext uri="{FF2B5EF4-FFF2-40B4-BE49-F238E27FC236}">
                <a16:creationId xmlns:a16="http://schemas.microsoft.com/office/drawing/2014/main" id="{14FB3F0E-4D94-4DD5-AD60-F1A71B8F16CB}"/>
              </a:ext>
            </a:extLst>
          </p:cNvPr>
          <p:cNvSpPr/>
          <p:nvPr/>
        </p:nvSpPr>
        <p:spPr>
          <a:xfrm>
            <a:off x="9864596" y="3598204"/>
            <a:ext cx="19836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ar-SA" sz="36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عدد الكتب</a:t>
            </a:r>
          </a:p>
        </p:txBody>
      </p:sp>
      <p:sp>
        <p:nvSpPr>
          <p:cNvPr id="44" name="مستطيل 43">
            <a:extLst>
              <a:ext uri="{FF2B5EF4-FFF2-40B4-BE49-F238E27FC236}">
                <a16:creationId xmlns:a16="http://schemas.microsoft.com/office/drawing/2014/main" id="{5C677C36-A765-482B-B731-CD5BF65DF5D7}"/>
              </a:ext>
            </a:extLst>
          </p:cNvPr>
          <p:cNvSpPr/>
          <p:nvPr/>
        </p:nvSpPr>
        <p:spPr>
          <a:xfrm>
            <a:off x="9488603" y="4726325"/>
            <a:ext cx="274312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40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مـدة الاعارة</a:t>
            </a:r>
            <a:endParaRPr lang="ar-SA" sz="4000" b="0" cap="none" spc="0" dirty="0">
              <a:ln w="0"/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6" name="مستطيل 45">
            <a:extLst>
              <a:ext uri="{FF2B5EF4-FFF2-40B4-BE49-F238E27FC236}">
                <a16:creationId xmlns:a16="http://schemas.microsoft.com/office/drawing/2014/main" id="{20CEF20B-E8B8-4C06-8307-57A33A194729}"/>
              </a:ext>
            </a:extLst>
          </p:cNvPr>
          <p:cNvSpPr/>
          <p:nvPr/>
        </p:nvSpPr>
        <p:spPr>
          <a:xfrm>
            <a:off x="9660057" y="1638012"/>
            <a:ext cx="274312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32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مسمى الفئة </a:t>
            </a:r>
          </a:p>
        </p:txBody>
      </p:sp>
      <p:pic>
        <p:nvPicPr>
          <p:cNvPr id="47" name="رسم 46" descr="كتب">
            <a:extLst>
              <a:ext uri="{FF2B5EF4-FFF2-40B4-BE49-F238E27FC236}">
                <a16:creationId xmlns:a16="http://schemas.microsoft.com/office/drawing/2014/main" id="{37FC4236-7DB1-404C-B8C4-78A197363B9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045925" y="3489195"/>
            <a:ext cx="914400" cy="914400"/>
          </a:xfrm>
          <a:prstGeom prst="rect">
            <a:avLst/>
          </a:prstGeom>
        </p:spPr>
      </p:pic>
      <p:pic>
        <p:nvPicPr>
          <p:cNvPr id="10" name="رسم 9" descr="مركز اتصالات">
            <a:extLst>
              <a:ext uri="{FF2B5EF4-FFF2-40B4-BE49-F238E27FC236}">
                <a16:creationId xmlns:a16="http://schemas.microsoft.com/office/drawing/2014/main" id="{38B7A590-2133-449E-BA80-9EC721BF57C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71981" y="28094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01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شكل حر: شكل 2">
            <a:extLst>
              <a:ext uri="{FF2B5EF4-FFF2-40B4-BE49-F238E27FC236}">
                <a16:creationId xmlns:a16="http://schemas.microsoft.com/office/drawing/2014/main" id="{3C89DD37-7FE2-4EE8-B9D0-7D2E8F22A55C}"/>
              </a:ext>
            </a:extLst>
          </p:cNvPr>
          <p:cNvSpPr/>
          <p:nvPr/>
        </p:nvSpPr>
        <p:spPr>
          <a:xfrm>
            <a:off x="1846866" y="1496011"/>
            <a:ext cx="2234780" cy="2551170"/>
          </a:xfrm>
          <a:custGeom>
            <a:avLst/>
            <a:gdLst>
              <a:gd name="connsiteX0" fmla="*/ 1592571 w 2234780"/>
              <a:gd name="connsiteY0" fmla="*/ 0 h 2551170"/>
              <a:gd name="connsiteX1" fmla="*/ 2118577 w 2234780"/>
              <a:gd name="connsiteY1" fmla="*/ 51308 h 2551170"/>
              <a:gd name="connsiteX2" fmla="*/ 2234780 w 2234780"/>
              <a:gd name="connsiteY2" fmla="*/ 80219 h 2551170"/>
              <a:gd name="connsiteX3" fmla="*/ 1627205 w 2234780"/>
              <a:gd name="connsiteY3" fmla="*/ 2551170 h 2551170"/>
              <a:gd name="connsiteX4" fmla="*/ 0 w 2234780"/>
              <a:gd name="connsiteY4" fmla="*/ 527756 h 2551170"/>
              <a:gd name="connsiteX5" fmla="*/ 133295 w 2234780"/>
              <a:gd name="connsiteY5" fmla="*/ 431308 h 2551170"/>
              <a:gd name="connsiteX6" fmla="*/ 1592571 w 2234780"/>
              <a:gd name="connsiteY6" fmla="*/ 0 h 2551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80" h="2551170">
                <a:moveTo>
                  <a:pt x="1592571" y="0"/>
                </a:moveTo>
                <a:cubicBezTo>
                  <a:pt x="1772754" y="0"/>
                  <a:pt x="1948672" y="17667"/>
                  <a:pt x="2118577" y="51308"/>
                </a:cubicBezTo>
                <a:lnTo>
                  <a:pt x="2234780" y="80219"/>
                </a:lnTo>
                <a:lnTo>
                  <a:pt x="1627205" y="2551170"/>
                </a:lnTo>
                <a:lnTo>
                  <a:pt x="0" y="527756"/>
                </a:lnTo>
                <a:lnTo>
                  <a:pt x="133295" y="431308"/>
                </a:lnTo>
                <a:cubicBezTo>
                  <a:pt x="549854" y="159003"/>
                  <a:pt x="1052022" y="0"/>
                  <a:pt x="1592571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1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2000">
                <a:schemeClr val="tx1">
                  <a:lumMod val="65000"/>
                  <a:lumOff val="3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" name="شكل حر: شكل 3">
            <a:extLst>
              <a:ext uri="{FF2B5EF4-FFF2-40B4-BE49-F238E27FC236}">
                <a16:creationId xmlns:a16="http://schemas.microsoft.com/office/drawing/2014/main" id="{31FC6343-5CC3-4F7C-A9C1-93EB2A549359}"/>
              </a:ext>
            </a:extLst>
          </p:cNvPr>
          <p:cNvSpPr/>
          <p:nvPr/>
        </p:nvSpPr>
        <p:spPr>
          <a:xfrm>
            <a:off x="3519658" y="1587268"/>
            <a:ext cx="2327289" cy="2465992"/>
          </a:xfrm>
          <a:custGeom>
            <a:avLst/>
            <a:gdLst>
              <a:gd name="connsiteX0" fmla="*/ 606355 w 2327289"/>
              <a:gd name="connsiteY0" fmla="*/ 0 h 2465992"/>
              <a:gd name="connsiteX1" fmla="*/ 695914 w 2327289"/>
              <a:gd name="connsiteY1" fmla="*/ 22282 h 2465992"/>
              <a:gd name="connsiteX2" fmla="*/ 2324673 w 2327289"/>
              <a:gd name="connsiteY2" fmla="*/ 1451177 h 2465992"/>
              <a:gd name="connsiteX3" fmla="*/ 2327289 w 2327289"/>
              <a:gd name="connsiteY3" fmla="*/ 1458093 h 2465992"/>
              <a:gd name="connsiteX4" fmla="*/ 0 w 2327289"/>
              <a:gd name="connsiteY4" fmla="*/ 2465992 h 2465992"/>
              <a:gd name="connsiteX5" fmla="*/ 606355 w 2327289"/>
              <a:gd name="connsiteY5" fmla="*/ 0 h 246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7289" h="2465992">
                <a:moveTo>
                  <a:pt x="606355" y="0"/>
                </a:moveTo>
                <a:lnTo>
                  <a:pt x="695914" y="22282"/>
                </a:lnTo>
                <a:cubicBezTo>
                  <a:pt x="1431456" y="243649"/>
                  <a:pt x="2027509" y="771359"/>
                  <a:pt x="2324673" y="1451177"/>
                </a:cubicBezTo>
                <a:lnTo>
                  <a:pt x="2327289" y="1458093"/>
                </a:lnTo>
                <a:lnTo>
                  <a:pt x="0" y="2465992"/>
                </a:lnTo>
                <a:lnTo>
                  <a:pt x="606355" y="0"/>
                </a:lnTo>
                <a:close/>
              </a:path>
            </a:pathLst>
          </a:custGeom>
          <a:gradFill>
            <a:gsLst>
              <a:gs pos="0">
                <a:srgbClr val="00FFCC"/>
              </a:gs>
              <a:gs pos="41000">
                <a:srgbClr val="00D5B3"/>
              </a:gs>
              <a:gs pos="99000">
                <a:srgbClr val="008281"/>
              </a:gs>
              <a:gs pos="73000">
                <a:srgbClr val="00AE9B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5" name="شكل حر: شكل 4">
            <a:extLst>
              <a:ext uri="{FF2B5EF4-FFF2-40B4-BE49-F238E27FC236}">
                <a16:creationId xmlns:a16="http://schemas.microsoft.com/office/drawing/2014/main" id="{CBD9B6A2-654D-4E7E-8930-0F3103A99EAA}"/>
              </a:ext>
            </a:extLst>
          </p:cNvPr>
          <p:cNvSpPr/>
          <p:nvPr/>
        </p:nvSpPr>
        <p:spPr>
          <a:xfrm>
            <a:off x="829437" y="2050604"/>
            <a:ext cx="2626936" cy="2071375"/>
          </a:xfrm>
          <a:custGeom>
            <a:avLst/>
            <a:gdLst>
              <a:gd name="connsiteX0" fmla="*/ 980340 w 2626936"/>
              <a:gd name="connsiteY0" fmla="*/ 0 h 2071375"/>
              <a:gd name="connsiteX1" fmla="*/ 2626936 w 2626936"/>
              <a:gd name="connsiteY1" fmla="*/ 2047526 h 2071375"/>
              <a:gd name="connsiteX2" fmla="*/ 2598203 w 2626936"/>
              <a:gd name="connsiteY2" fmla="*/ 2058723 h 2071375"/>
              <a:gd name="connsiteX3" fmla="*/ 2599834 w 2626936"/>
              <a:gd name="connsiteY3" fmla="*/ 2062909 h 2071375"/>
              <a:gd name="connsiteX4" fmla="*/ 2585507 w 2626936"/>
              <a:gd name="connsiteY4" fmla="*/ 2050722 h 2071375"/>
              <a:gd name="connsiteX5" fmla="*/ 2567939 w 2626936"/>
              <a:gd name="connsiteY5" fmla="*/ 2071375 h 2071375"/>
              <a:gd name="connsiteX6" fmla="*/ 2567939 w 2626936"/>
              <a:gd name="connsiteY6" fmla="*/ 2027863 h 2071375"/>
              <a:gd name="connsiteX7" fmla="*/ 2975 w 2626936"/>
              <a:gd name="connsiteY7" fmla="*/ 2027863 h 2071375"/>
              <a:gd name="connsiteX8" fmla="*/ 0 w 2626936"/>
              <a:gd name="connsiteY8" fmla="*/ 1970864 h 2071375"/>
              <a:gd name="connsiteX9" fmla="*/ 949798 w 2626936"/>
              <a:gd name="connsiteY9" fmla="*/ 22099 h 2071375"/>
              <a:gd name="connsiteX10" fmla="*/ 980340 w 2626936"/>
              <a:gd name="connsiteY10" fmla="*/ 0 h 207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26936" h="2071375">
                <a:moveTo>
                  <a:pt x="980340" y="0"/>
                </a:moveTo>
                <a:lnTo>
                  <a:pt x="2626936" y="2047526"/>
                </a:lnTo>
                <a:lnTo>
                  <a:pt x="2598203" y="2058723"/>
                </a:lnTo>
                <a:lnTo>
                  <a:pt x="2599834" y="2062909"/>
                </a:lnTo>
                <a:lnTo>
                  <a:pt x="2585507" y="2050722"/>
                </a:lnTo>
                <a:lnTo>
                  <a:pt x="2567939" y="2071375"/>
                </a:lnTo>
                <a:lnTo>
                  <a:pt x="2567939" y="2027863"/>
                </a:lnTo>
                <a:lnTo>
                  <a:pt x="2975" y="2027863"/>
                </a:lnTo>
                <a:lnTo>
                  <a:pt x="0" y="1970864"/>
                </a:lnTo>
                <a:cubicBezTo>
                  <a:pt x="0" y="1186305"/>
                  <a:pt x="369733" y="485305"/>
                  <a:pt x="949798" y="22099"/>
                </a:cubicBezTo>
                <a:lnTo>
                  <a:pt x="98034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0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0000">
                <a:schemeClr val="tx1">
                  <a:lumMod val="65000"/>
                  <a:lumOff val="3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شكل حر: شكل 5">
            <a:extLst>
              <a:ext uri="{FF2B5EF4-FFF2-40B4-BE49-F238E27FC236}">
                <a16:creationId xmlns:a16="http://schemas.microsoft.com/office/drawing/2014/main" id="{510AA7AE-7ABD-46CC-AC77-69F3CB655784}"/>
              </a:ext>
            </a:extLst>
          </p:cNvPr>
          <p:cNvSpPr/>
          <p:nvPr/>
        </p:nvSpPr>
        <p:spPr>
          <a:xfrm>
            <a:off x="3538191" y="3088170"/>
            <a:ext cx="2511247" cy="1861236"/>
          </a:xfrm>
          <a:custGeom>
            <a:avLst/>
            <a:gdLst>
              <a:gd name="connsiteX0" fmla="*/ 2324949 w 2511247"/>
              <a:gd name="connsiteY0" fmla="*/ 0 h 1861236"/>
              <a:gd name="connsiteX1" fmla="*/ 2393907 w 2511247"/>
              <a:gd name="connsiteY1" fmla="*/ 182304 h 1861236"/>
              <a:gd name="connsiteX2" fmla="*/ 2511247 w 2511247"/>
              <a:gd name="connsiteY2" fmla="*/ 933297 h 1861236"/>
              <a:gd name="connsiteX3" fmla="*/ 2393907 w 2511247"/>
              <a:gd name="connsiteY3" fmla="*/ 1684290 h 1861236"/>
              <a:gd name="connsiteX4" fmla="*/ 2326976 w 2511247"/>
              <a:gd name="connsiteY4" fmla="*/ 1861236 h 1861236"/>
              <a:gd name="connsiteX5" fmla="*/ 0 w 2511247"/>
              <a:gd name="connsiteY5" fmla="*/ 1006885 h 1861236"/>
              <a:gd name="connsiteX6" fmla="*/ 2324949 w 2511247"/>
              <a:gd name="connsiteY6" fmla="*/ 0 h 18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1247" h="1861236">
                <a:moveTo>
                  <a:pt x="2324949" y="0"/>
                </a:moveTo>
                <a:lnTo>
                  <a:pt x="2393907" y="182304"/>
                </a:lnTo>
                <a:cubicBezTo>
                  <a:pt x="2470166" y="419542"/>
                  <a:pt x="2511247" y="671778"/>
                  <a:pt x="2511247" y="933297"/>
                </a:cubicBezTo>
                <a:cubicBezTo>
                  <a:pt x="2511247" y="1194817"/>
                  <a:pt x="2470166" y="1447052"/>
                  <a:pt x="2393907" y="1684290"/>
                </a:cubicBezTo>
                <a:lnTo>
                  <a:pt x="2326976" y="1861236"/>
                </a:lnTo>
                <a:lnTo>
                  <a:pt x="0" y="1006885"/>
                </a:lnTo>
                <a:lnTo>
                  <a:pt x="2324949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7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78000">
                <a:schemeClr val="tx1">
                  <a:lumMod val="65000"/>
                  <a:lumOff val="35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شكل حر: شكل 6">
            <a:extLst>
              <a:ext uri="{FF2B5EF4-FFF2-40B4-BE49-F238E27FC236}">
                <a16:creationId xmlns:a16="http://schemas.microsoft.com/office/drawing/2014/main" id="{FE11CF00-DB3B-4B18-B163-F5F9B9433E86}"/>
              </a:ext>
            </a:extLst>
          </p:cNvPr>
          <p:cNvSpPr/>
          <p:nvPr/>
        </p:nvSpPr>
        <p:spPr>
          <a:xfrm>
            <a:off x="3482100" y="4123165"/>
            <a:ext cx="2366890" cy="2258313"/>
          </a:xfrm>
          <a:custGeom>
            <a:avLst/>
            <a:gdLst>
              <a:gd name="connsiteX0" fmla="*/ 0 w 2366890"/>
              <a:gd name="connsiteY0" fmla="*/ 0 h 2258313"/>
              <a:gd name="connsiteX1" fmla="*/ 2366890 w 2366890"/>
              <a:gd name="connsiteY1" fmla="*/ 869006 h 2258313"/>
              <a:gd name="connsiteX2" fmla="*/ 2362230 w 2366890"/>
              <a:gd name="connsiteY2" fmla="*/ 881325 h 2258313"/>
              <a:gd name="connsiteX3" fmla="*/ 973267 w 2366890"/>
              <a:gd name="connsiteY3" fmla="*/ 2225296 h 2258313"/>
              <a:gd name="connsiteX4" fmla="*/ 880040 w 2366890"/>
              <a:gd name="connsiteY4" fmla="*/ 2258313 h 2258313"/>
              <a:gd name="connsiteX5" fmla="*/ 0 w 2366890"/>
              <a:gd name="connsiteY5" fmla="*/ 0 h 225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6890" h="2258313">
                <a:moveTo>
                  <a:pt x="0" y="0"/>
                </a:moveTo>
                <a:lnTo>
                  <a:pt x="2366890" y="869006"/>
                </a:lnTo>
                <a:lnTo>
                  <a:pt x="2362230" y="881325"/>
                </a:lnTo>
                <a:cubicBezTo>
                  <a:pt x="2098084" y="1485608"/>
                  <a:pt x="1597779" y="1969706"/>
                  <a:pt x="973267" y="2225296"/>
                </a:cubicBezTo>
                <a:lnTo>
                  <a:pt x="880040" y="225831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شكل حر: شكل 7">
            <a:extLst>
              <a:ext uri="{FF2B5EF4-FFF2-40B4-BE49-F238E27FC236}">
                <a16:creationId xmlns:a16="http://schemas.microsoft.com/office/drawing/2014/main" id="{222F2FD1-18D1-4E0B-924B-A8C0347DE811}"/>
              </a:ext>
            </a:extLst>
          </p:cNvPr>
          <p:cNvSpPr/>
          <p:nvPr/>
        </p:nvSpPr>
        <p:spPr>
          <a:xfrm>
            <a:off x="834799" y="4124185"/>
            <a:ext cx="2560701" cy="1866632"/>
          </a:xfrm>
          <a:custGeom>
            <a:avLst/>
            <a:gdLst>
              <a:gd name="connsiteX0" fmla="*/ 0 w 2560701"/>
              <a:gd name="connsiteY0" fmla="*/ 0 h 1866632"/>
              <a:gd name="connsiteX1" fmla="*/ 2560701 w 2560701"/>
              <a:gd name="connsiteY1" fmla="*/ 0 h 1866632"/>
              <a:gd name="connsiteX2" fmla="*/ 972886 w 2560701"/>
              <a:gd name="connsiteY2" fmla="*/ 1866632 h 1866632"/>
              <a:gd name="connsiteX3" fmla="*/ 944437 w 2560701"/>
              <a:gd name="connsiteY3" fmla="*/ 1846047 h 1866632"/>
              <a:gd name="connsiteX4" fmla="*/ 8114 w 2560701"/>
              <a:gd name="connsiteY4" fmla="*/ 155495 h 1866632"/>
              <a:gd name="connsiteX5" fmla="*/ 0 w 2560701"/>
              <a:gd name="connsiteY5" fmla="*/ 0 h 1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0701" h="1866632">
                <a:moveTo>
                  <a:pt x="0" y="0"/>
                </a:moveTo>
                <a:lnTo>
                  <a:pt x="2560701" y="0"/>
                </a:lnTo>
                <a:lnTo>
                  <a:pt x="972886" y="1866632"/>
                </a:lnTo>
                <a:lnTo>
                  <a:pt x="944437" y="1846047"/>
                </a:lnTo>
                <a:cubicBezTo>
                  <a:pt x="428823" y="1434308"/>
                  <a:pt x="79399" y="834683"/>
                  <a:pt x="8114" y="15549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19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2000">
                <a:schemeClr val="tx1">
                  <a:lumMod val="65000"/>
                  <a:lumOff val="35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شكل حر: شكل 8">
            <a:extLst>
              <a:ext uri="{FF2B5EF4-FFF2-40B4-BE49-F238E27FC236}">
                <a16:creationId xmlns:a16="http://schemas.microsoft.com/office/drawing/2014/main" id="{ECAEFB2F-1D23-4DBF-A881-6E82CC602DEE}"/>
              </a:ext>
            </a:extLst>
          </p:cNvPr>
          <p:cNvSpPr/>
          <p:nvPr/>
        </p:nvSpPr>
        <p:spPr>
          <a:xfrm>
            <a:off x="1844840" y="4141997"/>
            <a:ext cx="2474183" cy="2404927"/>
          </a:xfrm>
          <a:custGeom>
            <a:avLst/>
            <a:gdLst>
              <a:gd name="connsiteX0" fmla="*/ 1595532 w 2474183"/>
              <a:gd name="connsiteY0" fmla="*/ 0 h 2404927"/>
              <a:gd name="connsiteX1" fmla="*/ 2474183 w 2474183"/>
              <a:gd name="connsiteY1" fmla="*/ 2254751 h 2404927"/>
              <a:gd name="connsiteX2" fmla="*/ 2370732 w 2474183"/>
              <a:gd name="connsiteY2" fmla="*/ 2291388 h 2404927"/>
              <a:gd name="connsiteX3" fmla="*/ 1594598 w 2474183"/>
              <a:gd name="connsiteY3" fmla="*/ 2404927 h 2404927"/>
              <a:gd name="connsiteX4" fmla="*/ 135322 w 2474183"/>
              <a:gd name="connsiteY4" fmla="*/ 1973619 h 2404927"/>
              <a:gd name="connsiteX5" fmla="*/ 0 w 2474183"/>
              <a:gd name="connsiteY5" fmla="*/ 1875705 h 2404927"/>
              <a:gd name="connsiteX6" fmla="*/ 1595532 w 2474183"/>
              <a:gd name="connsiteY6" fmla="*/ 0 h 240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4183" h="2404927">
                <a:moveTo>
                  <a:pt x="1595532" y="0"/>
                </a:moveTo>
                <a:lnTo>
                  <a:pt x="2474183" y="2254751"/>
                </a:lnTo>
                <a:lnTo>
                  <a:pt x="2370732" y="2291388"/>
                </a:lnTo>
                <a:cubicBezTo>
                  <a:pt x="2125552" y="2365177"/>
                  <a:pt x="1864872" y="2404927"/>
                  <a:pt x="1594598" y="2404927"/>
                </a:cubicBezTo>
                <a:cubicBezTo>
                  <a:pt x="1054049" y="2404927"/>
                  <a:pt x="551881" y="2245925"/>
                  <a:pt x="135322" y="1973619"/>
                </a:cubicBezTo>
                <a:lnTo>
                  <a:pt x="0" y="1875705"/>
                </a:lnTo>
                <a:lnTo>
                  <a:pt x="1595532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9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4000">
                <a:schemeClr val="tx1">
                  <a:lumMod val="65000"/>
                  <a:lumOff val="35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6" name="رسم 15" descr="أستاذ جامعي">
            <a:extLst>
              <a:ext uri="{FF2B5EF4-FFF2-40B4-BE49-F238E27FC236}">
                <a16:creationId xmlns:a16="http://schemas.microsoft.com/office/drawing/2014/main" id="{1268F40C-9DB7-4F85-8528-D1F5C7029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0080" y="4219372"/>
            <a:ext cx="914400" cy="914400"/>
          </a:xfrm>
          <a:prstGeom prst="rect">
            <a:avLst/>
          </a:prstGeom>
        </p:spPr>
      </p:pic>
      <p:pic>
        <p:nvPicPr>
          <p:cNvPr id="17" name="رسم 16" descr="عامل مكتب">
            <a:extLst>
              <a:ext uri="{FF2B5EF4-FFF2-40B4-BE49-F238E27FC236}">
                <a16:creationId xmlns:a16="http://schemas.microsoft.com/office/drawing/2014/main" id="{38D6C718-ECB6-4A6C-9D1F-2D4F08D1A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4289" y="3558932"/>
            <a:ext cx="914400" cy="914400"/>
          </a:xfrm>
          <a:prstGeom prst="rect">
            <a:avLst/>
          </a:prstGeom>
        </p:spPr>
      </p:pic>
      <p:pic>
        <p:nvPicPr>
          <p:cNvPr id="18" name="رسم 17" descr="مُحاضِر">
            <a:extLst>
              <a:ext uri="{FF2B5EF4-FFF2-40B4-BE49-F238E27FC236}">
                <a16:creationId xmlns:a16="http://schemas.microsoft.com/office/drawing/2014/main" id="{10327002-A7CE-4A1F-B1EE-0C7F31F21A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68167" y="1900801"/>
            <a:ext cx="914400" cy="914400"/>
          </a:xfrm>
          <a:prstGeom prst="rect">
            <a:avLst/>
          </a:prstGeom>
        </p:spPr>
      </p:pic>
      <p:pic>
        <p:nvPicPr>
          <p:cNvPr id="19" name="رسم 18" descr="معلم">
            <a:extLst>
              <a:ext uri="{FF2B5EF4-FFF2-40B4-BE49-F238E27FC236}">
                <a16:creationId xmlns:a16="http://schemas.microsoft.com/office/drawing/2014/main" id="{DD1933C2-9532-41D7-9A9E-141724AC7F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69567" y="2943420"/>
            <a:ext cx="914400" cy="914400"/>
          </a:xfrm>
          <a:prstGeom prst="rect">
            <a:avLst/>
          </a:prstGeom>
        </p:spPr>
      </p:pic>
      <p:pic>
        <p:nvPicPr>
          <p:cNvPr id="20" name="رسم 19" descr="مستخدم">
            <a:extLst>
              <a:ext uri="{FF2B5EF4-FFF2-40B4-BE49-F238E27FC236}">
                <a16:creationId xmlns:a16="http://schemas.microsoft.com/office/drawing/2014/main" id="{9463263C-515B-4817-AF10-2F7FD2F459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45110" y="5077413"/>
            <a:ext cx="914400" cy="914400"/>
          </a:xfrm>
          <a:prstGeom prst="rect">
            <a:avLst/>
          </a:prstGeom>
        </p:spPr>
      </p:pic>
      <p:pic>
        <p:nvPicPr>
          <p:cNvPr id="26" name="رسم 25" descr="طالب">
            <a:extLst>
              <a:ext uri="{FF2B5EF4-FFF2-40B4-BE49-F238E27FC236}">
                <a16:creationId xmlns:a16="http://schemas.microsoft.com/office/drawing/2014/main" id="{CAAECD01-82CB-4677-8AD0-13237F4800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64530" y="4765175"/>
            <a:ext cx="914400" cy="914400"/>
          </a:xfrm>
          <a:prstGeom prst="rect">
            <a:avLst/>
          </a:prstGeom>
        </p:spPr>
      </p:pic>
      <p:pic>
        <p:nvPicPr>
          <p:cNvPr id="28" name="رسم 27" descr="مبرمج">
            <a:extLst>
              <a:ext uri="{FF2B5EF4-FFF2-40B4-BE49-F238E27FC236}">
                <a16:creationId xmlns:a16="http://schemas.microsoft.com/office/drawing/2014/main" id="{ED6BE314-7791-459B-87CD-AF99E6D70F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81646" y="2206425"/>
            <a:ext cx="914400" cy="914400"/>
          </a:xfrm>
          <a:prstGeom prst="rect">
            <a:avLst/>
          </a:prstGeom>
        </p:spPr>
      </p:pic>
      <p:sp>
        <p:nvSpPr>
          <p:cNvPr id="29" name="Oval 38">
            <a:extLst>
              <a:ext uri="{FF2B5EF4-FFF2-40B4-BE49-F238E27FC236}">
                <a16:creationId xmlns:a16="http://schemas.microsoft.com/office/drawing/2014/main" id="{E5473B00-EF9A-4255-B1C8-AFA405D34163}"/>
              </a:ext>
            </a:extLst>
          </p:cNvPr>
          <p:cNvSpPr/>
          <p:nvPr/>
        </p:nvSpPr>
        <p:spPr>
          <a:xfrm>
            <a:off x="5240977" y="2007340"/>
            <a:ext cx="185303" cy="185303"/>
          </a:xfrm>
          <a:prstGeom prst="ellipse">
            <a:avLst/>
          </a:prstGeom>
          <a:solidFill>
            <a:srgbClr val="00E6BA"/>
          </a:solidFill>
          <a:ln>
            <a:solidFill>
              <a:srgbClr val="00E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39">
            <a:extLst>
              <a:ext uri="{FF2B5EF4-FFF2-40B4-BE49-F238E27FC236}">
                <a16:creationId xmlns:a16="http://schemas.microsoft.com/office/drawing/2014/main" id="{BD90160B-2FC8-4F48-BEEA-18B3889625B8}"/>
              </a:ext>
            </a:extLst>
          </p:cNvPr>
          <p:cNvCxnSpPr>
            <a:cxnSpLocks/>
          </p:cNvCxnSpPr>
          <p:nvPr/>
        </p:nvCxnSpPr>
        <p:spPr>
          <a:xfrm flipV="1">
            <a:off x="5391133" y="1131225"/>
            <a:ext cx="1264275" cy="905502"/>
          </a:xfrm>
          <a:prstGeom prst="line">
            <a:avLst/>
          </a:prstGeom>
          <a:ln w="38100">
            <a:solidFill>
              <a:srgbClr val="00E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40">
            <a:extLst>
              <a:ext uri="{FF2B5EF4-FFF2-40B4-BE49-F238E27FC236}">
                <a16:creationId xmlns:a16="http://schemas.microsoft.com/office/drawing/2014/main" id="{46337DC5-8255-4E5F-97C7-B70EC9DB115A}"/>
              </a:ext>
            </a:extLst>
          </p:cNvPr>
          <p:cNvCxnSpPr>
            <a:cxnSpLocks/>
          </p:cNvCxnSpPr>
          <p:nvPr/>
        </p:nvCxnSpPr>
        <p:spPr>
          <a:xfrm>
            <a:off x="6649058" y="1131225"/>
            <a:ext cx="3141487" cy="0"/>
          </a:xfrm>
          <a:prstGeom prst="line">
            <a:avLst/>
          </a:prstGeom>
          <a:ln w="38100">
            <a:solidFill>
              <a:srgbClr val="00E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دائرة: مجوفة 35">
            <a:extLst>
              <a:ext uri="{FF2B5EF4-FFF2-40B4-BE49-F238E27FC236}">
                <a16:creationId xmlns:a16="http://schemas.microsoft.com/office/drawing/2014/main" id="{9C830E92-E50E-4939-A924-2AFDAB4BCC58}"/>
              </a:ext>
            </a:extLst>
          </p:cNvPr>
          <p:cNvSpPr/>
          <p:nvPr/>
        </p:nvSpPr>
        <p:spPr>
          <a:xfrm>
            <a:off x="829437" y="1492643"/>
            <a:ext cx="5220558" cy="5052289"/>
          </a:xfrm>
          <a:prstGeom prst="donut">
            <a:avLst>
              <a:gd name="adj" fmla="val 1974"/>
            </a:avLst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89BB72-B4F2-420F-BB52-FC2EF6A8346B}"/>
              </a:ext>
            </a:extLst>
          </p:cNvPr>
          <p:cNvSpPr/>
          <p:nvPr/>
        </p:nvSpPr>
        <p:spPr>
          <a:xfrm>
            <a:off x="2805229" y="3456631"/>
            <a:ext cx="1181100" cy="1181100"/>
          </a:xfrm>
          <a:prstGeom prst="ellipse">
            <a:avLst/>
          </a:prstGeom>
          <a:gradFill flip="none" rotWithShape="1">
            <a:gsLst>
              <a:gs pos="4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38" name="Graphic 37" descr="Play">
            <a:extLst>
              <a:ext uri="{FF2B5EF4-FFF2-40B4-BE49-F238E27FC236}">
                <a16:creationId xmlns:a16="http://schemas.microsoft.com/office/drawing/2014/main" id="{B4B3AD0C-7003-43DB-876D-FF0C19C4388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40607" y="3723895"/>
            <a:ext cx="621968" cy="621968"/>
          </a:xfrm>
          <a:prstGeom prst="rect">
            <a:avLst/>
          </a:prstGeom>
        </p:spPr>
      </p:pic>
      <p:sp>
        <p:nvSpPr>
          <p:cNvPr id="40" name="مستطيل 39">
            <a:extLst>
              <a:ext uri="{FF2B5EF4-FFF2-40B4-BE49-F238E27FC236}">
                <a16:creationId xmlns:a16="http://schemas.microsoft.com/office/drawing/2014/main" id="{D8BF173B-0999-4580-B00C-F4A53CF40144}"/>
              </a:ext>
            </a:extLst>
          </p:cNvPr>
          <p:cNvSpPr/>
          <p:nvPr/>
        </p:nvSpPr>
        <p:spPr>
          <a:xfrm>
            <a:off x="5598689" y="623583"/>
            <a:ext cx="45384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أعضاء هيئة التدريس والإداريون </a:t>
            </a:r>
            <a:endParaRPr lang="ar-SA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5" name="مستطيل 44">
            <a:extLst>
              <a:ext uri="{FF2B5EF4-FFF2-40B4-BE49-F238E27FC236}">
                <a16:creationId xmlns:a16="http://schemas.microsoft.com/office/drawing/2014/main" id="{DFF5D163-C7E1-4D38-8BD5-5736868E1820}"/>
              </a:ext>
            </a:extLst>
          </p:cNvPr>
          <p:cNvSpPr/>
          <p:nvPr/>
        </p:nvSpPr>
        <p:spPr>
          <a:xfrm>
            <a:off x="7196923" y="1610856"/>
            <a:ext cx="24641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36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موظف اداري </a:t>
            </a:r>
          </a:p>
        </p:txBody>
      </p:sp>
      <p:sp>
        <p:nvSpPr>
          <p:cNvPr id="48" name="مستطيل 47">
            <a:extLst>
              <a:ext uri="{FF2B5EF4-FFF2-40B4-BE49-F238E27FC236}">
                <a16:creationId xmlns:a16="http://schemas.microsoft.com/office/drawing/2014/main" id="{B0077AD3-1608-4342-B17E-BE4973BF2613}"/>
              </a:ext>
            </a:extLst>
          </p:cNvPr>
          <p:cNvSpPr/>
          <p:nvPr/>
        </p:nvSpPr>
        <p:spPr>
          <a:xfrm>
            <a:off x="8371730" y="2818316"/>
            <a:ext cx="548548" cy="923330"/>
          </a:xfrm>
          <a:prstGeom prst="rect">
            <a:avLst/>
          </a:prstGeom>
          <a:noFill/>
          <a:effectLst>
            <a:glow rad="139700">
              <a:srgbClr val="34B2E4">
                <a:alpha val="40000"/>
              </a:srgb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b="0" cap="none" spc="0" dirty="0">
                <a:ln w="0"/>
                <a:solidFill>
                  <a:schemeClr val="tx1"/>
                </a:solidFill>
                <a:effectLst>
                  <a:glow rad="228600">
                    <a:srgbClr val="00E6BA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cxnSp>
        <p:nvCxnSpPr>
          <p:cNvPr id="60" name="Straight Connector 40">
            <a:extLst>
              <a:ext uri="{FF2B5EF4-FFF2-40B4-BE49-F238E27FC236}">
                <a16:creationId xmlns:a16="http://schemas.microsoft.com/office/drawing/2014/main" id="{4B54D762-7F4F-4859-8116-C84E91BEC800}"/>
              </a:ext>
            </a:extLst>
          </p:cNvPr>
          <p:cNvCxnSpPr>
            <a:cxnSpLocks/>
          </p:cNvCxnSpPr>
          <p:nvPr/>
        </p:nvCxnSpPr>
        <p:spPr>
          <a:xfrm>
            <a:off x="9790545" y="1111008"/>
            <a:ext cx="0" cy="4060835"/>
          </a:xfrm>
          <a:prstGeom prst="line">
            <a:avLst/>
          </a:prstGeom>
          <a:ln w="38100">
            <a:solidFill>
              <a:srgbClr val="00E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رسم 42" descr="مبرمج">
            <a:extLst>
              <a:ext uri="{FF2B5EF4-FFF2-40B4-BE49-F238E27FC236}">
                <a16:creationId xmlns:a16="http://schemas.microsoft.com/office/drawing/2014/main" id="{D42C1584-DA64-40E0-A705-3F59C213D4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490154" y="1313288"/>
            <a:ext cx="914400" cy="914400"/>
          </a:xfrm>
          <a:prstGeom prst="rect">
            <a:avLst/>
          </a:prstGeom>
        </p:spPr>
      </p:pic>
      <p:pic>
        <p:nvPicPr>
          <p:cNvPr id="41" name="رسم 40" descr="ساعة رملية">
            <a:extLst>
              <a:ext uri="{FF2B5EF4-FFF2-40B4-BE49-F238E27FC236}">
                <a16:creationId xmlns:a16="http://schemas.microsoft.com/office/drawing/2014/main" id="{2A07F454-CE72-4963-BE46-B4E531A84B0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995066" y="3974743"/>
            <a:ext cx="914400" cy="914400"/>
          </a:xfrm>
          <a:prstGeom prst="rect">
            <a:avLst/>
          </a:prstGeom>
        </p:spPr>
      </p:pic>
      <p:sp>
        <p:nvSpPr>
          <p:cNvPr id="46" name="مستطيل 45">
            <a:extLst>
              <a:ext uri="{FF2B5EF4-FFF2-40B4-BE49-F238E27FC236}">
                <a16:creationId xmlns:a16="http://schemas.microsoft.com/office/drawing/2014/main" id="{13334A42-1A1F-494D-8CF6-D51E4E87E891}"/>
              </a:ext>
            </a:extLst>
          </p:cNvPr>
          <p:cNvSpPr/>
          <p:nvPr/>
        </p:nvSpPr>
        <p:spPr>
          <a:xfrm>
            <a:off x="9830612" y="2949696"/>
            <a:ext cx="19836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ar-SA" sz="36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عدد الكتب</a:t>
            </a:r>
          </a:p>
        </p:txBody>
      </p:sp>
      <p:sp>
        <p:nvSpPr>
          <p:cNvPr id="47" name="مستطيل 46">
            <a:extLst>
              <a:ext uri="{FF2B5EF4-FFF2-40B4-BE49-F238E27FC236}">
                <a16:creationId xmlns:a16="http://schemas.microsoft.com/office/drawing/2014/main" id="{78BBD813-9E12-41B2-AD05-BE7A90821CEB}"/>
              </a:ext>
            </a:extLst>
          </p:cNvPr>
          <p:cNvSpPr/>
          <p:nvPr/>
        </p:nvSpPr>
        <p:spPr>
          <a:xfrm>
            <a:off x="9454619" y="4077817"/>
            <a:ext cx="274312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40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مـدة الاعارة</a:t>
            </a:r>
            <a:endParaRPr lang="ar-SA" sz="4000" b="0" cap="none" spc="0" dirty="0">
              <a:ln w="0"/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9" name="مستطيل 48">
            <a:extLst>
              <a:ext uri="{FF2B5EF4-FFF2-40B4-BE49-F238E27FC236}">
                <a16:creationId xmlns:a16="http://schemas.microsoft.com/office/drawing/2014/main" id="{E0E0D3D9-BB6F-47B2-8191-5B98F91E1704}"/>
              </a:ext>
            </a:extLst>
          </p:cNvPr>
          <p:cNvSpPr/>
          <p:nvPr/>
        </p:nvSpPr>
        <p:spPr>
          <a:xfrm>
            <a:off x="9460112" y="1695834"/>
            <a:ext cx="274312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32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مسمى الفئة </a:t>
            </a:r>
          </a:p>
        </p:txBody>
      </p:sp>
      <p:sp>
        <p:nvSpPr>
          <p:cNvPr id="52" name="مستطيل 51">
            <a:extLst>
              <a:ext uri="{FF2B5EF4-FFF2-40B4-BE49-F238E27FC236}">
                <a16:creationId xmlns:a16="http://schemas.microsoft.com/office/drawing/2014/main" id="{190A09E4-0BFE-4436-B14F-1FC1C9878A40}"/>
              </a:ext>
            </a:extLst>
          </p:cNvPr>
          <p:cNvSpPr/>
          <p:nvPr/>
        </p:nvSpPr>
        <p:spPr>
          <a:xfrm>
            <a:off x="8208574" y="4141794"/>
            <a:ext cx="10214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36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شهر </a:t>
            </a:r>
          </a:p>
        </p:txBody>
      </p:sp>
      <p:pic>
        <p:nvPicPr>
          <p:cNvPr id="54" name="رسم 53" descr="كتب">
            <a:extLst>
              <a:ext uri="{FF2B5EF4-FFF2-40B4-BE49-F238E27FC236}">
                <a16:creationId xmlns:a16="http://schemas.microsoft.com/office/drawing/2014/main" id="{7F384F5E-07ED-4332-AE33-820BA2D022C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011941" y="28406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07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38">
            <a:extLst>
              <a:ext uri="{FF2B5EF4-FFF2-40B4-BE49-F238E27FC236}">
                <a16:creationId xmlns:a16="http://schemas.microsoft.com/office/drawing/2014/main" id="{E5473B00-EF9A-4255-B1C8-AFA405D34163}"/>
              </a:ext>
            </a:extLst>
          </p:cNvPr>
          <p:cNvSpPr/>
          <p:nvPr/>
        </p:nvSpPr>
        <p:spPr>
          <a:xfrm>
            <a:off x="5240977" y="2007340"/>
            <a:ext cx="185303" cy="185303"/>
          </a:xfrm>
          <a:prstGeom prst="ellipse">
            <a:avLst/>
          </a:prstGeom>
          <a:solidFill>
            <a:srgbClr val="FE9B3C"/>
          </a:solidFill>
          <a:ln>
            <a:solidFill>
              <a:srgbClr val="FE9B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39">
            <a:extLst>
              <a:ext uri="{FF2B5EF4-FFF2-40B4-BE49-F238E27FC236}">
                <a16:creationId xmlns:a16="http://schemas.microsoft.com/office/drawing/2014/main" id="{BD90160B-2FC8-4F48-BEEA-18B3889625B8}"/>
              </a:ext>
            </a:extLst>
          </p:cNvPr>
          <p:cNvCxnSpPr>
            <a:cxnSpLocks/>
          </p:cNvCxnSpPr>
          <p:nvPr/>
        </p:nvCxnSpPr>
        <p:spPr>
          <a:xfrm flipV="1">
            <a:off x="5391133" y="1131225"/>
            <a:ext cx="1264275" cy="905502"/>
          </a:xfrm>
          <a:prstGeom prst="line">
            <a:avLst/>
          </a:prstGeom>
          <a:ln w="38100">
            <a:solidFill>
              <a:srgbClr val="FE9B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40">
            <a:extLst>
              <a:ext uri="{FF2B5EF4-FFF2-40B4-BE49-F238E27FC236}">
                <a16:creationId xmlns:a16="http://schemas.microsoft.com/office/drawing/2014/main" id="{46337DC5-8255-4E5F-97C7-B70EC9DB115A}"/>
              </a:ext>
            </a:extLst>
          </p:cNvPr>
          <p:cNvCxnSpPr>
            <a:cxnSpLocks/>
          </p:cNvCxnSpPr>
          <p:nvPr/>
        </p:nvCxnSpPr>
        <p:spPr>
          <a:xfrm>
            <a:off x="6649058" y="1131225"/>
            <a:ext cx="3141487" cy="0"/>
          </a:xfrm>
          <a:prstGeom prst="line">
            <a:avLst/>
          </a:prstGeom>
          <a:ln w="38100">
            <a:solidFill>
              <a:srgbClr val="FE9B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مستطيل 39">
            <a:extLst>
              <a:ext uri="{FF2B5EF4-FFF2-40B4-BE49-F238E27FC236}">
                <a16:creationId xmlns:a16="http://schemas.microsoft.com/office/drawing/2014/main" id="{D8BF173B-0999-4580-B00C-F4A53CF40144}"/>
              </a:ext>
            </a:extLst>
          </p:cNvPr>
          <p:cNvSpPr/>
          <p:nvPr/>
        </p:nvSpPr>
        <p:spPr>
          <a:xfrm>
            <a:off x="7016152" y="436423"/>
            <a:ext cx="373481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الطـلـبــة </a:t>
            </a:r>
            <a:endParaRPr lang="ar-SA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5" name="مستطيل 44">
            <a:extLst>
              <a:ext uri="{FF2B5EF4-FFF2-40B4-BE49-F238E27FC236}">
                <a16:creationId xmlns:a16="http://schemas.microsoft.com/office/drawing/2014/main" id="{DFF5D163-C7E1-4D38-8BD5-5736868E1820}"/>
              </a:ext>
            </a:extLst>
          </p:cNvPr>
          <p:cNvSpPr/>
          <p:nvPr/>
        </p:nvSpPr>
        <p:spPr>
          <a:xfrm>
            <a:off x="6432400" y="1434961"/>
            <a:ext cx="321594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ar-SA" sz="36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طلبة دكتوراه</a:t>
            </a:r>
            <a:r>
              <a:rPr lang="ar-SA" sz="36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ar-SA" sz="36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طلبة ماجستير </a:t>
            </a:r>
          </a:p>
          <a:p>
            <a:pPr algn="ctr"/>
            <a:endParaRPr lang="ar-SA" sz="36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8" name="مستطيل 47">
            <a:extLst>
              <a:ext uri="{FF2B5EF4-FFF2-40B4-BE49-F238E27FC236}">
                <a16:creationId xmlns:a16="http://schemas.microsoft.com/office/drawing/2014/main" id="{B0077AD3-1608-4342-B17E-BE4973BF2613}"/>
              </a:ext>
            </a:extLst>
          </p:cNvPr>
          <p:cNvSpPr/>
          <p:nvPr/>
        </p:nvSpPr>
        <p:spPr>
          <a:xfrm>
            <a:off x="8366215" y="3017503"/>
            <a:ext cx="912429" cy="923330"/>
          </a:xfrm>
          <a:prstGeom prst="rect">
            <a:avLst/>
          </a:prstGeom>
          <a:noFill/>
          <a:effectLst>
            <a:glow rad="139700">
              <a:srgbClr val="34B2E4">
                <a:alpha val="40000"/>
              </a:srgb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b="0" cap="none" spc="0" dirty="0">
                <a:ln w="0"/>
                <a:solidFill>
                  <a:schemeClr val="tx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</a:p>
        </p:txBody>
      </p:sp>
      <p:cxnSp>
        <p:nvCxnSpPr>
          <p:cNvPr id="60" name="Straight Connector 40">
            <a:extLst>
              <a:ext uri="{FF2B5EF4-FFF2-40B4-BE49-F238E27FC236}">
                <a16:creationId xmlns:a16="http://schemas.microsoft.com/office/drawing/2014/main" id="{4B54D762-7F4F-4859-8116-C84E91BEC800}"/>
              </a:ext>
            </a:extLst>
          </p:cNvPr>
          <p:cNvCxnSpPr>
            <a:cxnSpLocks/>
          </p:cNvCxnSpPr>
          <p:nvPr/>
        </p:nvCxnSpPr>
        <p:spPr>
          <a:xfrm>
            <a:off x="9790545" y="1111008"/>
            <a:ext cx="0" cy="4068257"/>
          </a:xfrm>
          <a:prstGeom prst="line">
            <a:avLst/>
          </a:prstGeom>
          <a:ln w="38100">
            <a:solidFill>
              <a:srgbClr val="FE9B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مستطيل 61">
            <a:extLst>
              <a:ext uri="{FF2B5EF4-FFF2-40B4-BE49-F238E27FC236}">
                <a16:creationId xmlns:a16="http://schemas.microsoft.com/office/drawing/2014/main" id="{1B243AC6-95F6-449A-8788-240C9C678BC8}"/>
              </a:ext>
            </a:extLst>
          </p:cNvPr>
          <p:cNvSpPr/>
          <p:nvPr/>
        </p:nvSpPr>
        <p:spPr>
          <a:xfrm>
            <a:off x="8182694" y="4243076"/>
            <a:ext cx="12955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36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شهران</a:t>
            </a:r>
          </a:p>
        </p:txBody>
      </p:sp>
      <p:sp>
        <p:nvSpPr>
          <p:cNvPr id="41" name="شكل حر: شكل 40">
            <a:extLst>
              <a:ext uri="{FF2B5EF4-FFF2-40B4-BE49-F238E27FC236}">
                <a16:creationId xmlns:a16="http://schemas.microsoft.com/office/drawing/2014/main" id="{8D22299B-4DBF-4EF9-B627-DD692770732F}"/>
              </a:ext>
            </a:extLst>
          </p:cNvPr>
          <p:cNvSpPr/>
          <p:nvPr/>
        </p:nvSpPr>
        <p:spPr>
          <a:xfrm>
            <a:off x="3107360" y="1362853"/>
            <a:ext cx="1849661" cy="2608867"/>
          </a:xfrm>
          <a:custGeom>
            <a:avLst/>
            <a:gdLst>
              <a:gd name="connsiteX0" fmla="*/ 0 w 1849661"/>
              <a:gd name="connsiteY0" fmla="*/ 0 h 2608867"/>
              <a:gd name="connsiteX1" fmla="*/ 244391 w 1849661"/>
              <a:gd name="connsiteY1" fmla="*/ 12341 h 2608867"/>
              <a:gd name="connsiteX2" fmla="*/ 1823083 w 1849661"/>
              <a:gd name="connsiteY2" fmla="*/ 763317 h 2608867"/>
              <a:gd name="connsiteX3" fmla="*/ 1849661 w 1849661"/>
              <a:gd name="connsiteY3" fmla="*/ 792560 h 2608867"/>
              <a:gd name="connsiteX4" fmla="*/ 7232 w 1849661"/>
              <a:gd name="connsiteY4" fmla="*/ 2608867 h 2608867"/>
              <a:gd name="connsiteX5" fmla="*/ 0 w 1849661"/>
              <a:gd name="connsiteY5" fmla="*/ 2608867 h 2608867"/>
              <a:gd name="connsiteX6" fmla="*/ 0 w 1849661"/>
              <a:gd name="connsiteY6" fmla="*/ 0 h 260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9661" h="2608867">
                <a:moveTo>
                  <a:pt x="0" y="0"/>
                </a:moveTo>
                <a:lnTo>
                  <a:pt x="244391" y="12341"/>
                </a:lnTo>
                <a:cubicBezTo>
                  <a:pt x="858575" y="74715"/>
                  <a:pt x="1409805" y="350040"/>
                  <a:pt x="1823083" y="763317"/>
                </a:cubicBezTo>
                <a:lnTo>
                  <a:pt x="1849661" y="792560"/>
                </a:lnTo>
                <a:lnTo>
                  <a:pt x="7232" y="2608867"/>
                </a:lnTo>
                <a:lnTo>
                  <a:pt x="0" y="260886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44" name="شكل حر: شكل 43">
            <a:extLst>
              <a:ext uri="{FF2B5EF4-FFF2-40B4-BE49-F238E27FC236}">
                <a16:creationId xmlns:a16="http://schemas.microsoft.com/office/drawing/2014/main" id="{1C52024E-6A3B-4F93-8702-FD67B5B3CF29}"/>
              </a:ext>
            </a:extLst>
          </p:cNvPr>
          <p:cNvSpPr/>
          <p:nvPr/>
        </p:nvSpPr>
        <p:spPr>
          <a:xfrm>
            <a:off x="1197736" y="1362893"/>
            <a:ext cx="1863905" cy="2604161"/>
          </a:xfrm>
          <a:custGeom>
            <a:avLst/>
            <a:gdLst>
              <a:gd name="connsiteX0" fmla="*/ 1863905 w 1863905"/>
              <a:gd name="connsiteY0" fmla="*/ 0 h 2604161"/>
              <a:gd name="connsiteX1" fmla="*/ 1863905 w 1863905"/>
              <a:gd name="connsiteY1" fmla="*/ 2604161 h 2604161"/>
              <a:gd name="connsiteX2" fmla="*/ 0 w 1863905"/>
              <a:gd name="connsiteY2" fmla="*/ 809059 h 2604161"/>
              <a:gd name="connsiteX3" fmla="*/ 41609 w 1863905"/>
              <a:gd name="connsiteY3" fmla="*/ 763277 h 2604161"/>
              <a:gd name="connsiteX4" fmla="*/ 1620301 w 1863905"/>
              <a:gd name="connsiteY4" fmla="*/ 12301 h 2604161"/>
              <a:gd name="connsiteX5" fmla="*/ 1863905 w 1863905"/>
              <a:gd name="connsiteY5" fmla="*/ 0 h 260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3905" h="2604161">
                <a:moveTo>
                  <a:pt x="1863905" y="0"/>
                </a:moveTo>
                <a:lnTo>
                  <a:pt x="1863905" y="2604161"/>
                </a:lnTo>
                <a:lnTo>
                  <a:pt x="0" y="809059"/>
                </a:lnTo>
                <a:lnTo>
                  <a:pt x="41609" y="763277"/>
                </a:lnTo>
                <a:cubicBezTo>
                  <a:pt x="454887" y="350000"/>
                  <a:pt x="1006117" y="74675"/>
                  <a:pt x="1620301" y="12301"/>
                </a:cubicBezTo>
                <a:lnTo>
                  <a:pt x="1863905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46" name="شكل حر: شكل 45">
            <a:extLst>
              <a:ext uri="{FF2B5EF4-FFF2-40B4-BE49-F238E27FC236}">
                <a16:creationId xmlns:a16="http://schemas.microsoft.com/office/drawing/2014/main" id="{2B9904B5-8A4A-4486-9D77-6B818AC62BAE}"/>
              </a:ext>
            </a:extLst>
          </p:cNvPr>
          <p:cNvSpPr/>
          <p:nvPr/>
        </p:nvSpPr>
        <p:spPr>
          <a:xfrm>
            <a:off x="3179715" y="2189273"/>
            <a:ext cx="2515179" cy="1782446"/>
          </a:xfrm>
          <a:custGeom>
            <a:avLst/>
            <a:gdLst>
              <a:gd name="connsiteX0" fmla="*/ 1808080 w 2515179"/>
              <a:gd name="connsiteY0" fmla="*/ 0 h 1782446"/>
              <a:gd name="connsiteX1" fmla="*/ 1919182 w 2515179"/>
              <a:gd name="connsiteY1" fmla="*/ 122243 h 1782446"/>
              <a:gd name="connsiteX2" fmla="*/ 2515179 w 2515179"/>
              <a:gd name="connsiteY2" fmla="*/ 1782445 h 1782446"/>
              <a:gd name="connsiteX3" fmla="*/ 2515179 w 2515179"/>
              <a:gd name="connsiteY3" fmla="*/ 1782446 h 1782446"/>
              <a:gd name="connsiteX4" fmla="*/ 0 w 2515179"/>
              <a:gd name="connsiteY4" fmla="*/ 1782446 h 1782446"/>
              <a:gd name="connsiteX5" fmla="*/ 1808080 w 2515179"/>
              <a:gd name="connsiteY5" fmla="*/ 0 h 178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15179" h="1782446">
                <a:moveTo>
                  <a:pt x="1808080" y="0"/>
                </a:moveTo>
                <a:lnTo>
                  <a:pt x="1919182" y="122243"/>
                </a:lnTo>
                <a:cubicBezTo>
                  <a:pt x="2291514" y="573405"/>
                  <a:pt x="2515179" y="1151805"/>
                  <a:pt x="2515179" y="1782445"/>
                </a:cubicBezTo>
                <a:lnTo>
                  <a:pt x="2515179" y="1782446"/>
                </a:lnTo>
                <a:lnTo>
                  <a:pt x="0" y="1782446"/>
                </a:lnTo>
                <a:lnTo>
                  <a:pt x="1808080" y="0"/>
                </a:lnTo>
                <a:close/>
              </a:path>
            </a:pathLst>
          </a:custGeom>
          <a:gradFill>
            <a:gsLst>
              <a:gs pos="80000">
                <a:srgbClr val="FE912A"/>
              </a:gs>
              <a:gs pos="61000">
                <a:srgbClr val="FEAE66"/>
              </a:gs>
              <a:gs pos="43000">
                <a:srgbClr val="FEB97B"/>
              </a:gs>
              <a:gs pos="6000">
                <a:schemeClr val="bg1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47" name="شكل حر: شكل 46">
            <a:extLst>
              <a:ext uri="{FF2B5EF4-FFF2-40B4-BE49-F238E27FC236}">
                <a16:creationId xmlns:a16="http://schemas.microsoft.com/office/drawing/2014/main" id="{DFC4DB2D-5727-4DB4-95AE-E8B5354CB45B}"/>
              </a:ext>
            </a:extLst>
          </p:cNvPr>
          <p:cNvSpPr/>
          <p:nvPr/>
        </p:nvSpPr>
        <p:spPr>
          <a:xfrm>
            <a:off x="474893" y="2205799"/>
            <a:ext cx="2525686" cy="1765921"/>
          </a:xfrm>
          <a:custGeom>
            <a:avLst/>
            <a:gdLst>
              <a:gd name="connsiteX0" fmla="*/ 692080 w 2525686"/>
              <a:gd name="connsiteY0" fmla="*/ 0 h 1765921"/>
              <a:gd name="connsiteX1" fmla="*/ 2525686 w 2525686"/>
              <a:gd name="connsiteY1" fmla="*/ 1765921 h 1765921"/>
              <a:gd name="connsiteX2" fmla="*/ 0 w 2525686"/>
              <a:gd name="connsiteY2" fmla="*/ 1765921 h 1765921"/>
              <a:gd name="connsiteX3" fmla="*/ 0 w 2525686"/>
              <a:gd name="connsiteY3" fmla="*/ 1765920 h 1765921"/>
              <a:gd name="connsiteX4" fmla="*/ 595997 w 2525686"/>
              <a:gd name="connsiteY4" fmla="*/ 105718 h 1765921"/>
              <a:gd name="connsiteX5" fmla="*/ 692080 w 2525686"/>
              <a:gd name="connsiteY5" fmla="*/ 0 h 176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5686" h="1765921">
                <a:moveTo>
                  <a:pt x="692080" y="0"/>
                </a:moveTo>
                <a:lnTo>
                  <a:pt x="2525686" y="1765921"/>
                </a:lnTo>
                <a:lnTo>
                  <a:pt x="0" y="1765921"/>
                </a:lnTo>
                <a:lnTo>
                  <a:pt x="0" y="1765920"/>
                </a:lnTo>
                <a:cubicBezTo>
                  <a:pt x="0" y="1135280"/>
                  <a:pt x="223665" y="556880"/>
                  <a:pt x="595997" y="105718"/>
                </a:cubicBezTo>
                <a:lnTo>
                  <a:pt x="69208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49" name="شكل حر: شكل 48">
            <a:extLst>
              <a:ext uri="{FF2B5EF4-FFF2-40B4-BE49-F238E27FC236}">
                <a16:creationId xmlns:a16="http://schemas.microsoft.com/office/drawing/2014/main" id="{1982C5BC-70D3-40F3-9E00-8AFB5EFA65AF}"/>
              </a:ext>
            </a:extLst>
          </p:cNvPr>
          <p:cNvSpPr/>
          <p:nvPr/>
        </p:nvSpPr>
        <p:spPr>
          <a:xfrm>
            <a:off x="477202" y="4017438"/>
            <a:ext cx="2581049" cy="1801322"/>
          </a:xfrm>
          <a:custGeom>
            <a:avLst/>
            <a:gdLst>
              <a:gd name="connsiteX0" fmla="*/ 0 w 2581049"/>
              <a:gd name="connsiteY0" fmla="*/ 0 h 1801322"/>
              <a:gd name="connsiteX1" fmla="*/ 2570849 w 2581049"/>
              <a:gd name="connsiteY1" fmla="*/ 0 h 1801322"/>
              <a:gd name="connsiteX2" fmla="*/ 2581049 w 2581049"/>
              <a:gd name="connsiteY2" fmla="*/ 9824 h 1801322"/>
              <a:gd name="connsiteX3" fmla="*/ 763786 w 2581049"/>
              <a:gd name="connsiteY3" fmla="*/ 1801322 h 1801322"/>
              <a:gd name="connsiteX4" fmla="*/ 762143 w 2581049"/>
              <a:gd name="connsiteY4" fmla="*/ 1799829 h 1801322"/>
              <a:gd name="connsiteX5" fmla="*/ 11167 w 2581049"/>
              <a:gd name="connsiteY5" fmla="*/ 221137 h 1801322"/>
              <a:gd name="connsiteX6" fmla="*/ 0 w 2581049"/>
              <a:gd name="connsiteY6" fmla="*/ 0 h 180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1049" h="1801322">
                <a:moveTo>
                  <a:pt x="0" y="0"/>
                </a:moveTo>
                <a:lnTo>
                  <a:pt x="2570849" y="0"/>
                </a:lnTo>
                <a:lnTo>
                  <a:pt x="2581049" y="9824"/>
                </a:lnTo>
                <a:lnTo>
                  <a:pt x="763786" y="1801322"/>
                </a:lnTo>
                <a:lnTo>
                  <a:pt x="762143" y="1799829"/>
                </a:lnTo>
                <a:cubicBezTo>
                  <a:pt x="348866" y="1386551"/>
                  <a:pt x="73541" y="835321"/>
                  <a:pt x="11167" y="22113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52" name="شكل حر: شكل 51">
            <a:extLst>
              <a:ext uri="{FF2B5EF4-FFF2-40B4-BE49-F238E27FC236}">
                <a16:creationId xmlns:a16="http://schemas.microsoft.com/office/drawing/2014/main" id="{ADB6ADB0-9E66-4D7F-9A0F-E01D759FD1A5}"/>
              </a:ext>
            </a:extLst>
          </p:cNvPr>
          <p:cNvSpPr/>
          <p:nvPr/>
        </p:nvSpPr>
        <p:spPr>
          <a:xfrm>
            <a:off x="3123760" y="4017438"/>
            <a:ext cx="2568824" cy="1772956"/>
          </a:xfrm>
          <a:custGeom>
            <a:avLst/>
            <a:gdLst>
              <a:gd name="connsiteX0" fmla="*/ 9577 w 2568824"/>
              <a:gd name="connsiteY0" fmla="*/ 0 h 1772956"/>
              <a:gd name="connsiteX1" fmla="*/ 2568824 w 2568824"/>
              <a:gd name="connsiteY1" fmla="*/ 0 h 1772956"/>
              <a:gd name="connsiteX2" fmla="*/ 2557658 w 2568824"/>
              <a:gd name="connsiteY2" fmla="*/ 221137 h 1772956"/>
              <a:gd name="connsiteX3" fmla="*/ 1975136 w 2568824"/>
              <a:gd name="connsiteY3" fmla="*/ 1614482 h 1772956"/>
              <a:gd name="connsiteX4" fmla="*/ 1831106 w 2568824"/>
              <a:gd name="connsiteY4" fmla="*/ 1772956 h 1772956"/>
              <a:gd name="connsiteX5" fmla="*/ 0 w 2568824"/>
              <a:gd name="connsiteY5" fmla="*/ 9442 h 1772956"/>
              <a:gd name="connsiteX6" fmla="*/ 9577 w 2568824"/>
              <a:gd name="connsiteY6" fmla="*/ 0 h 177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8824" h="1772956">
                <a:moveTo>
                  <a:pt x="9577" y="0"/>
                </a:moveTo>
                <a:lnTo>
                  <a:pt x="2568824" y="0"/>
                </a:lnTo>
                <a:lnTo>
                  <a:pt x="2557658" y="221137"/>
                </a:lnTo>
                <a:cubicBezTo>
                  <a:pt x="2504195" y="747581"/>
                  <a:pt x="2294277" y="1227772"/>
                  <a:pt x="1975136" y="1614482"/>
                </a:cubicBezTo>
                <a:lnTo>
                  <a:pt x="1831106" y="1772956"/>
                </a:lnTo>
                <a:lnTo>
                  <a:pt x="0" y="9442"/>
                </a:lnTo>
                <a:lnTo>
                  <a:pt x="9577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54" name="شكل حر: شكل 53">
            <a:extLst>
              <a:ext uri="{FF2B5EF4-FFF2-40B4-BE49-F238E27FC236}">
                <a16:creationId xmlns:a16="http://schemas.microsoft.com/office/drawing/2014/main" id="{5231C319-2436-43B9-B3BD-ABCDF8F81565}"/>
              </a:ext>
            </a:extLst>
          </p:cNvPr>
          <p:cNvSpPr/>
          <p:nvPr/>
        </p:nvSpPr>
        <p:spPr>
          <a:xfrm>
            <a:off x="3107360" y="4074558"/>
            <a:ext cx="1816097" cy="2506026"/>
          </a:xfrm>
          <a:custGeom>
            <a:avLst/>
            <a:gdLst>
              <a:gd name="connsiteX0" fmla="*/ 0 w 1816097"/>
              <a:gd name="connsiteY0" fmla="*/ 0 h 2506026"/>
              <a:gd name="connsiteX1" fmla="*/ 1816097 w 1816097"/>
              <a:gd name="connsiteY1" fmla="*/ 1749059 h 2506026"/>
              <a:gd name="connsiteX2" fmla="*/ 1637736 w 1816097"/>
              <a:gd name="connsiteY2" fmla="*/ 1911163 h 2506026"/>
              <a:gd name="connsiteX3" fmla="*/ 244391 w 1816097"/>
              <a:gd name="connsiteY3" fmla="*/ 2493685 h 2506026"/>
              <a:gd name="connsiteX4" fmla="*/ 0 w 1816097"/>
              <a:gd name="connsiteY4" fmla="*/ 2506026 h 2506026"/>
              <a:gd name="connsiteX5" fmla="*/ 0 w 1816097"/>
              <a:gd name="connsiteY5" fmla="*/ 0 h 250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6097" h="2506026">
                <a:moveTo>
                  <a:pt x="0" y="0"/>
                </a:moveTo>
                <a:lnTo>
                  <a:pt x="1816097" y="1749059"/>
                </a:lnTo>
                <a:lnTo>
                  <a:pt x="1637736" y="1911163"/>
                </a:lnTo>
                <a:cubicBezTo>
                  <a:pt x="1251026" y="2230305"/>
                  <a:pt x="770835" y="2440222"/>
                  <a:pt x="244391" y="2493685"/>
                </a:cubicBezTo>
                <a:lnTo>
                  <a:pt x="0" y="250602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55" name="شكل حر: شكل 54">
            <a:extLst>
              <a:ext uri="{FF2B5EF4-FFF2-40B4-BE49-F238E27FC236}">
                <a16:creationId xmlns:a16="http://schemas.microsoft.com/office/drawing/2014/main" id="{525C9595-C49D-4871-92FB-639B34FFEF4E}"/>
              </a:ext>
            </a:extLst>
          </p:cNvPr>
          <p:cNvSpPr/>
          <p:nvPr/>
        </p:nvSpPr>
        <p:spPr>
          <a:xfrm>
            <a:off x="1274872" y="4088120"/>
            <a:ext cx="1786769" cy="2492425"/>
          </a:xfrm>
          <a:custGeom>
            <a:avLst/>
            <a:gdLst>
              <a:gd name="connsiteX0" fmla="*/ 1786769 w 1786769"/>
              <a:gd name="connsiteY0" fmla="*/ 0 h 2492425"/>
              <a:gd name="connsiteX1" fmla="*/ 1786769 w 1786769"/>
              <a:gd name="connsiteY1" fmla="*/ 2492425 h 2492425"/>
              <a:gd name="connsiteX2" fmla="*/ 1543165 w 1786769"/>
              <a:gd name="connsiteY2" fmla="*/ 2480124 h 2492425"/>
              <a:gd name="connsiteX3" fmla="*/ 149820 w 1786769"/>
              <a:gd name="connsiteY3" fmla="*/ 1897602 h 2492425"/>
              <a:gd name="connsiteX4" fmla="*/ 0 w 1786769"/>
              <a:gd name="connsiteY4" fmla="*/ 1761437 h 2492425"/>
              <a:gd name="connsiteX5" fmla="*/ 1786769 w 1786769"/>
              <a:gd name="connsiteY5" fmla="*/ 0 h 249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6769" h="2492425">
                <a:moveTo>
                  <a:pt x="1786769" y="0"/>
                </a:moveTo>
                <a:lnTo>
                  <a:pt x="1786769" y="2492425"/>
                </a:lnTo>
                <a:lnTo>
                  <a:pt x="1543165" y="2480124"/>
                </a:lnTo>
                <a:cubicBezTo>
                  <a:pt x="1016721" y="2426661"/>
                  <a:pt x="536530" y="2216744"/>
                  <a:pt x="149820" y="1897602"/>
                </a:cubicBezTo>
                <a:lnTo>
                  <a:pt x="0" y="1761437"/>
                </a:lnTo>
                <a:lnTo>
                  <a:pt x="1786769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24000">
                <a:schemeClr val="tx1">
                  <a:lumMod val="50000"/>
                  <a:lumOff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61000">
                <a:schemeClr val="tx1">
                  <a:lumMod val="65000"/>
                  <a:lumOff val="3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SA"/>
          </a:p>
        </p:txBody>
      </p:sp>
      <p:sp>
        <p:nvSpPr>
          <p:cNvPr id="36" name="دائرة: مجوفة 35">
            <a:extLst>
              <a:ext uri="{FF2B5EF4-FFF2-40B4-BE49-F238E27FC236}">
                <a16:creationId xmlns:a16="http://schemas.microsoft.com/office/drawing/2014/main" id="{9C830E92-E50E-4939-A924-2AFDAB4BCC58}"/>
              </a:ext>
            </a:extLst>
          </p:cNvPr>
          <p:cNvSpPr/>
          <p:nvPr/>
        </p:nvSpPr>
        <p:spPr>
          <a:xfrm>
            <a:off x="365809" y="1321762"/>
            <a:ext cx="5426615" cy="5261563"/>
          </a:xfrm>
          <a:prstGeom prst="donut">
            <a:avLst>
              <a:gd name="adj" fmla="val 1974"/>
            </a:avLst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56" name="Oval 36">
            <a:extLst>
              <a:ext uri="{FF2B5EF4-FFF2-40B4-BE49-F238E27FC236}">
                <a16:creationId xmlns:a16="http://schemas.microsoft.com/office/drawing/2014/main" id="{1AF65EB0-56F5-4560-81FC-B6D6D298A169}"/>
              </a:ext>
            </a:extLst>
          </p:cNvPr>
          <p:cNvSpPr/>
          <p:nvPr/>
        </p:nvSpPr>
        <p:spPr>
          <a:xfrm>
            <a:off x="2524097" y="3355774"/>
            <a:ext cx="1181100" cy="1181100"/>
          </a:xfrm>
          <a:prstGeom prst="ellipse">
            <a:avLst/>
          </a:prstGeom>
          <a:gradFill flip="none" rotWithShape="1">
            <a:gsLst>
              <a:gs pos="4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57" name="Graphic 37" descr="Play">
            <a:extLst>
              <a:ext uri="{FF2B5EF4-FFF2-40B4-BE49-F238E27FC236}">
                <a16:creationId xmlns:a16="http://schemas.microsoft.com/office/drawing/2014/main" id="{41C2F154-7CFB-432B-9E78-F66907DCE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4090" y="3656070"/>
            <a:ext cx="621968" cy="621968"/>
          </a:xfrm>
          <a:prstGeom prst="rect">
            <a:avLst/>
          </a:prstGeom>
        </p:spPr>
      </p:pic>
      <p:pic>
        <p:nvPicPr>
          <p:cNvPr id="14" name="رسم 13" descr="رجل">
            <a:extLst>
              <a:ext uri="{FF2B5EF4-FFF2-40B4-BE49-F238E27FC236}">
                <a16:creationId xmlns:a16="http://schemas.microsoft.com/office/drawing/2014/main" id="{4BF66C1A-1028-48F1-A318-A2A08AA23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6733" y="1881568"/>
            <a:ext cx="914400" cy="914400"/>
          </a:xfrm>
          <a:prstGeom prst="rect">
            <a:avLst/>
          </a:prstGeom>
        </p:spPr>
      </p:pic>
      <p:pic>
        <p:nvPicPr>
          <p:cNvPr id="21" name="رسم 20" descr="مستخدم">
            <a:extLst>
              <a:ext uri="{FF2B5EF4-FFF2-40B4-BE49-F238E27FC236}">
                <a16:creationId xmlns:a16="http://schemas.microsoft.com/office/drawing/2014/main" id="{95458E31-17D4-4199-99EF-2C6D6778CB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976" y="2795968"/>
            <a:ext cx="914400" cy="914400"/>
          </a:xfrm>
          <a:prstGeom prst="rect">
            <a:avLst/>
          </a:prstGeom>
        </p:spPr>
      </p:pic>
      <p:pic>
        <p:nvPicPr>
          <p:cNvPr id="23" name="رسم 22" descr="مستخدمون">
            <a:extLst>
              <a:ext uri="{FF2B5EF4-FFF2-40B4-BE49-F238E27FC236}">
                <a16:creationId xmlns:a16="http://schemas.microsoft.com/office/drawing/2014/main" id="{3269C787-0651-419C-985F-45721AD603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27561" y="5096680"/>
            <a:ext cx="914400" cy="914400"/>
          </a:xfrm>
          <a:prstGeom prst="rect">
            <a:avLst/>
          </a:prstGeom>
        </p:spPr>
      </p:pic>
      <p:pic>
        <p:nvPicPr>
          <p:cNvPr id="27" name="رسم 26" descr="ملف تعريف ذكر">
            <a:extLst>
              <a:ext uri="{FF2B5EF4-FFF2-40B4-BE49-F238E27FC236}">
                <a16:creationId xmlns:a16="http://schemas.microsoft.com/office/drawing/2014/main" id="{E79C8400-1C4C-4AE1-99CD-8902B56B9F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56607" y="4194715"/>
            <a:ext cx="914400" cy="914400"/>
          </a:xfrm>
          <a:prstGeom prst="rect">
            <a:avLst/>
          </a:prstGeom>
        </p:spPr>
      </p:pic>
      <p:grpSp>
        <p:nvGrpSpPr>
          <p:cNvPr id="35" name="مجموعة 34">
            <a:extLst>
              <a:ext uri="{FF2B5EF4-FFF2-40B4-BE49-F238E27FC236}">
                <a16:creationId xmlns:a16="http://schemas.microsoft.com/office/drawing/2014/main" id="{81E97F34-B34E-4A06-A75B-7E6EB49D1B74}"/>
              </a:ext>
            </a:extLst>
          </p:cNvPr>
          <p:cNvGrpSpPr/>
          <p:nvPr/>
        </p:nvGrpSpPr>
        <p:grpSpPr>
          <a:xfrm>
            <a:off x="954787" y="4056501"/>
            <a:ext cx="914400" cy="1122764"/>
            <a:chOff x="8813119" y="4992837"/>
            <a:chExt cx="914400" cy="1122764"/>
          </a:xfrm>
        </p:grpSpPr>
        <p:pic>
          <p:nvPicPr>
            <p:cNvPr id="61" name="رسم 60" descr="رجل">
              <a:extLst>
                <a:ext uri="{FF2B5EF4-FFF2-40B4-BE49-F238E27FC236}">
                  <a16:creationId xmlns:a16="http://schemas.microsoft.com/office/drawing/2014/main" id="{73C8AEEB-EB54-46C6-856F-DC2FD1128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13119" y="5201201"/>
              <a:ext cx="914400" cy="914400"/>
            </a:xfrm>
            <a:prstGeom prst="rect">
              <a:avLst/>
            </a:prstGeom>
          </p:spPr>
        </p:pic>
        <p:pic>
          <p:nvPicPr>
            <p:cNvPr id="12" name="رسم 11" descr="قبعة تخرج">
              <a:extLst>
                <a:ext uri="{FF2B5EF4-FFF2-40B4-BE49-F238E27FC236}">
                  <a16:creationId xmlns:a16="http://schemas.microsoft.com/office/drawing/2014/main" id="{DFA7CE6A-B8DD-47AC-AB17-B9C31F1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1303904">
              <a:off x="9064591" y="4992837"/>
              <a:ext cx="377125" cy="377125"/>
            </a:xfrm>
            <a:prstGeom prst="rect">
              <a:avLst/>
            </a:prstGeom>
          </p:spPr>
        </p:pic>
      </p:grpSp>
      <p:pic>
        <p:nvPicPr>
          <p:cNvPr id="67" name="رسم 66" descr="قبعة تخرج">
            <a:extLst>
              <a:ext uri="{FF2B5EF4-FFF2-40B4-BE49-F238E27FC236}">
                <a16:creationId xmlns:a16="http://schemas.microsoft.com/office/drawing/2014/main" id="{31BBF8C3-E0D7-4D68-B703-8858635459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75803" y="2907724"/>
            <a:ext cx="876009" cy="876009"/>
          </a:xfrm>
          <a:prstGeom prst="rect">
            <a:avLst/>
          </a:prstGeom>
        </p:spPr>
      </p:pic>
      <p:pic>
        <p:nvPicPr>
          <p:cNvPr id="10" name="رسم 9" descr="لفة شهادة">
            <a:extLst>
              <a:ext uri="{FF2B5EF4-FFF2-40B4-BE49-F238E27FC236}">
                <a16:creationId xmlns:a16="http://schemas.microsoft.com/office/drawing/2014/main" id="{04318C28-5F4D-4614-B94C-57F09364861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1424875">
            <a:off x="3261638" y="1729498"/>
            <a:ext cx="1121831" cy="1121831"/>
          </a:xfrm>
          <a:prstGeom prst="rect">
            <a:avLst/>
          </a:prstGeom>
        </p:spPr>
      </p:pic>
      <p:grpSp>
        <p:nvGrpSpPr>
          <p:cNvPr id="73" name="مجموعة 72">
            <a:extLst>
              <a:ext uri="{FF2B5EF4-FFF2-40B4-BE49-F238E27FC236}">
                <a16:creationId xmlns:a16="http://schemas.microsoft.com/office/drawing/2014/main" id="{8232C136-0647-4B14-ABFC-45C4E820D450}"/>
              </a:ext>
            </a:extLst>
          </p:cNvPr>
          <p:cNvGrpSpPr/>
          <p:nvPr/>
        </p:nvGrpSpPr>
        <p:grpSpPr>
          <a:xfrm>
            <a:off x="3267693" y="5260593"/>
            <a:ext cx="1001890" cy="720338"/>
            <a:chOff x="10676452" y="5504201"/>
            <a:chExt cx="1001890" cy="720338"/>
          </a:xfrm>
        </p:grpSpPr>
        <p:pic>
          <p:nvPicPr>
            <p:cNvPr id="71" name="رسم 70" descr="ملف تعريف ذكر">
              <a:extLst>
                <a:ext uri="{FF2B5EF4-FFF2-40B4-BE49-F238E27FC236}">
                  <a16:creationId xmlns:a16="http://schemas.microsoft.com/office/drawing/2014/main" id="{5ACE322B-7728-4734-8DFC-52447F49B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76452" y="5504201"/>
              <a:ext cx="654300" cy="654300"/>
            </a:xfrm>
            <a:prstGeom prst="rect">
              <a:avLst/>
            </a:prstGeom>
          </p:spPr>
        </p:pic>
        <p:pic>
          <p:nvPicPr>
            <p:cNvPr id="72" name="رسم 71" descr="ملف تعريف ذكر">
              <a:extLst>
                <a:ext uri="{FF2B5EF4-FFF2-40B4-BE49-F238E27FC236}">
                  <a16:creationId xmlns:a16="http://schemas.microsoft.com/office/drawing/2014/main" id="{AC944AD9-18E2-4697-9B02-115D4A4B8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024042" y="5570239"/>
              <a:ext cx="654300" cy="654300"/>
            </a:xfrm>
            <a:prstGeom prst="rect">
              <a:avLst/>
            </a:prstGeom>
          </p:spPr>
        </p:pic>
      </p:grpSp>
      <p:pic>
        <p:nvPicPr>
          <p:cNvPr id="43" name="رسم 42" descr="ساعة رملية">
            <a:extLst>
              <a:ext uri="{FF2B5EF4-FFF2-40B4-BE49-F238E27FC236}">
                <a16:creationId xmlns:a16="http://schemas.microsoft.com/office/drawing/2014/main" id="{1B055E02-0601-4B7F-A710-C534D4A767B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18106" y="3982386"/>
            <a:ext cx="914400" cy="914400"/>
          </a:xfrm>
          <a:prstGeom prst="rect">
            <a:avLst/>
          </a:prstGeom>
        </p:spPr>
      </p:pic>
      <p:sp>
        <p:nvSpPr>
          <p:cNvPr id="58" name="مستطيل 57">
            <a:extLst>
              <a:ext uri="{FF2B5EF4-FFF2-40B4-BE49-F238E27FC236}">
                <a16:creationId xmlns:a16="http://schemas.microsoft.com/office/drawing/2014/main" id="{7187105E-326F-46BB-A860-F7780840E828}"/>
              </a:ext>
            </a:extLst>
          </p:cNvPr>
          <p:cNvSpPr/>
          <p:nvPr/>
        </p:nvSpPr>
        <p:spPr>
          <a:xfrm>
            <a:off x="9954965" y="3105834"/>
            <a:ext cx="19836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ar-SA" sz="36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عدد الكتب</a:t>
            </a:r>
          </a:p>
        </p:txBody>
      </p:sp>
      <p:sp>
        <p:nvSpPr>
          <p:cNvPr id="59" name="مستطيل 58">
            <a:extLst>
              <a:ext uri="{FF2B5EF4-FFF2-40B4-BE49-F238E27FC236}">
                <a16:creationId xmlns:a16="http://schemas.microsoft.com/office/drawing/2014/main" id="{092D773A-48E3-4FE5-B71F-0B3077903C7D}"/>
              </a:ext>
            </a:extLst>
          </p:cNvPr>
          <p:cNvSpPr/>
          <p:nvPr/>
        </p:nvSpPr>
        <p:spPr>
          <a:xfrm>
            <a:off x="9575223" y="4278038"/>
            <a:ext cx="274312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4000" dirty="0">
                <a:ln w="0"/>
                <a:latin typeface="Dubai" panose="020B0503030403030204" pitchFamily="34" charset="-78"/>
                <a:cs typeface="Dubai" panose="020B0503030403030204" pitchFamily="34" charset="-78"/>
              </a:rPr>
              <a:t>مـدة الاعارة</a:t>
            </a:r>
            <a:endParaRPr lang="ar-SA" sz="4000" b="0" cap="none" spc="0" dirty="0">
              <a:ln w="0"/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63" name="مستطيل 62">
            <a:extLst>
              <a:ext uri="{FF2B5EF4-FFF2-40B4-BE49-F238E27FC236}">
                <a16:creationId xmlns:a16="http://schemas.microsoft.com/office/drawing/2014/main" id="{C8583977-829F-4B36-910B-81B9882FCB25}"/>
              </a:ext>
            </a:extLst>
          </p:cNvPr>
          <p:cNvSpPr/>
          <p:nvPr/>
        </p:nvSpPr>
        <p:spPr>
          <a:xfrm>
            <a:off x="9580405" y="1584568"/>
            <a:ext cx="274312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3200" b="0" cap="none" spc="0" dirty="0">
                <a:ln w="0"/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مسمى الفئة </a:t>
            </a:r>
          </a:p>
        </p:txBody>
      </p:sp>
      <p:pic>
        <p:nvPicPr>
          <p:cNvPr id="64" name="رسم 63" descr="كتب">
            <a:extLst>
              <a:ext uri="{FF2B5EF4-FFF2-40B4-BE49-F238E27FC236}">
                <a16:creationId xmlns:a16="http://schemas.microsoft.com/office/drawing/2014/main" id="{3904CD0A-F9C9-464D-B9F2-EACF48911A1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134981" y="28483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51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2186</Words>
  <Application>Microsoft Office PowerPoint</Application>
  <PresentationFormat>شاشة عريضة</PresentationFormat>
  <Paragraphs>1163</Paragraphs>
  <Slides>41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9</vt:i4>
      </vt:variant>
      <vt:variant>
        <vt:lpstr>نسق</vt:lpstr>
      </vt:variant>
      <vt:variant>
        <vt:i4>3</vt:i4>
      </vt:variant>
      <vt:variant>
        <vt:lpstr>عناوين الشرائح</vt:lpstr>
      </vt:variant>
      <vt:variant>
        <vt:i4>41</vt:i4>
      </vt:variant>
    </vt:vector>
  </HeadingPairs>
  <TitlesOfParts>
    <vt:vector size="53" baseType="lpstr">
      <vt:lpstr>Arial</vt:lpstr>
      <vt:lpstr>Bebas</vt:lpstr>
      <vt:lpstr>Calibri</vt:lpstr>
      <vt:lpstr>Calibri Light</vt:lpstr>
      <vt:lpstr>Dubai</vt:lpstr>
      <vt:lpstr>Dubai Light</vt:lpstr>
      <vt:lpstr>Segoe UI Light</vt:lpstr>
      <vt:lpstr>Segoe UI Semibold</vt:lpstr>
      <vt:lpstr>Tw Cen MT</vt:lpstr>
      <vt:lpstr>نسق Office</vt:lpstr>
      <vt:lpstr>1_نسق Office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asma ..</dc:creator>
  <cp:lastModifiedBy>asma ..</cp:lastModifiedBy>
  <cp:revision>181</cp:revision>
  <dcterms:created xsi:type="dcterms:W3CDTF">2020-02-15T07:30:14Z</dcterms:created>
  <dcterms:modified xsi:type="dcterms:W3CDTF">2020-04-06T17:24:35Z</dcterms:modified>
</cp:coreProperties>
</file>