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1494787ba_0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1494787ba_0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1494787b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1494787b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1494787b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1494787b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01494787b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01494787b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1494787ba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1494787b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1494787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1494787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1494787b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1494787b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1494787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1494787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1494787ba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1494787b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1494787b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1494787b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1494787ba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1494787ba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1494787b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1494787b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Unemployme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n</a:t>
            </a:r>
            <a:r>
              <a:rPr lang="en">
                <a:latin typeface="Playfair Display"/>
                <a:ea typeface="Playfair Display"/>
                <a:cs typeface="Playfair Display"/>
                <a:sym typeface="Playfair Display"/>
              </a:rPr>
              <a:t>t Rate Analysis</a:t>
            </a: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7" name="Google Shape;67;p13"/>
          <p:cNvSpPr txBox="1"/>
          <p:nvPr>
            <p:ph idx="4294967295" type="subTitle"/>
          </p:nvPr>
        </p:nvSpPr>
        <p:spPr>
          <a:xfrm>
            <a:off x="3091950" y="1644675"/>
            <a:ext cx="2960100" cy="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Maddie Massie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Asma Sadia</a:t>
            </a:r>
            <a:endParaRPr b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2900" y="1222400"/>
            <a:ext cx="4537301" cy="348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22400"/>
            <a:ext cx="4163624" cy="352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64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25" y="1176725"/>
            <a:ext cx="8839199" cy="3094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1025"/>
            <a:ext cx="8839200" cy="2712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53800"/>
            <a:ext cx="3747201" cy="284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74000" y="1453800"/>
            <a:ext cx="4363551" cy="284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has unemployment rate change in the last five years?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race affect unemployment?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gender affect unemployment?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</a:t>
            </a:r>
            <a:r>
              <a:rPr lang="en"/>
              <a:t>education level affect unemployment?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Unemployment Rate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9075"/>
            <a:ext cx="41148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500" y="14890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Unemployment Rate Each Year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46275"/>
            <a:ext cx="91440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Unemployment Rate by Race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48907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Unemployment Rate by </a:t>
            </a:r>
            <a:r>
              <a:rPr lang="en"/>
              <a:t>Race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1489075"/>
            <a:ext cx="89154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by </a:t>
            </a:r>
            <a:r>
              <a:rPr lang="en"/>
              <a:t>Race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1925"/>
            <a:ext cx="9144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1415575" y="4289425"/>
            <a:ext cx="152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Correlation = .998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930488" y="4289425"/>
            <a:ext cx="152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Correlation =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.971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6445400" y="4289425"/>
            <a:ext cx="1520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Correlation = </a:t>
            </a: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.974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98350"/>
            <a:ext cx="8839199" cy="306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Gender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63" y="953850"/>
            <a:ext cx="696027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