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6aa88f3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6aa88f3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917679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a917679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c2ade4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c2ade4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e250d0d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e250d0d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f73851c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f73851c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 Attrition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company which was established a few years back is facing around a 15% attrition rate for a couple of years.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And it's majorly affecting the company in many aspects.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 order to understand why employees are leaving the company and reduce the attrition rate in company has approached an HR analytics consultancy for analyzing the data they have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Attrition Dataset Summary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372125" y="285525"/>
            <a:ext cx="46899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 Attrition Dataset Summary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Demographics: Age, Gender, Marital Status.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Details: Role, Department, Job Level, Tenure.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Compensation: Monthly Income, Salary Hike, Stock Options.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Experience: Total Working Years, Companies Worked, Training.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Satisfaction: Environment and Job Satisfaction, Work-Life Balance, Job Involvement.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Performance: Performance Rating, Attrition Status.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dataset provides insights into the factors influencing employee attrition, including demographics, job satisfaction, compensation, and work-life balance.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331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Main KPIs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55375" y="779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 Count 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Attrition Count 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Attrition Rate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Active Employees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Age 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139975" y="139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Employee Attrition Analysis Dashboard</a:t>
            </a:r>
            <a:endParaRPr sz="25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" y="763050"/>
            <a:ext cx="8764673" cy="41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338650" y="1895325"/>
            <a:ext cx="35886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