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7" r:id="rId1"/>
  </p:sldMasterIdLst>
  <p:notesMasterIdLst>
    <p:notesMasterId r:id="rId19"/>
  </p:notesMasterIdLst>
  <p:sldIdLst>
    <p:sldId id="256" r:id="rId2"/>
    <p:sldId id="257" r:id="rId3"/>
    <p:sldId id="258" r:id="rId4"/>
    <p:sldId id="259" r:id="rId5"/>
    <p:sldId id="261" r:id="rId6"/>
    <p:sldId id="267" r:id="rId7"/>
    <p:sldId id="272" r:id="rId8"/>
    <p:sldId id="263" r:id="rId9"/>
    <p:sldId id="262" r:id="rId10"/>
    <p:sldId id="264" r:id="rId11"/>
    <p:sldId id="268" r:id="rId12"/>
    <p:sldId id="265" r:id="rId13"/>
    <p:sldId id="269" r:id="rId14"/>
    <p:sldId id="271" r:id="rId15"/>
    <p:sldId id="270" r:id="rId16"/>
    <p:sldId id="266"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47E25E-B8BB-4452-8AA6-C2E14795BCFE}" type="datetimeFigureOut">
              <a:rPr lang="fr-FR" smtClean="0"/>
              <a:t>08/04/2019</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39C31-721B-4E42-94B0-68E4B1B2EE73}" type="slidenum">
              <a:rPr lang="fr-FR" smtClean="0"/>
              <a:t>‹#›</a:t>
            </a:fld>
            <a:endParaRPr lang="fr-FR"/>
          </a:p>
        </p:txBody>
      </p:sp>
    </p:spTree>
    <p:extLst>
      <p:ext uri="{BB962C8B-B14F-4D97-AF65-F5344CB8AC3E}">
        <p14:creationId xmlns:p14="http://schemas.microsoft.com/office/powerpoint/2010/main" val="2744032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Introduction :</a:t>
            </a:r>
            <a:endParaRPr lang="en-US"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Si cuisiner est synonyme de plaisir pour certains, d’autres manquent régulièrement d’inspiration au moment de préparer le dîner. « </a:t>
            </a:r>
            <a:r>
              <a:rPr lang="fr-FR" sz="1200" kern="1200" dirty="0" err="1" smtClean="0">
                <a:solidFill>
                  <a:schemeClr val="tx1"/>
                </a:solidFill>
                <a:effectLst/>
                <a:latin typeface="+mn-lt"/>
                <a:ea typeface="+mn-ea"/>
                <a:cs typeface="+mn-cs"/>
              </a:rPr>
              <a:t>Recipe</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Lovers</a:t>
            </a:r>
            <a:r>
              <a:rPr lang="fr-FR" sz="1200" kern="1200" dirty="0" smtClean="0">
                <a:solidFill>
                  <a:schemeClr val="tx1"/>
                </a:solidFill>
                <a:effectLst/>
                <a:latin typeface="+mn-lt"/>
                <a:ea typeface="+mn-ea"/>
                <a:cs typeface="+mn-cs"/>
              </a:rPr>
              <a:t> » une application pour tous les amateurs de cuisine et les gens en manque d’idée, elle permet de regrouper toutes vos recettes de cuisine dans une seule application pour construire votre véritable livre de recettes et de chercher facilement des recettes par ingrédients.</a:t>
            </a:r>
            <a:endParaRPr lang="en-US"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endParaRPr lang="en-US" sz="1200" kern="1200" smtClean="0">
              <a:solidFill>
                <a:schemeClr val="tx1"/>
              </a:solidFill>
              <a:effectLst/>
              <a:latin typeface="+mn-lt"/>
              <a:ea typeface="+mn-ea"/>
              <a:cs typeface="+mn-cs"/>
            </a:endParaRPr>
          </a:p>
          <a:p>
            <a:endParaRPr lang="fr-FR"/>
          </a:p>
        </p:txBody>
      </p:sp>
      <p:sp>
        <p:nvSpPr>
          <p:cNvPr id="4" name="Slide Number Placeholder 3"/>
          <p:cNvSpPr>
            <a:spLocks noGrp="1"/>
          </p:cNvSpPr>
          <p:nvPr>
            <p:ph type="sldNum" sz="quarter" idx="10"/>
          </p:nvPr>
        </p:nvSpPr>
        <p:spPr/>
        <p:txBody>
          <a:bodyPr/>
          <a:lstStyle/>
          <a:p>
            <a:fld id="{DAA39C31-721B-4E42-94B0-68E4B1B2EE73}" type="slidenum">
              <a:rPr lang="fr-FR" smtClean="0"/>
              <a:t>3</a:t>
            </a:fld>
            <a:endParaRPr lang="fr-FR"/>
          </a:p>
        </p:txBody>
      </p:sp>
    </p:spTree>
    <p:extLst>
      <p:ext uri="{BB962C8B-B14F-4D97-AF65-F5344CB8AC3E}">
        <p14:creationId xmlns:p14="http://schemas.microsoft.com/office/powerpoint/2010/main" val="41198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1 illustrées par des photos.</a:t>
            </a:r>
          </a:p>
          <a:p>
            <a:r>
              <a:rPr lang="fr-FR" dirty="0" smtClean="0"/>
              <a:t>2</a:t>
            </a:r>
            <a:r>
              <a:rPr lang="fr-FR" baseline="0" dirty="0" smtClean="0"/>
              <a:t> </a:t>
            </a:r>
            <a:r>
              <a:rPr lang="fr-FR" dirty="0" smtClean="0"/>
              <a:t>pour avoir plus de détails sur la recette : la méthode de préparation, des vidéos explicatives qui accompagnent parfois les recettes les plus complexes </a:t>
            </a:r>
          </a:p>
          <a:p>
            <a:r>
              <a:rPr lang="fr-FR" dirty="0" smtClean="0"/>
              <a:t>3 version </a:t>
            </a:r>
            <a:r>
              <a:rPr lang="fr-FR" dirty="0" err="1" smtClean="0"/>
              <a:t>educative</a:t>
            </a:r>
            <a:endParaRPr lang="fr-FR" dirty="0" smtClean="0"/>
          </a:p>
          <a:p>
            <a:r>
              <a:rPr lang="fr-FR" dirty="0" smtClean="0"/>
              <a:t>5.1</a:t>
            </a:r>
            <a:r>
              <a:rPr lang="fr-FR" baseline="0" dirty="0" smtClean="0"/>
              <a:t> pour chercher des recettes avec un mot clés</a:t>
            </a:r>
          </a:p>
          <a:p>
            <a:r>
              <a:rPr lang="fr-FR" baseline="0" dirty="0" smtClean="0"/>
              <a:t>5.2 </a:t>
            </a:r>
            <a:r>
              <a:rPr lang="fr-FR" baseline="0" dirty="0" err="1" smtClean="0"/>
              <a:t>récuperer</a:t>
            </a:r>
            <a:r>
              <a:rPr lang="fr-FR" baseline="0" dirty="0" smtClean="0"/>
              <a:t> les </a:t>
            </a:r>
            <a:r>
              <a:rPr lang="fr-FR" baseline="0" dirty="0" err="1" smtClean="0"/>
              <a:t>details</a:t>
            </a:r>
            <a:r>
              <a:rPr lang="fr-FR" baseline="0" dirty="0" smtClean="0"/>
              <a:t> d’une recette avec son id</a:t>
            </a:r>
            <a:endParaRPr lang="fr-FR" dirty="0" smtClean="0"/>
          </a:p>
          <a:p>
            <a:r>
              <a:rPr lang="fr-FR" dirty="0" smtClean="0"/>
              <a:t>Plus que 50</a:t>
            </a:r>
            <a:r>
              <a:rPr lang="fr-FR" baseline="0" dirty="0" smtClean="0"/>
              <a:t> est payant</a:t>
            </a:r>
            <a:endParaRPr lang="fr-FR" dirty="0"/>
          </a:p>
        </p:txBody>
      </p:sp>
      <p:sp>
        <p:nvSpPr>
          <p:cNvPr id="4" name="Slide Number Placeholder 3"/>
          <p:cNvSpPr>
            <a:spLocks noGrp="1"/>
          </p:cNvSpPr>
          <p:nvPr>
            <p:ph type="sldNum" sz="quarter" idx="10"/>
          </p:nvPr>
        </p:nvSpPr>
        <p:spPr/>
        <p:txBody>
          <a:bodyPr/>
          <a:lstStyle/>
          <a:p>
            <a:fld id="{DAA39C31-721B-4E42-94B0-68E4B1B2EE73}" type="slidenum">
              <a:rPr lang="fr-FR" smtClean="0"/>
              <a:t>6</a:t>
            </a:fld>
            <a:endParaRPr lang="fr-FR"/>
          </a:p>
        </p:txBody>
      </p:sp>
    </p:spTree>
    <p:extLst>
      <p:ext uri="{BB962C8B-B14F-4D97-AF65-F5344CB8AC3E}">
        <p14:creationId xmlns:p14="http://schemas.microsoft.com/office/powerpoint/2010/main" val="14739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On va présenter juste</a:t>
            </a:r>
            <a:r>
              <a:rPr lang="fr-FR" baseline="0" dirty="0" smtClean="0"/>
              <a:t> </a:t>
            </a:r>
            <a:r>
              <a:rPr lang="fr-FR" baseline="0" dirty="0" err="1" smtClean="0"/>
              <a:t>klk</a:t>
            </a:r>
            <a:r>
              <a:rPr lang="fr-FR" baseline="0" dirty="0" smtClean="0"/>
              <a:t> fonctionnalités principales </a:t>
            </a:r>
            <a:endParaRPr lang="fr-FR" dirty="0"/>
          </a:p>
        </p:txBody>
      </p:sp>
      <p:sp>
        <p:nvSpPr>
          <p:cNvPr id="4" name="Slide Number Placeholder 3"/>
          <p:cNvSpPr>
            <a:spLocks noGrp="1"/>
          </p:cNvSpPr>
          <p:nvPr>
            <p:ph type="sldNum" sz="quarter" idx="10"/>
          </p:nvPr>
        </p:nvSpPr>
        <p:spPr/>
        <p:txBody>
          <a:bodyPr/>
          <a:lstStyle/>
          <a:p>
            <a:fld id="{DAA39C31-721B-4E42-94B0-68E4B1B2EE73}" type="slidenum">
              <a:rPr lang="fr-FR" smtClean="0"/>
              <a:t>9</a:t>
            </a:fld>
            <a:endParaRPr lang="fr-FR"/>
          </a:p>
        </p:txBody>
      </p:sp>
    </p:spTree>
    <p:extLst>
      <p:ext uri="{BB962C8B-B14F-4D97-AF65-F5344CB8AC3E}">
        <p14:creationId xmlns:p14="http://schemas.microsoft.com/office/powerpoint/2010/main" val="2270764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1 illustrées par des photos.</a:t>
            </a:r>
          </a:p>
          <a:p>
            <a:r>
              <a:rPr lang="fr-FR" dirty="0" smtClean="0"/>
              <a:t>2</a:t>
            </a:r>
            <a:r>
              <a:rPr lang="fr-FR" baseline="0" dirty="0" smtClean="0"/>
              <a:t> </a:t>
            </a:r>
            <a:r>
              <a:rPr lang="fr-FR" dirty="0" smtClean="0"/>
              <a:t>pour avoir plus de détails sur la recette : la méthode de préparation, des vidéos explicatives qui accompagnent parfois les recettes les plus complexes </a:t>
            </a:r>
          </a:p>
          <a:p>
            <a:r>
              <a:rPr lang="fr-FR" dirty="0" smtClean="0"/>
              <a:t>3 version </a:t>
            </a:r>
            <a:r>
              <a:rPr lang="fr-FR" dirty="0" err="1" smtClean="0"/>
              <a:t>educative</a:t>
            </a:r>
            <a:endParaRPr lang="fr-FR" dirty="0" smtClean="0"/>
          </a:p>
          <a:p>
            <a:r>
              <a:rPr lang="fr-FR" dirty="0" smtClean="0"/>
              <a:t>5.1</a:t>
            </a:r>
            <a:r>
              <a:rPr lang="fr-FR" baseline="0" dirty="0" smtClean="0"/>
              <a:t> pour chercher des recettes avec un mot clés</a:t>
            </a:r>
          </a:p>
          <a:p>
            <a:r>
              <a:rPr lang="fr-FR" baseline="0" dirty="0" smtClean="0"/>
              <a:t>5.2 </a:t>
            </a:r>
            <a:r>
              <a:rPr lang="fr-FR" baseline="0" dirty="0" err="1" smtClean="0"/>
              <a:t>récuperer</a:t>
            </a:r>
            <a:r>
              <a:rPr lang="fr-FR" baseline="0" dirty="0" smtClean="0"/>
              <a:t> les </a:t>
            </a:r>
            <a:r>
              <a:rPr lang="fr-FR" baseline="0" dirty="0" err="1" smtClean="0"/>
              <a:t>details</a:t>
            </a:r>
            <a:r>
              <a:rPr lang="fr-FR" baseline="0" dirty="0" smtClean="0"/>
              <a:t> d’une recette avec son id</a:t>
            </a:r>
            <a:endParaRPr lang="fr-FR" dirty="0" smtClean="0"/>
          </a:p>
          <a:p>
            <a:r>
              <a:rPr lang="fr-FR" dirty="0" smtClean="0"/>
              <a:t>Plus que 50</a:t>
            </a:r>
            <a:r>
              <a:rPr lang="fr-FR" baseline="0" dirty="0" smtClean="0"/>
              <a:t> est payant</a:t>
            </a:r>
            <a:endParaRPr lang="fr-FR" dirty="0"/>
          </a:p>
        </p:txBody>
      </p:sp>
      <p:sp>
        <p:nvSpPr>
          <p:cNvPr id="4" name="Slide Number Placeholder 3"/>
          <p:cNvSpPr>
            <a:spLocks noGrp="1"/>
          </p:cNvSpPr>
          <p:nvPr>
            <p:ph type="sldNum" sz="quarter" idx="10"/>
          </p:nvPr>
        </p:nvSpPr>
        <p:spPr/>
        <p:txBody>
          <a:bodyPr/>
          <a:lstStyle/>
          <a:p>
            <a:fld id="{DAA39C31-721B-4E42-94B0-68E4B1B2EE73}" type="slidenum">
              <a:rPr lang="fr-FR" smtClean="0"/>
              <a:t>13</a:t>
            </a:fld>
            <a:endParaRPr lang="fr-FR"/>
          </a:p>
        </p:txBody>
      </p:sp>
    </p:spTree>
    <p:extLst>
      <p:ext uri="{BB962C8B-B14F-4D97-AF65-F5344CB8AC3E}">
        <p14:creationId xmlns:p14="http://schemas.microsoft.com/office/powerpoint/2010/main" val="1156878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1 illustrées par des photos.</a:t>
            </a:r>
          </a:p>
          <a:p>
            <a:r>
              <a:rPr lang="fr-FR" dirty="0" smtClean="0"/>
              <a:t>2</a:t>
            </a:r>
            <a:r>
              <a:rPr lang="fr-FR" baseline="0" dirty="0" smtClean="0"/>
              <a:t> </a:t>
            </a:r>
            <a:r>
              <a:rPr lang="fr-FR" dirty="0" smtClean="0"/>
              <a:t>pour avoir plus de détails sur la recette : la méthode de préparation, des vidéos explicatives qui accompagnent parfois les recettes les plus complexes </a:t>
            </a:r>
          </a:p>
          <a:p>
            <a:r>
              <a:rPr lang="fr-FR" dirty="0" smtClean="0"/>
              <a:t>3 version </a:t>
            </a:r>
            <a:r>
              <a:rPr lang="fr-FR" dirty="0" err="1" smtClean="0"/>
              <a:t>educative</a:t>
            </a:r>
            <a:endParaRPr lang="fr-FR" dirty="0" smtClean="0"/>
          </a:p>
          <a:p>
            <a:r>
              <a:rPr lang="fr-FR" dirty="0" smtClean="0"/>
              <a:t>5.1</a:t>
            </a:r>
            <a:r>
              <a:rPr lang="fr-FR" baseline="0" dirty="0" smtClean="0"/>
              <a:t> pour chercher des recettes avec un mot clés</a:t>
            </a:r>
          </a:p>
          <a:p>
            <a:r>
              <a:rPr lang="fr-FR" baseline="0" dirty="0" smtClean="0"/>
              <a:t>5.2 </a:t>
            </a:r>
            <a:r>
              <a:rPr lang="fr-FR" baseline="0" dirty="0" err="1" smtClean="0"/>
              <a:t>récuperer</a:t>
            </a:r>
            <a:r>
              <a:rPr lang="fr-FR" baseline="0" dirty="0" smtClean="0"/>
              <a:t> les </a:t>
            </a:r>
            <a:r>
              <a:rPr lang="fr-FR" baseline="0" dirty="0" err="1" smtClean="0"/>
              <a:t>details</a:t>
            </a:r>
            <a:r>
              <a:rPr lang="fr-FR" baseline="0" dirty="0" smtClean="0"/>
              <a:t> d’une recette avec son id</a:t>
            </a:r>
            <a:endParaRPr lang="fr-FR" dirty="0" smtClean="0"/>
          </a:p>
          <a:p>
            <a:r>
              <a:rPr lang="fr-FR" dirty="0" smtClean="0"/>
              <a:t>Plus que 50</a:t>
            </a:r>
            <a:r>
              <a:rPr lang="fr-FR" baseline="0" dirty="0" smtClean="0"/>
              <a:t> est payant</a:t>
            </a:r>
            <a:endParaRPr lang="fr-FR" dirty="0"/>
          </a:p>
        </p:txBody>
      </p:sp>
      <p:sp>
        <p:nvSpPr>
          <p:cNvPr id="4" name="Slide Number Placeholder 3"/>
          <p:cNvSpPr>
            <a:spLocks noGrp="1"/>
          </p:cNvSpPr>
          <p:nvPr>
            <p:ph type="sldNum" sz="quarter" idx="10"/>
          </p:nvPr>
        </p:nvSpPr>
        <p:spPr/>
        <p:txBody>
          <a:bodyPr/>
          <a:lstStyle/>
          <a:p>
            <a:fld id="{DAA39C31-721B-4E42-94B0-68E4B1B2EE73}" type="slidenum">
              <a:rPr lang="fr-FR" smtClean="0"/>
              <a:t>14</a:t>
            </a:fld>
            <a:endParaRPr lang="fr-FR"/>
          </a:p>
        </p:txBody>
      </p:sp>
    </p:spTree>
    <p:extLst>
      <p:ext uri="{BB962C8B-B14F-4D97-AF65-F5344CB8AC3E}">
        <p14:creationId xmlns:p14="http://schemas.microsoft.com/office/powerpoint/2010/main" val="3416811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1 illustrées par des photos.</a:t>
            </a:r>
          </a:p>
          <a:p>
            <a:r>
              <a:rPr lang="fr-FR" dirty="0" smtClean="0"/>
              <a:t>2</a:t>
            </a:r>
            <a:r>
              <a:rPr lang="fr-FR" baseline="0" dirty="0" smtClean="0"/>
              <a:t> </a:t>
            </a:r>
            <a:r>
              <a:rPr lang="fr-FR" dirty="0" smtClean="0"/>
              <a:t>pour avoir plus de détails sur la recette : la méthode de préparation, des vidéos explicatives qui accompagnent parfois les recettes les plus complexes </a:t>
            </a:r>
          </a:p>
          <a:p>
            <a:r>
              <a:rPr lang="fr-FR" dirty="0" smtClean="0"/>
              <a:t>3 version </a:t>
            </a:r>
            <a:r>
              <a:rPr lang="fr-FR" dirty="0" err="1" smtClean="0"/>
              <a:t>educative</a:t>
            </a:r>
            <a:endParaRPr lang="fr-FR" dirty="0" smtClean="0"/>
          </a:p>
          <a:p>
            <a:r>
              <a:rPr lang="fr-FR" dirty="0" smtClean="0"/>
              <a:t>5.1</a:t>
            </a:r>
            <a:r>
              <a:rPr lang="fr-FR" baseline="0" dirty="0" smtClean="0"/>
              <a:t> pour chercher des recettes avec un mot clés</a:t>
            </a:r>
          </a:p>
          <a:p>
            <a:r>
              <a:rPr lang="fr-FR" baseline="0" dirty="0" smtClean="0"/>
              <a:t>5.2 </a:t>
            </a:r>
            <a:r>
              <a:rPr lang="fr-FR" baseline="0" dirty="0" err="1" smtClean="0"/>
              <a:t>récuperer</a:t>
            </a:r>
            <a:r>
              <a:rPr lang="fr-FR" baseline="0" dirty="0" smtClean="0"/>
              <a:t> les </a:t>
            </a:r>
            <a:r>
              <a:rPr lang="fr-FR" baseline="0" dirty="0" err="1" smtClean="0"/>
              <a:t>details</a:t>
            </a:r>
            <a:r>
              <a:rPr lang="fr-FR" baseline="0" dirty="0" smtClean="0"/>
              <a:t> d’une recette avec son id</a:t>
            </a:r>
            <a:endParaRPr lang="fr-FR" dirty="0" smtClean="0"/>
          </a:p>
          <a:p>
            <a:r>
              <a:rPr lang="fr-FR" dirty="0" smtClean="0"/>
              <a:t>Plus que 50</a:t>
            </a:r>
            <a:r>
              <a:rPr lang="fr-FR" baseline="0" dirty="0" smtClean="0"/>
              <a:t> est payant</a:t>
            </a:r>
            <a:endParaRPr lang="fr-FR" dirty="0"/>
          </a:p>
        </p:txBody>
      </p:sp>
      <p:sp>
        <p:nvSpPr>
          <p:cNvPr id="4" name="Slide Number Placeholder 3"/>
          <p:cNvSpPr>
            <a:spLocks noGrp="1"/>
          </p:cNvSpPr>
          <p:nvPr>
            <p:ph type="sldNum" sz="quarter" idx="10"/>
          </p:nvPr>
        </p:nvSpPr>
        <p:spPr/>
        <p:txBody>
          <a:bodyPr/>
          <a:lstStyle/>
          <a:p>
            <a:fld id="{DAA39C31-721B-4E42-94B0-68E4B1B2EE73}" type="slidenum">
              <a:rPr lang="fr-FR" smtClean="0"/>
              <a:t>15</a:t>
            </a:fld>
            <a:endParaRPr lang="fr-FR"/>
          </a:p>
        </p:txBody>
      </p:sp>
    </p:spTree>
    <p:extLst>
      <p:ext uri="{BB962C8B-B14F-4D97-AF65-F5344CB8AC3E}">
        <p14:creationId xmlns:p14="http://schemas.microsoft.com/office/powerpoint/2010/main" val="4136306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smtClean="0">
                <a:solidFill>
                  <a:schemeClr val="tx1"/>
                </a:solidFill>
                <a:effectLst/>
                <a:latin typeface="+mn-lt"/>
                <a:ea typeface="+mn-ea"/>
                <a:cs typeface="+mn-cs"/>
              </a:rPr>
              <a:t>mettent en avant des recettes de saison ou mettent à l’honneur un aliment en particulier.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à partir des recettes sauvegardées</a:t>
            </a:r>
            <a:endParaRPr lang="fr-FR" sz="1050" dirty="0" smtClean="0">
              <a:solidFill>
                <a:schemeClr val="tx1">
                  <a:lumMod val="95000"/>
                  <a:lumOff val="5000"/>
                </a:schemeClr>
              </a:solidFill>
              <a:latin typeface="Oswald Light"/>
              <a:cs typeface="Oswald Light"/>
            </a:endParaRPr>
          </a:p>
          <a:p>
            <a:endParaRPr lang="fr-FR" dirty="0"/>
          </a:p>
        </p:txBody>
      </p:sp>
      <p:sp>
        <p:nvSpPr>
          <p:cNvPr id="4" name="Slide Number Placeholder 3"/>
          <p:cNvSpPr>
            <a:spLocks noGrp="1"/>
          </p:cNvSpPr>
          <p:nvPr>
            <p:ph type="sldNum" sz="quarter" idx="10"/>
          </p:nvPr>
        </p:nvSpPr>
        <p:spPr/>
        <p:txBody>
          <a:bodyPr/>
          <a:lstStyle/>
          <a:p>
            <a:fld id="{DAA39C31-721B-4E42-94B0-68E4B1B2EE73}" type="slidenum">
              <a:rPr lang="fr-FR" smtClean="0"/>
              <a:t>16</a:t>
            </a:fld>
            <a:endParaRPr lang="fr-FR"/>
          </a:p>
        </p:txBody>
      </p:sp>
    </p:spTree>
    <p:extLst>
      <p:ext uri="{BB962C8B-B14F-4D97-AF65-F5344CB8AC3E}">
        <p14:creationId xmlns:p14="http://schemas.microsoft.com/office/powerpoint/2010/main" val="1120496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4/8/2019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smtClean="0"/>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167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4/8/2019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66484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4/8/2019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78866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4/8/2019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27151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4/8/2019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11007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4/8/2019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1222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4/8/2019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3910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BE451C3-0FF4-47C4-B829-773ADF60F88C}" type="datetimeFigureOut">
              <a:rPr lang="en-US" smtClean="0"/>
              <a:t>4/8/2019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000294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BE451C3-0FF4-47C4-B829-773ADF60F88C}" type="datetimeFigureOut">
              <a:rPr lang="en-US" smtClean="0"/>
              <a:t>4/8/2019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07525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4/8/2019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928364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4/8/2019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77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4/8/2019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26509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4/8/2019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04186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4/8/2019</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481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4/8/2019</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022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4/8/2019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553126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63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4/8/2019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3686660"/>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err="1" smtClean="0"/>
              <a:t>Recipe</a:t>
            </a:r>
            <a:r>
              <a:rPr lang="fr-FR" dirty="0" smtClean="0"/>
              <a:t> </a:t>
            </a:r>
            <a:r>
              <a:rPr lang="fr-FR" dirty="0" err="1" smtClean="0"/>
              <a:t>lovers</a:t>
            </a:r>
            <a:r>
              <a:rPr lang="fr-FR" dirty="0" smtClean="0"/>
              <a:t> </a:t>
            </a:r>
            <a:endParaRPr lang="fr-FR" dirty="0"/>
          </a:p>
        </p:txBody>
      </p:sp>
      <p:sp>
        <p:nvSpPr>
          <p:cNvPr id="3" name="Subtitle 2"/>
          <p:cNvSpPr>
            <a:spLocks noGrp="1"/>
          </p:cNvSpPr>
          <p:nvPr>
            <p:ph type="subTitle" idx="1"/>
          </p:nvPr>
        </p:nvSpPr>
        <p:spPr/>
        <p:txBody>
          <a:bodyPr>
            <a:normAutofit fontScale="77500" lnSpcReduction="20000"/>
          </a:bodyPr>
          <a:lstStyle/>
          <a:p>
            <a:r>
              <a:rPr lang="fr-FR" dirty="0" smtClean="0"/>
              <a:t>Réalisé par:</a:t>
            </a:r>
          </a:p>
          <a:p>
            <a:r>
              <a:rPr lang="fr-FR" dirty="0" smtClean="0"/>
              <a:t>Asma </a:t>
            </a:r>
            <a:r>
              <a:rPr lang="fr-FR" dirty="0" err="1" smtClean="0"/>
              <a:t>louahdi</a:t>
            </a:r>
            <a:endParaRPr lang="fr-FR" dirty="0" smtClean="0"/>
          </a:p>
          <a:p>
            <a:r>
              <a:rPr lang="fr-FR" dirty="0" err="1" smtClean="0"/>
              <a:t>Darine</a:t>
            </a:r>
            <a:r>
              <a:rPr lang="fr-FR" dirty="0" smtClean="0"/>
              <a:t> </a:t>
            </a:r>
            <a:r>
              <a:rPr lang="fr-FR" dirty="0" err="1" smtClean="0"/>
              <a:t>theyri</a:t>
            </a:r>
            <a:endParaRPr lang="fr-FR"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367" r="2514"/>
          <a:stretch/>
        </p:blipFill>
        <p:spPr>
          <a:xfrm>
            <a:off x="5080001" y="1655473"/>
            <a:ext cx="2069089"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clrChange>
              <a:clrFrom>
                <a:srgbClr val="FFFFFE"/>
              </a:clrFrom>
              <a:clrTo>
                <a:srgbClr val="FFFFFE">
                  <a:alpha val="0"/>
                </a:srgbClr>
              </a:clrTo>
            </a:clrChange>
            <a:lum bright="70000" contrast="-70000"/>
            <a:extLst>
              <a:ext uri="{28A0092B-C50C-407E-A947-70E740481C1C}">
                <a14:useLocalDpi xmlns:a14="http://schemas.microsoft.com/office/drawing/2010/main" val="0"/>
              </a:ext>
            </a:extLst>
          </a:blip>
          <a:stretch>
            <a:fillRect/>
          </a:stretch>
        </p:blipFill>
        <p:spPr>
          <a:xfrm>
            <a:off x="9980613" y="5638800"/>
            <a:ext cx="1293442" cy="518838"/>
          </a:xfrm>
          <a:prstGeom prst="rect">
            <a:avLst/>
          </a:prstGeom>
        </p:spPr>
      </p:pic>
      <p:sp>
        <p:nvSpPr>
          <p:cNvPr id="6" name="TextBox 5"/>
          <p:cNvSpPr txBox="1"/>
          <p:nvPr/>
        </p:nvSpPr>
        <p:spPr>
          <a:xfrm>
            <a:off x="4673600" y="5638800"/>
            <a:ext cx="2558473" cy="369332"/>
          </a:xfrm>
          <a:prstGeom prst="rect">
            <a:avLst/>
          </a:prstGeom>
          <a:noFill/>
        </p:spPr>
        <p:txBody>
          <a:bodyPr wrap="square" rtlCol="0">
            <a:spAutoFit/>
          </a:bodyPr>
          <a:lstStyle/>
          <a:p>
            <a:pPr algn="ctr"/>
            <a:r>
              <a:rPr lang="fr-FR" dirty="0" smtClean="0">
                <a:solidFill>
                  <a:schemeClr val="accent1">
                    <a:lumMod val="20000"/>
                    <a:lumOff val="80000"/>
                  </a:schemeClr>
                </a:solidFill>
              </a:rPr>
              <a:t>2018/2019</a:t>
            </a:r>
            <a:endParaRPr lang="fr-FR" dirty="0">
              <a:solidFill>
                <a:schemeClr val="accent1">
                  <a:lumMod val="20000"/>
                  <a:lumOff val="80000"/>
                </a:schemeClr>
              </a:solidFill>
            </a:endParaRPr>
          </a:p>
        </p:txBody>
      </p:sp>
    </p:spTree>
    <p:extLst>
      <p:ext uri="{BB962C8B-B14F-4D97-AF65-F5344CB8AC3E}">
        <p14:creationId xmlns:p14="http://schemas.microsoft.com/office/powerpoint/2010/main" val="1352971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Responsivité</a:t>
            </a:r>
            <a:endParaRPr lang="fr-FR" dirty="0"/>
          </a:p>
        </p:txBody>
      </p:sp>
      <p:sp>
        <p:nvSpPr>
          <p:cNvPr id="3" name="Content Placeholder 2"/>
          <p:cNvSpPr>
            <a:spLocks noGrp="1"/>
          </p:cNvSpPr>
          <p:nvPr>
            <p:ph sz="half" idx="1"/>
          </p:nvPr>
        </p:nvSpPr>
        <p:spPr/>
        <p:txBody>
          <a:bodyPr/>
          <a:lstStyle/>
          <a:p>
            <a:r>
              <a:rPr lang="fr-FR" dirty="0" smtClean="0"/>
              <a:t>Vertical</a:t>
            </a:r>
            <a:endParaRPr lang="fr-FR" dirty="0"/>
          </a:p>
        </p:txBody>
      </p:sp>
      <p:sp>
        <p:nvSpPr>
          <p:cNvPr id="4" name="Content Placeholder 3"/>
          <p:cNvSpPr>
            <a:spLocks noGrp="1"/>
          </p:cNvSpPr>
          <p:nvPr>
            <p:ph sz="half" idx="2"/>
          </p:nvPr>
        </p:nvSpPr>
        <p:spPr/>
        <p:txBody>
          <a:bodyPr/>
          <a:lstStyle/>
          <a:p>
            <a:r>
              <a:rPr lang="fr-FR" dirty="0" smtClean="0"/>
              <a:t>Horizontal</a:t>
            </a:r>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899" y="2470878"/>
            <a:ext cx="2009009" cy="413834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331" y="3639128"/>
            <a:ext cx="4042540" cy="1990332"/>
          </a:xfrm>
          <a:prstGeom prst="rect">
            <a:avLst/>
          </a:prstGeom>
        </p:spPr>
      </p:pic>
    </p:spTree>
    <p:extLst>
      <p:ext uri="{BB962C8B-B14F-4D97-AF65-F5344CB8AC3E}">
        <p14:creationId xmlns:p14="http://schemas.microsoft.com/office/powerpoint/2010/main" val="2775687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Responsivité</a:t>
            </a:r>
            <a:endParaRPr lang="fr-FR" dirty="0"/>
          </a:p>
        </p:txBody>
      </p:sp>
      <p:sp>
        <p:nvSpPr>
          <p:cNvPr id="3" name="Content Placeholder 2"/>
          <p:cNvSpPr>
            <a:spLocks noGrp="1"/>
          </p:cNvSpPr>
          <p:nvPr>
            <p:ph idx="1"/>
          </p:nvPr>
        </p:nvSpPr>
        <p:spPr/>
        <p:txBody>
          <a:bodyPr/>
          <a:lstStyle/>
          <a:p>
            <a:r>
              <a:rPr lang="fr-FR" dirty="0" smtClean="0"/>
              <a:t>tablette</a:t>
            </a:r>
            <a:endParaRPr lang="fr-FR"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220" y="2603500"/>
            <a:ext cx="5375852" cy="358390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1636" y="3030386"/>
            <a:ext cx="4359564" cy="2723395"/>
          </a:xfrm>
          <a:prstGeom prst="rect">
            <a:avLst/>
          </a:prstGeom>
        </p:spPr>
      </p:pic>
    </p:spTree>
    <p:extLst>
      <p:ext uri="{BB962C8B-B14F-4D97-AF65-F5344CB8AC3E}">
        <p14:creationId xmlns:p14="http://schemas.microsoft.com/office/powerpoint/2010/main" val="270479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Stockage</a:t>
            </a:r>
            <a:endParaRPr lang="fr-FR" dirty="0"/>
          </a:p>
        </p:txBody>
      </p:sp>
      <p:sp>
        <p:nvSpPr>
          <p:cNvPr id="11" name="Picture Placeholder 10"/>
          <p:cNvSpPr>
            <a:spLocks noGrp="1"/>
          </p:cNvSpPr>
          <p:nvPr>
            <p:ph type="pic" idx="1"/>
          </p:nvPr>
        </p:nvSpPr>
        <p:spPr/>
      </p:sp>
      <p:sp>
        <p:nvSpPr>
          <p:cNvPr id="12" name="Text Placeholder 11"/>
          <p:cNvSpPr>
            <a:spLocks noGrp="1"/>
          </p:cNvSpPr>
          <p:nvPr>
            <p:ph type="body" sz="half" idx="2"/>
          </p:nvPr>
        </p:nvSpPr>
        <p:spPr/>
        <p:txBody>
          <a:bodyPr/>
          <a:lstStyle/>
          <a:p>
            <a:endParaRPr lang="fr-F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7870" y="826390"/>
            <a:ext cx="2952750" cy="1399604"/>
          </a:xfrm>
          <a:prstGeom prst="rect">
            <a:avLst/>
          </a:prstGeom>
        </p:spPr>
      </p:pic>
      <p:sp>
        <p:nvSpPr>
          <p:cNvPr id="8" name="Rectangle 7"/>
          <p:cNvSpPr/>
          <p:nvPr/>
        </p:nvSpPr>
        <p:spPr>
          <a:xfrm>
            <a:off x="6927977" y="5203317"/>
            <a:ext cx="2466975" cy="1123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RECETTE</a:t>
            </a:r>
            <a:endParaRPr lang="fr-FR" dirty="0"/>
          </a:p>
        </p:txBody>
      </p:sp>
      <p:sp>
        <p:nvSpPr>
          <p:cNvPr id="9" name="Rectangle 8"/>
          <p:cNvSpPr/>
          <p:nvPr/>
        </p:nvSpPr>
        <p:spPr>
          <a:xfrm>
            <a:off x="6927976" y="3781425"/>
            <a:ext cx="2466975" cy="11239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smtClean="0"/>
              <a:t>INGREDIENTS</a:t>
            </a:r>
            <a:endParaRPr lang="fr-FR" dirty="0"/>
          </a:p>
        </p:txBody>
      </p:sp>
      <p:sp>
        <p:nvSpPr>
          <p:cNvPr id="10" name="Rectangle 9"/>
          <p:cNvSpPr/>
          <p:nvPr/>
        </p:nvSpPr>
        <p:spPr>
          <a:xfrm>
            <a:off x="6927975" y="2377250"/>
            <a:ext cx="2466975" cy="1123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FAVORIS</a:t>
            </a:r>
            <a:endParaRPr lang="fr-FR" dirty="0"/>
          </a:p>
        </p:txBody>
      </p:sp>
    </p:spTree>
    <p:extLst>
      <p:ext uri="{BB962C8B-B14F-4D97-AF65-F5344CB8AC3E}">
        <p14:creationId xmlns:p14="http://schemas.microsoft.com/office/powerpoint/2010/main" val="2692275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Librairies utilisées</a:t>
            </a:r>
            <a:endParaRPr lang="fr-FR" dirty="0"/>
          </a:p>
        </p:txBody>
      </p:sp>
      <p:sp>
        <p:nvSpPr>
          <p:cNvPr id="3" name="Content Placeholder 2"/>
          <p:cNvSpPr>
            <a:spLocks noGrp="1"/>
          </p:cNvSpPr>
          <p:nvPr>
            <p:ph type="body" idx="1"/>
          </p:nvPr>
        </p:nvSpPr>
        <p:spPr/>
        <p:txBody>
          <a:bodyPr/>
          <a:lstStyle/>
          <a:p>
            <a:r>
              <a:rPr lang="fr-FR" dirty="0" err="1"/>
              <a:t>MiguelCatalan</a:t>
            </a:r>
            <a:r>
              <a:rPr lang="fr-FR" dirty="0"/>
              <a:t> </a:t>
            </a:r>
            <a:r>
              <a:rPr lang="fr-FR" dirty="0" smtClean="0"/>
              <a:t> </a:t>
            </a:r>
            <a:endParaRPr lang="fr-FR" dirty="0"/>
          </a:p>
        </p:txBody>
      </p:sp>
      <p:sp>
        <p:nvSpPr>
          <p:cNvPr id="6" name="Content Placeholder 5"/>
          <p:cNvSpPr>
            <a:spLocks noGrp="1"/>
          </p:cNvSpPr>
          <p:nvPr>
            <p:ph sz="half" idx="2"/>
          </p:nvPr>
        </p:nvSpPr>
        <p:spPr/>
        <p:txBody>
          <a:bodyPr/>
          <a:lstStyle/>
          <a:p>
            <a:endParaRPr lang="fr-FR"/>
          </a:p>
        </p:txBody>
      </p:sp>
      <p:sp>
        <p:nvSpPr>
          <p:cNvPr id="7" name="Text Placeholder 6"/>
          <p:cNvSpPr>
            <a:spLocks noGrp="1"/>
          </p:cNvSpPr>
          <p:nvPr>
            <p:ph type="body" sz="quarter" idx="3"/>
          </p:nvPr>
        </p:nvSpPr>
        <p:spPr/>
        <p:txBody>
          <a:bodyPr/>
          <a:lstStyle/>
          <a:p>
            <a:r>
              <a:rPr lang="fr-FR" dirty="0" smtClean="0"/>
              <a:t>Picasso</a:t>
            </a:r>
            <a:endParaRPr lang="fr-FR" dirty="0"/>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75163" y="3881373"/>
            <a:ext cx="5904401" cy="45903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2400" y="3898680"/>
            <a:ext cx="4153260" cy="701101"/>
          </a:xfrm>
          <a:prstGeom prst="rect">
            <a:avLst/>
          </a:prstGeom>
        </p:spPr>
      </p:pic>
    </p:spTree>
    <p:extLst>
      <p:ext uri="{BB962C8B-B14F-4D97-AF65-F5344CB8AC3E}">
        <p14:creationId xmlns:p14="http://schemas.microsoft.com/office/powerpoint/2010/main" val="1406434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RecyclerView</a:t>
            </a:r>
            <a:endParaRPr lang="fr-FR"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51737" y="2466414"/>
            <a:ext cx="2163973" cy="4162679"/>
          </a:xfr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9157" y="2466414"/>
            <a:ext cx="2052265" cy="4089402"/>
          </a:xfrm>
          <a:prstGeom prst="rect">
            <a:avLst/>
          </a:prstGeom>
        </p:spPr>
      </p:pic>
    </p:spTree>
    <p:extLst>
      <p:ext uri="{BB962C8B-B14F-4D97-AF65-F5344CB8AC3E}">
        <p14:creationId xmlns:p14="http://schemas.microsoft.com/office/powerpoint/2010/main" val="3544317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Communication avec le système</a:t>
            </a:r>
            <a:endParaRPr lang="fr-FR" dirty="0"/>
          </a:p>
        </p:txBody>
      </p:sp>
      <p:sp>
        <p:nvSpPr>
          <p:cNvPr id="3" name="Content Placeholder 2"/>
          <p:cNvSpPr>
            <a:spLocks noGrp="1"/>
          </p:cNvSpPr>
          <p:nvPr>
            <p:ph type="body" idx="1"/>
          </p:nvPr>
        </p:nvSpPr>
        <p:spPr/>
        <p:txBody>
          <a:bodyPr/>
          <a:lstStyle/>
          <a:p>
            <a:r>
              <a:rPr lang="fr-FR" dirty="0" smtClean="0"/>
              <a:t>Partage des recettes  </a:t>
            </a:r>
            <a:endParaRPr lang="fr-FR"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37330" y="3288017"/>
            <a:ext cx="3817951" cy="1333616"/>
          </a:xfrm>
        </p:spPr>
      </p:pic>
      <p:sp>
        <p:nvSpPr>
          <p:cNvPr id="7" name="Text Placeholder 6"/>
          <p:cNvSpPr>
            <a:spLocks noGrp="1"/>
          </p:cNvSpPr>
          <p:nvPr>
            <p:ph type="body" sz="quarter" idx="3"/>
          </p:nvPr>
        </p:nvSpPr>
        <p:spPr/>
        <p:txBody>
          <a:bodyPr/>
          <a:lstStyle/>
          <a:p>
            <a:r>
              <a:rPr lang="fr-FR" dirty="0" smtClean="0"/>
              <a:t>Accès à la galerie</a:t>
            </a:r>
            <a:endParaRPr lang="fr-FR"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3692" y="5073719"/>
            <a:ext cx="2560542" cy="1051651"/>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3692" y="3551380"/>
            <a:ext cx="2278577" cy="115072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9558" y="4667462"/>
            <a:ext cx="2270957" cy="1988992"/>
          </a:xfrm>
          <a:prstGeom prst="rect">
            <a:avLst/>
          </a:prstGeom>
        </p:spPr>
      </p:pic>
    </p:spTree>
    <p:extLst>
      <p:ext uri="{BB962C8B-B14F-4D97-AF65-F5344CB8AC3E}">
        <p14:creationId xmlns:p14="http://schemas.microsoft.com/office/powerpoint/2010/main" val="3039309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dirty="0" smtClean="0"/>
              <a:t>Extensions possibles</a:t>
            </a:r>
            <a:endParaRPr lang="fr-FR" dirty="0"/>
          </a:p>
        </p:txBody>
      </p:sp>
      <p:sp>
        <p:nvSpPr>
          <p:cNvPr id="9" name="Content Placeholder 8"/>
          <p:cNvSpPr>
            <a:spLocks noGrp="1"/>
          </p:cNvSpPr>
          <p:nvPr>
            <p:ph idx="1"/>
          </p:nvPr>
        </p:nvSpPr>
        <p:spPr/>
        <p:txBody>
          <a:bodyPr/>
          <a:lstStyle/>
          <a:p>
            <a:pPr marL="0" indent="0">
              <a:buNone/>
            </a:pPr>
            <a:endParaRPr lang="fr-FR" dirty="0"/>
          </a:p>
        </p:txBody>
      </p:sp>
      <p:grpSp>
        <p:nvGrpSpPr>
          <p:cNvPr id="10" name="Group 43"/>
          <p:cNvGrpSpPr/>
          <p:nvPr/>
        </p:nvGrpSpPr>
        <p:grpSpPr>
          <a:xfrm>
            <a:off x="8587969" y="3586854"/>
            <a:ext cx="2009273" cy="1739328"/>
            <a:chOff x="6310313" y="2982913"/>
            <a:chExt cx="1697038" cy="1697038"/>
          </a:xfrm>
          <a:solidFill>
            <a:srgbClr val="F39C11"/>
          </a:solidFill>
        </p:grpSpPr>
        <p:sp>
          <p:nvSpPr>
            <p:cNvPr id="11" name="Freeform 183"/>
            <p:cNvSpPr>
              <a:spLocks/>
            </p:cNvSpPr>
            <p:nvPr/>
          </p:nvSpPr>
          <p:spPr bwMode="auto">
            <a:xfrm>
              <a:off x="6310313" y="2982913"/>
              <a:ext cx="901700" cy="901700"/>
            </a:xfrm>
            <a:custGeom>
              <a:avLst/>
              <a:gdLst>
                <a:gd name="T0" fmla="*/ 1288 w 2271"/>
                <a:gd name="T1" fmla="*/ 2272 h 2272"/>
                <a:gd name="T2" fmla="*/ 1313 w 2271"/>
                <a:gd name="T3" fmla="*/ 2191 h 2272"/>
                <a:gd name="T4" fmla="*/ 1343 w 2271"/>
                <a:gd name="T5" fmla="*/ 2033 h 2272"/>
                <a:gd name="T6" fmla="*/ 1352 w 2271"/>
                <a:gd name="T7" fmla="*/ 1881 h 2272"/>
                <a:gd name="T8" fmla="*/ 1341 w 2271"/>
                <a:gd name="T9" fmla="*/ 1734 h 2272"/>
                <a:gd name="T10" fmla="*/ 1311 w 2271"/>
                <a:gd name="T11" fmla="*/ 1597 h 2272"/>
                <a:gd name="T12" fmla="*/ 1264 w 2271"/>
                <a:gd name="T13" fmla="*/ 1469 h 2272"/>
                <a:gd name="T14" fmla="*/ 1200 w 2271"/>
                <a:gd name="T15" fmla="*/ 1351 h 2272"/>
                <a:gd name="T16" fmla="*/ 1120 w 2271"/>
                <a:gd name="T17" fmla="*/ 1245 h 2272"/>
                <a:gd name="T18" fmla="*/ 1026 w 2271"/>
                <a:gd name="T19" fmla="*/ 1151 h 2272"/>
                <a:gd name="T20" fmla="*/ 920 w 2271"/>
                <a:gd name="T21" fmla="*/ 1072 h 2272"/>
                <a:gd name="T22" fmla="*/ 802 w 2271"/>
                <a:gd name="T23" fmla="*/ 1007 h 2272"/>
                <a:gd name="T24" fmla="*/ 674 w 2271"/>
                <a:gd name="T25" fmla="*/ 961 h 2272"/>
                <a:gd name="T26" fmla="*/ 536 w 2271"/>
                <a:gd name="T27" fmla="*/ 930 h 2272"/>
                <a:gd name="T28" fmla="*/ 391 w 2271"/>
                <a:gd name="T29" fmla="*/ 919 h 2272"/>
                <a:gd name="T30" fmla="*/ 238 w 2271"/>
                <a:gd name="T31" fmla="*/ 928 h 2272"/>
                <a:gd name="T32" fmla="*/ 80 w 2271"/>
                <a:gd name="T33" fmla="*/ 958 h 2272"/>
                <a:gd name="T34" fmla="*/ 0 w 2271"/>
                <a:gd name="T35" fmla="*/ 983 h 2272"/>
                <a:gd name="T36" fmla="*/ 982 w 2271"/>
                <a:gd name="T37" fmla="*/ 0 h 2272"/>
                <a:gd name="T38" fmla="*/ 958 w 2271"/>
                <a:gd name="T39" fmla="*/ 81 h 2272"/>
                <a:gd name="T40" fmla="*/ 928 w 2271"/>
                <a:gd name="T41" fmla="*/ 239 h 2272"/>
                <a:gd name="T42" fmla="*/ 919 w 2271"/>
                <a:gd name="T43" fmla="*/ 392 h 2272"/>
                <a:gd name="T44" fmla="*/ 929 w 2271"/>
                <a:gd name="T45" fmla="*/ 537 h 2272"/>
                <a:gd name="T46" fmla="*/ 959 w 2271"/>
                <a:gd name="T47" fmla="*/ 674 h 2272"/>
                <a:gd name="T48" fmla="*/ 1007 w 2271"/>
                <a:gd name="T49" fmla="*/ 804 h 2272"/>
                <a:gd name="T50" fmla="*/ 1070 w 2271"/>
                <a:gd name="T51" fmla="*/ 922 h 2272"/>
                <a:gd name="T52" fmla="*/ 1151 w 2271"/>
                <a:gd name="T53" fmla="*/ 1028 h 2272"/>
                <a:gd name="T54" fmla="*/ 1244 w 2271"/>
                <a:gd name="T55" fmla="*/ 1121 h 2272"/>
                <a:gd name="T56" fmla="*/ 1350 w 2271"/>
                <a:gd name="T57" fmla="*/ 1200 h 2272"/>
                <a:gd name="T58" fmla="*/ 1468 w 2271"/>
                <a:gd name="T59" fmla="*/ 1264 h 2272"/>
                <a:gd name="T60" fmla="*/ 1597 w 2271"/>
                <a:gd name="T61" fmla="*/ 1312 h 2272"/>
                <a:gd name="T62" fmla="*/ 1734 w 2271"/>
                <a:gd name="T63" fmla="*/ 1342 h 2272"/>
                <a:gd name="T64" fmla="*/ 1879 w 2271"/>
                <a:gd name="T65" fmla="*/ 1353 h 2272"/>
                <a:gd name="T66" fmla="*/ 2032 w 2271"/>
                <a:gd name="T67" fmla="*/ 1344 h 2272"/>
                <a:gd name="T68" fmla="*/ 2190 w 2271"/>
                <a:gd name="T69" fmla="*/ 1313 h 2272"/>
                <a:gd name="T70" fmla="*/ 2271 w 2271"/>
                <a:gd name="T71" fmla="*/ 1289 h 2272"/>
                <a:gd name="T72" fmla="*/ 1288 w 2271"/>
                <a:gd name="T73"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71" h="2272">
                  <a:moveTo>
                    <a:pt x="1288" y="2272"/>
                  </a:moveTo>
                  <a:lnTo>
                    <a:pt x="1313" y="2191"/>
                  </a:lnTo>
                  <a:lnTo>
                    <a:pt x="1343" y="2033"/>
                  </a:lnTo>
                  <a:lnTo>
                    <a:pt x="1352" y="1881"/>
                  </a:lnTo>
                  <a:lnTo>
                    <a:pt x="1341" y="1734"/>
                  </a:lnTo>
                  <a:lnTo>
                    <a:pt x="1311" y="1597"/>
                  </a:lnTo>
                  <a:lnTo>
                    <a:pt x="1264" y="1469"/>
                  </a:lnTo>
                  <a:lnTo>
                    <a:pt x="1200" y="1351"/>
                  </a:lnTo>
                  <a:lnTo>
                    <a:pt x="1120" y="1245"/>
                  </a:lnTo>
                  <a:lnTo>
                    <a:pt x="1026" y="1151"/>
                  </a:lnTo>
                  <a:lnTo>
                    <a:pt x="920" y="1072"/>
                  </a:lnTo>
                  <a:lnTo>
                    <a:pt x="802" y="1007"/>
                  </a:lnTo>
                  <a:lnTo>
                    <a:pt x="674" y="961"/>
                  </a:lnTo>
                  <a:lnTo>
                    <a:pt x="536" y="930"/>
                  </a:lnTo>
                  <a:lnTo>
                    <a:pt x="391" y="919"/>
                  </a:lnTo>
                  <a:lnTo>
                    <a:pt x="238" y="928"/>
                  </a:lnTo>
                  <a:lnTo>
                    <a:pt x="80" y="958"/>
                  </a:lnTo>
                  <a:lnTo>
                    <a:pt x="0" y="983"/>
                  </a:lnTo>
                  <a:lnTo>
                    <a:pt x="982" y="0"/>
                  </a:lnTo>
                  <a:lnTo>
                    <a:pt x="958" y="81"/>
                  </a:lnTo>
                  <a:lnTo>
                    <a:pt x="928" y="239"/>
                  </a:lnTo>
                  <a:lnTo>
                    <a:pt x="919" y="392"/>
                  </a:lnTo>
                  <a:lnTo>
                    <a:pt x="929" y="537"/>
                  </a:lnTo>
                  <a:lnTo>
                    <a:pt x="959" y="674"/>
                  </a:lnTo>
                  <a:lnTo>
                    <a:pt x="1007" y="804"/>
                  </a:lnTo>
                  <a:lnTo>
                    <a:pt x="1070" y="922"/>
                  </a:lnTo>
                  <a:lnTo>
                    <a:pt x="1151" y="1028"/>
                  </a:lnTo>
                  <a:lnTo>
                    <a:pt x="1244" y="1121"/>
                  </a:lnTo>
                  <a:lnTo>
                    <a:pt x="1350" y="1200"/>
                  </a:lnTo>
                  <a:lnTo>
                    <a:pt x="1468" y="1264"/>
                  </a:lnTo>
                  <a:lnTo>
                    <a:pt x="1597" y="1312"/>
                  </a:lnTo>
                  <a:lnTo>
                    <a:pt x="1734" y="1342"/>
                  </a:lnTo>
                  <a:lnTo>
                    <a:pt x="1879" y="1353"/>
                  </a:lnTo>
                  <a:lnTo>
                    <a:pt x="2032" y="1344"/>
                  </a:lnTo>
                  <a:lnTo>
                    <a:pt x="2190" y="1313"/>
                  </a:lnTo>
                  <a:lnTo>
                    <a:pt x="2271" y="1289"/>
                  </a:lnTo>
                  <a:lnTo>
                    <a:pt x="1288" y="22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 name="Freeform 191"/>
            <p:cNvSpPr>
              <a:spLocks/>
            </p:cNvSpPr>
            <p:nvPr/>
          </p:nvSpPr>
          <p:spPr bwMode="auto">
            <a:xfrm>
              <a:off x="6792913" y="3465513"/>
              <a:ext cx="1214438" cy="1214438"/>
            </a:xfrm>
            <a:custGeom>
              <a:avLst/>
              <a:gdLst>
                <a:gd name="T0" fmla="*/ 1610 w 3063"/>
                <a:gd name="T1" fmla="*/ 1 h 3061"/>
                <a:gd name="T2" fmla="*/ 1914 w 3063"/>
                <a:gd name="T3" fmla="*/ 46 h 3061"/>
                <a:gd name="T4" fmla="*/ 2196 w 3063"/>
                <a:gd name="T5" fmla="*/ 150 h 3061"/>
                <a:gd name="T6" fmla="*/ 2448 w 3063"/>
                <a:gd name="T7" fmla="*/ 303 h 3061"/>
                <a:gd name="T8" fmla="*/ 2665 w 3063"/>
                <a:gd name="T9" fmla="*/ 500 h 3061"/>
                <a:gd name="T10" fmla="*/ 2841 w 3063"/>
                <a:gd name="T11" fmla="*/ 736 h 3061"/>
                <a:gd name="T12" fmla="*/ 2971 w 3063"/>
                <a:gd name="T13" fmla="*/ 1003 h 3061"/>
                <a:gd name="T14" fmla="*/ 3046 w 3063"/>
                <a:gd name="T15" fmla="*/ 1297 h 3061"/>
                <a:gd name="T16" fmla="*/ 3063 w 3063"/>
                <a:gd name="T17" fmla="*/ 1530 h 3061"/>
                <a:gd name="T18" fmla="*/ 3046 w 3063"/>
                <a:gd name="T19" fmla="*/ 1764 h 3061"/>
                <a:gd name="T20" fmla="*/ 2971 w 3063"/>
                <a:gd name="T21" fmla="*/ 2057 h 3061"/>
                <a:gd name="T22" fmla="*/ 2841 w 3063"/>
                <a:gd name="T23" fmla="*/ 2324 h 3061"/>
                <a:gd name="T24" fmla="*/ 2665 w 3063"/>
                <a:gd name="T25" fmla="*/ 2560 h 3061"/>
                <a:gd name="T26" fmla="*/ 2448 w 3063"/>
                <a:gd name="T27" fmla="*/ 2758 h 3061"/>
                <a:gd name="T28" fmla="*/ 2196 w 3063"/>
                <a:gd name="T29" fmla="*/ 2911 h 3061"/>
                <a:gd name="T30" fmla="*/ 1914 w 3063"/>
                <a:gd name="T31" fmla="*/ 3013 h 3061"/>
                <a:gd name="T32" fmla="*/ 1610 w 3063"/>
                <a:gd name="T33" fmla="*/ 3060 h 3061"/>
                <a:gd name="T34" fmla="*/ 1453 w 3063"/>
                <a:gd name="T35" fmla="*/ 3060 h 3061"/>
                <a:gd name="T36" fmla="*/ 1148 w 3063"/>
                <a:gd name="T37" fmla="*/ 3013 h 3061"/>
                <a:gd name="T38" fmla="*/ 867 w 3063"/>
                <a:gd name="T39" fmla="*/ 2911 h 3061"/>
                <a:gd name="T40" fmla="*/ 616 w 3063"/>
                <a:gd name="T41" fmla="*/ 2758 h 3061"/>
                <a:gd name="T42" fmla="*/ 398 w 3063"/>
                <a:gd name="T43" fmla="*/ 2560 h 3061"/>
                <a:gd name="T44" fmla="*/ 222 w 3063"/>
                <a:gd name="T45" fmla="*/ 2324 h 3061"/>
                <a:gd name="T46" fmla="*/ 93 w 3063"/>
                <a:gd name="T47" fmla="*/ 2057 h 3061"/>
                <a:gd name="T48" fmla="*/ 17 w 3063"/>
                <a:gd name="T49" fmla="*/ 1764 h 3061"/>
                <a:gd name="T50" fmla="*/ 0 w 3063"/>
                <a:gd name="T51" fmla="*/ 1530 h 3061"/>
                <a:gd name="T52" fmla="*/ 17 w 3063"/>
                <a:gd name="T53" fmla="*/ 1297 h 3061"/>
                <a:gd name="T54" fmla="*/ 93 w 3063"/>
                <a:gd name="T55" fmla="*/ 1003 h 3061"/>
                <a:gd name="T56" fmla="*/ 222 w 3063"/>
                <a:gd name="T57" fmla="*/ 736 h 3061"/>
                <a:gd name="T58" fmla="*/ 398 w 3063"/>
                <a:gd name="T59" fmla="*/ 500 h 3061"/>
                <a:gd name="T60" fmla="*/ 616 w 3063"/>
                <a:gd name="T61" fmla="*/ 303 h 3061"/>
                <a:gd name="T62" fmla="*/ 867 w 3063"/>
                <a:gd name="T63" fmla="*/ 150 h 3061"/>
                <a:gd name="T64" fmla="*/ 1148 w 3063"/>
                <a:gd name="T65" fmla="*/ 46 h 3061"/>
                <a:gd name="T66" fmla="*/ 1453 w 3063"/>
                <a:gd name="T67" fmla="*/ 1 h 3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63" h="3061">
                  <a:moveTo>
                    <a:pt x="1532" y="0"/>
                  </a:moveTo>
                  <a:lnTo>
                    <a:pt x="1610" y="1"/>
                  </a:lnTo>
                  <a:lnTo>
                    <a:pt x="1765" y="17"/>
                  </a:lnTo>
                  <a:lnTo>
                    <a:pt x="1914" y="46"/>
                  </a:lnTo>
                  <a:lnTo>
                    <a:pt x="2058" y="92"/>
                  </a:lnTo>
                  <a:lnTo>
                    <a:pt x="2196" y="150"/>
                  </a:lnTo>
                  <a:lnTo>
                    <a:pt x="2325" y="220"/>
                  </a:lnTo>
                  <a:lnTo>
                    <a:pt x="2448" y="303"/>
                  </a:lnTo>
                  <a:lnTo>
                    <a:pt x="2561" y="396"/>
                  </a:lnTo>
                  <a:lnTo>
                    <a:pt x="2665" y="500"/>
                  </a:lnTo>
                  <a:lnTo>
                    <a:pt x="2758" y="614"/>
                  </a:lnTo>
                  <a:lnTo>
                    <a:pt x="2841" y="736"/>
                  </a:lnTo>
                  <a:lnTo>
                    <a:pt x="2912" y="866"/>
                  </a:lnTo>
                  <a:lnTo>
                    <a:pt x="2971" y="1003"/>
                  </a:lnTo>
                  <a:lnTo>
                    <a:pt x="3015" y="1147"/>
                  </a:lnTo>
                  <a:lnTo>
                    <a:pt x="3046" y="1297"/>
                  </a:lnTo>
                  <a:lnTo>
                    <a:pt x="3061" y="1451"/>
                  </a:lnTo>
                  <a:lnTo>
                    <a:pt x="3063" y="1530"/>
                  </a:lnTo>
                  <a:lnTo>
                    <a:pt x="3061" y="1610"/>
                  </a:lnTo>
                  <a:lnTo>
                    <a:pt x="3046" y="1764"/>
                  </a:lnTo>
                  <a:lnTo>
                    <a:pt x="3015" y="1913"/>
                  </a:lnTo>
                  <a:lnTo>
                    <a:pt x="2971" y="2057"/>
                  </a:lnTo>
                  <a:lnTo>
                    <a:pt x="2912" y="2194"/>
                  </a:lnTo>
                  <a:lnTo>
                    <a:pt x="2841" y="2324"/>
                  </a:lnTo>
                  <a:lnTo>
                    <a:pt x="2758" y="2447"/>
                  </a:lnTo>
                  <a:lnTo>
                    <a:pt x="2665" y="2560"/>
                  </a:lnTo>
                  <a:lnTo>
                    <a:pt x="2561" y="2663"/>
                  </a:lnTo>
                  <a:lnTo>
                    <a:pt x="2448" y="2758"/>
                  </a:lnTo>
                  <a:lnTo>
                    <a:pt x="2325" y="2840"/>
                  </a:lnTo>
                  <a:lnTo>
                    <a:pt x="2196" y="2911"/>
                  </a:lnTo>
                  <a:lnTo>
                    <a:pt x="2058" y="2969"/>
                  </a:lnTo>
                  <a:lnTo>
                    <a:pt x="1914" y="3013"/>
                  </a:lnTo>
                  <a:lnTo>
                    <a:pt x="1765" y="3044"/>
                  </a:lnTo>
                  <a:lnTo>
                    <a:pt x="1610" y="3060"/>
                  </a:lnTo>
                  <a:lnTo>
                    <a:pt x="1532" y="3061"/>
                  </a:lnTo>
                  <a:lnTo>
                    <a:pt x="1453" y="3060"/>
                  </a:lnTo>
                  <a:lnTo>
                    <a:pt x="1297" y="3044"/>
                  </a:lnTo>
                  <a:lnTo>
                    <a:pt x="1148" y="3013"/>
                  </a:lnTo>
                  <a:lnTo>
                    <a:pt x="1004" y="2969"/>
                  </a:lnTo>
                  <a:lnTo>
                    <a:pt x="867" y="2911"/>
                  </a:lnTo>
                  <a:lnTo>
                    <a:pt x="737" y="2840"/>
                  </a:lnTo>
                  <a:lnTo>
                    <a:pt x="616" y="2758"/>
                  </a:lnTo>
                  <a:lnTo>
                    <a:pt x="502" y="2663"/>
                  </a:lnTo>
                  <a:lnTo>
                    <a:pt x="398" y="2560"/>
                  </a:lnTo>
                  <a:lnTo>
                    <a:pt x="305" y="2447"/>
                  </a:lnTo>
                  <a:lnTo>
                    <a:pt x="222" y="2324"/>
                  </a:lnTo>
                  <a:lnTo>
                    <a:pt x="150" y="2194"/>
                  </a:lnTo>
                  <a:lnTo>
                    <a:pt x="93" y="2057"/>
                  </a:lnTo>
                  <a:lnTo>
                    <a:pt x="48" y="1913"/>
                  </a:lnTo>
                  <a:lnTo>
                    <a:pt x="17" y="1764"/>
                  </a:lnTo>
                  <a:lnTo>
                    <a:pt x="1" y="1610"/>
                  </a:lnTo>
                  <a:lnTo>
                    <a:pt x="0" y="1530"/>
                  </a:lnTo>
                  <a:lnTo>
                    <a:pt x="1" y="1451"/>
                  </a:lnTo>
                  <a:lnTo>
                    <a:pt x="17" y="1297"/>
                  </a:lnTo>
                  <a:lnTo>
                    <a:pt x="48" y="1147"/>
                  </a:lnTo>
                  <a:lnTo>
                    <a:pt x="93" y="1003"/>
                  </a:lnTo>
                  <a:lnTo>
                    <a:pt x="150" y="866"/>
                  </a:lnTo>
                  <a:lnTo>
                    <a:pt x="222" y="736"/>
                  </a:lnTo>
                  <a:lnTo>
                    <a:pt x="305" y="614"/>
                  </a:lnTo>
                  <a:lnTo>
                    <a:pt x="398" y="500"/>
                  </a:lnTo>
                  <a:lnTo>
                    <a:pt x="502" y="396"/>
                  </a:lnTo>
                  <a:lnTo>
                    <a:pt x="616" y="303"/>
                  </a:lnTo>
                  <a:lnTo>
                    <a:pt x="737" y="220"/>
                  </a:lnTo>
                  <a:lnTo>
                    <a:pt x="867" y="150"/>
                  </a:lnTo>
                  <a:lnTo>
                    <a:pt x="1004" y="92"/>
                  </a:lnTo>
                  <a:lnTo>
                    <a:pt x="1148" y="46"/>
                  </a:lnTo>
                  <a:lnTo>
                    <a:pt x="1297" y="17"/>
                  </a:lnTo>
                  <a:lnTo>
                    <a:pt x="1453" y="1"/>
                  </a:lnTo>
                  <a:lnTo>
                    <a:pt x="15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 name="Freeform 192"/>
            <p:cNvSpPr>
              <a:spLocks/>
            </p:cNvSpPr>
            <p:nvPr/>
          </p:nvSpPr>
          <p:spPr bwMode="auto">
            <a:xfrm>
              <a:off x="7083425" y="3756025"/>
              <a:ext cx="625475" cy="623888"/>
            </a:xfrm>
            <a:custGeom>
              <a:avLst/>
              <a:gdLst>
                <a:gd name="T0" fmla="*/ 828 w 1574"/>
                <a:gd name="T1" fmla="*/ 1 h 1575"/>
                <a:gd name="T2" fmla="*/ 983 w 1574"/>
                <a:gd name="T3" fmla="*/ 25 h 1575"/>
                <a:gd name="T4" fmla="*/ 1128 w 1574"/>
                <a:gd name="T5" fmla="*/ 78 h 1575"/>
                <a:gd name="T6" fmla="*/ 1258 w 1574"/>
                <a:gd name="T7" fmla="*/ 157 h 1575"/>
                <a:gd name="T8" fmla="*/ 1370 w 1574"/>
                <a:gd name="T9" fmla="*/ 258 h 1575"/>
                <a:gd name="T10" fmla="*/ 1460 w 1574"/>
                <a:gd name="T11" fmla="*/ 379 h 1575"/>
                <a:gd name="T12" fmla="*/ 1526 w 1574"/>
                <a:gd name="T13" fmla="*/ 517 h 1575"/>
                <a:gd name="T14" fmla="*/ 1565 w 1574"/>
                <a:gd name="T15" fmla="*/ 668 h 1575"/>
                <a:gd name="T16" fmla="*/ 1574 w 1574"/>
                <a:gd name="T17" fmla="*/ 788 h 1575"/>
                <a:gd name="T18" fmla="*/ 1565 w 1574"/>
                <a:gd name="T19" fmla="*/ 907 h 1575"/>
                <a:gd name="T20" fmla="*/ 1526 w 1574"/>
                <a:gd name="T21" fmla="*/ 1059 h 1575"/>
                <a:gd name="T22" fmla="*/ 1460 w 1574"/>
                <a:gd name="T23" fmla="*/ 1196 h 1575"/>
                <a:gd name="T24" fmla="*/ 1370 w 1574"/>
                <a:gd name="T25" fmla="*/ 1317 h 1575"/>
                <a:gd name="T26" fmla="*/ 1258 w 1574"/>
                <a:gd name="T27" fmla="*/ 1419 h 1575"/>
                <a:gd name="T28" fmla="*/ 1128 w 1574"/>
                <a:gd name="T29" fmla="*/ 1497 h 1575"/>
                <a:gd name="T30" fmla="*/ 983 w 1574"/>
                <a:gd name="T31" fmla="*/ 1550 h 1575"/>
                <a:gd name="T32" fmla="*/ 828 w 1574"/>
                <a:gd name="T33" fmla="*/ 1574 h 1575"/>
                <a:gd name="T34" fmla="*/ 746 w 1574"/>
                <a:gd name="T35" fmla="*/ 1574 h 1575"/>
                <a:gd name="T36" fmla="*/ 589 w 1574"/>
                <a:gd name="T37" fmla="*/ 1550 h 1575"/>
                <a:gd name="T38" fmla="*/ 445 w 1574"/>
                <a:gd name="T39" fmla="*/ 1497 h 1575"/>
                <a:gd name="T40" fmla="*/ 316 w 1574"/>
                <a:gd name="T41" fmla="*/ 1419 h 1575"/>
                <a:gd name="T42" fmla="*/ 203 w 1574"/>
                <a:gd name="T43" fmla="*/ 1317 h 1575"/>
                <a:gd name="T44" fmla="*/ 112 w 1574"/>
                <a:gd name="T45" fmla="*/ 1196 h 1575"/>
                <a:gd name="T46" fmla="*/ 46 w 1574"/>
                <a:gd name="T47" fmla="*/ 1059 h 1575"/>
                <a:gd name="T48" fmla="*/ 9 w 1574"/>
                <a:gd name="T49" fmla="*/ 907 h 1575"/>
                <a:gd name="T50" fmla="*/ 0 w 1574"/>
                <a:gd name="T51" fmla="*/ 788 h 1575"/>
                <a:gd name="T52" fmla="*/ 9 w 1574"/>
                <a:gd name="T53" fmla="*/ 668 h 1575"/>
                <a:gd name="T54" fmla="*/ 46 w 1574"/>
                <a:gd name="T55" fmla="*/ 517 h 1575"/>
                <a:gd name="T56" fmla="*/ 112 w 1574"/>
                <a:gd name="T57" fmla="*/ 379 h 1575"/>
                <a:gd name="T58" fmla="*/ 203 w 1574"/>
                <a:gd name="T59" fmla="*/ 258 h 1575"/>
                <a:gd name="T60" fmla="*/ 316 w 1574"/>
                <a:gd name="T61" fmla="*/ 157 h 1575"/>
                <a:gd name="T62" fmla="*/ 445 w 1574"/>
                <a:gd name="T63" fmla="*/ 78 h 1575"/>
                <a:gd name="T64" fmla="*/ 589 w 1574"/>
                <a:gd name="T65" fmla="*/ 25 h 1575"/>
                <a:gd name="T66" fmla="*/ 746 w 1574"/>
                <a:gd name="T67" fmla="*/ 1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4" h="1575">
                  <a:moveTo>
                    <a:pt x="786" y="0"/>
                  </a:moveTo>
                  <a:lnTo>
                    <a:pt x="828" y="1"/>
                  </a:lnTo>
                  <a:lnTo>
                    <a:pt x="907" y="9"/>
                  </a:lnTo>
                  <a:lnTo>
                    <a:pt x="983" y="25"/>
                  </a:lnTo>
                  <a:lnTo>
                    <a:pt x="1057" y="48"/>
                  </a:lnTo>
                  <a:lnTo>
                    <a:pt x="1128" y="78"/>
                  </a:lnTo>
                  <a:lnTo>
                    <a:pt x="1195" y="114"/>
                  </a:lnTo>
                  <a:lnTo>
                    <a:pt x="1258" y="157"/>
                  </a:lnTo>
                  <a:lnTo>
                    <a:pt x="1316" y="205"/>
                  </a:lnTo>
                  <a:lnTo>
                    <a:pt x="1370" y="258"/>
                  </a:lnTo>
                  <a:lnTo>
                    <a:pt x="1418" y="316"/>
                  </a:lnTo>
                  <a:lnTo>
                    <a:pt x="1460" y="379"/>
                  </a:lnTo>
                  <a:lnTo>
                    <a:pt x="1497" y="446"/>
                  </a:lnTo>
                  <a:lnTo>
                    <a:pt x="1526" y="517"/>
                  </a:lnTo>
                  <a:lnTo>
                    <a:pt x="1550" y="591"/>
                  </a:lnTo>
                  <a:lnTo>
                    <a:pt x="1565" y="668"/>
                  </a:lnTo>
                  <a:lnTo>
                    <a:pt x="1573" y="747"/>
                  </a:lnTo>
                  <a:lnTo>
                    <a:pt x="1574" y="788"/>
                  </a:lnTo>
                  <a:lnTo>
                    <a:pt x="1573" y="828"/>
                  </a:lnTo>
                  <a:lnTo>
                    <a:pt x="1565" y="907"/>
                  </a:lnTo>
                  <a:lnTo>
                    <a:pt x="1550" y="984"/>
                  </a:lnTo>
                  <a:lnTo>
                    <a:pt x="1526" y="1059"/>
                  </a:lnTo>
                  <a:lnTo>
                    <a:pt x="1497" y="1129"/>
                  </a:lnTo>
                  <a:lnTo>
                    <a:pt x="1460" y="1196"/>
                  </a:lnTo>
                  <a:lnTo>
                    <a:pt x="1418" y="1259"/>
                  </a:lnTo>
                  <a:lnTo>
                    <a:pt x="1370" y="1317"/>
                  </a:lnTo>
                  <a:lnTo>
                    <a:pt x="1316" y="1370"/>
                  </a:lnTo>
                  <a:lnTo>
                    <a:pt x="1258" y="1419"/>
                  </a:lnTo>
                  <a:lnTo>
                    <a:pt x="1195" y="1461"/>
                  </a:lnTo>
                  <a:lnTo>
                    <a:pt x="1128" y="1497"/>
                  </a:lnTo>
                  <a:lnTo>
                    <a:pt x="1057" y="1527"/>
                  </a:lnTo>
                  <a:lnTo>
                    <a:pt x="983" y="1550"/>
                  </a:lnTo>
                  <a:lnTo>
                    <a:pt x="907" y="1566"/>
                  </a:lnTo>
                  <a:lnTo>
                    <a:pt x="828" y="1574"/>
                  </a:lnTo>
                  <a:lnTo>
                    <a:pt x="786" y="1575"/>
                  </a:lnTo>
                  <a:lnTo>
                    <a:pt x="746" y="1574"/>
                  </a:lnTo>
                  <a:lnTo>
                    <a:pt x="667" y="1566"/>
                  </a:lnTo>
                  <a:lnTo>
                    <a:pt x="589" y="1550"/>
                  </a:lnTo>
                  <a:lnTo>
                    <a:pt x="515" y="1527"/>
                  </a:lnTo>
                  <a:lnTo>
                    <a:pt x="445" y="1497"/>
                  </a:lnTo>
                  <a:lnTo>
                    <a:pt x="378" y="1461"/>
                  </a:lnTo>
                  <a:lnTo>
                    <a:pt x="316" y="1419"/>
                  </a:lnTo>
                  <a:lnTo>
                    <a:pt x="257" y="1370"/>
                  </a:lnTo>
                  <a:lnTo>
                    <a:pt x="203" y="1317"/>
                  </a:lnTo>
                  <a:lnTo>
                    <a:pt x="155" y="1259"/>
                  </a:lnTo>
                  <a:lnTo>
                    <a:pt x="112" y="1196"/>
                  </a:lnTo>
                  <a:lnTo>
                    <a:pt x="76" y="1129"/>
                  </a:lnTo>
                  <a:lnTo>
                    <a:pt x="46" y="1059"/>
                  </a:lnTo>
                  <a:lnTo>
                    <a:pt x="24" y="984"/>
                  </a:lnTo>
                  <a:lnTo>
                    <a:pt x="9" y="907"/>
                  </a:lnTo>
                  <a:lnTo>
                    <a:pt x="0" y="828"/>
                  </a:lnTo>
                  <a:lnTo>
                    <a:pt x="0" y="788"/>
                  </a:lnTo>
                  <a:lnTo>
                    <a:pt x="0" y="747"/>
                  </a:lnTo>
                  <a:lnTo>
                    <a:pt x="9" y="668"/>
                  </a:lnTo>
                  <a:lnTo>
                    <a:pt x="24" y="591"/>
                  </a:lnTo>
                  <a:lnTo>
                    <a:pt x="46" y="517"/>
                  </a:lnTo>
                  <a:lnTo>
                    <a:pt x="76" y="446"/>
                  </a:lnTo>
                  <a:lnTo>
                    <a:pt x="112" y="379"/>
                  </a:lnTo>
                  <a:lnTo>
                    <a:pt x="155" y="316"/>
                  </a:lnTo>
                  <a:lnTo>
                    <a:pt x="203" y="258"/>
                  </a:lnTo>
                  <a:lnTo>
                    <a:pt x="257" y="205"/>
                  </a:lnTo>
                  <a:lnTo>
                    <a:pt x="316" y="157"/>
                  </a:lnTo>
                  <a:lnTo>
                    <a:pt x="378" y="114"/>
                  </a:lnTo>
                  <a:lnTo>
                    <a:pt x="445" y="78"/>
                  </a:lnTo>
                  <a:lnTo>
                    <a:pt x="515" y="48"/>
                  </a:lnTo>
                  <a:lnTo>
                    <a:pt x="589" y="25"/>
                  </a:lnTo>
                  <a:lnTo>
                    <a:pt x="667" y="9"/>
                  </a:lnTo>
                  <a:lnTo>
                    <a:pt x="746" y="1"/>
                  </a:lnTo>
                  <a:lnTo>
                    <a:pt x="7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lgn="ctr"/>
              <a:r>
                <a:rPr lang="en-US" b="1" dirty="0" smtClean="0">
                  <a:solidFill>
                    <a:srgbClr val="F39C11"/>
                  </a:solidFill>
                </a:rPr>
                <a:t>6</a:t>
              </a:r>
              <a:endParaRPr lang="en-US" b="1" dirty="0">
                <a:solidFill>
                  <a:srgbClr val="F39C11"/>
                </a:solidFill>
              </a:endParaRPr>
            </a:p>
          </p:txBody>
        </p:sp>
      </p:grpSp>
      <p:grpSp>
        <p:nvGrpSpPr>
          <p:cNvPr id="14" name="Group 47"/>
          <p:cNvGrpSpPr/>
          <p:nvPr/>
        </p:nvGrpSpPr>
        <p:grpSpPr>
          <a:xfrm>
            <a:off x="7127072" y="2755217"/>
            <a:ext cx="1947806" cy="1739328"/>
            <a:chOff x="7586663" y="2187575"/>
            <a:chExt cx="1697038" cy="1697038"/>
          </a:xfrm>
          <a:solidFill>
            <a:srgbClr val="E84C3D"/>
          </a:solidFill>
        </p:grpSpPr>
        <p:sp>
          <p:nvSpPr>
            <p:cNvPr id="15" name="Freeform 184"/>
            <p:cNvSpPr>
              <a:spLocks/>
            </p:cNvSpPr>
            <p:nvPr/>
          </p:nvSpPr>
          <p:spPr bwMode="auto">
            <a:xfrm>
              <a:off x="7586663" y="2982913"/>
              <a:ext cx="901700" cy="901700"/>
            </a:xfrm>
            <a:custGeom>
              <a:avLst/>
              <a:gdLst>
                <a:gd name="T0" fmla="*/ 984 w 2272"/>
                <a:gd name="T1" fmla="*/ 2272 h 2272"/>
                <a:gd name="T2" fmla="*/ 959 w 2272"/>
                <a:gd name="T3" fmla="*/ 2191 h 2272"/>
                <a:gd name="T4" fmla="*/ 928 w 2272"/>
                <a:gd name="T5" fmla="*/ 2033 h 2272"/>
                <a:gd name="T6" fmla="*/ 919 w 2272"/>
                <a:gd name="T7" fmla="*/ 1881 h 2272"/>
                <a:gd name="T8" fmla="*/ 931 w 2272"/>
                <a:gd name="T9" fmla="*/ 1734 h 2272"/>
                <a:gd name="T10" fmla="*/ 961 w 2272"/>
                <a:gd name="T11" fmla="*/ 1597 h 2272"/>
                <a:gd name="T12" fmla="*/ 1009 w 2272"/>
                <a:gd name="T13" fmla="*/ 1469 h 2272"/>
                <a:gd name="T14" fmla="*/ 1072 w 2272"/>
                <a:gd name="T15" fmla="*/ 1351 h 2272"/>
                <a:gd name="T16" fmla="*/ 1151 w 2272"/>
                <a:gd name="T17" fmla="*/ 1245 h 2272"/>
                <a:gd name="T18" fmla="*/ 1246 w 2272"/>
                <a:gd name="T19" fmla="*/ 1151 h 2272"/>
                <a:gd name="T20" fmla="*/ 1352 w 2272"/>
                <a:gd name="T21" fmla="*/ 1072 h 2272"/>
                <a:gd name="T22" fmla="*/ 1470 w 2272"/>
                <a:gd name="T23" fmla="*/ 1007 h 2272"/>
                <a:gd name="T24" fmla="*/ 1598 w 2272"/>
                <a:gd name="T25" fmla="*/ 961 h 2272"/>
                <a:gd name="T26" fmla="*/ 1736 w 2272"/>
                <a:gd name="T27" fmla="*/ 930 h 2272"/>
                <a:gd name="T28" fmla="*/ 1881 w 2272"/>
                <a:gd name="T29" fmla="*/ 919 h 2272"/>
                <a:gd name="T30" fmla="*/ 2034 w 2272"/>
                <a:gd name="T31" fmla="*/ 928 h 2272"/>
                <a:gd name="T32" fmla="*/ 2192 w 2272"/>
                <a:gd name="T33" fmla="*/ 958 h 2272"/>
                <a:gd name="T34" fmla="*/ 2272 w 2272"/>
                <a:gd name="T35" fmla="*/ 983 h 2272"/>
                <a:gd name="T36" fmla="*/ 1290 w 2272"/>
                <a:gd name="T37" fmla="*/ 0 h 2272"/>
                <a:gd name="T38" fmla="*/ 1314 w 2272"/>
                <a:gd name="T39" fmla="*/ 81 h 2272"/>
                <a:gd name="T40" fmla="*/ 1344 w 2272"/>
                <a:gd name="T41" fmla="*/ 239 h 2272"/>
                <a:gd name="T42" fmla="*/ 1353 w 2272"/>
                <a:gd name="T43" fmla="*/ 392 h 2272"/>
                <a:gd name="T44" fmla="*/ 1343 w 2272"/>
                <a:gd name="T45" fmla="*/ 537 h 2272"/>
                <a:gd name="T46" fmla="*/ 1313 w 2272"/>
                <a:gd name="T47" fmla="*/ 674 h 2272"/>
                <a:gd name="T48" fmla="*/ 1265 w 2272"/>
                <a:gd name="T49" fmla="*/ 804 h 2272"/>
                <a:gd name="T50" fmla="*/ 1200 w 2272"/>
                <a:gd name="T51" fmla="*/ 922 h 2272"/>
                <a:gd name="T52" fmla="*/ 1121 w 2272"/>
                <a:gd name="T53" fmla="*/ 1028 h 2272"/>
                <a:gd name="T54" fmla="*/ 1028 w 2272"/>
                <a:gd name="T55" fmla="*/ 1121 h 2272"/>
                <a:gd name="T56" fmla="*/ 922 w 2272"/>
                <a:gd name="T57" fmla="*/ 1200 h 2272"/>
                <a:gd name="T58" fmla="*/ 804 w 2272"/>
                <a:gd name="T59" fmla="*/ 1264 h 2272"/>
                <a:gd name="T60" fmla="*/ 675 w 2272"/>
                <a:gd name="T61" fmla="*/ 1312 h 2272"/>
                <a:gd name="T62" fmla="*/ 538 w 2272"/>
                <a:gd name="T63" fmla="*/ 1342 h 2272"/>
                <a:gd name="T64" fmla="*/ 392 w 2272"/>
                <a:gd name="T65" fmla="*/ 1353 h 2272"/>
                <a:gd name="T66" fmla="*/ 240 w 2272"/>
                <a:gd name="T67" fmla="*/ 1344 h 2272"/>
                <a:gd name="T68" fmla="*/ 82 w 2272"/>
                <a:gd name="T69" fmla="*/ 1313 h 2272"/>
                <a:gd name="T70" fmla="*/ 0 w 2272"/>
                <a:gd name="T71" fmla="*/ 1289 h 2272"/>
                <a:gd name="T72" fmla="*/ 984 w 2272"/>
                <a:gd name="T73"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72" h="2272">
                  <a:moveTo>
                    <a:pt x="984" y="2272"/>
                  </a:moveTo>
                  <a:lnTo>
                    <a:pt x="959" y="2191"/>
                  </a:lnTo>
                  <a:lnTo>
                    <a:pt x="928" y="2033"/>
                  </a:lnTo>
                  <a:lnTo>
                    <a:pt x="919" y="1881"/>
                  </a:lnTo>
                  <a:lnTo>
                    <a:pt x="931" y="1734"/>
                  </a:lnTo>
                  <a:lnTo>
                    <a:pt x="961" y="1597"/>
                  </a:lnTo>
                  <a:lnTo>
                    <a:pt x="1009" y="1469"/>
                  </a:lnTo>
                  <a:lnTo>
                    <a:pt x="1072" y="1351"/>
                  </a:lnTo>
                  <a:lnTo>
                    <a:pt x="1151" y="1245"/>
                  </a:lnTo>
                  <a:lnTo>
                    <a:pt x="1246" y="1151"/>
                  </a:lnTo>
                  <a:lnTo>
                    <a:pt x="1352" y="1072"/>
                  </a:lnTo>
                  <a:lnTo>
                    <a:pt x="1470" y="1007"/>
                  </a:lnTo>
                  <a:lnTo>
                    <a:pt x="1598" y="961"/>
                  </a:lnTo>
                  <a:lnTo>
                    <a:pt x="1736" y="930"/>
                  </a:lnTo>
                  <a:lnTo>
                    <a:pt x="1881" y="919"/>
                  </a:lnTo>
                  <a:lnTo>
                    <a:pt x="2034" y="928"/>
                  </a:lnTo>
                  <a:lnTo>
                    <a:pt x="2192" y="958"/>
                  </a:lnTo>
                  <a:lnTo>
                    <a:pt x="2272" y="983"/>
                  </a:lnTo>
                  <a:lnTo>
                    <a:pt x="1290" y="0"/>
                  </a:lnTo>
                  <a:lnTo>
                    <a:pt x="1314" y="81"/>
                  </a:lnTo>
                  <a:lnTo>
                    <a:pt x="1344" y="239"/>
                  </a:lnTo>
                  <a:lnTo>
                    <a:pt x="1353" y="392"/>
                  </a:lnTo>
                  <a:lnTo>
                    <a:pt x="1343" y="537"/>
                  </a:lnTo>
                  <a:lnTo>
                    <a:pt x="1313" y="674"/>
                  </a:lnTo>
                  <a:lnTo>
                    <a:pt x="1265" y="804"/>
                  </a:lnTo>
                  <a:lnTo>
                    <a:pt x="1200" y="922"/>
                  </a:lnTo>
                  <a:lnTo>
                    <a:pt x="1121" y="1028"/>
                  </a:lnTo>
                  <a:lnTo>
                    <a:pt x="1028" y="1121"/>
                  </a:lnTo>
                  <a:lnTo>
                    <a:pt x="922" y="1200"/>
                  </a:lnTo>
                  <a:lnTo>
                    <a:pt x="804" y="1264"/>
                  </a:lnTo>
                  <a:lnTo>
                    <a:pt x="675" y="1312"/>
                  </a:lnTo>
                  <a:lnTo>
                    <a:pt x="538" y="1342"/>
                  </a:lnTo>
                  <a:lnTo>
                    <a:pt x="392" y="1353"/>
                  </a:lnTo>
                  <a:lnTo>
                    <a:pt x="240" y="1344"/>
                  </a:lnTo>
                  <a:lnTo>
                    <a:pt x="82" y="1313"/>
                  </a:lnTo>
                  <a:lnTo>
                    <a:pt x="0" y="1289"/>
                  </a:lnTo>
                  <a:lnTo>
                    <a:pt x="984" y="22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 name="Freeform 193"/>
            <p:cNvSpPr>
              <a:spLocks/>
            </p:cNvSpPr>
            <p:nvPr/>
          </p:nvSpPr>
          <p:spPr bwMode="auto">
            <a:xfrm>
              <a:off x="8069263" y="2187575"/>
              <a:ext cx="1214438" cy="1214438"/>
            </a:xfrm>
            <a:custGeom>
              <a:avLst/>
              <a:gdLst>
                <a:gd name="T0" fmla="*/ 1451 w 3061"/>
                <a:gd name="T1" fmla="*/ 2 h 3062"/>
                <a:gd name="T2" fmla="*/ 1148 w 3061"/>
                <a:gd name="T3" fmla="*/ 47 h 3062"/>
                <a:gd name="T4" fmla="*/ 867 w 3061"/>
                <a:gd name="T5" fmla="*/ 151 h 3062"/>
                <a:gd name="T6" fmla="*/ 614 w 3061"/>
                <a:gd name="T7" fmla="*/ 304 h 3062"/>
                <a:gd name="T8" fmla="*/ 398 w 3061"/>
                <a:gd name="T9" fmla="*/ 501 h 3062"/>
                <a:gd name="T10" fmla="*/ 221 w 3061"/>
                <a:gd name="T11" fmla="*/ 737 h 3062"/>
                <a:gd name="T12" fmla="*/ 92 w 3061"/>
                <a:gd name="T13" fmla="*/ 1005 h 3062"/>
                <a:gd name="T14" fmla="*/ 17 w 3061"/>
                <a:gd name="T15" fmla="*/ 1298 h 3062"/>
                <a:gd name="T16" fmla="*/ 0 w 3061"/>
                <a:gd name="T17" fmla="*/ 1531 h 3062"/>
                <a:gd name="T18" fmla="*/ 17 w 3061"/>
                <a:gd name="T19" fmla="*/ 1764 h 3062"/>
                <a:gd name="T20" fmla="*/ 92 w 3061"/>
                <a:gd name="T21" fmla="*/ 2057 h 3062"/>
                <a:gd name="T22" fmla="*/ 221 w 3061"/>
                <a:gd name="T23" fmla="*/ 2326 h 3062"/>
                <a:gd name="T24" fmla="*/ 398 w 3061"/>
                <a:gd name="T25" fmla="*/ 2560 h 3062"/>
                <a:gd name="T26" fmla="*/ 614 w 3061"/>
                <a:gd name="T27" fmla="*/ 2759 h 3062"/>
                <a:gd name="T28" fmla="*/ 867 w 3061"/>
                <a:gd name="T29" fmla="*/ 2912 h 3062"/>
                <a:gd name="T30" fmla="*/ 1148 w 3061"/>
                <a:gd name="T31" fmla="*/ 3014 h 3062"/>
                <a:gd name="T32" fmla="*/ 1451 w 3061"/>
                <a:gd name="T33" fmla="*/ 3061 h 3062"/>
                <a:gd name="T34" fmla="*/ 1609 w 3061"/>
                <a:gd name="T35" fmla="*/ 3061 h 3062"/>
                <a:gd name="T36" fmla="*/ 1914 w 3061"/>
                <a:gd name="T37" fmla="*/ 3014 h 3062"/>
                <a:gd name="T38" fmla="*/ 2195 w 3061"/>
                <a:gd name="T39" fmla="*/ 2912 h 3062"/>
                <a:gd name="T40" fmla="*/ 2447 w 3061"/>
                <a:gd name="T41" fmla="*/ 2759 h 3062"/>
                <a:gd name="T42" fmla="*/ 2664 w 3061"/>
                <a:gd name="T43" fmla="*/ 2560 h 3062"/>
                <a:gd name="T44" fmla="*/ 2841 w 3061"/>
                <a:gd name="T45" fmla="*/ 2326 h 3062"/>
                <a:gd name="T46" fmla="*/ 2969 w 3061"/>
                <a:gd name="T47" fmla="*/ 2057 h 3062"/>
                <a:gd name="T48" fmla="*/ 3044 w 3061"/>
                <a:gd name="T49" fmla="*/ 1764 h 3062"/>
                <a:gd name="T50" fmla="*/ 3061 w 3061"/>
                <a:gd name="T51" fmla="*/ 1531 h 3062"/>
                <a:gd name="T52" fmla="*/ 3044 w 3061"/>
                <a:gd name="T53" fmla="*/ 1298 h 3062"/>
                <a:gd name="T54" fmla="*/ 2969 w 3061"/>
                <a:gd name="T55" fmla="*/ 1005 h 3062"/>
                <a:gd name="T56" fmla="*/ 2841 w 3061"/>
                <a:gd name="T57" fmla="*/ 737 h 3062"/>
                <a:gd name="T58" fmla="*/ 2664 w 3061"/>
                <a:gd name="T59" fmla="*/ 501 h 3062"/>
                <a:gd name="T60" fmla="*/ 2447 w 3061"/>
                <a:gd name="T61" fmla="*/ 304 h 3062"/>
                <a:gd name="T62" fmla="*/ 2195 w 3061"/>
                <a:gd name="T63" fmla="*/ 151 h 3062"/>
                <a:gd name="T64" fmla="*/ 1914 w 3061"/>
                <a:gd name="T65" fmla="*/ 47 h 3062"/>
                <a:gd name="T66" fmla="*/ 1609 w 3061"/>
                <a:gd name="T67" fmla="*/ 2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61" h="3062">
                  <a:moveTo>
                    <a:pt x="1530" y="0"/>
                  </a:moveTo>
                  <a:lnTo>
                    <a:pt x="1451" y="2"/>
                  </a:lnTo>
                  <a:lnTo>
                    <a:pt x="1297" y="17"/>
                  </a:lnTo>
                  <a:lnTo>
                    <a:pt x="1148" y="47"/>
                  </a:lnTo>
                  <a:lnTo>
                    <a:pt x="1004" y="92"/>
                  </a:lnTo>
                  <a:lnTo>
                    <a:pt x="867" y="151"/>
                  </a:lnTo>
                  <a:lnTo>
                    <a:pt x="737" y="221"/>
                  </a:lnTo>
                  <a:lnTo>
                    <a:pt x="614" y="304"/>
                  </a:lnTo>
                  <a:lnTo>
                    <a:pt x="501" y="397"/>
                  </a:lnTo>
                  <a:lnTo>
                    <a:pt x="398" y="501"/>
                  </a:lnTo>
                  <a:lnTo>
                    <a:pt x="303" y="615"/>
                  </a:lnTo>
                  <a:lnTo>
                    <a:pt x="221" y="737"/>
                  </a:lnTo>
                  <a:lnTo>
                    <a:pt x="150" y="868"/>
                  </a:lnTo>
                  <a:lnTo>
                    <a:pt x="92" y="1005"/>
                  </a:lnTo>
                  <a:lnTo>
                    <a:pt x="48" y="1148"/>
                  </a:lnTo>
                  <a:lnTo>
                    <a:pt x="17" y="1298"/>
                  </a:lnTo>
                  <a:lnTo>
                    <a:pt x="1" y="1452"/>
                  </a:lnTo>
                  <a:lnTo>
                    <a:pt x="0" y="1531"/>
                  </a:lnTo>
                  <a:lnTo>
                    <a:pt x="1" y="1610"/>
                  </a:lnTo>
                  <a:lnTo>
                    <a:pt x="17" y="1764"/>
                  </a:lnTo>
                  <a:lnTo>
                    <a:pt x="48" y="1914"/>
                  </a:lnTo>
                  <a:lnTo>
                    <a:pt x="92" y="2057"/>
                  </a:lnTo>
                  <a:lnTo>
                    <a:pt x="150" y="2195"/>
                  </a:lnTo>
                  <a:lnTo>
                    <a:pt x="221" y="2326"/>
                  </a:lnTo>
                  <a:lnTo>
                    <a:pt x="303" y="2448"/>
                  </a:lnTo>
                  <a:lnTo>
                    <a:pt x="398" y="2560"/>
                  </a:lnTo>
                  <a:lnTo>
                    <a:pt x="501" y="2664"/>
                  </a:lnTo>
                  <a:lnTo>
                    <a:pt x="614" y="2759"/>
                  </a:lnTo>
                  <a:lnTo>
                    <a:pt x="737" y="2840"/>
                  </a:lnTo>
                  <a:lnTo>
                    <a:pt x="867" y="2912"/>
                  </a:lnTo>
                  <a:lnTo>
                    <a:pt x="1004" y="2970"/>
                  </a:lnTo>
                  <a:lnTo>
                    <a:pt x="1148" y="3014"/>
                  </a:lnTo>
                  <a:lnTo>
                    <a:pt x="1297" y="3045"/>
                  </a:lnTo>
                  <a:lnTo>
                    <a:pt x="1451" y="3061"/>
                  </a:lnTo>
                  <a:lnTo>
                    <a:pt x="1530" y="3062"/>
                  </a:lnTo>
                  <a:lnTo>
                    <a:pt x="1609" y="3061"/>
                  </a:lnTo>
                  <a:lnTo>
                    <a:pt x="1764" y="3045"/>
                  </a:lnTo>
                  <a:lnTo>
                    <a:pt x="1914" y="3014"/>
                  </a:lnTo>
                  <a:lnTo>
                    <a:pt x="2058" y="2970"/>
                  </a:lnTo>
                  <a:lnTo>
                    <a:pt x="2195" y="2912"/>
                  </a:lnTo>
                  <a:lnTo>
                    <a:pt x="2325" y="2840"/>
                  </a:lnTo>
                  <a:lnTo>
                    <a:pt x="2447" y="2759"/>
                  </a:lnTo>
                  <a:lnTo>
                    <a:pt x="2561" y="2664"/>
                  </a:lnTo>
                  <a:lnTo>
                    <a:pt x="2664" y="2560"/>
                  </a:lnTo>
                  <a:lnTo>
                    <a:pt x="2758" y="2448"/>
                  </a:lnTo>
                  <a:lnTo>
                    <a:pt x="2841" y="2326"/>
                  </a:lnTo>
                  <a:lnTo>
                    <a:pt x="2911" y="2195"/>
                  </a:lnTo>
                  <a:lnTo>
                    <a:pt x="2969" y="2057"/>
                  </a:lnTo>
                  <a:lnTo>
                    <a:pt x="3014" y="1914"/>
                  </a:lnTo>
                  <a:lnTo>
                    <a:pt x="3044" y="1764"/>
                  </a:lnTo>
                  <a:lnTo>
                    <a:pt x="3060" y="1610"/>
                  </a:lnTo>
                  <a:lnTo>
                    <a:pt x="3061" y="1531"/>
                  </a:lnTo>
                  <a:lnTo>
                    <a:pt x="3060" y="1452"/>
                  </a:lnTo>
                  <a:lnTo>
                    <a:pt x="3044" y="1298"/>
                  </a:lnTo>
                  <a:lnTo>
                    <a:pt x="3014" y="1148"/>
                  </a:lnTo>
                  <a:lnTo>
                    <a:pt x="2969" y="1005"/>
                  </a:lnTo>
                  <a:lnTo>
                    <a:pt x="2911" y="868"/>
                  </a:lnTo>
                  <a:lnTo>
                    <a:pt x="2841" y="737"/>
                  </a:lnTo>
                  <a:lnTo>
                    <a:pt x="2758" y="615"/>
                  </a:lnTo>
                  <a:lnTo>
                    <a:pt x="2664" y="501"/>
                  </a:lnTo>
                  <a:lnTo>
                    <a:pt x="2561" y="397"/>
                  </a:lnTo>
                  <a:lnTo>
                    <a:pt x="2447" y="304"/>
                  </a:lnTo>
                  <a:lnTo>
                    <a:pt x="2325" y="221"/>
                  </a:lnTo>
                  <a:lnTo>
                    <a:pt x="2195" y="151"/>
                  </a:lnTo>
                  <a:lnTo>
                    <a:pt x="2058" y="92"/>
                  </a:lnTo>
                  <a:lnTo>
                    <a:pt x="1914" y="47"/>
                  </a:lnTo>
                  <a:lnTo>
                    <a:pt x="1764" y="17"/>
                  </a:lnTo>
                  <a:lnTo>
                    <a:pt x="1609" y="2"/>
                  </a:lnTo>
                  <a:lnTo>
                    <a:pt x="15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Freeform 194"/>
            <p:cNvSpPr>
              <a:spLocks/>
            </p:cNvSpPr>
            <p:nvPr/>
          </p:nvSpPr>
          <p:spPr bwMode="auto">
            <a:xfrm>
              <a:off x="8364538" y="2482850"/>
              <a:ext cx="623888" cy="623888"/>
            </a:xfrm>
            <a:custGeom>
              <a:avLst/>
              <a:gdLst>
                <a:gd name="T0" fmla="*/ 746 w 1574"/>
                <a:gd name="T1" fmla="*/ 1 h 1575"/>
                <a:gd name="T2" fmla="*/ 589 w 1574"/>
                <a:gd name="T3" fmla="*/ 25 h 1575"/>
                <a:gd name="T4" fmla="*/ 446 w 1574"/>
                <a:gd name="T5" fmla="*/ 78 h 1575"/>
                <a:gd name="T6" fmla="*/ 316 w 1574"/>
                <a:gd name="T7" fmla="*/ 157 h 1575"/>
                <a:gd name="T8" fmla="*/ 203 w 1574"/>
                <a:gd name="T9" fmla="*/ 258 h 1575"/>
                <a:gd name="T10" fmla="*/ 114 w 1574"/>
                <a:gd name="T11" fmla="*/ 380 h 1575"/>
                <a:gd name="T12" fmla="*/ 46 w 1574"/>
                <a:gd name="T13" fmla="*/ 517 h 1575"/>
                <a:gd name="T14" fmla="*/ 9 w 1574"/>
                <a:gd name="T15" fmla="*/ 668 h 1575"/>
                <a:gd name="T16" fmla="*/ 0 w 1574"/>
                <a:gd name="T17" fmla="*/ 788 h 1575"/>
                <a:gd name="T18" fmla="*/ 9 w 1574"/>
                <a:gd name="T19" fmla="*/ 907 h 1575"/>
                <a:gd name="T20" fmla="*/ 46 w 1574"/>
                <a:gd name="T21" fmla="*/ 1059 h 1575"/>
                <a:gd name="T22" fmla="*/ 114 w 1574"/>
                <a:gd name="T23" fmla="*/ 1196 h 1575"/>
                <a:gd name="T24" fmla="*/ 203 w 1574"/>
                <a:gd name="T25" fmla="*/ 1317 h 1575"/>
                <a:gd name="T26" fmla="*/ 316 w 1574"/>
                <a:gd name="T27" fmla="*/ 1419 h 1575"/>
                <a:gd name="T28" fmla="*/ 446 w 1574"/>
                <a:gd name="T29" fmla="*/ 1498 h 1575"/>
                <a:gd name="T30" fmla="*/ 589 w 1574"/>
                <a:gd name="T31" fmla="*/ 1550 h 1575"/>
                <a:gd name="T32" fmla="*/ 746 w 1574"/>
                <a:gd name="T33" fmla="*/ 1575 h 1575"/>
                <a:gd name="T34" fmla="*/ 828 w 1574"/>
                <a:gd name="T35" fmla="*/ 1575 h 1575"/>
                <a:gd name="T36" fmla="*/ 983 w 1574"/>
                <a:gd name="T37" fmla="*/ 1550 h 1575"/>
                <a:gd name="T38" fmla="*/ 1129 w 1574"/>
                <a:gd name="T39" fmla="*/ 1498 h 1575"/>
                <a:gd name="T40" fmla="*/ 1258 w 1574"/>
                <a:gd name="T41" fmla="*/ 1419 h 1575"/>
                <a:gd name="T42" fmla="*/ 1370 w 1574"/>
                <a:gd name="T43" fmla="*/ 1317 h 1575"/>
                <a:gd name="T44" fmla="*/ 1460 w 1574"/>
                <a:gd name="T45" fmla="*/ 1196 h 1575"/>
                <a:gd name="T46" fmla="*/ 1526 w 1574"/>
                <a:gd name="T47" fmla="*/ 1059 h 1575"/>
                <a:gd name="T48" fmla="*/ 1565 w 1574"/>
                <a:gd name="T49" fmla="*/ 907 h 1575"/>
                <a:gd name="T50" fmla="*/ 1574 w 1574"/>
                <a:gd name="T51" fmla="*/ 788 h 1575"/>
                <a:gd name="T52" fmla="*/ 1565 w 1574"/>
                <a:gd name="T53" fmla="*/ 668 h 1575"/>
                <a:gd name="T54" fmla="*/ 1526 w 1574"/>
                <a:gd name="T55" fmla="*/ 517 h 1575"/>
                <a:gd name="T56" fmla="*/ 1460 w 1574"/>
                <a:gd name="T57" fmla="*/ 380 h 1575"/>
                <a:gd name="T58" fmla="*/ 1370 w 1574"/>
                <a:gd name="T59" fmla="*/ 258 h 1575"/>
                <a:gd name="T60" fmla="*/ 1258 w 1574"/>
                <a:gd name="T61" fmla="*/ 157 h 1575"/>
                <a:gd name="T62" fmla="*/ 1129 w 1574"/>
                <a:gd name="T63" fmla="*/ 78 h 1575"/>
                <a:gd name="T64" fmla="*/ 983 w 1574"/>
                <a:gd name="T65" fmla="*/ 25 h 1575"/>
                <a:gd name="T66" fmla="*/ 828 w 1574"/>
                <a:gd name="T67" fmla="*/ 1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4" h="1575">
                  <a:moveTo>
                    <a:pt x="786" y="0"/>
                  </a:moveTo>
                  <a:lnTo>
                    <a:pt x="746" y="1"/>
                  </a:lnTo>
                  <a:lnTo>
                    <a:pt x="667" y="9"/>
                  </a:lnTo>
                  <a:lnTo>
                    <a:pt x="589" y="25"/>
                  </a:lnTo>
                  <a:lnTo>
                    <a:pt x="515" y="48"/>
                  </a:lnTo>
                  <a:lnTo>
                    <a:pt x="446" y="78"/>
                  </a:lnTo>
                  <a:lnTo>
                    <a:pt x="378" y="114"/>
                  </a:lnTo>
                  <a:lnTo>
                    <a:pt x="316" y="157"/>
                  </a:lnTo>
                  <a:lnTo>
                    <a:pt x="258" y="205"/>
                  </a:lnTo>
                  <a:lnTo>
                    <a:pt x="203" y="258"/>
                  </a:lnTo>
                  <a:lnTo>
                    <a:pt x="155" y="316"/>
                  </a:lnTo>
                  <a:lnTo>
                    <a:pt x="114" y="380"/>
                  </a:lnTo>
                  <a:lnTo>
                    <a:pt x="77" y="446"/>
                  </a:lnTo>
                  <a:lnTo>
                    <a:pt x="46" y="517"/>
                  </a:lnTo>
                  <a:lnTo>
                    <a:pt x="24" y="591"/>
                  </a:lnTo>
                  <a:lnTo>
                    <a:pt x="9" y="668"/>
                  </a:lnTo>
                  <a:lnTo>
                    <a:pt x="0" y="748"/>
                  </a:lnTo>
                  <a:lnTo>
                    <a:pt x="0" y="788"/>
                  </a:lnTo>
                  <a:lnTo>
                    <a:pt x="0" y="828"/>
                  </a:lnTo>
                  <a:lnTo>
                    <a:pt x="9" y="907"/>
                  </a:lnTo>
                  <a:lnTo>
                    <a:pt x="24" y="985"/>
                  </a:lnTo>
                  <a:lnTo>
                    <a:pt x="46" y="1059"/>
                  </a:lnTo>
                  <a:lnTo>
                    <a:pt x="77" y="1129"/>
                  </a:lnTo>
                  <a:lnTo>
                    <a:pt x="114" y="1196"/>
                  </a:lnTo>
                  <a:lnTo>
                    <a:pt x="155" y="1259"/>
                  </a:lnTo>
                  <a:lnTo>
                    <a:pt x="203" y="1317"/>
                  </a:lnTo>
                  <a:lnTo>
                    <a:pt x="258" y="1371"/>
                  </a:lnTo>
                  <a:lnTo>
                    <a:pt x="316" y="1419"/>
                  </a:lnTo>
                  <a:lnTo>
                    <a:pt x="378" y="1462"/>
                  </a:lnTo>
                  <a:lnTo>
                    <a:pt x="446" y="1498"/>
                  </a:lnTo>
                  <a:lnTo>
                    <a:pt x="515" y="1528"/>
                  </a:lnTo>
                  <a:lnTo>
                    <a:pt x="589" y="1550"/>
                  </a:lnTo>
                  <a:lnTo>
                    <a:pt x="667" y="1567"/>
                  </a:lnTo>
                  <a:lnTo>
                    <a:pt x="746" y="1575"/>
                  </a:lnTo>
                  <a:lnTo>
                    <a:pt x="786" y="1575"/>
                  </a:lnTo>
                  <a:lnTo>
                    <a:pt x="828" y="1575"/>
                  </a:lnTo>
                  <a:lnTo>
                    <a:pt x="907" y="1567"/>
                  </a:lnTo>
                  <a:lnTo>
                    <a:pt x="983" y="1550"/>
                  </a:lnTo>
                  <a:lnTo>
                    <a:pt x="1057" y="1528"/>
                  </a:lnTo>
                  <a:lnTo>
                    <a:pt x="1129" y="1498"/>
                  </a:lnTo>
                  <a:lnTo>
                    <a:pt x="1195" y="1462"/>
                  </a:lnTo>
                  <a:lnTo>
                    <a:pt x="1258" y="1419"/>
                  </a:lnTo>
                  <a:lnTo>
                    <a:pt x="1317" y="1371"/>
                  </a:lnTo>
                  <a:lnTo>
                    <a:pt x="1370" y="1317"/>
                  </a:lnTo>
                  <a:lnTo>
                    <a:pt x="1418" y="1259"/>
                  </a:lnTo>
                  <a:lnTo>
                    <a:pt x="1460" y="1196"/>
                  </a:lnTo>
                  <a:lnTo>
                    <a:pt x="1497" y="1129"/>
                  </a:lnTo>
                  <a:lnTo>
                    <a:pt x="1526" y="1059"/>
                  </a:lnTo>
                  <a:lnTo>
                    <a:pt x="1550" y="985"/>
                  </a:lnTo>
                  <a:lnTo>
                    <a:pt x="1565" y="907"/>
                  </a:lnTo>
                  <a:lnTo>
                    <a:pt x="1573" y="828"/>
                  </a:lnTo>
                  <a:lnTo>
                    <a:pt x="1574" y="788"/>
                  </a:lnTo>
                  <a:lnTo>
                    <a:pt x="1573" y="748"/>
                  </a:lnTo>
                  <a:lnTo>
                    <a:pt x="1565" y="668"/>
                  </a:lnTo>
                  <a:lnTo>
                    <a:pt x="1550" y="591"/>
                  </a:lnTo>
                  <a:lnTo>
                    <a:pt x="1526" y="517"/>
                  </a:lnTo>
                  <a:lnTo>
                    <a:pt x="1497" y="446"/>
                  </a:lnTo>
                  <a:lnTo>
                    <a:pt x="1460" y="380"/>
                  </a:lnTo>
                  <a:lnTo>
                    <a:pt x="1418" y="316"/>
                  </a:lnTo>
                  <a:lnTo>
                    <a:pt x="1370" y="258"/>
                  </a:lnTo>
                  <a:lnTo>
                    <a:pt x="1317" y="205"/>
                  </a:lnTo>
                  <a:lnTo>
                    <a:pt x="1258" y="157"/>
                  </a:lnTo>
                  <a:lnTo>
                    <a:pt x="1195" y="114"/>
                  </a:lnTo>
                  <a:lnTo>
                    <a:pt x="1129" y="78"/>
                  </a:lnTo>
                  <a:lnTo>
                    <a:pt x="1057" y="48"/>
                  </a:lnTo>
                  <a:lnTo>
                    <a:pt x="983" y="25"/>
                  </a:lnTo>
                  <a:lnTo>
                    <a:pt x="907" y="9"/>
                  </a:lnTo>
                  <a:lnTo>
                    <a:pt x="828" y="1"/>
                  </a:lnTo>
                  <a:lnTo>
                    <a:pt x="7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lgn="ctr"/>
              <a:r>
                <a:rPr lang="en-US" b="1" dirty="0" smtClean="0">
                  <a:solidFill>
                    <a:srgbClr val="E84C3D"/>
                  </a:solidFill>
                </a:rPr>
                <a:t>5</a:t>
              </a:r>
              <a:endParaRPr lang="en-US" b="1" dirty="0">
                <a:solidFill>
                  <a:srgbClr val="E84C3D"/>
                </a:solidFill>
              </a:endParaRPr>
            </a:p>
          </p:txBody>
        </p:sp>
      </p:grpSp>
      <p:grpSp>
        <p:nvGrpSpPr>
          <p:cNvPr id="18" name="Group 51"/>
          <p:cNvGrpSpPr/>
          <p:nvPr/>
        </p:nvGrpSpPr>
        <p:grpSpPr>
          <a:xfrm>
            <a:off x="5583783" y="3563991"/>
            <a:ext cx="2022566" cy="1739328"/>
            <a:chOff x="6310313" y="2982913"/>
            <a:chExt cx="1697038" cy="1697038"/>
          </a:xfrm>
          <a:solidFill>
            <a:srgbClr val="27AE61"/>
          </a:solidFill>
        </p:grpSpPr>
        <p:sp>
          <p:nvSpPr>
            <p:cNvPr id="19" name="Freeform 183"/>
            <p:cNvSpPr>
              <a:spLocks/>
            </p:cNvSpPr>
            <p:nvPr/>
          </p:nvSpPr>
          <p:spPr bwMode="auto">
            <a:xfrm>
              <a:off x="6310313" y="2982913"/>
              <a:ext cx="901700" cy="901700"/>
            </a:xfrm>
            <a:custGeom>
              <a:avLst/>
              <a:gdLst>
                <a:gd name="T0" fmla="*/ 1288 w 2271"/>
                <a:gd name="T1" fmla="*/ 2272 h 2272"/>
                <a:gd name="T2" fmla="*/ 1313 w 2271"/>
                <a:gd name="T3" fmla="*/ 2191 h 2272"/>
                <a:gd name="T4" fmla="*/ 1343 w 2271"/>
                <a:gd name="T5" fmla="*/ 2033 h 2272"/>
                <a:gd name="T6" fmla="*/ 1352 w 2271"/>
                <a:gd name="T7" fmla="*/ 1881 h 2272"/>
                <a:gd name="T8" fmla="*/ 1341 w 2271"/>
                <a:gd name="T9" fmla="*/ 1734 h 2272"/>
                <a:gd name="T10" fmla="*/ 1311 w 2271"/>
                <a:gd name="T11" fmla="*/ 1597 h 2272"/>
                <a:gd name="T12" fmla="*/ 1264 w 2271"/>
                <a:gd name="T13" fmla="*/ 1469 h 2272"/>
                <a:gd name="T14" fmla="*/ 1200 w 2271"/>
                <a:gd name="T15" fmla="*/ 1351 h 2272"/>
                <a:gd name="T16" fmla="*/ 1120 w 2271"/>
                <a:gd name="T17" fmla="*/ 1245 h 2272"/>
                <a:gd name="T18" fmla="*/ 1026 w 2271"/>
                <a:gd name="T19" fmla="*/ 1151 h 2272"/>
                <a:gd name="T20" fmla="*/ 920 w 2271"/>
                <a:gd name="T21" fmla="*/ 1072 h 2272"/>
                <a:gd name="T22" fmla="*/ 802 w 2271"/>
                <a:gd name="T23" fmla="*/ 1007 h 2272"/>
                <a:gd name="T24" fmla="*/ 674 w 2271"/>
                <a:gd name="T25" fmla="*/ 961 h 2272"/>
                <a:gd name="T26" fmla="*/ 536 w 2271"/>
                <a:gd name="T27" fmla="*/ 930 h 2272"/>
                <a:gd name="T28" fmla="*/ 391 w 2271"/>
                <a:gd name="T29" fmla="*/ 919 h 2272"/>
                <a:gd name="T30" fmla="*/ 238 w 2271"/>
                <a:gd name="T31" fmla="*/ 928 h 2272"/>
                <a:gd name="T32" fmla="*/ 80 w 2271"/>
                <a:gd name="T33" fmla="*/ 958 h 2272"/>
                <a:gd name="T34" fmla="*/ 0 w 2271"/>
                <a:gd name="T35" fmla="*/ 983 h 2272"/>
                <a:gd name="T36" fmla="*/ 982 w 2271"/>
                <a:gd name="T37" fmla="*/ 0 h 2272"/>
                <a:gd name="T38" fmla="*/ 958 w 2271"/>
                <a:gd name="T39" fmla="*/ 81 h 2272"/>
                <a:gd name="T40" fmla="*/ 928 w 2271"/>
                <a:gd name="T41" fmla="*/ 239 h 2272"/>
                <a:gd name="T42" fmla="*/ 919 w 2271"/>
                <a:gd name="T43" fmla="*/ 392 h 2272"/>
                <a:gd name="T44" fmla="*/ 929 w 2271"/>
                <a:gd name="T45" fmla="*/ 537 h 2272"/>
                <a:gd name="T46" fmla="*/ 959 w 2271"/>
                <a:gd name="T47" fmla="*/ 674 h 2272"/>
                <a:gd name="T48" fmla="*/ 1007 w 2271"/>
                <a:gd name="T49" fmla="*/ 804 h 2272"/>
                <a:gd name="T50" fmla="*/ 1070 w 2271"/>
                <a:gd name="T51" fmla="*/ 922 h 2272"/>
                <a:gd name="T52" fmla="*/ 1151 w 2271"/>
                <a:gd name="T53" fmla="*/ 1028 h 2272"/>
                <a:gd name="T54" fmla="*/ 1244 w 2271"/>
                <a:gd name="T55" fmla="*/ 1121 h 2272"/>
                <a:gd name="T56" fmla="*/ 1350 w 2271"/>
                <a:gd name="T57" fmla="*/ 1200 h 2272"/>
                <a:gd name="T58" fmla="*/ 1468 w 2271"/>
                <a:gd name="T59" fmla="*/ 1264 h 2272"/>
                <a:gd name="T60" fmla="*/ 1597 w 2271"/>
                <a:gd name="T61" fmla="*/ 1312 h 2272"/>
                <a:gd name="T62" fmla="*/ 1734 w 2271"/>
                <a:gd name="T63" fmla="*/ 1342 h 2272"/>
                <a:gd name="T64" fmla="*/ 1879 w 2271"/>
                <a:gd name="T65" fmla="*/ 1353 h 2272"/>
                <a:gd name="T66" fmla="*/ 2032 w 2271"/>
                <a:gd name="T67" fmla="*/ 1344 h 2272"/>
                <a:gd name="T68" fmla="*/ 2190 w 2271"/>
                <a:gd name="T69" fmla="*/ 1313 h 2272"/>
                <a:gd name="T70" fmla="*/ 2271 w 2271"/>
                <a:gd name="T71" fmla="*/ 1289 h 2272"/>
                <a:gd name="T72" fmla="*/ 1288 w 2271"/>
                <a:gd name="T73"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71" h="2272">
                  <a:moveTo>
                    <a:pt x="1288" y="2272"/>
                  </a:moveTo>
                  <a:lnTo>
                    <a:pt x="1313" y="2191"/>
                  </a:lnTo>
                  <a:lnTo>
                    <a:pt x="1343" y="2033"/>
                  </a:lnTo>
                  <a:lnTo>
                    <a:pt x="1352" y="1881"/>
                  </a:lnTo>
                  <a:lnTo>
                    <a:pt x="1341" y="1734"/>
                  </a:lnTo>
                  <a:lnTo>
                    <a:pt x="1311" y="1597"/>
                  </a:lnTo>
                  <a:lnTo>
                    <a:pt x="1264" y="1469"/>
                  </a:lnTo>
                  <a:lnTo>
                    <a:pt x="1200" y="1351"/>
                  </a:lnTo>
                  <a:lnTo>
                    <a:pt x="1120" y="1245"/>
                  </a:lnTo>
                  <a:lnTo>
                    <a:pt x="1026" y="1151"/>
                  </a:lnTo>
                  <a:lnTo>
                    <a:pt x="920" y="1072"/>
                  </a:lnTo>
                  <a:lnTo>
                    <a:pt x="802" y="1007"/>
                  </a:lnTo>
                  <a:lnTo>
                    <a:pt x="674" y="961"/>
                  </a:lnTo>
                  <a:lnTo>
                    <a:pt x="536" y="930"/>
                  </a:lnTo>
                  <a:lnTo>
                    <a:pt x="391" y="919"/>
                  </a:lnTo>
                  <a:lnTo>
                    <a:pt x="238" y="928"/>
                  </a:lnTo>
                  <a:lnTo>
                    <a:pt x="80" y="958"/>
                  </a:lnTo>
                  <a:lnTo>
                    <a:pt x="0" y="983"/>
                  </a:lnTo>
                  <a:lnTo>
                    <a:pt x="982" y="0"/>
                  </a:lnTo>
                  <a:lnTo>
                    <a:pt x="958" y="81"/>
                  </a:lnTo>
                  <a:lnTo>
                    <a:pt x="928" y="239"/>
                  </a:lnTo>
                  <a:lnTo>
                    <a:pt x="919" y="392"/>
                  </a:lnTo>
                  <a:lnTo>
                    <a:pt x="929" y="537"/>
                  </a:lnTo>
                  <a:lnTo>
                    <a:pt x="959" y="674"/>
                  </a:lnTo>
                  <a:lnTo>
                    <a:pt x="1007" y="804"/>
                  </a:lnTo>
                  <a:lnTo>
                    <a:pt x="1070" y="922"/>
                  </a:lnTo>
                  <a:lnTo>
                    <a:pt x="1151" y="1028"/>
                  </a:lnTo>
                  <a:lnTo>
                    <a:pt x="1244" y="1121"/>
                  </a:lnTo>
                  <a:lnTo>
                    <a:pt x="1350" y="1200"/>
                  </a:lnTo>
                  <a:lnTo>
                    <a:pt x="1468" y="1264"/>
                  </a:lnTo>
                  <a:lnTo>
                    <a:pt x="1597" y="1312"/>
                  </a:lnTo>
                  <a:lnTo>
                    <a:pt x="1734" y="1342"/>
                  </a:lnTo>
                  <a:lnTo>
                    <a:pt x="1879" y="1353"/>
                  </a:lnTo>
                  <a:lnTo>
                    <a:pt x="2032" y="1344"/>
                  </a:lnTo>
                  <a:lnTo>
                    <a:pt x="2190" y="1313"/>
                  </a:lnTo>
                  <a:lnTo>
                    <a:pt x="2271" y="1289"/>
                  </a:lnTo>
                  <a:lnTo>
                    <a:pt x="1288" y="22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 name="Freeform 191"/>
            <p:cNvSpPr>
              <a:spLocks/>
            </p:cNvSpPr>
            <p:nvPr/>
          </p:nvSpPr>
          <p:spPr bwMode="auto">
            <a:xfrm>
              <a:off x="6792913" y="3465513"/>
              <a:ext cx="1214438" cy="1214438"/>
            </a:xfrm>
            <a:custGeom>
              <a:avLst/>
              <a:gdLst>
                <a:gd name="T0" fmla="*/ 1610 w 3063"/>
                <a:gd name="T1" fmla="*/ 1 h 3061"/>
                <a:gd name="T2" fmla="*/ 1914 w 3063"/>
                <a:gd name="T3" fmla="*/ 46 h 3061"/>
                <a:gd name="T4" fmla="*/ 2196 w 3063"/>
                <a:gd name="T5" fmla="*/ 150 h 3061"/>
                <a:gd name="T6" fmla="*/ 2448 w 3063"/>
                <a:gd name="T7" fmla="*/ 303 h 3061"/>
                <a:gd name="T8" fmla="*/ 2665 w 3063"/>
                <a:gd name="T9" fmla="*/ 500 h 3061"/>
                <a:gd name="T10" fmla="*/ 2841 w 3063"/>
                <a:gd name="T11" fmla="*/ 736 h 3061"/>
                <a:gd name="T12" fmla="*/ 2971 w 3063"/>
                <a:gd name="T13" fmla="*/ 1003 h 3061"/>
                <a:gd name="T14" fmla="*/ 3046 w 3063"/>
                <a:gd name="T15" fmla="*/ 1297 h 3061"/>
                <a:gd name="T16" fmla="*/ 3063 w 3063"/>
                <a:gd name="T17" fmla="*/ 1530 h 3061"/>
                <a:gd name="T18" fmla="*/ 3046 w 3063"/>
                <a:gd name="T19" fmla="*/ 1764 h 3061"/>
                <a:gd name="T20" fmla="*/ 2971 w 3063"/>
                <a:gd name="T21" fmla="*/ 2057 h 3061"/>
                <a:gd name="T22" fmla="*/ 2841 w 3063"/>
                <a:gd name="T23" fmla="*/ 2324 h 3061"/>
                <a:gd name="T24" fmla="*/ 2665 w 3063"/>
                <a:gd name="T25" fmla="*/ 2560 h 3061"/>
                <a:gd name="T26" fmla="*/ 2448 w 3063"/>
                <a:gd name="T27" fmla="*/ 2758 h 3061"/>
                <a:gd name="T28" fmla="*/ 2196 w 3063"/>
                <a:gd name="T29" fmla="*/ 2911 h 3061"/>
                <a:gd name="T30" fmla="*/ 1914 w 3063"/>
                <a:gd name="T31" fmla="*/ 3013 h 3061"/>
                <a:gd name="T32" fmla="*/ 1610 w 3063"/>
                <a:gd name="T33" fmla="*/ 3060 h 3061"/>
                <a:gd name="T34" fmla="*/ 1453 w 3063"/>
                <a:gd name="T35" fmla="*/ 3060 h 3061"/>
                <a:gd name="T36" fmla="*/ 1148 w 3063"/>
                <a:gd name="T37" fmla="*/ 3013 h 3061"/>
                <a:gd name="T38" fmla="*/ 867 w 3063"/>
                <a:gd name="T39" fmla="*/ 2911 h 3061"/>
                <a:gd name="T40" fmla="*/ 616 w 3063"/>
                <a:gd name="T41" fmla="*/ 2758 h 3061"/>
                <a:gd name="T42" fmla="*/ 398 w 3063"/>
                <a:gd name="T43" fmla="*/ 2560 h 3061"/>
                <a:gd name="T44" fmla="*/ 222 w 3063"/>
                <a:gd name="T45" fmla="*/ 2324 h 3061"/>
                <a:gd name="T46" fmla="*/ 93 w 3063"/>
                <a:gd name="T47" fmla="*/ 2057 h 3061"/>
                <a:gd name="T48" fmla="*/ 17 w 3063"/>
                <a:gd name="T49" fmla="*/ 1764 h 3061"/>
                <a:gd name="T50" fmla="*/ 0 w 3063"/>
                <a:gd name="T51" fmla="*/ 1530 h 3061"/>
                <a:gd name="T52" fmla="*/ 17 w 3063"/>
                <a:gd name="T53" fmla="*/ 1297 h 3061"/>
                <a:gd name="T54" fmla="*/ 93 w 3063"/>
                <a:gd name="T55" fmla="*/ 1003 h 3061"/>
                <a:gd name="T56" fmla="*/ 222 w 3063"/>
                <a:gd name="T57" fmla="*/ 736 h 3061"/>
                <a:gd name="T58" fmla="*/ 398 w 3063"/>
                <a:gd name="T59" fmla="*/ 500 h 3061"/>
                <a:gd name="T60" fmla="*/ 616 w 3063"/>
                <a:gd name="T61" fmla="*/ 303 h 3061"/>
                <a:gd name="T62" fmla="*/ 867 w 3063"/>
                <a:gd name="T63" fmla="*/ 150 h 3061"/>
                <a:gd name="T64" fmla="*/ 1148 w 3063"/>
                <a:gd name="T65" fmla="*/ 46 h 3061"/>
                <a:gd name="T66" fmla="*/ 1453 w 3063"/>
                <a:gd name="T67" fmla="*/ 1 h 3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63" h="3061">
                  <a:moveTo>
                    <a:pt x="1532" y="0"/>
                  </a:moveTo>
                  <a:lnTo>
                    <a:pt x="1610" y="1"/>
                  </a:lnTo>
                  <a:lnTo>
                    <a:pt x="1765" y="17"/>
                  </a:lnTo>
                  <a:lnTo>
                    <a:pt x="1914" y="46"/>
                  </a:lnTo>
                  <a:lnTo>
                    <a:pt x="2058" y="92"/>
                  </a:lnTo>
                  <a:lnTo>
                    <a:pt x="2196" y="150"/>
                  </a:lnTo>
                  <a:lnTo>
                    <a:pt x="2325" y="220"/>
                  </a:lnTo>
                  <a:lnTo>
                    <a:pt x="2448" y="303"/>
                  </a:lnTo>
                  <a:lnTo>
                    <a:pt x="2561" y="396"/>
                  </a:lnTo>
                  <a:lnTo>
                    <a:pt x="2665" y="500"/>
                  </a:lnTo>
                  <a:lnTo>
                    <a:pt x="2758" y="614"/>
                  </a:lnTo>
                  <a:lnTo>
                    <a:pt x="2841" y="736"/>
                  </a:lnTo>
                  <a:lnTo>
                    <a:pt x="2912" y="866"/>
                  </a:lnTo>
                  <a:lnTo>
                    <a:pt x="2971" y="1003"/>
                  </a:lnTo>
                  <a:lnTo>
                    <a:pt x="3015" y="1147"/>
                  </a:lnTo>
                  <a:lnTo>
                    <a:pt x="3046" y="1297"/>
                  </a:lnTo>
                  <a:lnTo>
                    <a:pt x="3061" y="1451"/>
                  </a:lnTo>
                  <a:lnTo>
                    <a:pt x="3063" y="1530"/>
                  </a:lnTo>
                  <a:lnTo>
                    <a:pt x="3061" y="1610"/>
                  </a:lnTo>
                  <a:lnTo>
                    <a:pt x="3046" y="1764"/>
                  </a:lnTo>
                  <a:lnTo>
                    <a:pt x="3015" y="1913"/>
                  </a:lnTo>
                  <a:lnTo>
                    <a:pt x="2971" y="2057"/>
                  </a:lnTo>
                  <a:lnTo>
                    <a:pt x="2912" y="2194"/>
                  </a:lnTo>
                  <a:lnTo>
                    <a:pt x="2841" y="2324"/>
                  </a:lnTo>
                  <a:lnTo>
                    <a:pt x="2758" y="2447"/>
                  </a:lnTo>
                  <a:lnTo>
                    <a:pt x="2665" y="2560"/>
                  </a:lnTo>
                  <a:lnTo>
                    <a:pt x="2561" y="2663"/>
                  </a:lnTo>
                  <a:lnTo>
                    <a:pt x="2448" y="2758"/>
                  </a:lnTo>
                  <a:lnTo>
                    <a:pt x="2325" y="2840"/>
                  </a:lnTo>
                  <a:lnTo>
                    <a:pt x="2196" y="2911"/>
                  </a:lnTo>
                  <a:lnTo>
                    <a:pt x="2058" y="2969"/>
                  </a:lnTo>
                  <a:lnTo>
                    <a:pt x="1914" y="3013"/>
                  </a:lnTo>
                  <a:lnTo>
                    <a:pt x="1765" y="3044"/>
                  </a:lnTo>
                  <a:lnTo>
                    <a:pt x="1610" y="3060"/>
                  </a:lnTo>
                  <a:lnTo>
                    <a:pt x="1532" y="3061"/>
                  </a:lnTo>
                  <a:lnTo>
                    <a:pt x="1453" y="3060"/>
                  </a:lnTo>
                  <a:lnTo>
                    <a:pt x="1297" y="3044"/>
                  </a:lnTo>
                  <a:lnTo>
                    <a:pt x="1148" y="3013"/>
                  </a:lnTo>
                  <a:lnTo>
                    <a:pt x="1004" y="2969"/>
                  </a:lnTo>
                  <a:lnTo>
                    <a:pt x="867" y="2911"/>
                  </a:lnTo>
                  <a:lnTo>
                    <a:pt x="737" y="2840"/>
                  </a:lnTo>
                  <a:lnTo>
                    <a:pt x="616" y="2758"/>
                  </a:lnTo>
                  <a:lnTo>
                    <a:pt x="502" y="2663"/>
                  </a:lnTo>
                  <a:lnTo>
                    <a:pt x="398" y="2560"/>
                  </a:lnTo>
                  <a:lnTo>
                    <a:pt x="305" y="2447"/>
                  </a:lnTo>
                  <a:lnTo>
                    <a:pt x="222" y="2324"/>
                  </a:lnTo>
                  <a:lnTo>
                    <a:pt x="150" y="2194"/>
                  </a:lnTo>
                  <a:lnTo>
                    <a:pt x="93" y="2057"/>
                  </a:lnTo>
                  <a:lnTo>
                    <a:pt x="48" y="1913"/>
                  </a:lnTo>
                  <a:lnTo>
                    <a:pt x="17" y="1764"/>
                  </a:lnTo>
                  <a:lnTo>
                    <a:pt x="1" y="1610"/>
                  </a:lnTo>
                  <a:lnTo>
                    <a:pt x="0" y="1530"/>
                  </a:lnTo>
                  <a:lnTo>
                    <a:pt x="1" y="1451"/>
                  </a:lnTo>
                  <a:lnTo>
                    <a:pt x="17" y="1297"/>
                  </a:lnTo>
                  <a:lnTo>
                    <a:pt x="48" y="1147"/>
                  </a:lnTo>
                  <a:lnTo>
                    <a:pt x="93" y="1003"/>
                  </a:lnTo>
                  <a:lnTo>
                    <a:pt x="150" y="866"/>
                  </a:lnTo>
                  <a:lnTo>
                    <a:pt x="222" y="736"/>
                  </a:lnTo>
                  <a:lnTo>
                    <a:pt x="305" y="614"/>
                  </a:lnTo>
                  <a:lnTo>
                    <a:pt x="398" y="500"/>
                  </a:lnTo>
                  <a:lnTo>
                    <a:pt x="502" y="396"/>
                  </a:lnTo>
                  <a:lnTo>
                    <a:pt x="616" y="303"/>
                  </a:lnTo>
                  <a:lnTo>
                    <a:pt x="737" y="220"/>
                  </a:lnTo>
                  <a:lnTo>
                    <a:pt x="867" y="150"/>
                  </a:lnTo>
                  <a:lnTo>
                    <a:pt x="1004" y="92"/>
                  </a:lnTo>
                  <a:lnTo>
                    <a:pt x="1148" y="46"/>
                  </a:lnTo>
                  <a:lnTo>
                    <a:pt x="1297" y="17"/>
                  </a:lnTo>
                  <a:lnTo>
                    <a:pt x="1453" y="1"/>
                  </a:lnTo>
                  <a:lnTo>
                    <a:pt x="15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 name="Freeform 192"/>
            <p:cNvSpPr>
              <a:spLocks/>
            </p:cNvSpPr>
            <p:nvPr/>
          </p:nvSpPr>
          <p:spPr bwMode="auto">
            <a:xfrm>
              <a:off x="7083425" y="3756025"/>
              <a:ext cx="625475" cy="623888"/>
            </a:xfrm>
            <a:custGeom>
              <a:avLst/>
              <a:gdLst>
                <a:gd name="T0" fmla="*/ 828 w 1574"/>
                <a:gd name="T1" fmla="*/ 1 h 1575"/>
                <a:gd name="T2" fmla="*/ 983 w 1574"/>
                <a:gd name="T3" fmla="*/ 25 h 1575"/>
                <a:gd name="T4" fmla="*/ 1128 w 1574"/>
                <a:gd name="T5" fmla="*/ 78 h 1575"/>
                <a:gd name="T6" fmla="*/ 1258 w 1574"/>
                <a:gd name="T7" fmla="*/ 157 h 1575"/>
                <a:gd name="T8" fmla="*/ 1370 w 1574"/>
                <a:gd name="T9" fmla="*/ 258 h 1575"/>
                <a:gd name="T10" fmla="*/ 1460 w 1574"/>
                <a:gd name="T11" fmla="*/ 379 h 1575"/>
                <a:gd name="T12" fmla="*/ 1526 w 1574"/>
                <a:gd name="T13" fmla="*/ 517 h 1575"/>
                <a:gd name="T14" fmla="*/ 1565 w 1574"/>
                <a:gd name="T15" fmla="*/ 668 h 1575"/>
                <a:gd name="T16" fmla="*/ 1574 w 1574"/>
                <a:gd name="T17" fmla="*/ 788 h 1575"/>
                <a:gd name="T18" fmla="*/ 1565 w 1574"/>
                <a:gd name="T19" fmla="*/ 907 h 1575"/>
                <a:gd name="T20" fmla="*/ 1526 w 1574"/>
                <a:gd name="T21" fmla="*/ 1059 h 1575"/>
                <a:gd name="T22" fmla="*/ 1460 w 1574"/>
                <a:gd name="T23" fmla="*/ 1196 h 1575"/>
                <a:gd name="T24" fmla="*/ 1370 w 1574"/>
                <a:gd name="T25" fmla="*/ 1317 h 1575"/>
                <a:gd name="T26" fmla="*/ 1258 w 1574"/>
                <a:gd name="T27" fmla="*/ 1419 h 1575"/>
                <a:gd name="T28" fmla="*/ 1128 w 1574"/>
                <a:gd name="T29" fmla="*/ 1497 h 1575"/>
                <a:gd name="T30" fmla="*/ 983 w 1574"/>
                <a:gd name="T31" fmla="*/ 1550 h 1575"/>
                <a:gd name="T32" fmla="*/ 828 w 1574"/>
                <a:gd name="T33" fmla="*/ 1574 h 1575"/>
                <a:gd name="T34" fmla="*/ 746 w 1574"/>
                <a:gd name="T35" fmla="*/ 1574 h 1575"/>
                <a:gd name="T36" fmla="*/ 589 w 1574"/>
                <a:gd name="T37" fmla="*/ 1550 h 1575"/>
                <a:gd name="T38" fmla="*/ 445 w 1574"/>
                <a:gd name="T39" fmla="*/ 1497 h 1575"/>
                <a:gd name="T40" fmla="*/ 316 w 1574"/>
                <a:gd name="T41" fmla="*/ 1419 h 1575"/>
                <a:gd name="T42" fmla="*/ 203 w 1574"/>
                <a:gd name="T43" fmla="*/ 1317 h 1575"/>
                <a:gd name="T44" fmla="*/ 112 w 1574"/>
                <a:gd name="T45" fmla="*/ 1196 h 1575"/>
                <a:gd name="T46" fmla="*/ 46 w 1574"/>
                <a:gd name="T47" fmla="*/ 1059 h 1575"/>
                <a:gd name="T48" fmla="*/ 9 w 1574"/>
                <a:gd name="T49" fmla="*/ 907 h 1575"/>
                <a:gd name="T50" fmla="*/ 0 w 1574"/>
                <a:gd name="T51" fmla="*/ 788 h 1575"/>
                <a:gd name="T52" fmla="*/ 9 w 1574"/>
                <a:gd name="T53" fmla="*/ 668 h 1575"/>
                <a:gd name="T54" fmla="*/ 46 w 1574"/>
                <a:gd name="T55" fmla="*/ 517 h 1575"/>
                <a:gd name="T56" fmla="*/ 112 w 1574"/>
                <a:gd name="T57" fmla="*/ 379 h 1575"/>
                <a:gd name="T58" fmla="*/ 203 w 1574"/>
                <a:gd name="T59" fmla="*/ 258 h 1575"/>
                <a:gd name="T60" fmla="*/ 316 w 1574"/>
                <a:gd name="T61" fmla="*/ 157 h 1575"/>
                <a:gd name="T62" fmla="*/ 445 w 1574"/>
                <a:gd name="T63" fmla="*/ 78 h 1575"/>
                <a:gd name="T64" fmla="*/ 589 w 1574"/>
                <a:gd name="T65" fmla="*/ 25 h 1575"/>
                <a:gd name="T66" fmla="*/ 746 w 1574"/>
                <a:gd name="T67" fmla="*/ 1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4" h="1575">
                  <a:moveTo>
                    <a:pt x="786" y="0"/>
                  </a:moveTo>
                  <a:lnTo>
                    <a:pt x="828" y="1"/>
                  </a:lnTo>
                  <a:lnTo>
                    <a:pt x="907" y="9"/>
                  </a:lnTo>
                  <a:lnTo>
                    <a:pt x="983" y="25"/>
                  </a:lnTo>
                  <a:lnTo>
                    <a:pt x="1057" y="48"/>
                  </a:lnTo>
                  <a:lnTo>
                    <a:pt x="1128" y="78"/>
                  </a:lnTo>
                  <a:lnTo>
                    <a:pt x="1195" y="114"/>
                  </a:lnTo>
                  <a:lnTo>
                    <a:pt x="1258" y="157"/>
                  </a:lnTo>
                  <a:lnTo>
                    <a:pt x="1316" y="205"/>
                  </a:lnTo>
                  <a:lnTo>
                    <a:pt x="1370" y="258"/>
                  </a:lnTo>
                  <a:lnTo>
                    <a:pt x="1418" y="316"/>
                  </a:lnTo>
                  <a:lnTo>
                    <a:pt x="1460" y="379"/>
                  </a:lnTo>
                  <a:lnTo>
                    <a:pt x="1497" y="446"/>
                  </a:lnTo>
                  <a:lnTo>
                    <a:pt x="1526" y="517"/>
                  </a:lnTo>
                  <a:lnTo>
                    <a:pt x="1550" y="591"/>
                  </a:lnTo>
                  <a:lnTo>
                    <a:pt x="1565" y="668"/>
                  </a:lnTo>
                  <a:lnTo>
                    <a:pt x="1573" y="747"/>
                  </a:lnTo>
                  <a:lnTo>
                    <a:pt x="1574" y="788"/>
                  </a:lnTo>
                  <a:lnTo>
                    <a:pt x="1573" y="828"/>
                  </a:lnTo>
                  <a:lnTo>
                    <a:pt x="1565" y="907"/>
                  </a:lnTo>
                  <a:lnTo>
                    <a:pt x="1550" y="984"/>
                  </a:lnTo>
                  <a:lnTo>
                    <a:pt x="1526" y="1059"/>
                  </a:lnTo>
                  <a:lnTo>
                    <a:pt x="1497" y="1129"/>
                  </a:lnTo>
                  <a:lnTo>
                    <a:pt x="1460" y="1196"/>
                  </a:lnTo>
                  <a:lnTo>
                    <a:pt x="1418" y="1259"/>
                  </a:lnTo>
                  <a:lnTo>
                    <a:pt x="1370" y="1317"/>
                  </a:lnTo>
                  <a:lnTo>
                    <a:pt x="1316" y="1370"/>
                  </a:lnTo>
                  <a:lnTo>
                    <a:pt x="1258" y="1419"/>
                  </a:lnTo>
                  <a:lnTo>
                    <a:pt x="1195" y="1461"/>
                  </a:lnTo>
                  <a:lnTo>
                    <a:pt x="1128" y="1497"/>
                  </a:lnTo>
                  <a:lnTo>
                    <a:pt x="1057" y="1527"/>
                  </a:lnTo>
                  <a:lnTo>
                    <a:pt x="983" y="1550"/>
                  </a:lnTo>
                  <a:lnTo>
                    <a:pt x="907" y="1566"/>
                  </a:lnTo>
                  <a:lnTo>
                    <a:pt x="828" y="1574"/>
                  </a:lnTo>
                  <a:lnTo>
                    <a:pt x="786" y="1575"/>
                  </a:lnTo>
                  <a:lnTo>
                    <a:pt x="746" y="1574"/>
                  </a:lnTo>
                  <a:lnTo>
                    <a:pt x="667" y="1566"/>
                  </a:lnTo>
                  <a:lnTo>
                    <a:pt x="589" y="1550"/>
                  </a:lnTo>
                  <a:lnTo>
                    <a:pt x="515" y="1527"/>
                  </a:lnTo>
                  <a:lnTo>
                    <a:pt x="445" y="1497"/>
                  </a:lnTo>
                  <a:lnTo>
                    <a:pt x="378" y="1461"/>
                  </a:lnTo>
                  <a:lnTo>
                    <a:pt x="316" y="1419"/>
                  </a:lnTo>
                  <a:lnTo>
                    <a:pt x="257" y="1370"/>
                  </a:lnTo>
                  <a:lnTo>
                    <a:pt x="203" y="1317"/>
                  </a:lnTo>
                  <a:lnTo>
                    <a:pt x="155" y="1259"/>
                  </a:lnTo>
                  <a:lnTo>
                    <a:pt x="112" y="1196"/>
                  </a:lnTo>
                  <a:lnTo>
                    <a:pt x="76" y="1129"/>
                  </a:lnTo>
                  <a:lnTo>
                    <a:pt x="46" y="1059"/>
                  </a:lnTo>
                  <a:lnTo>
                    <a:pt x="24" y="984"/>
                  </a:lnTo>
                  <a:lnTo>
                    <a:pt x="9" y="907"/>
                  </a:lnTo>
                  <a:lnTo>
                    <a:pt x="0" y="828"/>
                  </a:lnTo>
                  <a:lnTo>
                    <a:pt x="0" y="788"/>
                  </a:lnTo>
                  <a:lnTo>
                    <a:pt x="0" y="747"/>
                  </a:lnTo>
                  <a:lnTo>
                    <a:pt x="9" y="668"/>
                  </a:lnTo>
                  <a:lnTo>
                    <a:pt x="24" y="591"/>
                  </a:lnTo>
                  <a:lnTo>
                    <a:pt x="46" y="517"/>
                  </a:lnTo>
                  <a:lnTo>
                    <a:pt x="76" y="446"/>
                  </a:lnTo>
                  <a:lnTo>
                    <a:pt x="112" y="379"/>
                  </a:lnTo>
                  <a:lnTo>
                    <a:pt x="155" y="316"/>
                  </a:lnTo>
                  <a:lnTo>
                    <a:pt x="203" y="258"/>
                  </a:lnTo>
                  <a:lnTo>
                    <a:pt x="257" y="205"/>
                  </a:lnTo>
                  <a:lnTo>
                    <a:pt x="316" y="157"/>
                  </a:lnTo>
                  <a:lnTo>
                    <a:pt x="378" y="114"/>
                  </a:lnTo>
                  <a:lnTo>
                    <a:pt x="445" y="78"/>
                  </a:lnTo>
                  <a:lnTo>
                    <a:pt x="515" y="48"/>
                  </a:lnTo>
                  <a:lnTo>
                    <a:pt x="589" y="25"/>
                  </a:lnTo>
                  <a:lnTo>
                    <a:pt x="667" y="9"/>
                  </a:lnTo>
                  <a:lnTo>
                    <a:pt x="746" y="1"/>
                  </a:lnTo>
                  <a:lnTo>
                    <a:pt x="7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lgn="ctr"/>
              <a:r>
                <a:rPr lang="en-US" b="1" dirty="0" smtClean="0">
                  <a:solidFill>
                    <a:srgbClr val="27AE61"/>
                  </a:solidFill>
                </a:rPr>
                <a:t>4</a:t>
              </a:r>
              <a:endParaRPr lang="en-US" b="1" dirty="0">
                <a:solidFill>
                  <a:srgbClr val="27AE61"/>
                </a:solidFill>
              </a:endParaRPr>
            </a:p>
          </p:txBody>
        </p:sp>
      </p:grpSp>
      <p:grpSp>
        <p:nvGrpSpPr>
          <p:cNvPr id="22" name="Group 55"/>
          <p:cNvGrpSpPr/>
          <p:nvPr/>
        </p:nvGrpSpPr>
        <p:grpSpPr>
          <a:xfrm>
            <a:off x="4096447" y="2748833"/>
            <a:ext cx="1952639" cy="1739328"/>
            <a:chOff x="5033963" y="2187575"/>
            <a:chExt cx="1697037" cy="1697038"/>
          </a:xfrm>
          <a:solidFill>
            <a:srgbClr val="297FB8"/>
          </a:solidFill>
        </p:grpSpPr>
        <p:sp>
          <p:nvSpPr>
            <p:cNvPr id="23" name="Freeform 182"/>
            <p:cNvSpPr>
              <a:spLocks/>
            </p:cNvSpPr>
            <p:nvPr/>
          </p:nvSpPr>
          <p:spPr bwMode="auto">
            <a:xfrm>
              <a:off x="5033963" y="2982913"/>
              <a:ext cx="901700" cy="901700"/>
            </a:xfrm>
            <a:custGeom>
              <a:avLst/>
              <a:gdLst>
                <a:gd name="T0" fmla="*/ 982 w 2271"/>
                <a:gd name="T1" fmla="*/ 2272 h 2272"/>
                <a:gd name="T2" fmla="*/ 958 w 2271"/>
                <a:gd name="T3" fmla="*/ 2191 h 2272"/>
                <a:gd name="T4" fmla="*/ 928 w 2271"/>
                <a:gd name="T5" fmla="*/ 2033 h 2272"/>
                <a:gd name="T6" fmla="*/ 919 w 2271"/>
                <a:gd name="T7" fmla="*/ 1881 h 2272"/>
                <a:gd name="T8" fmla="*/ 929 w 2271"/>
                <a:gd name="T9" fmla="*/ 1734 h 2272"/>
                <a:gd name="T10" fmla="*/ 959 w 2271"/>
                <a:gd name="T11" fmla="*/ 1597 h 2272"/>
                <a:gd name="T12" fmla="*/ 1007 w 2271"/>
                <a:gd name="T13" fmla="*/ 1469 h 2272"/>
                <a:gd name="T14" fmla="*/ 1070 w 2271"/>
                <a:gd name="T15" fmla="*/ 1351 h 2272"/>
                <a:gd name="T16" fmla="*/ 1151 w 2271"/>
                <a:gd name="T17" fmla="*/ 1245 h 2272"/>
                <a:gd name="T18" fmla="*/ 1244 w 2271"/>
                <a:gd name="T19" fmla="*/ 1151 h 2272"/>
                <a:gd name="T20" fmla="*/ 1350 w 2271"/>
                <a:gd name="T21" fmla="*/ 1072 h 2272"/>
                <a:gd name="T22" fmla="*/ 1468 w 2271"/>
                <a:gd name="T23" fmla="*/ 1007 h 2272"/>
                <a:gd name="T24" fmla="*/ 1597 w 2271"/>
                <a:gd name="T25" fmla="*/ 961 h 2272"/>
                <a:gd name="T26" fmla="*/ 1734 w 2271"/>
                <a:gd name="T27" fmla="*/ 930 h 2272"/>
                <a:gd name="T28" fmla="*/ 1879 w 2271"/>
                <a:gd name="T29" fmla="*/ 919 h 2272"/>
                <a:gd name="T30" fmla="*/ 2032 w 2271"/>
                <a:gd name="T31" fmla="*/ 928 h 2272"/>
                <a:gd name="T32" fmla="*/ 2190 w 2271"/>
                <a:gd name="T33" fmla="*/ 958 h 2272"/>
                <a:gd name="T34" fmla="*/ 2271 w 2271"/>
                <a:gd name="T35" fmla="*/ 983 h 2272"/>
                <a:gd name="T36" fmla="*/ 1288 w 2271"/>
                <a:gd name="T37" fmla="*/ 0 h 2272"/>
                <a:gd name="T38" fmla="*/ 1313 w 2271"/>
                <a:gd name="T39" fmla="*/ 81 h 2272"/>
                <a:gd name="T40" fmla="*/ 1343 w 2271"/>
                <a:gd name="T41" fmla="*/ 239 h 2272"/>
                <a:gd name="T42" fmla="*/ 1352 w 2271"/>
                <a:gd name="T43" fmla="*/ 392 h 2272"/>
                <a:gd name="T44" fmla="*/ 1341 w 2271"/>
                <a:gd name="T45" fmla="*/ 537 h 2272"/>
                <a:gd name="T46" fmla="*/ 1311 w 2271"/>
                <a:gd name="T47" fmla="*/ 674 h 2272"/>
                <a:gd name="T48" fmla="*/ 1264 w 2271"/>
                <a:gd name="T49" fmla="*/ 804 h 2272"/>
                <a:gd name="T50" fmla="*/ 1200 w 2271"/>
                <a:gd name="T51" fmla="*/ 922 h 2272"/>
                <a:gd name="T52" fmla="*/ 1120 w 2271"/>
                <a:gd name="T53" fmla="*/ 1028 h 2272"/>
                <a:gd name="T54" fmla="*/ 1026 w 2271"/>
                <a:gd name="T55" fmla="*/ 1121 h 2272"/>
                <a:gd name="T56" fmla="*/ 920 w 2271"/>
                <a:gd name="T57" fmla="*/ 1200 h 2272"/>
                <a:gd name="T58" fmla="*/ 802 w 2271"/>
                <a:gd name="T59" fmla="*/ 1264 h 2272"/>
                <a:gd name="T60" fmla="*/ 674 w 2271"/>
                <a:gd name="T61" fmla="*/ 1312 h 2272"/>
                <a:gd name="T62" fmla="*/ 536 w 2271"/>
                <a:gd name="T63" fmla="*/ 1342 h 2272"/>
                <a:gd name="T64" fmla="*/ 391 w 2271"/>
                <a:gd name="T65" fmla="*/ 1353 h 2272"/>
                <a:gd name="T66" fmla="*/ 238 w 2271"/>
                <a:gd name="T67" fmla="*/ 1344 h 2272"/>
                <a:gd name="T68" fmla="*/ 80 w 2271"/>
                <a:gd name="T69" fmla="*/ 1313 h 2272"/>
                <a:gd name="T70" fmla="*/ 0 w 2271"/>
                <a:gd name="T71" fmla="*/ 1289 h 2272"/>
                <a:gd name="T72" fmla="*/ 982 w 2271"/>
                <a:gd name="T73"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71" h="2272">
                  <a:moveTo>
                    <a:pt x="982" y="2272"/>
                  </a:moveTo>
                  <a:lnTo>
                    <a:pt x="958" y="2191"/>
                  </a:lnTo>
                  <a:lnTo>
                    <a:pt x="928" y="2033"/>
                  </a:lnTo>
                  <a:lnTo>
                    <a:pt x="919" y="1881"/>
                  </a:lnTo>
                  <a:lnTo>
                    <a:pt x="929" y="1734"/>
                  </a:lnTo>
                  <a:lnTo>
                    <a:pt x="959" y="1597"/>
                  </a:lnTo>
                  <a:lnTo>
                    <a:pt x="1007" y="1469"/>
                  </a:lnTo>
                  <a:lnTo>
                    <a:pt x="1070" y="1351"/>
                  </a:lnTo>
                  <a:lnTo>
                    <a:pt x="1151" y="1245"/>
                  </a:lnTo>
                  <a:lnTo>
                    <a:pt x="1244" y="1151"/>
                  </a:lnTo>
                  <a:lnTo>
                    <a:pt x="1350" y="1072"/>
                  </a:lnTo>
                  <a:lnTo>
                    <a:pt x="1468" y="1007"/>
                  </a:lnTo>
                  <a:lnTo>
                    <a:pt x="1597" y="961"/>
                  </a:lnTo>
                  <a:lnTo>
                    <a:pt x="1734" y="930"/>
                  </a:lnTo>
                  <a:lnTo>
                    <a:pt x="1879" y="919"/>
                  </a:lnTo>
                  <a:lnTo>
                    <a:pt x="2032" y="928"/>
                  </a:lnTo>
                  <a:lnTo>
                    <a:pt x="2190" y="958"/>
                  </a:lnTo>
                  <a:lnTo>
                    <a:pt x="2271" y="983"/>
                  </a:lnTo>
                  <a:lnTo>
                    <a:pt x="1288" y="0"/>
                  </a:lnTo>
                  <a:lnTo>
                    <a:pt x="1313" y="81"/>
                  </a:lnTo>
                  <a:lnTo>
                    <a:pt x="1343" y="239"/>
                  </a:lnTo>
                  <a:lnTo>
                    <a:pt x="1352" y="392"/>
                  </a:lnTo>
                  <a:lnTo>
                    <a:pt x="1341" y="537"/>
                  </a:lnTo>
                  <a:lnTo>
                    <a:pt x="1311" y="674"/>
                  </a:lnTo>
                  <a:lnTo>
                    <a:pt x="1264" y="804"/>
                  </a:lnTo>
                  <a:lnTo>
                    <a:pt x="1200" y="922"/>
                  </a:lnTo>
                  <a:lnTo>
                    <a:pt x="1120" y="1028"/>
                  </a:lnTo>
                  <a:lnTo>
                    <a:pt x="1026" y="1121"/>
                  </a:lnTo>
                  <a:lnTo>
                    <a:pt x="920" y="1200"/>
                  </a:lnTo>
                  <a:lnTo>
                    <a:pt x="802" y="1264"/>
                  </a:lnTo>
                  <a:lnTo>
                    <a:pt x="674" y="1312"/>
                  </a:lnTo>
                  <a:lnTo>
                    <a:pt x="536" y="1342"/>
                  </a:lnTo>
                  <a:lnTo>
                    <a:pt x="391" y="1353"/>
                  </a:lnTo>
                  <a:lnTo>
                    <a:pt x="238" y="1344"/>
                  </a:lnTo>
                  <a:lnTo>
                    <a:pt x="80" y="1313"/>
                  </a:lnTo>
                  <a:lnTo>
                    <a:pt x="0" y="1289"/>
                  </a:lnTo>
                  <a:lnTo>
                    <a:pt x="982" y="22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 name="Freeform 189"/>
            <p:cNvSpPr>
              <a:spLocks/>
            </p:cNvSpPr>
            <p:nvPr/>
          </p:nvSpPr>
          <p:spPr bwMode="auto">
            <a:xfrm>
              <a:off x="5514975" y="2187575"/>
              <a:ext cx="1216025" cy="1214438"/>
            </a:xfrm>
            <a:custGeom>
              <a:avLst/>
              <a:gdLst>
                <a:gd name="T0" fmla="*/ 1453 w 3063"/>
                <a:gd name="T1" fmla="*/ 2 h 3062"/>
                <a:gd name="T2" fmla="*/ 1148 w 3063"/>
                <a:gd name="T3" fmla="*/ 47 h 3062"/>
                <a:gd name="T4" fmla="*/ 867 w 3063"/>
                <a:gd name="T5" fmla="*/ 151 h 3062"/>
                <a:gd name="T6" fmla="*/ 616 w 3063"/>
                <a:gd name="T7" fmla="*/ 304 h 3062"/>
                <a:gd name="T8" fmla="*/ 398 w 3063"/>
                <a:gd name="T9" fmla="*/ 501 h 3062"/>
                <a:gd name="T10" fmla="*/ 222 w 3063"/>
                <a:gd name="T11" fmla="*/ 737 h 3062"/>
                <a:gd name="T12" fmla="*/ 93 w 3063"/>
                <a:gd name="T13" fmla="*/ 1005 h 3062"/>
                <a:gd name="T14" fmla="*/ 17 w 3063"/>
                <a:gd name="T15" fmla="*/ 1298 h 3062"/>
                <a:gd name="T16" fmla="*/ 0 w 3063"/>
                <a:gd name="T17" fmla="*/ 1531 h 3062"/>
                <a:gd name="T18" fmla="*/ 17 w 3063"/>
                <a:gd name="T19" fmla="*/ 1764 h 3062"/>
                <a:gd name="T20" fmla="*/ 93 w 3063"/>
                <a:gd name="T21" fmla="*/ 2057 h 3062"/>
                <a:gd name="T22" fmla="*/ 222 w 3063"/>
                <a:gd name="T23" fmla="*/ 2326 h 3062"/>
                <a:gd name="T24" fmla="*/ 398 w 3063"/>
                <a:gd name="T25" fmla="*/ 2560 h 3062"/>
                <a:gd name="T26" fmla="*/ 616 w 3063"/>
                <a:gd name="T27" fmla="*/ 2759 h 3062"/>
                <a:gd name="T28" fmla="*/ 867 w 3063"/>
                <a:gd name="T29" fmla="*/ 2912 h 3062"/>
                <a:gd name="T30" fmla="*/ 1148 w 3063"/>
                <a:gd name="T31" fmla="*/ 3014 h 3062"/>
                <a:gd name="T32" fmla="*/ 1453 w 3063"/>
                <a:gd name="T33" fmla="*/ 3061 h 3062"/>
                <a:gd name="T34" fmla="*/ 1610 w 3063"/>
                <a:gd name="T35" fmla="*/ 3061 h 3062"/>
                <a:gd name="T36" fmla="*/ 1914 w 3063"/>
                <a:gd name="T37" fmla="*/ 3014 h 3062"/>
                <a:gd name="T38" fmla="*/ 2196 w 3063"/>
                <a:gd name="T39" fmla="*/ 2912 h 3062"/>
                <a:gd name="T40" fmla="*/ 2448 w 3063"/>
                <a:gd name="T41" fmla="*/ 2759 h 3062"/>
                <a:gd name="T42" fmla="*/ 2665 w 3063"/>
                <a:gd name="T43" fmla="*/ 2560 h 3062"/>
                <a:gd name="T44" fmla="*/ 2841 w 3063"/>
                <a:gd name="T45" fmla="*/ 2326 h 3062"/>
                <a:gd name="T46" fmla="*/ 2969 w 3063"/>
                <a:gd name="T47" fmla="*/ 2057 h 3062"/>
                <a:gd name="T48" fmla="*/ 3046 w 3063"/>
                <a:gd name="T49" fmla="*/ 1764 h 3062"/>
                <a:gd name="T50" fmla="*/ 3063 w 3063"/>
                <a:gd name="T51" fmla="*/ 1531 h 3062"/>
                <a:gd name="T52" fmla="*/ 3046 w 3063"/>
                <a:gd name="T53" fmla="*/ 1298 h 3062"/>
                <a:gd name="T54" fmla="*/ 2969 w 3063"/>
                <a:gd name="T55" fmla="*/ 1005 h 3062"/>
                <a:gd name="T56" fmla="*/ 2841 w 3063"/>
                <a:gd name="T57" fmla="*/ 737 h 3062"/>
                <a:gd name="T58" fmla="*/ 2665 w 3063"/>
                <a:gd name="T59" fmla="*/ 501 h 3062"/>
                <a:gd name="T60" fmla="*/ 2448 w 3063"/>
                <a:gd name="T61" fmla="*/ 304 h 3062"/>
                <a:gd name="T62" fmla="*/ 2196 w 3063"/>
                <a:gd name="T63" fmla="*/ 151 h 3062"/>
                <a:gd name="T64" fmla="*/ 1914 w 3063"/>
                <a:gd name="T65" fmla="*/ 47 h 3062"/>
                <a:gd name="T66" fmla="*/ 1610 w 3063"/>
                <a:gd name="T67" fmla="*/ 2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63" h="3062">
                  <a:moveTo>
                    <a:pt x="1532" y="0"/>
                  </a:moveTo>
                  <a:lnTo>
                    <a:pt x="1453" y="2"/>
                  </a:lnTo>
                  <a:lnTo>
                    <a:pt x="1297" y="17"/>
                  </a:lnTo>
                  <a:lnTo>
                    <a:pt x="1148" y="47"/>
                  </a:lnTo>
                  <a:lnTo>
                    <a:pt x="1004" y="92"/>
                  </a:lnTo>
                  <a:lnTo>
                    <a:pt x="867" y="151"/>
                  </a:lnTo>
                  <a:lnTo>
                    <a:pt x="737" y="221"/>
                  </a:lnTo>
                  <a:lnTo>
                    <a:pt x="616" y="304"/>
                  </a:lnTo>
                  <a:lnTo>
                    <a:pt x="502" y="397"/>
                  </a:lnTo>
                  <a:lnTo>
                    <a:pt x="398" y="501"/>
                  </a:lnTo>
                  <a:lnTo>
                    <a:pt x="305" y="615"/>
                  </a:lnTo>
                  <a:lnTo>
                    <a:pt x="222" y="737"/>
                  </a:lnTo>
                  <a:lnTo>
                    <a:pt x="150" y="868"/>
                  </a:lnTo>
                  <a:lnTo>
                    <a:pt x="93" y="1005"/>
                  </a:lnTo>
                  <a:lnTo>
                    <a:pt x="48" y="1148"/>
                  </a:lnTo>
                  <a:lnTo>
                    <a:pt x="17" y="1298"/>
                  </a:lnTo>
                  <a:lnTo>
                    <a:pt x="1" y="1452"/>
                  </a:lnTo>
                  <a:lnTo>
                    <a:pt x="0" y="1531"/>
                  </a:lnTo>
                  <a:lnTo>
                    <a:pt x="1" y="1610"/>
                  </a:lnTo>
                  <a:lnTo>
                    <a:pt x="17" y="1764"/>
                  </a:lnTo>
                  <a:lnTo>
                    <a:pt x="48" y="1914"/>
                  </a:lnTo>
                  <a:lnTo>
                    <a:pt x="93" y="2057"/>
                  </a:lnTo>
                  <a:lnTo>
                    <a:pt x="150" y="2195"/>
                  </a:lnTo>
                  <a:lnTo>
                    <a:pt x="222" y="2326"/>
                  </a:lnTo>
                  <a:lnTo>
                    <a:pt x="305" y="2448"/>
                  </a:lnTo>
                  <a:lnTo>
                    <a:pt x="398" y="2560"/>
                  </a:lnTo>
                  <a:lnTo>
                    <a:pt x="502" y="2664"/>
                  </a:lnTo>
                  <a:lnTo>
                    <a:pt x="616" y="2759"/>
                  </a:lnTo>
                  <a:lnTo>
                    <a:pt x="737" y="2840"/>
                  </a:lnTo>
                  <a:lnTo>
                    <a:pt x="867" y="2912"/>
                  </a:lnTo>
                  <a:lnTo>
                    <a:pt x="1004" y="2970"/>
                  </a:lnTo>
                  <a:lnTo>
                    <a:pt x="1148" y="3014"/>
                  </a:lnTo>
                  <a:lnTo>
                    <a:pt x="1297" y="3045"/>
                  </a:lnTo>
                  <a:lnTo>
                    <a:pt x="1453" y="3061"/>
                  </a:lnTo>
                  <a:lnTo>
                    <a:pt x="1532" y="3062"/>
                  </a:lnTo>
                  <a:lnTo>
                    <a:pt x="1610" y="3061"/>
                  </a:lnTo>
                  <a:lnTo>
                    <a:pt x="1765" y="3045"/>
                  </a:lnTo>
                  <a:lnTo>
                    <a:pt x="1914" y="3014"/>
                  </a:lnTo>
                  <a:lnTo>
                    <a:pt x="2058" y="2970"/>
                  </a:lnTo>
                  <a:lnTo>
                    <a:pt x="2196" y="2912"/>
                  </a:lnTo>
                  <a:lnTo>
                    <a:pt x="2325" y="2840"/>
                  </a:lnTo>
                  <a:lnTo>
                    <a:pt x="2448" y="2759"/>
                  </a:lnTo>
                  <a:lnTo>
                    <a:pt x="2561" y="2664"/>
                  </a:lnTo>
                  <a:lnTo>
                    <a:pt x="2665" y="2560"/>
                  </a:lnTo>
                  <a:lnTo>
                    <a:pt x="2758" y="2448"/>
                  </a:lnTo>
                  <a:lnTo>
                    <a:pt x="2841" y="2326"/>
                  </a:lnTo>
                  <a:lnTo>
                    <a:pt x="2912" y="2195"/>
                  </a:lnTo>
                  <a:lnTo>
                    <a:pt x="2969" y="2057"/>
                  </a:lnTo>
                  <a:lnTo>
                    <a:pt x="3015" y="1914"/>
                  </a:lnTo>
                  <a:lnTo>
                    <a:pt x="3046" y="1764"/>
                  </a:lnTo>
                  <a:lnTo>
                    <a:pt x="3061" y="1610"/>
                  </a:lnTo>
                  <a:lnTo>
                    <a:pt x="3063" y="1531"/>
                  </a:lnTo>
                  <a:lnTo>
                    <a:pt x="3061" y="1452"/>
                  </a:lnTo>
                  <a:lnTo>
                    <a:pt x="3046" y="1298"/>
                  </a:lnTo>
                  <a:lnTo>
                    <a:pt x="3015" y="1148"/>
                  </a:lnTo>
                  <a:lnTo>
                    <a:pt x="2969" y="1005"/>
                  </a:lnTo>
                  <a:lnTo>
                    <a:pt x="2912" y="868"/>
                  </a:lnTo>
                  <a:lnTo>
                    <a:pt x="2841" y="737"/>
                  </a:lnTo>
                  <a:lnTo>
                    <a:pt x="2758" y="615"/>
                  </a:lnTo>
                  <a:lnTo>
                    <a:pt x="2665" y="501"/>
                  </a:lnTo>
                  <a:lnTo>
                    <a:pt x="2561" y="397"/>
                  </a:lnTo>
                  <a:lnTo>
                    <a:pt x="2448" y="304"/>
                  </a:lnTo>
                  <a:lnTo>
                    <a:pt x="2325" y="221"/>
                  </a:lnTo>
                  <a:lnTo>
                    <a:pt x="2196" y="151"/>
                  </a:lnTo>
                  <a:lnTo>
                    <a:pt x="2058" y="92"/>
                  </a:lnTo>
                  <a:lnTo>
                    <a:pt x="1914" y="47"/>
                  </a:lnTo>
                  <a:lnTo>
                    <a:pt x="1765" y="17"/>
                  </a:lnTo>
                  <a:lnTo>
                    <a:pt x="1610" y="2"/>
                  </a:lnTo>
                  <a:lnTo>
                    <a:pt x="15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 name="Freeform 190"/>
            <p:cNvSpPr>
              <a:spLocks/>
            </p:cNvSpPr>
            <p:nvPr/>
          </p:nvSpPr>
          <p:spPr bwMode="auto">
            <a:xfrm>
              <a:off x="5810250" y="2482850"/>
              <a:ext cx="625475" cy="623888"/>
            </a:xfrm>
            <a:custGeom>
              <a:avLst/>
              <a:gdLst>
                <a:gd name="T0" fmla="*/ 747 w 1575"/>
                <a:gd name="T1" fmla="*/ 1 h 1575"/>
                <a:gd name="T2" fmla="*/ 591 w 1575"/>
                <a:gd name="T3" fmla="*/ 25 h 1575"/>
                <a:gd name="T4" fmla="*/ 446 w 1575"/>
                <a:gd name="T5" fmla="*/ 78 h 1575"/>
                <a:gd name="T6" fmla="*/ 316 w 1575"/>
                <a:gd name="T7" fmla="*/ 157 h 1575"/>
                <a:gd name="T8" fmla="*/ 205 w 1575"/>
                <a:gd name="T9" fmla="*/ 258 h 1575"/>
                <a:gd name="T10" fmla="*/ 114 w 1575"/>
                <a:gd name="T11" fmla="*/ 380 h 1575"/>
                <a:gd name="T12" fmla="*/ 48 w 1575"/>
                <a:gd name="T13" fmla="*/ 517 h 1575"/>
                <a:gd name="T14" fmla="*/ 9 w 1575"/>
                <a:gd name="T15" fmla="*/ 668 h 1575"/>
                <a:gd name="T16" fmla="*/ 0 w 1575"/>
                <a:gd name="T17" fmla="*/ 788 h 1575"/>
                <a:gd name="T18" fmla="*/ 9 w 1575"/>
                <a:gd name="T19" fmla="*/ 907 h 1575"/>
                <a:gd name="T20" fmla="*/ 48 w 1575"/>
                <a:gd name="T21" fmla="*/ 1059 h 1575"/>
                <a:gd name="T22" fmla="*/ 114 w 1575"/>
                <a:gd name="T23" fmla="*/ 1196 h 1575"/>
                <a:gd name="T24" fmla="*/ 205 w 1575"/>
                <a:gd name="T25" fmla="*/ 1317 h 1575"/>
                <a:gd name="T26" fmla="*/ 316 w 1575"/>
                <a:gd name="T27" fmla="*/ 1419 h 1575"/>
                <a:gd name="T28" fmla="*/ 446 w 1575"/>
                <a:gd name="T29" fmla="*/ 1498 h 1575"/>
                <a:gd name="T30" fmla="*/ 591 w 1575"/>
                <a:gd name="T31" fmla="*/ 1550 h 1575"/>
                <a:gd name="T32" fmla="*/ 747 w 1575"/>
                <a:gd name="T33" fmla="*/ 1575 h 1575"/>
                <a:gd name="T34" fmla="*/ 828 w 1575"/>
                <a:gd name="T35" fmla="*/ 1575 h 1575"/>
                <a:gd name="T36" fmla="*/ 984 w 1575"/>
                <a:gd name="T37" fmla="*/ 1550 h 1575"/>
                <a:gd name="T38" fmla="*/ 1129 w 1575"/>
                <a:gd name="T39" fmla="*/ 1498 h 1575"/>
                <a:gd name="T40" fmla="*/ 1258 w 1575"/>
                <a:gd name="T41" fmla="*/ 1419 h 1575"/>
                <a:gd name="T42" fmla="*/ 1370 w 1575"/>
                <a:gd name="T43" fmla="*/ 1317 h 1575"/>
                <a:gd name="T44" fmla="*/ 1461 w 1575"/>
                <a:gd name="T45" fmla="*/ 1196 h 1575"/>
                <a:gd name="T46" fmla="*/ 1527 w 1575"/>
                <a:gd name="T47" fmla="*/ 1059 h 1575"/>
                <a:gd name="T48" fmla="*/ 1566 w 1575"/>
                <a:gd name="T49" fmla="*/ 907 h 1575"/>
                <a:gd name="T50" fmla="*/ 1575 w 1575"/>
                <a:gd name="T51" fmla="*/ 788 h 1575"/>
                <a:gd name="T52" fmla="*/ 1566 w 1575"/>
                <a:gd name="T53" fmla="*/ 668 h 1575"/>
                <a:gd name="T54" fmla="*/ 1527 w 1575"/>
                <a:gd name="T55" fmla="*/ 517 h 1575"/>
                <a:gd name="T56" fmla="*/ 1461 w 1575"/>
                <a:gd name="T57" fmla="*/ 380 h 1575"/>
                <a:gd name="T58" fmla="*/ 1370 w 1575"/>
                <a:gd name="T59" fmla="*/ 258 h 1575"/>
                <a:gd name="T60" fmla="*/ 1258 w 1575"/>
                <a:gd name="T61" fmla="*/ 157 h 1575"/>
                <a:gd name="T62" fmla="*/ 1129 w 1575"/>
                <a:gd name="T63" fmla="*/ 78 h 1575"/>
                <a:gd name="T64" fmla="*/ 984 w 1575"/>
                <a:gd name="T65" fmla="*/ 25 h 1575"/>
                <a:gd name="T66" fmla="*/ 828 w 1575"/>
                <a:gd name="T67" fmla="*/ 1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5" h="1575">
                  <a:moveTo>
                    <a:pt x="788" y="0"/>
                  </a:moveTo>
                  <a:lnTo>
                    <a:pt x="747" y="1"/>
                  </a:lnTo>
                  <a:lnTo>
                    <a:pt x="667" y="9"/>
                  </a:lnTo>
                  <a:lnTo>
                    <a:pt x="591" y="25"/>
                  </a:lnTo>
                  <a:lnTo>
                    <a:pt x="517" y="48"/>
                  </a:lnTo>
                  <a:lnTo>
                    <a:pt x="446" y="78"/>
                  </a:lnTo>
                  <a:lnTo>
                    <a:pt x="378" y="114"/>
                  </a:lnTo>
                  <a:lnTo>
                    <a:pt x="316" y="157"/>
                  </a:lnTo>
                  <a:lnTo>
                    <a:pt x="258" y="205"/>
                  </a:lnTo>
                  <a:lnTo>
                    <a:pt x="205" y="258"/>
                  </a:lnTo>
                  <a:lnTo>
                    <a:pt x="157" y="316"/>
                  </a:lnTo>
                  <a:lnTo>
                    <a:pt x="114" y="380"/>
                  </a:lnTo>
                  <a:lnTo>
                    <a:pt x="78" y="446"/>
                  </a:lnTo>
                  <a:lnTo>
                    <a:pt x="48" y="517"/>
                  </a:lnTo>
                  <a:lnTo>
                    <a:pt x="25" y="591"/>
                  </a:lnTo>
                  <a:lnTo>
                    <a:pt x="9" y="668"/>
                  </a:lnTo>
                  <a:lnTo>
                    <a:pt x="1" y="748"/>
                  </a:lnTo>
                  <a:lnTo>
                    <a:pt x="0" y="788"/>
                  </a:lnTo>
                  <a:lnTo>
                    <a:pt x="1" y="828"/>
                  </a:lnTo>
                  <a:lnTo>
                    <a:pt x="9" y="907"/>
                  </a:lnTo>
                  <a:lnTo>
                    <a:pt x="25" y="985"/>
                  </a:lnTo>
                  <a:lnTo>
                    <a:pt x="48" y="1059"/>
                  </a:lnTo>
                  <a:lnTo>
                    <a:pt x="78" y="1129"/>
                  </a:lnTo>
                  <a:lnTo>
                    <a:pt x="114" y="1196"/>
                  </a:lnTo>
                  <a:lnTo>
                    <a:pt x="157" y="1259"/>
                  </a:lnTo>
                  <a:lnTo>
                    <a:pt x="205" y="1317"/>
                  </a:lnTo>
                  <a:lnTo>
                    <a:pt x="258" y="1371"/>
                  </a:lnTo>
                  <a:lnTo>
                    <a:pt x="316" y="1419"/>
                  </a:lnTo>
                  <a:lnTo>
                    <a:pt x="378" y="1462"/>
                  </a:lnTo>
                  <a:lnTo>
                    <a:pt x="446" y="1498"/>
                  </a:lnTo>
                  <a:lnTo>
                    <a:pt x="517" y="1528"/>
                  </a:lnTo>
                  <a:lnTo>
                    <a:pt x="591" y="1550"/>
                  </a:lnTo>
                  <a:lnTo>
                    <a:pt x="667" y="1567"/>
                  </a:lnTo>
                  <a:lnTo>
                    <a:pt x="747" y="1575"/>
                  </a:lnTo>
                  <a:lnTo>
                    <a:pt x="788" y="1575"/>
                  </a:lnTo>
                  <a:lnTo>
                    <a:pt x="828" y="1575"/>
                  </a:lnTo>
                  <a:lnTo>
                    <a:pt x="907" y="1567"/>
                  </a:lnTo>
                  <a:lnTo>
                    <a:pt x="984" y="1550"/>
                  </a:lnTo>
                  <a:lnTo>
                    <a:pt x="1059" y="1528"/>
                  </a:lnTo>
                  <a:lnTo>
                    <a:pt x="1129" y="1498"/>
                  </a:lnTo>
                  <a:lnTo>
                    <a:pt x="1196" y="1462"/>
                  </a:lnTo>
                  <a:lnTo>
                    <a:pt x="1258" y="1419"/>
                  </a:lnTo>
                  <a:lnTo>
                    <a:pt x="1317" y="1371"/>
                  </a:lnTo>
                  <a:lnTo>
                    <a:pt x="1370" y="1317"/>
                  </a:lnTo>
                  <a:lnTo>
                    <a:pt x="1419" y="1259"/>
                  </a:lnTo>
                  <a:lnTo>
                    <a:pt x="1461" y="1196"/>
                  </a:lnTo>
                  <a:lnTo>
                    <a:pt x="1497" y="1129"/>
                  </a:lnTo>
                  <a:lnTo>
                    <a:pt x="1527" y="1059"/>
                  </a:lnTo>
                  <a:lnTo>
                    <a:pt x="1550" y="985"/>
                  </a:lnTo>
                  <a:lnTo>
                    <a:pt x="1566" y="907"/>
                  </a:lnTo>
                  <a:lnTo>
                    <a:pt x="1575" y="828"/>
                  </a:lnTo>
                  <a:lnTo>
                    <a:pt x="1575" y="788"/>
                  </a:lnTo>
                  <a:lnTo>
                    <a:pt x="1575" y="748"/>
                  </a:lnTo>
                  <a:lnTo>
                    <a:pt x="1566" y="668"/>
                  </a:lnTo>
                  <a:lnTo>
                    <a:pt x="1550" y="591"/>
                  </a:lnTo>
                  <a:lnTo>
                    <a:pt x="1527" y="517"/>
                  </a:lnTo>
                  <a:lnTo>
                    <a:pt x="1497" y="446"/>
                  </a:lnTo>
                  <a:lnTo>
                    <a:pt x="1461" y="380"/>
                  </a:lnTo>
                  <a:lnTo>
                    <a:pt x="1419" y="316"/>
                  </a:lnTo>
                  <a:lnTo>
                    <a:pt x="1370" y="258"/>
                  </a:lnTo>
                  <a:lnTo>
                    <a:pt x="1317" y="205"/>
                  </a:lnTo>
                  <a:lnTo>
                    <a:pt x="1258" y="157"/>
                  </a:lnTo>
                  <a:lnTo>
                    <a:pt x="1196" y="114"/>
                  </a:lnTo>
                  <a:lnTo>
                    <a:pt x="1129" y="78"/>
                  </a:lnTo>
                  <a:lnTo>
                    <a:pt x="1059" y="48"/>
                  </a:lnTo>
                  <a:lnTo>
                    <a:pt x="984" y="25"/>
                  </a:lnTo>
                  <a:lnTo>
                    <a:pt x="907" y="9"/>
                  </a:lnTo>
                  <a:lnTo>
                    <a:pt x="828" y="1"/>
                  </a:lnTo>
                  <a:lnTo>
                    <a:pt x="78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lgn="ctr"/>
              <a:r>
                <a:rPr lang="en-US" b="1" dirty="0" smtClean="0">
                  <a:solidFill>
                    <a:srgbClr val="297FB8"/>
                  </a:solidFill>
                </a:rPr>
                <a:t>3</a:t>
              </a:r>
              <a:endParaRPr lang="en-US" b="1" dirty="0">
                <a:solidFill>
                  <a:srgbClr val="297FB8"/>
                </a:solidFill>
              </a:endParaRPr>
            </a:p>
          </p:txBody>
        </p:sp>
      </p:grpSp>
      <p:grpSp>
        <p:nvGrpSpPr>
          <p:cNvPr id="26" name="Group 59"/>
          <p:cNvGrpSpPr/>
          <p:nvPr/>
        </p:nvGrpSpPr>
        <p:grpSpPr>
          <a:xfrm>
            <a:off x="2589096" y="3578075"/>
            <a:ext cx="1982790" cy="1739328"/>
            <a:chOff x="3757613" y="2982913"/>
            <a:chExt cx="1697038" cy="1697038"/>
          </a:xfrm>
          <a:solidFill>
            <a:srgbClr val="8D44AD"/>
          </a:solidFill>
        </p:grpSpPr>
        <p:sp>
          <p:nvSpPr>
            <p:cNvPr id="27" name="Freeform 181"/>
            <p:cNvSpPr>
              <a:spLocks/>
            </p:cNvSpPr>
            <p:nvPr/>
          </p:nvSpPr>
          <p:spPr bwMode="auto">
            <a:xfrm>
              <a:off x="3757613" y="2982913"/>
              <a:ext cx="901700" cy="901700"/>
            </a:xfrm>
            <a:custGeom>
              <a:avLst/>
              <a:gdLst>
                <a:gd name="T0" fmla="*/ 1288 w 2272"/>
                <a:gd name="T1" fmla="*/ 2272 h 2272"/>
                <a:gd name="T2" fmla="*/ 1313 w 2272"/>
                <a:gd name="T3" fmla="*/ 2191 h 2272"/>
                <a:gd name="T4" fmla="*/ 1344 w 2272"/>
                <a:gd name="T5" fmla="*/ 2033 h 2272"/>
                <a:gd name="T6" fmla="*/ 1353 w 2272"/>
                <a:gd name="T7" fmla="*/ 1881 h 2272"/>
                <a:gd name="T8" fmla="*/ 1342 w 2272"/>
                <a:gd name="T9" fmla="*/ 1734 h 2272"/>
                <a:gd name="T10" fmla="*/ 1312 w 2272"/>
                <a:gd name="T11" fmla="*/ 1597 h 2272"/>
                <a:gd name="T12" fmla="*/ 1264 w 2272"/>
                <a:gd name="T13" fmla="*/ 1469 h 2272"/>
                <a:gd name="T14" fmla="*/ 1200 w 2272"/>
                <a:gd name="T15" fmla="*/ 1351 h 2272"/>
                <a:gd name="T16" fmla="*/ 1121 w 2272"/>
                <a:gd name="T17" fmla="*/ 1245 h 2272"/>
                <a:gd name="T18" fmla="*/ 1027 w 2272"/>
                <a:gd name="T19" fmla="*/ 1151 h 2272"/>
                <a:gd name="T20" fmla="*/ 920 w 2272"/>
                <a:gd name="T21" fmla="*/ 1072 h 2272"/>
                <a:gd name="T22" fmla="*/ 802 w 2272"/>
                <a:gd name="T23" fmla="*/ 1007 h 2272"/>
                <a:gd name="T24" fmla="*/ 674 w 2272"/>
                <a:gd name="T25" fmla="*/ 961 h 2272"/>
                <a:gd name="T26" fmla="*/ 537 w 2272"/>
                <a:gd name="T27" fmla="*/ 930 h 2272"/>
                <a:gd name="T28" fmla="*/ 392 w 2272"/>
                <a:gd name="T29" fmla="*/ 919 h 2272"/>
                <a:gd name="T30" fmla="*/ 239 w 2272"/>
                <a:gd name="T31" fmla="*/ 928 h 2272"/>
                <a:gd name="T32" fmla="*/ 80 w 2272"/>
                <a:gd name="T33" fmla="*/ 958 h 2272"/>
                <a:gd name="T34" fmla="*/ 0 w 2272"/>
                <a:gd name="T35" fmla="*/ 983 h 2272"/>
                <a:gd name="T36" fmla="*/ 983 w 2272"/>
                <a:gd name="T37" fmla="*/ 0 h 2272"/>
                <a:gd name="T38" fmla="*/ 958 w 2272"/>
                <a:gd name="T39" fmla="*/ 81 h 2272"/>
                <a:gd name="T40" fmla="*/ 928 w 2272"/>
                <a:gd name="T41" fmla="*/ 239 h 2272"/>
                <a:gd name="T42" fmla="*/ 919 w 2272"/>
                <a:gd name="T43" fmla="*/ 392 h 2272"/>
                <a:gd name="T44" fmla="*/ 929 w 2272"/>
                <a:gd name="T45" fmla="*/ 537 h 2272"/>
                <a:gd name="T46" fmla="*/ 959 w 2272"/>
                <a:gd name="T47" fmla="*/ 674 h 2272"/>
                <a:gd name="T48" fmla="*/ 1007 w 2272"/>
                <a:gd name="T49" fmla="*/ 804 h 2272"/>
                <a:gd name="T50" fmla="*/ 1072 w 2272"/>
                <a:gd name="T51" fmla="*/ 922 h 2272"/>
                <a:gd name="T52" fmla="*/ 1151 w 2272"/>
                <a:gd name="T53" fmla="*/ 1028 h 2272"/>
                <a:gd name="T54" fmla="*/ 1244 w 2272"/>
                <a:gd name="T55" fmla="*/ 1121 h 2272"/>
                <a:gd name="T56" fmla="*/ 1351 w 2272"/>
                <a:gd name="T57" fmla="*/ 1200 h 2272"/>
                <a:gd name="T58" fmla="*/ 1469 w 2272"/>
                <a:gd name="T59" fmla="*/ 1264 h 2272"/>
                <a:gd name="T60" fmla="*/ 1597 w 2272"/>
                <a:gd name="T61" fmla="*/ 1312 h 2272"/>
                <a:gd name="T62" fmla="*/ 1734 w 2272"/>
                <a:gd name="T63" fmla="*/ 1342 h 2272"/>
                <a:gd name="T64" fmla="*/ 1881 w 2272"/>
                <a:gd name="T65" fmla="*/ 1353 h 2272"/>
                <a:gd name="T66" fmla="*/ 2032 w 2272"/>
                <a:gd name="T67" fmla="*/ 1344 h 2272"/>
                <a:gd name="T68" fmla="*/ 2191 w 2272"/>
                <a:gd name="T69" fmla="*/ 1313 h 2272"/>
                <a:gd name="T70" fmla="*/ 2272 w 2272"/>
                <a:gd name="T71" fmla="*/ 1289 h 2272"/>
                <a:gd name="T72" fmla="*/ 1288 w 2272"/>
                <a:gd name="T73"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72" h="2272">
                  <a:moveTo>
                    <a:pt x="1288" y="2272"/>
                  </a:moveTo>
                  <a:lnTo>
                    <a:pt x="1313" y="2191"/>
                  </a:lnTo>
                  <a:lnTo>
                    <a:pt x="1344" y="2033"/>
                  </a:lnTo>
                  <a:lnTo>
                    <a:pt x="1353" y="1881"/>
                  </a:lnTo>
                  <a:lnTo>
                    <a:pt x="1342" y="1734"/>
                  </a:lnTo>
                  <a:lnTo>
                    <a:pt x="1312" y="1597"/>
                  </a:lnTo>
                  <a:lnTo>
                    <a:pt x="1264" y="1469"/>
                  </a:lnTo>
                  <a:lnTo>
                    <a:pt x="1200" y="1351"/>
                  </a:lnTo>
                  <a:lnTo>
                    <a:pt x="1121" y="1245"/>
                  </a:lnTo>
                  <a:lnTo>
                    <a:pt x="1027" y="1151"/>
                  </a:lnTo>
                  <a:lnTo>
                    <a:pt x="920" y="1072"/>
                  </a:lnTo>
                  <a:lnTo>
                    <a:pt x="802" y="1007"/>
                  </a:lnTo>
                  <a:lnTo>
                    <a:pt x="674" y="961"/>
                  </a:lnTo>
                  <a:lnTo>
                    <a:pt x="537" y="930"/>
                  </a:lnTo>
                  <a:lnTo>
                    <a:pt x="392" y="919"/>
                  </a:lnTo>
                  <a:lnTo>
                    <a:pt x="239" y="928"/>
                  </a:lnTo>
                  <a:lnTo>
                    <a:pt x="80" y="958"/>
                  </a:lnTo>
                  <a:lnTo>
                    <a:pt x="0" y="983"/>
                  </a:lnTo>
                  <a:lnTo>
                    <a:pt x="983" y="0"/>
                  </a:lnTo>
                  <a:lnTo>
                    <a:pt x="958" y="81"/>
                  </a:lnTo>
                  <a:lnTo>
                    <a:pt x="928" y="239"/>
                  </a:lnTo>
                  <a:lnTo>
                    <a:pt x="919" y="392"/>
                  </a:lnTo>
                  <a:lnTo>
                    <a:pt x="929" y="537"/>
                  </a:lnTo>
                  <a:lnTo>
                    <a:pt x="959" y="674"/>
                  </a:lnTo>
                  <a:lnTo>
                    <a:pt x="1007" y="804"/>
                  </a:lnTo>
                  <a:lnTo>
                    <a:pt x="1072" y="922"/>
                  </a:lnTo>
                  <a:lnTo>
                    <a:pt x="1151" y="1028"/>
                  </a:lnTo>
                  <a:lnTo>
                    <a:pt x="1244" y="1121"/>
                  </a:lnTo>
                  <a:lnTo>
                    <a:pt x="1351" y="1200"/>
                  </a:lnTo>
                  <a:lnTo>
                    <a:pt x="1469" y="1264"/>
                  </a:lnTo>
                  <a:lnTo>
                    <a:pt x="1597" y="1312"/>
                  </a:lnTo>
                  <a:lnTo>
                    <a:pt x="1734" y="1342"/>
                  </a:lnTo>
                  <a:lnTo>
                    <a:pt x="1881" y="1353"/>
                  </a:lnTo>
                  <a:lnTo>
                    <a:pt x="2032" y="1344"/>
                  </a:lnTo>
                  <a:lnTo>
                    <a:pt x="2191" y="1313"/>
                  </a:lnTo>
                  <a:lnTo>
                    <a:pt x="2272" y="1289"/>
                  </a:lnTo>
                  <a:lnTo>
                    <a:pt x="1288" y="22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 name="Freeform 185"/>
            <p:cNvSpPr>
              <a:spLocks/>
            </p:cNvSpPr>
            <p:nvPr/>
          </p:nvSpPr>
          <p:spPr bwMode="auto">
            <a:xfrm>
              <a:off x="4240213" y="3465513"/>
              <a:ext cx="1214438" cy="1214438"/>
            </a:xfrm>
            <a:custGeom>
              <a:avLst/>
              <a:gdLst>
                <a:gd name="T0" fmla="*/ 1609 w 3061"/>
                <a:gd name="T1" fmla="*/ 1 h 3061"/>
                <a:gd name="T2" fmla="*/ 1913 w 3061"/>
                <a:gd name="T3" fmla="*/ 46 h 3061"/>
                <a:gd name="T4" fmla="*/ 2194 w 3061"/>
                <a:gd name="T5" fmla="*/ 150 h 3061"/>
                <a:gd name="T6" fmla="*/ 2447 w 3061"/>
                <a:gd name="T7" fmla="*/ 303 h 3061"/>
                <a:gd name="T8" fmla="*/ 2663 w 3061"/>
                <a:gd name="T9" fmla="*/ 500 h 3061"/>
                <a:gd name="T10" fmla="*/ 2839 w 3061"/>
                <a:gd name="T11" fmla="*/ 736 h 3061"/>
                <a:gd name="T12" fmla="*/ 2969 w 3061"/>
                <a:gd name="T13" fmla="*/ 1003 h 3061"/>
                <a:gd name="T14" fmla="*/ 3044 w 3061"/>
                <a:gd name="T15" fmla="*/ 1297 h 3061"/>
                <a:gd name="T16" fmla="*/ 3061 w 3061"/>
                <a:gd name="T17" fmla="*/ 1530 h 3061"/>
                <a:gd name="T18" fmla="*/ 3044 w 3061"/>
                <a:gd name="T19" fmla="*/ 1764 h 3061"/>
                <a:gd name="T20" fmla="*/ 2969 w 3061"/>
                <a:gd name="T21" fmla="*/ 2057 h 3061"/>
                <a:gd name="T22" fmla="*/ 2839 w 3061"/>
                <a:gd name="T23" fmla="*/ 2324 h 3061"/>
                <a:gd name="T24" fmla="*/ 2663 w 3061"/>
                <a:gd name="T25" fmla="*/ 2560 h 3061"/>
                <a:gd name="T26" fmla="*/ 2447 w 3061"/>
                <a:gd name="T27" fmla="*/ 2758 h 3061"/>
                <a:gd name="T28" fmla="*/ 2194 w 3061"/>
                <a:gd name="T29" fmla="*/ 2911 h 3061"/>
                <a:gd name="T30" fmla="*/ 1913 w 3061"/>
                <a:gd name="T31" fmla="*/ 3013 h 3061"/>
                <a:gd name="T32" fmla="*/ 1609 w 3061"/>
                <a:gd name="T33" fmla="*/ 3060 h 3061"/>
                <a:gd name="T34" fmla="*/ 1451 w 3061"/>
                <a:gd name="T35" fmla="*/ 3060 h 3061"/>
                <a:gd name="T36" fmla="*/ 1147 w 3061"/>
                <a:gd name="T37" fmla="*/ 3013 h 3061"/>
                <a:gd name="T38" fmla="*/ 865 w 3061"/>
                <a:gd name="T39" fmla="*/ 2911 h 3061"/>
                <a:gd name="T40" fmla="*/ 614 w 3061"/>
                <a:gd name="T41" fmla="*/ 2758 h 3061"/>
                <a:gd name="T42" fmla="*/ 396 w 3061"/>
                <a:gd name="T43" fmla="*/ 2560 h 3061"/>
                <a:gd name="T44" fmla="*/ 220 w 3061"/>
                <a:gd name="T45" fmla="*/ 2324 h 3061"/>
                <a:gd name="T46" fmla="*/ 92 w 3061"/>
                <a:gd name="T47" fmla="*/ 2057 h 3061"/>
                <a:gd name="T48" fmla="*/ 16 w 3061"/>
                <a:gd name="T49" fmla="*/ 1764 h 3061"/>
                <a:gd name="T50" fmla="*/ 0 w 3061"/>
                <a:gd name="T51" fmla="*/ 1530 h 3061"/>
                <a:gd name="T52" fmla="*/ 16 w 3061"/>
                <a:gd name="T53" fmla="*/ 1297 h 3061"/>
                <a:gd name="T54" fmla="*/ 92 w 3061"/>
                <a:gd name="T55" fmla="*/ 1003 h 3061"/>
                <a:gd name="T56" fmla="*/ 220 w 3061"/>
                <a:gd name="T57" fmla="*/ 736 h 3061"/>
                <a:gd name="T58" fmla="*/ 396 w 3061"/>
                <a:gd name="T59" fmla="*/ 500 h 3061"/>
                <a:gd name="T60" fmla="*/ 614 w 3061"/>
                <a:gd name="T61" fmla="*/ 303 h 3061"/>
                <a:gd name="T62" fmla="*/ 865 w 3061"/>
                <a:gd name="T63" fmla="*/ 150 h 3061"/>
                <a:gd name="T64" fmla="*/ 1147 w 3061"/>
                <a:gd name="T65" fmla="*/ 46 h 3061"/>
                <a:gd name="T66" fmla="*/ 1451 w 3061"/>
                <a:gd name="T67" fmla="*/ 1 h 3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61" h="3061">
                  <a:moveTo>
                    <a:pt x="1530" y="0"/>
                  </a:moveTo>
                  <a:lnTo>
                    <a:pt x="1609" y="1"/>
                  </a:lnTo>
                  <a:lnTo>
                    <a:pt x="1764" y="17"/>
                  </a:lnTo>
                  <a:lnTo>
                    <a:pt x="1913" y="46"/>
                  </a:lnTo>
                  <a:lnTo>
                    <a:pt x="2057" y="92"/>
                  </a:lnTo>
                  <a:lnTo>
                    <a:pt x="2194" y="150"/>
                  </a:lnTo>
                  <a:lnTo>
                    <a:pt x="2324" y="220"/>
                  </a:lnTo>
                  <a:lnTo>
                    <a:pt x="2447" y="303"/>
                  </a:lnTo>
                  <a:lnTo>
                    <a:pt x="2559" y="396"/>
                  </a:lnTo>
                  <a:lnTo>
                    <a:pt x="2663" y="500"/>
                  </a:lnTo>
                  <a:lnTo>
                    <a:pt x="2758" y="614"/>
                  </a:lnTo>
                  <a:lnTo>
                    <a:pt x="2839" y="736"/>
                  </a:lnTo>
                  <a:lnTo>
                    <a:pt x="2911" y="866"/>
                  </a:lnTo>
                  <a:lnTo>
                    <a:pt x="2969" y="1003"/>
                  </a:lnTo>
                  <a:lnTo>
                    <a:pt x="3013" y="1147"/>
                  </a:lnTo>
                  <a:lnTo>
                    <a:pt x="3044" y="1297"/>
                  </a:lnTo>
                  <a:lnTo>
                    <a:pt x="3060" y="1451"/>
                  </a:lnTo>
                  <a:lnTo>
                    <a:pt x="3061" y="1530"/>
                  </a:lnTo>
                  <a:lnTo>
                    <a:pt x="3060" y="1610"/>
                  </a:lnTo>
                  <a:lnTo>
                    <a:pt x="3044" y="1764"/>
                  </a:lnTo>
                  <a:lnTo>
                    <a:pt x="3013" y="1913"/>
                  </a:lnTo>
                  <a:lnTo>
                    <a:pt x="2969" y="2057"/>
                  </a:lnTo>
                  <a:lnTo>
                    <a:pt x="2911" y="2194"/>
                  </a:lnTo>
                  <a:lnTo>
                    <a:pt x="2839" y="2324"/>
                  </a:lnTo>
                  <a:lnTo>
                    <a:pt x="2758" y="2447"/>
                  </a:lnTo>
                  <a:lnTo>
                    <a:pt x="2663" y="2560"/>
                  </a:lnTo>
                  <a:lnTo>
                    <a:pt x="2559" y="2663"/>
                  </a:lnTo>
                  <a:lnTo>
                    <a:pt x="2447" y="2758"/>
                  </a:lnTo>
                  <a:lnTo>
                    <a:pt x="2324" y="2840"/>
                  </a:lnTo>
                  <a:lnTo>
                    <a:pt x="2194" y="2911"/>
                  </a:lnTo>
                  <a:lnTo>
                    <a:pt x="2057" y="2969"/>
                  </a:lnTo>
                  <a:lnTo>
                    <a:pt x="1913" y="3013"/>
                  </a:lnTo>
                  <a:lnTo>
                    <a:pt x="1764" y="3044"/>
                  </a:lnTo>
                  <a:lnTo>
                    <a:pt x="1609" y="3060"/>
                  </a:lnTo>
                  <a:lnTo>
                    <a:pt x="1530" y="3061"/>
                  </a:lnTo>
                  <a:lnTo>
                    <a:pt x="1451" y="3060"/>
                  </a:lnTo>
                  <a:lnTo>
                    <a:pt x="1297" y="3044"/>
                  </a:lnTo>
                  <a:lnTo>
                    <a:pt x="1147" y="3013"/>
                  </a:lnTo>
                  <a:lnTo>
                    <a:pt x="1003" y="2969"/>
                  </a:lnTo>
                  <a:lnTo>
                    <a:pt x="865" y="2911"/>
                  </a:lnTo>
                  <a:lnTo>
                    <a:pt x="736" y="2840"/>
                  </a:lnTo>
                  <a:lnTo>
                    <a:pt x="614" y="2758"/>
                  </a:lnTo>
                  <a:lnTo>
                    <a:pt x="500" y="2663"/>
                  </a:lnTo>
                  <a:lnTo>
                    <a:pt x="396" y="2560"/>
                  </a:lnTo>
                  <a:lnTo>
                    <a:pt x="303" y="2447"/>
                  </a:lnTo>
                  <a:lnTo>
                    <a:pt x="220" y="2324"/>
                  </a:lnTo>
                  <a:lnTo>
                    <a:pt x="150" y="2194"/>
                  </a:lnTo>
                  <a:lnTo>
                    <a:pt x="92" y="2057"/>
                  </a:lnTo>
                  <a:lnTo>
                    <a:pt x="46" y="1913"/>
                  </a:lnTo>
                  <a:lnTo>
                    <a:pt x="16" y="1764"/>
                  </a:lnTo>
                  <a:lnTo>
                    <a:pt x="1" y="1610"/>
                  </a:lnTo>
                  <a:lnTo>
                    <a:pt x="0" y="1530"/>
                  </a:lnTo>
                  <a:lnTo>
                    <a:pt x="1" y="1451"/>
                  </a:lnTo>
                  <a:lnTo>
                    <a:pt x="16" y="1297"/>
                  </a:lnTo>
                  <a:lnTo>
                    <a:pt x="46" y="1147"/>
                  </a:lnTo>
                  <a:lnTo>
                    <a:pt x="92" y="1003"/>
                  </a:lnTo>
                  <a:lnTo>
                    <a:pt x="150" y="866"/>
                  </a:lnTo>
                  <a:lnTo>
                    <a:pt x="220" y="736"/>
                  </a:lnTo>
                  <a:lnTo>
                    <a:pt x="303" y="614"/>
                  </a:lnTo>
                  <a:lnTo>
                    <a:pt x="396" y="500"/>
                  </a:lnTo>
                  <a:lnTo>
                    <a:pt x="500" y="396"/>
                  </a:lnTo>
                  <a:lnTo>
                    <a:pt x="614" y="303"/>
                  </a:lnTo>
                  <a:lnTo>
                    <a:pt x="736" y="220"/>
                  </a:lnTo>
                  <a:lnTo>
                    <a:pt x="865" y="150"/>
                  </a:lnTo>
                  <a:lnTo>
                    <a:pt x="1003" y="92"/>
                  </a:lnTo>
                  <a:lnTo>
                    <a:pt x="1147" y="46"/>
                  </a:lnTo>
                  <a:lnTo>
                    <a:pt x="1297" y="17"/>
                  </a:lnTo>
                  <a:lnTo>
                    <a:pt x="1451" y="1"/>
                  </a:lnTo>
                  <a:lnTo>
                    <a:pt x="15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 name="Freeform 188"/>
            <p:cNvSpPr>
              <a:spLocks/>
            </p:cNvSpPr>
            <p:nvPr/>
          </p:nvSpPr>
          <p:spPr bwMode="auto">
            <a:xfrm>
              <a:off x="4530725" y="3756025"/>
              <a:ext cx="625475" cy="623888"/>
            </a:xfrm>
            <a:custGeom>
              <a:avLst/>
              <a:gdLst>
                <a:gd name="T0" fmla="*/ 828 w 1575"/>
                <a:gd name="T1" fmla="*/ 1 h 1575"/>
                <a:gd name="T2" fmla="*/ 984 w 1575"/>
                <a:gd name="T3" fmla="*/ 25 h 1575"/>
                <a:gd name="T4" fmla="*/ 1129 w 1575"/>
                <a:gd name="T5" fmla="*/ 78 h 1575"/>
                <a:gd name="T6" fmla="*/ 1258 w 1575"/>
                <a:gd name="T7" fmla="*/ 157 h 1575"/>
                <a:gd name="T8" fmla="*/ 1370 w 1575"/>
                <a:gd name="T9" fmla="*/ 258 h 1575"/>
                <a:gd name="T10" fmla="*/ 1461 w 1575"/>
                <a:gd name="T11" fmla="*/ 379 h 1575"/>
                <a:gd name="T12" fmla="*/ 1527 w 1575"/>
                <a:gd name="T13" fmla="*/ 517 h 1575"/>
                <a:gd name="T14" fmla="*/ 1566 w 1575"/>
                <a:gd name="T15" fmla="*/ 668 h 1575"/>
                <a:gd name="T16" fmla="*/ 1575 w 1575"/>
                <a:gd name="T17" fmla="*/ 788 h 1575"/>
                <a:gd name="T18" fmla="*/ 1566 w 1575"/>
                <a:gd name="T19" fmla="*/ 907 h 1575"/>
                <a:gd name="T20" fmla="*/ 1527 w 1575"/>
                <a:gd name="T21" fmla="*/ 1059 h 1575"/>
                <a:gd name="T22" fmla="*/ 1461 w 1575"/>
                <a:gd name="T23" fmla="*/ 1196 h 1575"/>
                <a:gd name="T24" fmla="*/ 1370 w 1575"/>
                <a:gd name="T25" fmla="*/ 1317 h 1575"/>
                <a:gd name="T26" fmla="*/ 1258 w 1575"/>
                <a:gd name="T27" fmla="*/ 1419 h 1575"/>
                <a:gd name="T28" fmla="*/ 1129 w 1575"/>
                <a:gd name="T29" fmla="*/ 1497 h 1575"/>
                <a:gd name="T30" fmla="*/ 984 w 1575"/>
                <a:gd name="T31" fmla="*/ 1550 h 1575"/>
                <a:gd name="T32" fmla="*/ 828 w 1575"/>
                <a:gd name="T33" fmla="*/ 1574 h 1575"/>
                <a:gd name="T34" fmla="*/ 746 w 1575"/>
                <a:gd name="T35" fmla="*/ 1574 h 1575"/>
                <a:gd name="T36" fmla="*/ 591 w 1575"/>
                <a:gd name="T37" fmla="*/ 1550 h 1575"/>
                <a:gd name="T38" fmla="*/ 446 w 1575"/>
                <a:gd name="T39" fmla="*/ 1497 h 1575"/>
                <a:gd name="T40" fmla="*/ 316 w 1575"/>
                <a:gd name="T41" fmla="*/ 1419 h 1575"/>
                <a:gd name="T42" fmla="*/ 205 w 1575"/>
                <a:gd name="T43" fmla="*/ 1317 h 1575"/>
                <a:gd name="T44" fmla="*/ 114 w 1575"/>
                <a:gd name="T45" fmla="*/ 1196 h 1575"/>
                <a:gd name="T46" fmla="*/ 48 w 1575"/>
                <a:gd name="T47" fmla="*/ 1059 h 1575"/>
                <a:gd name="T48" fmla="*/ 9 w 1575"/>
                <a:gd name="T49" fmla="*/ 907 h 1575"/>
                <a:gd name="T50" fmla="*/ 0 w 1575"/>
                <a:gd name="T51" fmla="*/ 788 h 1575"/>
                <a:gd name="T52" fmla="*/ 9 w 1575"/>
                <a:gd name="T53" fmla="*/ 668 h 1575"/>
                <a:gd name="T54" fmla="*/ 48 w 1575"/>
                <a:gd name="T55" fmla="*/ 517 h 1575"/>
                <a:gd name="T56" fmla="*/ 114 w 1575"/>
                <a:gd name="T57" fmla="*/ 379 h 1575"/>
                <a:gd name="T58" fmla="*/ 205 w 1575"/>
                <a:gd name="T59" fmla="*/ 258 h 1575"/>
                <a:gd name="T60" fmla="*/ 316 w 1575"/>
                <a:gd name="T61" fmla="*/ 157 h 1575"/>
                <a:gd name="T62" fmla="*/ 446 w 1575"/>
                <a:gd name="T63" fmla="*/ 78 h 1575"/>
                <a:gd name="T64" fmla="*/ 591 w 1575"/>
                <a:gd name="T65" fmla="*/ 25 h 1575"/>
                <a:gd name="T66" fmla="*/ 746 w 1575"/>
                <a:gd name="T67" fmla="*/ 1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5" h="1575">
                  <a:moveTo>
                    <a:pt x="787" y="0"/>
                  </a:moveTo>
                  <a:lnTo>
                    <a:pt x="828" y="1"/>
                  </a:lnTo>
                  <a:lnTo>
                    <a:pt x="907" y="9"/>
                  </a:lnTo>
                  <a:lnTo>
                    <a:pt x="984" y="25"/>
                  </a:lnTo>
                  <a:lnTo>
                    <a:pt x="1058" y="48"/>
                  </a:lnTo>
                  <a:lnTo>
                    <a:pt x="1129" y="78"/>
                  </a:lnTo>
                  <a:lnTo>
                    <a:pt x="1196" y="114"/>
                  </a:lnTo>
                  <a:lnTo>
                    <a:pt x="1258" y="157"/>
                  </a:lnTo>
                  <a:lnTo>
                    <a:pt x="1317" y="205"/>
                  </a:lnTo>
                  <a:lnTo>
                    <a:pt x="1370" y="258"/>
                  </a:lnTo>
                  <a:lnTo>
                    <a:pt x="1418" y="316"/>
                  </a:lnTo>
                  <a:lnTo>
                    <a:pt x="1461" y="379"/>
                  </a:lnTo>
                  <a:lnTo>
                    <a:pt x="1497" y="446"/>
                  </a:lnTo>
                  <a:lnTo>
                    <a:pt x="1527" y="517"/>
                  </a:lnTo>
                  <a:lnTo>
                    <a:pt x="1550" y="591"/>
                  </a:lnTo>
                  <a:lnTo>
                    <a:pt x="1566" y="668"/>
                  </a:lnTo>
                  <a:lnTo>
                    <a:pt x="1573" y="747"/>
                  </a:lnTo>
                  <a:lnTo>
                    <a:pt x="1575" y="788"/>
                  </a:lnTo>
                  <a:lnTo>
                    <a:pt x="1573" y="828"/>
                  </a:lnTo>
                  <a:lnTo>
                    <a:pt x="1566" y="907"/>
                  </a:lnTo>
                  <a:lnTo>
                    <a:pt x="1550" y="984"/>
                  </a:lnTo>
                  <a:lnTo>
                    <a:pt x="1527" y="1059"/>
                  </a:lnTo>
                  <a:lnTo>
                    <a:pt x="1497" y="1129"/>
                  </a:lnTo>
                  <a:lnTo>
                    <a:pt x="1461" y="1196"/>
                  </a:lnTo>
                  <a:lnTo>
                    <a:pt x="1418" y="1259"/>
                  </a:lnTo>
                  <a:lnTo>
                    <a:pt x="1370" y="1317"/>
                  </a:lnTo>
                  <a:lnTo>
                    <a:pt x="1317" y="1370"/>
                  </a:lnTo>
                  <a:lnTo>
                    <a:pt x="1258" y="1419"/>
                  </a:lnTo>
                  <a:lnTo>
                    <a:pt x="1196" y="1461"/>
                  </a:lnTo>
                  <a:lnTo>
                    <a:pt x="1129" y="1497"/>
                  </a:lnTo>
                  <a:lnTo>
                    <a:pt x="1058" y="1527"/>
                  </a:lnTo>
                  <a:lnTo>
                    <a:pt x="984" y="1550"/>
                  </a:lnTo>
                  <a:lnTo>
                    <a:pt x="907" y="1566"/>
                  </a:lnTo>
                  <a:lnTo>
                    <a:pt x="828" y="1574"/>
                  </a:lnTo>
                  <a:lnTo>
                    <a:pt x="787" y="1575"/>
                  </a:lnTo>
                  <a:lnTo>
                    <a:pt x="746" y="1574"/>
                  </a:lnTo>
                  <a:lnTo>
                    <a:pt x="667" y="1566"/>
                  </a:lnTo>
                  <a:lnTo>
                    <a:pt x="591" y="1550"/>
                  </a:lnTo>
                  <a:lnTo>
                    <a:pt x="516" y="1527"/>
                  </a:lnTo>
                  <a:lnTo>
                    <a:pt x="446" y="1497"/>
                  </a:lnTo>
                  <a:lnTo>
                    <a:pt x="378" y="1461"/>
                  </a:lnTo>
                  <a:lnTo>
                    <a:pt x="316" y="1419"/>
                  </a:lnTo>
                  <a:lnTo>
                    <a:pt x="258" y="1370"/>
                  </a:lnTo>
                  <a:lnTo>
                    <a:pt x="205" y="1317"/>
                  </a:lnTo>
                  <a:lnTo>
                    <a:pt x="155" y="1259"/>
                  </a:lnTo>
                  <a:lnTo>
                    <a:pt x="114" y="1196"/>
                  </a:lnTo>
                  <a:lnTo>
                    <a:pt x="78" y="1129"/>
                  </a:lnTo>
                  <a:lnTo>
                    <a:pt x="48" y="1059"/>
                  </a:lnTo>
                  <a:lnTo>
                    <a:pt x="25" y="984"/>
                  </a:lnTo>
                  <a:lnTo>
                    <a:pt x="9" y="907"/>
                  </a:lnTo>
                  <a:lnTo>
                    <a:pt x="0" y="828"/>
                  </a:lnTo>
                  <a:lnTo>
                    <a:pt x="0" y="788"/>
                  </a:lnTo>
                  <a:lnTo>
                    <a:pt x="0" y="747"/>
                  </a:lnTo>
                  <a:lnTo>
                    <a:pt x="9" y="668"/>
                  </a:lnTo>
                  <a:lnTo>
                    <a:pt x="25" y="591"/>
                  </a:lnTo>
                  <a:lnTo>
                    <a:pt x="48" y="517"/>
                  </a:lnTo>
                  <a:lnTo>
                    <a:pt x="78" y="446"/>
                  </a:lnTo>
                  <a:lnTo>
                    <a:pt x="114" y="379"/>
                  </a:lnTo>
                  <a:lnTo>
                    <a:pt x="155" y="316"/>
                  </a:lnTo>
                  <a:lnTo>
                    <a:pt x="205" y="258"/>
                  </a:lnTo>
                  <a:lnTo>
                    <a:pt x="258" y="205"/>
                  </a:lnTo>
                  <a:lnTo>
                    <a:pt x="316" y="157"/>
                  </a:lnTo>
                  <a:lnTo>
                    <a:pt x="378" y="114"/>
                  </a:lnTo>
                  <a:lnTo>
                    <a:pt x="446" y="78"/>
                  </a:lnTo>
                  <a:lnTo>
                    <a:pt x="516" y="48"/>
                  </a:lnTo>
                  <a:lnTo>
                    <a:pt x="591" y="25"/>
                  </a:lnTo>
                  <a:lnTo>
                    <a:pt x="667" y="9"/>
                  </a:lnTo>
                  <a:lnTo>
                    <a:pt x="746" y="1"/>
                  </a:lnTo>
                  <a:lnTo>
                    <a:pt x="78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lgn="ctr"/>
              <a:r>
                <a:rPr lang="en-US" b="1" dirty="0" smtClean="0">
                  <a:solidFill>
                    <a:srgbClr val="8D44AD"/>
                  </a:solidFill>
                </a:rPr>
                <a:t>2</a:t>
              </a:r>
              <a:endParaRPr lang="en-US" b="1" dirty="0">
                <a:solidFill>
                  <a:srgbClr val="8D44AD"/>
                </a:solidFill>
              </a:endParaRPr>
            </a:p>
          </p:txBody>
        </p:sp>
      </p:grpSp>
      <p:sp>
        <p:nvSpPr>
          <p:cNvPr id="30" name="Freeform 186"/>
          <p:cNvSpPr>
            <a:spLocks/>
          </p:cNvSpPr>
          <p:nvPr/>
        </p:nvSpPr>
        <p:spPr bwMode="auto">
          <a:xfrm>
            <a:off x="1647425" y="2738954"/>
            <a:ext cx="1435850" cy="1244702"/>
          </a:xfrm>
          <a:custGeom>
            <a:avLst/>
            <a:gdLst>
              <a:gd name="T0" fmla="*/ 1611 w 3063"/>
              <a:gd name="T1" fmla="*/ 2 h 3062"/>
              <a:gd name="T2" fmla="*/ 1914 w 3063"/>
              <a:gd name="T3" fmla="*/ 47 h 3062"/>
              <a:gd name="T4" fmla="*/ 2196 w 3063"/>
              <a:gd name="T5" fmla="*/ 151 h 3062"/>
              <a:gd name="T6" fmla="*/ 2448 w 3063"/>
              <a:gd name="T7" fmla="*/ 304 h 3062"/>
              <a:gd name="T8" fmla="*/ 2665 w 3063"/>
              <a:gd name="T9" fmla="*/ 501 h 3062"/>
              <a:gd name="T10" fmla="*/ 2841 w 3063"/>
              <a:gd name="T11" fmla="*/ 737 h 3062"/>
              <a:gd name="T12" fmla="*/ 2971 w 3063"/>
              <a:gd name="T13" fmla="*/ 1005 h 3062"/>
              <a:gd name="T14" fmla="*/ 3046 w 3063"/>
              <a:gd name="T15" fmla="*/ 1298 h 3062"/>
              <a:gd name="T16" fmla="*/ 3063 w 3063"/>
              <a:gd name="T17" fmla="*/ 1531 h 3062"/>
              <a:gd name="T18" fmla="*/ 3046 w 3063"/>
              <a:gd name="T19" fmla="*/ 1764 h 3062"/>
              <a:gd name="T20" fmla="*/ 2971 w 3063"/>
              <a:gd name="T21" fmla="*/ 2057 h 3062"/>
              <a:gd name="T22" fmla="*/ 2841 w 3063"/>
              <a:gd name="T23" fmla="*/ 2326 h 3062"/>
              <a:gd name="T24" fmla="*/ 2665 w 3063"/>
              <a:gd name="T25" fmla="*/ 2560 h 3062"/>
              <a:gd name="T26" fmla="*/ 2448 w 3063"/>
              <a:gd name="T27" fmla="*/ 2759 h 3062"/>
              <a:gd name="T28" fmla="*/ 2196 w 3063"/>
              <a:gd name="T29" fmla="*/ 2912 h 3062"/>
              <a:gd name="T30" fmla="*/ 1914 w 3063"/>
              <a:gd name="T31" fmla="*/ 3014 h 3062"/>
              <a:gd name="T32" fmla="*/ 1611 w 3063"/>
              <a:gd name="T33" fmla="*/ 3061 h 3062"/>
              <a:gd name="T34" fmla="*/ 1453 w 3063"/>
              <a:gd name="T35" fmla="*/ 3061 h 3062"/>
              <a:gd name="T36" fmla="*/ 1148 w 3063"/>
              <a:gd name="T37" fmla="*/ 3014 h 3062"/>
              <a:gd name="T38" fmla="*/ 867 w 3063"/>
              <a:gd name="T39" fmla="*/ 2912 h 3062"/>
              <a:gd name="T40" fmla="*/ 616 w 3063"/>
              <a:gd name="T41" fmla="*/ 2759 h 3062"/>
              <a:gd name="T42" fmla="*/ 398 w 3063"/>
              <a:gd name="T43" fmla="*/ 2560 h 3062"/>
              <a:gd name="T44" fmla="*/ 222 w 3063"/>
              <a:gd name="T45" fmla="*/ 2326 h 3062"/>
              <a:gd name="T46" fmla="*/ 93 w 3063"/>
              <a:gd name="T47" fmla="*/ 2057 h 3062"/>
              <a:gd name="T48" fmla="*/ 18 w 3063"/>
              <a:gd name="T49" fmla="*/ 1764 h 3062"/>
              <a:gd name="T50" fmla="*/ 0 w 3063"/>
              <a:gd name="T51" fmla="*/ 1531 h 3062"/>
              <a:gd name="T52" fmla="*/ 18 w 3063"/>
              <a:gd name="T53" fmla="*/ 1298 h 3062"/>
              <a:gd name="T54" fmla="*/ 93 w 3063"/>
              <a:gd name="T55" fmla="*/ 1005 h 3062"/>
              <a:gd name="T56" fmla="*/ 222 w 3063"/>
              <a:gd name="T57" fmla="*/ 737 h 3062"/>
              <a:gd name="T58" fmla="*/ 398 w 3063"/>
              <a:gd name="T59" fmla="*/ 501 h 3062"/>
              <a:gd name="T60" fmla="*/ 616 w 3063"/>
              <a:gd name="T61" fmla="*/ 304 h 3062"/>
              <a:gd name="T62" fmla="*/ 867 w 3063"/>
              <a:gd name="T63" fmla="*/ 151 h 3062"/>
              <a:gd name="T64" fmla="*/ 1148 w 3063"/>
              <a:gd name="T65" fmla="*/ 47 h 3062"/>
              <a:gd name="T66" fmla="*/ 1453 w 3063"/>
              <a:gd name="T67" fmla="*/ 2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63" h="3062">
                <a:moveTo>
                  <a:pt x="1532" y="0"/>
                </a:moveTo>
                <a:lnTo>
                  <a:pt x="1611" y="2"/>
                </a:lnTo>
                <a:lnTo>
                  <a:pt x="1765" y="17"/>
                </a:lnTo>
                <a:lnTo>
                  <a:pt x="1914" y="47"/>
                </a:lnTo>
                <a:lnTo>
                  <a:pt x="2058" y="92"/>
                </a:lnTo>
                <a:lnTo>
                  <a:pt x="2196" y="151"/>
                </a:lnTo>
                <a:lnTo>
                  <a:pt x="2325" y="221"/>
                </a:lnTo>
                <a:lnTo>
                  <a:pt x="2448" y="304"/>
                </a:lnTo>
                <a:lnTo>
                  <a:pt x="2561" y="397"/>
                </a:lnTo>
                <a:lnTo>
                  <a:pt x="2665" y="501"/>
                </a:lnTo>
                <a:lnTo>
                  <a:pt x="2759" y="615"/>
                </a:lnTo>
                <a:lnTo>
                  <a:pt x="2841" y="737"/>
                </a:lnTo>
                <a:lnTo>
                  <a:pt x="2912" y="868"/>
                </a:lnTo>
                <a:lnTo>
                  <a:pt x="2971" y="1005"/>
                </a:lnTo>
                <a:lnTo>
                  <a:pt x="3015" y="1148"/>
                </a:lnTo>
                <a:lnTo>
                  <a:pt x="3046" y="1298"/>
                </a:lnTo>
                <a:lnTo>
                  <a:pt x="3061" y="1452"/>
                </a:lnTo>
                <a:lnTo>
                  <a:pt x="3063" y="1531"/>
                </a:lnTo>
                <a:lnTo>
                  <a:pt x="3061" y="1610"/>
                </a:lnTo>
                <a:lnTo>
                  <a:pt x="3046" y="1764"/>
                </a:lnTo>
                <a:lnTo>
                  <a:pt x="3015" y="1914"/>
                </a:lnTo>
                <a:lnTo>
                  <a:pt x="2971" y="2057"/>
                </a:lnTo>
                <a:lnTo>
                  <a:pt x="2912" y="2195"/>
                </a:lnTo>
                <a:lnTo>
                  <a:pt x="2841" y="2326"/>
                </a:lnTo>
                <a:lnTo>
                  <a:pt x="2759" y="2448"/>
                </a:lnTo>
                <a:lnTo>
                  <a:pt x="2665" y="2560"/>
                </a:lnTo>
                <a:lnTo>
                  <a:pt x="2561" y="2664"/>
                </a:lnTo>
                <a:lnTo>
                  <a:pt x="2448" y="2759"/>
                </a:lnTo>
                <a:lnTo>
                  <a:pt x="2325" y="2840"/>
                </a:lnTo>
                <a:lnTo>
                  <a:pt x="2196" y="2912"/>
                </a:lnTo>
                <a:lnTo>
                  <a:pt x="2058" y="2970"/>
                </a:lnTo>
                <a:lnTo>
                  <a:pt x="1914" y="3014"/>
                </a:lnTo>
                <a:lnTo>
                  <a:pt x="1765" y="3045"/>
                </a:lnTo>
                <a:lnTo>
                  <a:pt x="1611" y="3061"/>
                </a:lnTo>
                <a:lnTo>
                  <a:pt x="1532" y="3062"/>
                </a:lnTo>
                <a:lnTo>
                  <a:pt x="1453" y="3061"/>
                </a:lnTo>
                <a:lnTo>
                  <a:pt x="1299" y="3045"/>
                </a:lnTo>
                <a:lnTo>
                  <a:pt x="1148" y="3014"/>
                </a:lnTo>
                <a:lnTo>
                  <a:pt x="1004" y="2970"/>
                </a:lnTo>
                <a:lnTo>
                  <a:pt x="867" y="2912"/>
                </a:lnTo>
                <a:lnTo>
                  <a:pt x="737" y="2840"/>
                </a:lnTo>
                <a:lnTo>
                  <a:pt x="616" y="2759"/>
                </a:lnTo>
                <a:lnTo>
                  <a:pt x="502" y="2664"/>
                </a:lnTo>
                <a:lnTo>
                  <a:pt x="398" y="2560"/>
                </a:lnTo>
                <a:lnTo>
                  <a:pt x="305" y="2448"/>
                </a:lnTo>
                <a:lnTo>
                  <a:pt x="222" y="2326"/>
                </a:lnTo>
                <a:lnTo>
                  <a:pt x="152" y="2195"/>
                </a:lnTo>
                <a:lnTo>
                  <a:pt x="93" y="2057"/>
                </a:lnTo>
                <a:lnTo>
                  <a:pt x="48" y="1914"/>
                </a:lnTo>
                <a:lnTo>
                  <a:pt x="18" y="1764"/>
                </a:lnTo>
                <a:lnTo>
                  <a:pt x="3" y="1610"/>
                </a:lnTo>
                <a:lnTo>
                  <a:pt x="0" y="1531"/>
                </a:lnTo>
                <a:lnTo>
                  <a:pt x="3" y="1452"/>
                </a:lnTo>
                <a:lnTo>
                  <a:pt x="18" y="1298"/>
                </a:lnTo>
                <a:lnTo>
                  <a:pt x="48" y="1148"/>
                </a:lnTo>
                <a:lnTo>
                  <a:pt x="93" y="1005"/>
                </a:lnTo>
                <a:lnTo>
                  <a:pt x="152" y="868"/>
                </a:lnTo>
                <a:lnTo>
                  <a:pt x="222" y="737"/>
                </a:lnTo>
                <a:lnTo>
                  <a:pt x="305" y="615"/>
                </a:lnTo>
                <a:lnTo>
                  <a:pt x="398" y="501"/>
                </a:lnTo>
                <a:lnTo>
                  <a:pt x="502" y="397"/>
                </a:lnTo>
                <a:lnTo>
                  <a:pt x="616" y="304"/>
                </a:lnTo>
                <a:lnTo>
                  <a:pt x="737" y="221"/>
                </a:lnTo>
                <a:lnTo>
                  <a:pt x="867" y="151"/>
                </a:lnTo>
                <a:lnTo>
                  <a:pt x="1004" y="92"/>
                </a:lnTo>
                <a:lnTo>
                  <a:pt x="1148" y="47"/>
                </a:lnTo>
                <a:lnTo>
                  <a:pt x="1299" y="17"/>
                </a:lnTo>
                <a:lnTo>
                  <a:pt x="1453" y="2"/>
                </a:lnTo>
                <a:lnTo>
                  <a:pt x="1532" y="0"/>
                </a:lnTo>
                <a:close/>
              </a:path>
            </a:pathLst>
          </a:custGeom>
          <a:solidFill>
            <a:srgbClr val="2D3E5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1" name="Freeform 187"/>
          <p:cNvSpPr>
            <a:spLocks/>
          </p:cNvSpPr>
          <p:nvPr/>
        </p:nvSpPr>
        <p:spPr bwMode="auto">
          <a:xfrm>
            <a:off x="2015139" y="3041587"/>
            <a:ext cx="738544" cy="639435"/>
          </a:xfrm>
          <a:custGeom>
            <a:avLst/>
            <a:gdLst>
              <a:gd name="T0" fmla="*/ 828 w 1575"/>
              <a:gd name="T1" fmla="*/ 1 h 1575"/>
              <a:gd name="T2" fmla="*/ 985 w 1575"/>
              <a:gd name="T3" fmla="*/ 25 h 1575"/>
              <a:gd name="T4" fmla="*/ 1129 w 1575"/>
              <a:gd name="T5" fmla="*/ 78 h 1575"/>
              <a:gd name="T6" fmla="*/ 1258 w 1575"/>
              <a:gd name="T7" fmla="*/ 157 h 1575"/>
              <a:gd name="T8" fmla="*/ 1371 w 1575"/>
              <a:gd name="T9" fmla="*/ 258 h 1575"/>
              <a:gd name="T10" fmla="*/ 1461 w 1575"/>
              <a:gd name="T11" fmla="*/ 380 h 1575"/>
              <a:gd name="T12" fmla="*/ 1528 w 1575"/>
              <a:gd name="T13" fmla="*/ 517 h 1575"/>
              <a:gd name="T14" fmla="*/ 1566 w 1575"/>
              <a:gd name="T15" fmla="*/ 668 h 1575"/>
              <a:gd name="T16" fmla="*/ 1575 w 1575"/>
              <a:gd name="T17" fmla="*/ 788 h 1575"/>
              <a:gd name="T18" fmla="*/ 1566 w 1575"/>
              <a:gd name="T19" fmla="*/ 907 h 1575"/>
              <a:gd name="T20" fmla="*/ 1528 w 1575"/>
              <a:gd name="T21" fmla="*/ 1059 h 1575"/>
              <a:gd name="T22" fmla="*/ 1461 w 1575"/>
              <a:gd name="T23" fmla="*/ 1196 h 1575"/>
              <a:gd name="T24" fmla="*/ 1371 w 1575"/>
              <a:gd name="T25" fmla="*/ 1317 h 1575"/>
              <a:gd name="T26" fmla="*/ 1258 w 1575"/>
              <a:gd name="T27" fmla="*/ 1419 h 1575"/>
              <a:gd name="T28" fmla="*/ 1129 w 1575"/>
              <a:gd name="T29" fmla="*/ 1498 h 1575"/>
              <a:gd name="T30" fmla="*/ 985 w 1575"/>
              <a:gd name="T31" fmla="*/ 1550 h 1575"/>
              <a:gd name="T32" fmla="*/ 828 w 1575"/>
              <a:gd name="T33" fmla="*/ 1575 h 1575"/>
              <a:gd name="T34" fmla="*/ 747 w 1575"/>
              <a:gd name="T35" fmla="*/ 1575 h 1575"/>
              <a:gd name="T36" fmla="*/ 591 w 1575"/>
              <a:gd name="T37" fmla="*/ 1550 h 1575"/>
              <a:gd name="T38" fmla="*/ 446 w 1575"/>
              <a:gd name="T39" fmla="*/ 1498 h 1575"/>
              <a:gd name="T40" fmla="*/ 316 w 1575"/>
              <a:gd name="T41" fmla="*/ 1419 h 1575"/>
              <a:gd name="T42" fmla="*/ 205 w 1575"/>
              <a:gd name="T43" fmla="*/ 1317 h 1575"/>
              <a:gd name="T44" fmla="*/ 114 w 1575"/>
              <a:gd name="T45" fmla="*/ 1196 h 1575"/>
              <a:gd name="T46" fmla="*/ 48 w 1575"/>
              <a:gd name="T47" fmla="*/ 1059 h 1575"/>
              <a:gd name="T48" fmla="*/ 9 w 1575"/>
              <a:gd name="T49" fmla="*/ 907 h 1575"/>
              <a:gd name="T50" fmla="*/ 0 w 1575"/>
              <a:gd name="T51" fmla="*/ 788 h 1575"/>
              <a:gd name="T52" fmla="*/ 9 w 1575"/>
              <a:gd name="T53" fmla="*/ 668 h 1575"/>
              <a:gd name="T54" fmla="*/ 48 w 1575"/>
              <a:gd name="T55" fmla="*/ 517 h 1575"/>
              <a:gd name="T56" fmla="*/ 114 w 1575"/>
              <a:gd name="T57" fmla="*/ 380 h 1575"/>
              <a:gd name="T58" fmla="*/ 205 w 1575"/>
              <a:gd name="T59" fmla="*/ 258 h 1575"/>
              <a:gd name="T60" fmla="*/ 316 w 1575"/>
              <a:gd name="T61" fmla="*/ 157 h 1575"/>
              <a:gd name="T62" fmla="*/ 446 w 1575"/>
              <a:gd name="T63" fmla="*/ 78 h 1575"/>
              <a:gd name="T64" fmla="*/ 591 w 1575"/>
              <a:gd name="T65" fmla="*/ 25 h 1575"/>
              <a:gd name="T66" fmla="*/ 747 w 1575"/>
              <a:gd name="T67" fmla="*/ 1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5" h="1575">
                <a:moveTo>
                  <a:pt x="788" y="0"/>
                </a:moveTo>
                <a:lnTo>
                  <a:pt x="828" y="1"/>
                </a:lnTo>
                <a:lnTo>
                  <a:pt x="907" y="9"/>
                </a:lnTo>
                <a:lnTo>
                  <a:pt x="985" y="25"/>
                </a:lnTo>
                <a:lnTo>
                  <a:pt x="1059" y="48"/>
                </a:lnTo>
                <a:lnTo>
                  <a:pt x="1129" y="78"/>
                </a:lnTo>
                <a:lnTo>
                  <a:pt x="1196" y="114"/>
                </a:lnTo>
                <a:lnTo>
                  <a:pt x="1258" y="157"/>
                </a:lnTo>
                <a:lnTo>
                  <a:pt x="1317" y="205"/>
                </a:lnTo>
                <a:lnTo>
                  <a:pt x="1371" y="258"/>
                </a:lnTo>
                <a:lnTo>
                  <a:pt x="1419" y="316"/>
                </a:lnTo>
                <a:lnTo>
                  <a:pt x="1461" y="380"/>
                </a:lnTo>
                <a:lnTo>
                  <a:pt x="1497" y="446"/>
                </a:lnTo>
                <a:lnTo>
                  <a:pt x="1528" y="517"/>
                </a:lnTo>
                <a:lnTo>
                  <a:pt x="1550" y="591"/>
                </a:lnTo>
                <a:lnTo>
                  <a:pt x="1566" y="668"/>
                </a:lnTo>
                <a:lnTo>
                  <a:pt x="1575" y="748"/>
                </a:lnTo>
                <a:lnTo>
                  <a:pt x="1575" y="788"/>
                </a:lnTo>
                <a:lnTo>
                  <a:pt x="1575" y="828"/>
                </a:lnTo>
                <a:lnTo>
                  <a:pt x="1566" y="907"/>
                </a:lnTo>
                <a:lnTo>
                  <a:pt x="1550" y="985"/>
                </a:lnTo>
                <a:lnTo>
                  <a:pt x="1528" y="1059"/>
                </a:lnTo>
                <a:lnTo>
                  <a:pt x="1497" y="1129"/>
                </a:lnTo>
                <a:lnTo>
                  <a:pt x="1461" y="1196"/>
                </a:lnTo>
                <a:lnTo>
                  <a:pt x="1419" y="1259"/>
                </a:lnTo>
                <a:lnTo>
                  <a:pt x="1371" y="1317"/>
                </a:lnTo>
                <a:lnTo>
                  <a:pt x="1317" y="1371"/>
                </a:lnTo>
                <a:lnTo>
                  <a:pt x="1258" y="1419"/>
                </a:lnTo>
                <a:lnTo>
                  <a:pt x="1196" y="1462"/>
                </a:lnTo>
                <a:lnTo>
                  <a:pt x="1129" y="1498"/>
                </a:lnTo>
                <a:lnTo>
                  <a:pt x="1059" y="1528"/>
                </a:lnTo>
                <a:lnTo>
                  <a:pt x="985" y="1550"/>
                </a:lnTo>
                <a:lnTo>
                  <a:pt x="907" y="1567"/>
                </a:lnTo>
                <a:lnTo>
                  <a:pt x="828" y="1575"/>
                </a:lnTo>
                <a:lnTo>
                  <a:pt x="788" y="1575"/>
                </a:lnTo>
                <a:lnTo>
                  <a:pt x="747" y="1575"/>
                </a:lnTo>
                <a:lnTo>
                  <a:pt x="667" y="1567"/>
                </a:lnTo>
                <a:lnTo>
                  <a:pt x="591" y="1550"/>
                </a:lnTo>
                <a:lnTo>
                  <a:pt x="517" y="1528"/>
                </a:lnTo>
                <a:lnTo>
                  <a:pt x="446" y="1498"/>
                </a:lnTo>
                <a:lnTo>
                  <a:pt x="380" y="1462"/>
                </a:lnTo>
                <a:lnTo>
                  <a:pt x="316" y="1419"/>
                </a:lnTo>
                <a:lnTo>
                  <a:pt x="258" y="1371"/>
                </a:lnTo>
                <a:lnTo>
                  <a:pt x="205" y="1317"/>
                </a:lnTo>
                <a:lnTo>
                  <a:pt x="157" y="1259"/>
                </a:lnTo>
                <a:lnTo>
                  <a:pt x="114" y="1196"/>
                </a:lnTo>
                <a:lnTo>
                  <a:pt x="78" y="1129"/>
                </a:lnTo>
                <a:lnTo>
                  <a:pt x="48" y="1059"/>
                </a:lnTo>
                <a:lnTo>
                  <a:pt x="25" y="985"/>
                </a:lnTo>
                <a:lnTo>
                  <a:pt x="9" y="907"/>
                </a:lnTo>
                <a:lnTo>
                  <a:pt x="1" y="828"/>
                </a:lnTo>
                <a:lnTo>
                  <a:pt x="0" y="788"/>
                </a:lnTo>
                <a:lnTo>
                  <a:pt x="1" y="748"/>
                </a:lnTo>
                <a:lnTo>
                  <a:pt x="9" y="668"/>
                </a:lnTo>
                <a:lnTo>
                  <a:pt x="25" y="591"/>
                </a:lnTo>
                <a:lnTo>
                  <a:pt x="48" y="517"/>
                </a:lnTo>
                <a:lnTo>
                  <a:pt x="78" y="446"/>
                </a:lnTo>
                <a:lnTo>
                  <a:pt x="114" y="380"/>
                </a:lnTo>
                <a:lnTo>
                  <a:pt x="157" y="316"/>
                </a:lnTo>
                <a:lnTo>
                  <a:pt x="205" y="258"/>
                </a:lnTo>
                <a:lnTo>
                  <a:pt x="258" y="205"/>
                </a:lnTo>
                <a:lnTo>
                  <a:pt x="316" y="157"/>
                </a:lnTo>
                <a:lnTo>
                  <a:pt x="380" y="114"/>
                </a:lnTo>
                <a:lnTo>
                  <a:pt x="446" y="78"/>
                </a:lnTo>
                <a:lnTo>
                  <a:pt x="517" y="48"/>
                </a:lnTo>
                <a:lnTo>
                  <a:pt x="591" y="25"/>
                </a:lnTo>
                <a:lnTo>
                  <a:pt x="667" y="9"/>
                </a:lnTo>
                <a:lnTo>
                  <a:pt x="747" y="1"/>
                </a:lnTo>
                <a:lnTo>
                  <a:pt x="78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algn="ctr"/>
            <a:r>
              <a:rPr lang="en-US" b="1" dirty="0" smtClean="0">
                <a:solidFill>
                  <a:srgbClr val="2D3E50"/>
                </a:solidFill>
              </a:rPr>
              <a:t>1</a:t>
            </a:r>
            <a:endParaRPr lang="en-US" b="1" dirty="0">
              <a:solidFill>
                <a:srgbClr val="2D3E50"/>
              </a:solidFill>
            </a:endParaRPr>
          </a:p>
        </p:txBody>
      </p:sp>
      <p:sp>
        <p:nvSpPr>
          <p:cNvPr id="32" name="TextBox 67"/>
          <p:cNvSpPr txBox="1"/>
          <p:nvPr/>
        </p:nvSpPr>
        <p:spPr>
          <a:xfrm>
            <a:off x="4784614" y="4176857"/>
            <a:ext cx="1211985" cy="1126462"/>
          </a:xfrm>
          <a:prstGeom prst="rect">
            <a:avLst/>
          </a:prstGeom>
          <a:noFill/>
        </p:spPr>
        <p:txBody>
          <a:bodyPr wrap="square" rtlCol="0">
            <a:spAutoFit/>
          </a:bodyPr>
          <a:lstStyle/>
          <a:p>
            <a:pPr>
              <a:lnSpc>
                <a:spcPct val="120000"/>
              </a:lnSpc>
            </a:pPr>
            <a:r>
              <a:rPr lang="fr-FR" sz="1400" dirty="0" err="1" smtClean="0">
                <a:solidFill>
                  <a:schemeClr val="tx1">
                    <a:lumMod val="95000"/>
                    <a:lumOff val="5000"/>
                  </a:schemeClr>
                </a:solidFill>
                <a:latin typeface="Oswald Regular"/>
                <a:cs typeface="Oswald Regular"/>
              </a:rPr>
              <a:t>Systéme</a:t>
            </a:r>
            <a:r>
              <a:rPr lang="fr-FR" sz="1400" dirty="0" smtClean="0">
                <a:solidFill>
                  <a:schemeClr val="tx1">
                    <a:lumMod val="95000"/>
                    <a:lumOff val="5000"/>
                  </a:schemeClr>
                </a:solidFill>
                <a:latin typeface="Oswald Regular"/>
                <a:cs typeface="Oswald Regular"/>
              </a:rPr>
              <a:t> d’amitié et partage d’expérience</a:t>
            </a:r>
            <a:endParaRPr lang="fr-FR" sz="1400" dirty="0">
              <a:solidFill>
                <a:schemeClr val="tx1">
                  <a:lumMod val="95000"/>
                  <a:lumOff val="5000"/>
                </a:schemeClr>
              </a:solidFill>
              <a:latin typeface="Oswald Light"/>
              <a:cs typeface="Oswald Light"/>
            </a:endParaRPr>
          </a:p>
        </p:txBody>
      </p:sp>
      <p:sp>
        <p:nvSpPr>
          <p:cNvPr id="33" name="TextBox 70"/>
          <p:cNvSpPr txBox="1"/>
          <p:nvPr/>
        </p:nvSpPr>
        <p:spPr>
          <a:xfrm>
            <a:off x="7732676" y="4242121"/>
            <a:ext cx="1424362" cy="1126462"/>
          </a:xfrm>
          <a:prstGeom prst="rect">
            <a:avLst/>
          </a:prstGeom>
          <a:noFill/>
        </p:spPr>
        <p:txBody>
          <a:bodyPr wrap="square" rtlCol="0">
            <a:spAutoFit/>
          </a:bodyPr>
          <a:lstStyle/>
          <a:p>
            <a:pPr>
              <a:lnSpc>
                <a:spcPct val="120000"/>
              </a:lnSpc>
            </a:pPr>
            <a:r>
              <a:rPr lang="fr-FR" sz="1400" dirty="0" smtClean="0">
                <a:solidFill>
                  <a:schemeClr val="tx1">
                    <a:lumMod val="95000"/>
                    <a:lumOff val="5000"/>
                  </a:schemeClr>
                </a:solidFill>
                <a:latin typeface="Oswald Regular"/>
                <a:cs typeface="Oswald Light"/>
              </a:rPr>
              <a:t>Génération automatique de la liste des courses</a:t>
            </a:r>
            <a:endParaRPr lang="fr-FR" sz="1400" dirty="0">
              <a:solidFill>
                <a:schemeClr val="tx1">
                  <a:lumMod val="95000"/>
                  <a:lumOff val="5000"/>
                </a:schemeClr>
              </a:solidFill>
              <a:latin typeface="Oswald Light"/>
              <a:cs typeface="Oswald Light"/>
            </a:endParaRPr>
          </a:p>
        </p:txBody>
      </p:sp>
      <p:sp>
        <p:nvSpPr>
          <p:cNvPr id="34" name="TextBox 73"/>
          <p:cNvSpPr txBox="1"/>
          <p:nvPr/>
        </p:nvSpPr>
        <p:spPr>
          <a:xfrm>
            <a:off x="3286641" y="2836412"/>
            <a:ext cx="1193392" cy="609398"/>
          </a:xfrm>
          <a:prstGeom prst="rect">
            <a:avLst/>
          </a:prstGeom>
          <a:noFill/>
        </p:spPr>
        <p:txBody>
          <a:bodyPr wrap="square" rtlCol="0">
            <a:spAutoFit/>
          </a:bodyPr>
          <a:lstStyle/>
          <a:p>
            <a:pPr>
              <a:lnSpc>
                <a:spcPct val="120000"/>
              </a:lnSpc>
            </a:pPr>
            <a:r>
              <a:rPr lang="en-US" sz="1400" dirty="0" err="1" smtClean="0">
                <a:solidFill>
                  <a:schemeClr val="tx1">
                    <a:lumMod val="95000"/>
                    <a:lumOff val="5000"/>
                  </a:schemeClr>
                </a:solidFill>
                <a:latin typeface="Oswald Light"/>
                <a:cs typeface="Oswald Light"/>
              </a:rPr>
              <a:t>Ajout</a:t>
            </a:r>
            <a:r>
              <a:rPr lang="en-US" sz="1400" dirty="0" smtClean="0">
                <a:solidFill>
                  <a:schemeClr val="tx1">
                    <a:lumMod val="95000"/>
                    <a:lumOff val="5000"/>
                  </a:schemeClr>
                </a:solidFill>
                <a:latin typeface="Oswald Light"/>
                <a:cs typeface="Oswald Light"/>
              </a:rPr>
              <a:t> du </a:t>
            </a:r>
            <a:r>
              <a:rPr lang="en-US" sz="1400" dirty="0" err="1" smtClean="0">
                <a:solidFill>
                  <a:schemeClr val="tx1">
                    <a:lumMod val="95000"/>
                    <a:lumOff val="5000"/>
                  </a:schemeClr>
                </a:solidFill>
                <a:latin typeface="Oswald Light"/>
                <a:cs typeface="Oswald Light"/>
              </a:rPr>
              <a:t>minuteur</a:t>
            </a:r>
            <a:endParaRPr lang="en-US" sz="1400" dirty="0">
              <a:solidFill>
                <a:schemeClr val="tx1">
                  <a:lumMod val="95000"/>
                  <a:lumOff val="5000"/>
                </a:schemeClr>
              </a:solidFill>
              <a:latin typeface="Oswald Light"/>
              <a:cs typeface="Oswald Light"/>
            </a:endParaRPr>
          </a:p>
        </p:txBody>
      </p:sp>
      <p:sp>
        <p:nvSpPr>
          <p:cNvPr id="35" name="TextBox 76"/>
          <p:cNvSpPr txBox="1"/>
          <p:nvPr/>
        </p:nvSpPr>
        <p:spPr>
          <a:xfrm>
            <a:off x="6328258" y="2980796"/>
            <a:ext cx="1168561" cy="609398"/>
          </a:xfrm>
          <a:prstGeom prst="rect">
            <a:avLst/>
          </a:prstGeom>
          <a:noFill/>
        </p:spPr>
        <p:txBody>
          <a:bodyPr wrap="square" rtlCol="0">
            <a:spAutoFit/>
          </a:bodyPr>
          <a:lstStyle/>
          <a:p>
            <a:pPr>
              <a:lnSpc>
                <a:spcPct val="120000"/>
              </a:lnSpc>
            </a:pPr>
            <a:r>
              <a:rPr lang="en-US" sz="1400" dirty="0" err="1" smtClean="0">
                <a:solidFill>
                  <a:schemeClr val="tx1">
                    <a:lumMod val="95000"/>
                    <a:lumOff val="5000"/>
                  </a:schemeClr>
                </a:solidFill>
                <a:latin typeface="Oswald Regular"/>
                <a:cs typeface="Oswald Regular"/>
              </a:rPr>
              <a:t>Systéme</a:t>
            </a:r>
            <a:r>
              <a:rPr lang="en-US" sz="1400" dirty="0" smtClean="0">
                <a:solidFill>
                  <a:schemeClr val="tx1">
                    <a:lumMod val="95000"/>
                    <a:lumOff val="5000"/>
                  </a:schemeClr>
                </a:solidFill>
                <a:latin typeface="Oswald Regular"/>
                <a:cs typeface="Oswald Regular"/>
              </a:rPr>
              <a:t> de notation</a:t>
            </a:r>
            <a:endParaRPr lang="en-US" sz="1400" dirty="0">
              <a:solidFill>
                <a:schemeClr val="tx1">
                  <a:lumMod val="95000"/>
                  <a:lumOff val="5000"/>
                </a:schemeClr>
              </a:solidFill>
              <a:latin typeface="Oswald Regular"/>
              <a:cs typeface="Oswald Regular"/>
            </a:endParaRPr>
          </a:p>
        </p:txBody>
      </p:sp>
      <p:sp>
        <p:nvSpPr>
          <p:cNvPr id="36" name="TextBox 79"/>
          <p:cNvSpPr txBox="1"/>
          <p:nvPr/>
        </p:nvSpPr>
        <p:spPr>
          <a:xfrm>
            <a:off x="9307364" y="2892769"/>
            <a:ext cx="1409268" cy="867930"/>
          </a:xfrm>
          <a:prstGeom prst="rect">
            <a:avLst/>
          </a:prstGeom>
          <a:noFill/>
        </p:spPr>
        <p:txBody>
          <a:bodyPr wrap="square" rtlCol="0">
            <a:spAutoFit/>
          </a:bodyPr>
          <a:lstStyle/>
          <a:p>
            <a:pPr>
              <a:lnSpc>
                <a:spcPct val="120000"/>
              </a:lnSpc>
            </a:pPr>
            <a:r>
              <a:rPr lang="fr-FR" sz="1400" dirty="0" smtClean="0">
                <a:solidFill>
                  <a:schemeClr val="tx1">
                    <a:lumMod val="95000"/>
                    <a:lumOff val="5000"/>
                  </a:schemeClr>
                </a:solidFill>
                <a:latin typeface="Oswald Regular"/>
                <a:cs typeface="Oswald Regular"/>
              </a:rPr>
              <a:t>Ajouter plus de filtres</a:t>
            </a:r>
            <a:endParaRPr lang="en-US" sz="1400" dirty="0">
              <a:solidFill>
                <a:schemeClr val="tx1">
                  <a:lumMod val="95000"/>
                  <a:lumOff val="5000"/>
                </a:schemeClr>
              </a:solidFill>
              <a:latin typeface="Oswald Light"/>
              <a:cs typeface="Oswald Light"/>
            </a:endParaRPr>
          </a:p>
          <a:p>
            <a:pPr>
              <a:lnSpc>
                <a:spcPct val="120000"/>
              </a:lnSpc>
            </a:pPr>
            <a:endParaRPr lang="en-US" sz="1400" dirty="0">
              <a:solidFill>
                <a:schemeClr val="tx1">
                  <a:lumMod val="95000"/>
                  <a:lumOff val="5000"/>
                </a:schemeClr>
              </a:solidFill>
              <a:latin typeface="Oswald Light"/>
              <a:cs typeface="Oswald Light"/>
            </a:endParaRPr>
          </a:p>
        </p:txBody>
      </p:sp>
      <p:sp>
        <p:nvSpPr>
          <p:cNvPr id="37" name="TextBox 82"/>
          <p:cNvSpPr txBox="1"/>
          <p:nvPr/>
        </p:nvSpPr>
        <p:spPr>
          <a:xfrm>
            <a:off x="1852764" y="4286289"/>
            <a:ext cx="1213668" cy="585610"/>
          </a:xfrm>
          <a:prstGeom prst="rect">
            <a:avLst/>
          </a:prstGeom>
          <a:noFill/>
        </p:spPr>
        <p:txBody>
          <a:bodyPr wrap="square" rtlCol="0">
            <a:spAutoFit/>
          </a:bodyPr>
          <a:lstStyle/>
          <a:p>
            <a:pPr>
              <a:lnSpc>
                <a:spcPct val="120000"/>
              </a:lnSpc>
            </a:pPr>
            <a:r>
              <a:rPr lang="fr-FR" sz="1400" dirty="0" smtClean="0">
                <a:solidFill>
                  <a:schemeClr val="tx1">
                    <a:lumMod val="95000"/>
                    <a:lumOff val="5000"/>
                  </a:schemeClr>
                </a:solidFill>
                <a:latin typeface="Oswald Regular"/>
                <a:cs typeface="Oswald Regular"/>
              </a:rPr>
              <a:t>Suggestion des plats</a:t>
            </a:r>
            <a:endParaRPr lang="en-US" sz="1400" dirty="0">
              <a:solidFill>
                <a:schemeClr val="tx1">
                  <a:lumMod val="95000"/>
                  <a:lumOff val="5000"/>
                </a:schemeClr>
              </a:solidFill>
              <a:latin typeface="Oswald Light"/>
              <a:cs typeface="Oswald Light"/>
            </a:endParaRPr>
          </a:p>
        </p:txBody>
      </p:sp>
    </p:spTree>
    <p:extLst>
      <p:ext uri="{BB962C8B-B14F-4D97-AF65-F5344CB8AC3E}">
        <p14:creationId xmlns:p14="http://schemas.microsoft.com/office/powerpoint/2010/main" val="2648660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4" name="Content Placeholder 3" descr="H:\evenvato\iMac-iPad-iPhone-Macbok\iMac-Fixed-MASK.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32471"/>
          <a:stretch/>
        </p:blipFill>
        <p:spPr bwMode="auto">
          <a:xfrm>
            <a:off x="2253672" y="2105128"/>
            <a:ext cx="7477446" cy="46293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bwMode="black">
          <a:xfrm>
            <a:off x="1276017" y="3436590"/>
            <a:ext cx="9545143" cy="2133602"/>
          </a:xfrm>
          <a:prstGeom prst="rect">
            <a:avLst/>
          </a:prstGeom>
        </p:spPr>
        <p:txBody>
          <a:bodyPr vert="horz" wrap="square" lIns="0" tIns="0" rIns="0" bIns="0" rtlCol="0" anchor="ctr" anchorCtr="0">
            <a:normAutofit fontScale="97500"/>
          </a:bodyPr>
          <a:lstStyle>
            <a:lvl1pPr algn="ctr" defTabSz="914400" rtl="0" eaLnBrk="1" latinLnBrk="0" hangingPunct="1">
              <a:lnSpc>
                <a:spcPct val="75000"/>
              </a:lnSpc>
              <a:spcBef>
                <a:spcPct val="0"/>
              </a:spcBef>
              <a:buNone/>
              <a:defRPr sz="19700" kern="1200" cap="all" baseline="0">
                <a:solidFill>
                  <a:schemeClr val="accent1"/>
                </a:solidFill>
                <a:latin typeface="Rockwell Extra Bold" pitchFamily="18" charset="0"/>
                <a:ea typeface="+mj-ea"/>
                <a:cs typeface="+mj-cs"/>
              </a:defRPr>
            </a:lvl1pPr>
          </a:lstStyle>
          <a:p>
            <a:pPr marL="0" marR="0" lvl="0" indent="0" algn="ctr" defTabSz="914400" rtl="0" eaLnBrk="1" fontAlgn="auto" latinLnBrk="0" hangingPunct="1">
              <a:lnSpc>
                <a:spcPct val="75000"/>
              </a:lnSpc>
              <a:spcBef>
                <a:spcPct val="0"/>
              </a:spcBef>
              <a:spcAft>
                <a:spcPts val="0"/>
              </a:spcAft>
              <a:buClrTx/>
              <a:buSzTx/>
              <a:buFontTx/>
              <a:buNone/>
              <a:tabLst/>
              <a:defRPr/>
            </a:pPr>
            <a:r>
              <a:rPr kumimoji="0" lang="fr-FR" sz="4800" b="0" i="0" u="none" strike="noStrike" kern="1200" cap="none" normalizeH="0" baseline="0" dirty="0" smtClean="0">
                <a:ln>
                  <a:noFill/>
                </a:ln>
                <a:solidFill>
                  <a:schemeClr val="accent2">
                    <a:lumMod val="75000"/>
                  </a:schemeClr>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Merci</a:t>
            </a:r>
            <a:r>
              <a:rPr kumimoji="0" lang="fr-FR" sz="4800" b="0" i="0" u="none" strike="noStrike" kern="1200" cap="none" normalizeH="0" dirty="0" smtClean="0">
                <a:ln>
                  <a:noFill/>
                </a:ln>
                <a:solidFill>
                  <a:schemeClr val="accent2">
                    <a:lumMod val="75000"/>
                  </a:schemeClr>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 de votre attention</a:t>
            </a:r>
            <a:endParaRPr kumimoji="0" lang="fr-FR" sz="4800" b="0" i="0" u="none" strike="noStrike" kern="1200" cap="none" normalizeH="0" baseline="0" dirty="0">
              <a:ln>
                <a:noFill/>
              </a:ln>
              <a:solidFill>
                <a:schemeClr val="accent2">
                  <a:lumMod val="75000"/>
                </a:schemeClr>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92226">
            <a:off x="7968673" y="2858279"/>
            <a:ext cx="935326" cy="935326"/>
          </a:xfrm>
          <a:prstGeom prst="rect">
            <a:avLst/>
          </a:prstGeom>
        </p:spPr>
      </p:pic>
    </p:spTree>
    <p:extLst>
      <p:ext uri="{BB962C8B-B14F-4D97-AF65-F5344CB8AC3E}">
        <p14:creationId xmlns:p14="http://schemas.microsoft.com/office/powerpoint/2010/main" val="3436264258"/>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3333">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83333">
                                          <p:cBhvr additive="base">
                                            <p:cTn id="7" dur="500" fill="hold"/>
                                            <p:tgtEl>
                                              <p:spTgt spid="5"/>
                                            </p:tgtEl>
                                            <p:attrNameLst>
                                              <p:attrName>ppt_x</p:attrName>
                                            </p:attrNameLst>
                                          </p:cBhvr>
                                          <p:tavLst>
                                            <p:tav tm="0">
                                              <p:val>
                                                <p:strVal val="#ppt_x"/>
                                              </p:val>
                                            </p:tav>
                                            <p:tav tm="100000">
                                              <p:val>
                                                <p:strVal val="#ppt_x"/>
                                              </p:val>
                                            </p:tav>
                                          </p:tavLst>
                                        </p:anim>
                                        <p:anim calcmode="lin" valueType="num" p14:bounceEnd="83333">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92"/>
          <p:cNvCxnSpPr/>
          <p:nvPr/>
        </p:nvCxnSpPr>
        <p:spPr>
          <a:xfrm flipH="1">
            <a:off x="10386438" y="2417602"/>
            <a:ext cx="829476" cy="1113531"/>
          </a:xfrm>
          <a:prstGeom prst="line">
            <a:avLst/>
          </a:prstGeom>
          <a:noFill/>
          <a:ln w="19050" cap="rnd" cmpd="sng" algn="ctr">
            <a:solidFill>
              <a:sysClr val="windowText" lastClr="000000">
                <a:lumMod val="85000"/>
                <a:lumOff val="15000"/>
              </a:sysClr>
            </a:solidFill>
            <a:prstDash val="sysDot"/>
            <a:round/>
          </a:ln>
          <a:effectLst/>
        </p:spPr>
      </p:cxnSp>
      <p:sp>
        <p:nvSpPr>
          <p:cNvPr id="6" name="TextBox 5"/>
          <p:cNvSpPr txBox="1"/>
          <p:nvPr/>
        </p:nvSpPr>
        <p:spPr>
          <a:xfrm>
            <a:off x="687977" y="627017"/>
            <a:ext cx="5486400" cy="646331"/>
          </a:xfrm>
          <a:prstGeom prst="rect">
            <a:avLst/>
          </a:prstGeom>
          <a:noFill/>
        </p:spPr>
        <p:txBody>
          <a:bodyPr wrap="square" rtlCol="0">
            <a:spAutoFit/>
          </a:bodyPr>
          <a:lstStyle/>
          <a:p>
            <a:r>
              <a:rPr lang="fr-FR" sz="3600" b="1" dirty="0" smtClean="0">
                <a:solidFill>
                  <a:schemeClr val="accent2">
                    <a:lumMod val="75000"/>
                  </a:schemeClr>
                </a:solidFill>
                <a:latin typeface="+mj-lt"/>
                <a:cs typeface="Aharoni" panose="02010803020104030203" pitchFamily="2" charset="-79"/>
              </a:rPr>
              <a:t>Plan</a:t>
            </a:r>
            <a:endParaRPr lang="fr-FR" sz="3600" b="1" dirty="0">
              <a:solidFill>
                <a:schemeClr val="accent2">
                  <a:lumMod val="75000"/>
                </a:schemeClr>
              </a:solidFill>
              <a:latin typeface="+mj-lt"/>
              <a:cs typeface="Aharoni" panose="02010803020104030203" pitchFamily="2" charset="-79"/>
            </a:endParaRPr>
          </a:p>
        </p:txBody>
      </p:sp>
      <p:cxnSp>
        <p:nvCxnSpPr>
          <p:cNvPr id="8" name="Straight Connector 13"/>
          <p:cNvCxnSpPr/>
          <p:nvPr/>
        </p:nvCxnSpPr>
        <p:spPr>
          <a:xfrm>
            <a:off x="8604038" y="3354675"/>
            <a:ext cx="2293742" cy="444190"/>
          </a:xfrm>
          <a:prstGeom prst="line">
            <a:avLst/>
          </a:prstGeom>
          <a:noFill/>
          <a:ln w="19050" cap="rnd" cmpd="sng" algn="ctr">
            <a:solidFill>
              <a:sysClr val="windowText" lastClr="000000">
                <a:lumMod val="85000"/>
                <a:lumOff val="15000"/>
              </a:sysClr>
            </a:solidFill>
            <a:prstDash val="sysDot"/>
            <a:round/>
          </a:ln>
          <a:effectLst/>
        </p:spPr>
      </p:cxnSp>
      <p:cxnSp>
        <p:nvCxnSpPr>
          <p:cNvPr id="9" name="Straight Connector 88"/>
          <p:cNvCxnSpPr/>
          <p:nvPr/>
        </p:nvCxnSpPr>
        <p:spPr>
          <a:xfrm>
            <a:off x="4990385" y="3291928"/>
            <a:ext cx="1570359" cy="446605"/>
          </a:xfrm>
          <a:prstGeom prst="line">
            <a:avLst/>
          </a:prstGeom>
          <a:noFill/>
          <a:ln w="19050" cap="rnd" cmpd="sng" algn="ctr">
            <a:solidFill>
              <a:sysClr val="windowText" lastClr="000000">
                <a:lumMod val="85000"/>
                <a:lumOff val="15000"/>
              </a:sysClr>
            </a:solidFill>
            <a:prstDash val="sysDot"/>
            <a:round/>
          </a:ln>
          <a:effectLst/>
        </p:spPr>
      </p:cxnSp>
      <p:cxnSp>
        <p:nvCxnSpPr>
          <p:cNvPr id="10" name="Straight Connector 92"/>
          <p:cNvCxnSpPr/>
          <p:nvPr/>
        </p:nvCxnSpPr>
        <p:spPr>
          <a:xfrm flipH="1">
            <a:off x="6654804" y="2474202"/>
            <a:ext cx="829476" cy="1113531"/>
          </a:xfrm>
          <a:prstGeom prst="line">
            <a:avLst/>
          </a:prstGeom>
          <a:noFill/>
          <a:ln w="19050" cap="rnd" cmpd="sng" algn="ctr">
            <a:solidFill>
              <a:sysClr val="windowText" lastClr="000000">
                <a:lumMod val="85000"/>
                <a:lumOff val="15000"/>
              </a:sysClr>
            </a:solidFill>
            <a:prstDash val="sysDot"/>
            <a:round/>
          </a:ln>
          <a:effectLst/>
        </p:spPr>
      </p:cxnSp>
      <p:cxnSp>
        <p:nvCxnSpPr>
          <p:cNvPr id="11" name="Straight Connector 88"/>
          <p:cNvCxnSpPr/>
          <p:nvPr/>
        </p:nvCxnSpPr>
        <p:spPr>
          <a:xfrm flipV="1">
            <a:off x="6654802" y="3397758"/>
            <a:ext cx="2193657" cy="401107"/>
          </a:xfrm>
          <a:prstGeom prst="line">
            <a:avLst/>
          </a:prstGeom>
          <a:noFill/>
          <a:ln w="19050" cap="rnd" cmpd="sng" algn="ctr">
            <a:solidFill>
              <a:sysClr val="windowText" lastClr="000000">
                <a:lumMod val="85000"/>
                <a:lumOff val="15000"/>
              </a:sysClr>
            </a:solidFill>
            <a:prstDash val="sysDot"/>
            <a:round/>
          </a:ln>
          <a:effectLst/>
        </p:spPr>
      </p:cxnSp>
      <p:grpSp>
        <p:nvGrpSpPr>
          <p:cNvPr id="12" name="Group 8"/>
          <p:cNvGrpSpPr/>
          <p:nvPr/>
        </p:nvGrpSpPr>
        <p:grpSpPr>
          <a:xfrm>
            <a:off x="5970119" y="3075020"/>
            <a:ext cx="1369367" cy="1369364"/>
            <a:chOff x="6461443" y="3152082"/>
            <a:chExt cx="1369367" cy="1369364"/>
          </a:xfrm>
        </p:grpSpPr>
        <p:sp>
          <p:nvSpPr>
            <p:cNvPr id="13" name="Teardrop 24"/>
            <p:cNvSpPr/>
            <p:nvPr/>
          </p:nvSpPr>
          <p:spPr>
            <a:xfrm>
              <a:off x="6501503" y="3218729"/>
              <a:ext cx="1239476" cy="1236069"/>
            </a:xfrm>
            <a:prstGeom prst="ellipse">
              <a:avLst/>
            </a:prstGeom>
            <a:solidFill>
              <a:srgbClr val="35B7BD"/>
            </a:solidFill>
            <a:ln w="1270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a:ea typeface="+mn-ea"/>
                <a:cs typeface="+mn-cs"/>
              </a:endParaRPr>
            </a:p>
          </p:txBody>
        </p:sp>
        <p:sp>
          <p:nvSpPr>
            <p:cNvPr id="14" name="Block Arc 131"/>
            <p:cNvSpPr/>
            <p:nvPr/>
          </p:nvSpPr>
          <p:spPr>
            <a:xfrm rot="10173857">
              <a:off x="6461443" y="3152082"/>
              <a:ext cx="1369367" cy="1369364"/>
            </a:xfrm>
            <a:prstGeom prst="blockArc">
              <a:avLst>
                <a:gd name="adj1" fmla="val 3125318"/>
                <a:gd name="adj2" fmla="val 69201"/>
                <a:gd name="adj3" fmla="val 7914"/>
              </a:avLst>
            </a:prstGeom>
            <a:solidFill>
              <a:srgbClr val="15484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a typeface="+mn-ea"/>
                <a:cs typeface="+mn-cs"/>
              </a:endParaRPr>
            </a:p>
          </p:txBody>
        </p:sp>
      </p:grpSp>
      <p:cxnSp>
        <p:nvCxnSpPr>
          <p:cNvPr id="15" name="Straight Connector 87"/>
          <p:cNvCxnSpPr/>
          <p:nvPr/>
        </p:nvCxnSpPr>
        <p:spPr>
          <a:xfrm flipV="1">
            <a:off x="3373855" y="3291928"/>
            <a:ext cx="1616530" cy="550020"/>
          </a:xfrm>
          <a:prstGeom prst="line">
            <a:avLst/>
          </a:prstGeom>
          <a:noFill/>
          <a:ln w="19050" cap="rnd" cmpd="sng" algn="ctr">
            <a:solidFill>
              <a:sysClr val="windowText" lastClr="000000">
                <a:lumMod val="85000"/>
                <a:lumOff val="15000"/>
              </a:sysClr>
            </a:solidFill>
            <a:prstDash val="sysDot"/>
            <a:round/>
          </a:ln>
          <a:effectLst/>
        </p:spPr>
      </p:cxnSp>
      <p:cxnSp>
        <p:nvCxnSpPr>
          <p:cNvPr id="16" name="Straight Connector 91"/>
          <p:cNvCxnSpPr/>
          <p:nvPr/>
        </p:nvCxnSpPr>
        <p:spPr>
          <a:xfrm flipH="1">
            <a:off x="8179326" y="4094045"/>
            <a:ext cx="470367" cy="886341"/>
          </a:xfrm>
          <a:prstGeom prst="line">
            <a:avLst/>
          </a:prstGeom>
          <a:noFill/>
          <a:ln w="19050" cap="rnd" cmpd="sng" algn="ctr">
            <a:solidFill>
              <a:sysClr val="windowText" lastClr="000000">
                <a:lumMod val="85000"/>
                <a:lumOff val="15000"/>
              </a:sysClr>
            </a:solidFill>
            <a:prstDash val="sysDot"/>
            <a:round/>
          </a:ln>
          <a:effectLst/>
        </p:spPr>
      </p:cxnSp>
      <p:grpSp>
        <p:nvGrpSpPr>
          <p:cNvPr id="17" name="Group 7"/>
          <p:cNvGrpSpPr/>
          <p:nvPr/>
        </p:nvGrpSpPr>
        <p:grpSpPr>
          <a:xfrm>
            <a:off x="4260908" y="2575394"/>
            <a:ext cx="1473693" cy="1473691"/>
            <a:chOff x="4752232" y="2652456"/>
            <a:chExt cx="1473693" cy="1473691"/>
          </a:xfrm>
        </p:grpSpPr>
        <p:sp>
          <p:nvSpPr>
            <p:cNvPr id="18" name="Teardrop 23"/>
            <p:cNvSpPr/>
            <p:nvPr/>
          </p:nvSpPr>
          <p:spPr>
            <a:xfrm>
              <a:off x="4788488" y="2697985"/>
              <a:ext cx="1386443" cy="1382634"/>
            </a:xfrm>
            <a:prstGeom prst="ellipse">
              <a:avLst/>
            </a:prstGeom>
            <a:solidFill>
              <a:srgbClr val="E2E2E2"/>
            </a:solidFill>
            <a:ln w="1270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a:ea typeface="+mn-ea"/>
                <a:cs typeface="+mn-cs"/>
              </a:endParaRPr>
            </a:p>
          </p:txBody>
        </p:sp>
        <p:sp>
          <p:nvSpPr>
            <p:cNvPr id="19" name="Block Arc 130"/>
            <p:cNvSpPr/>
            <p:nvPr/>
          </p:nvSpPr>
          <p:spPr>
            <a:xfrm rot="20700000">
              <a:off x="4752232" y="2652456"/>
              <a:ext cx="1473693" cy="1473691"/>
            </a:xfrm>
            <a:prstGeom prst="blockArc">
              <a:avLst>
                <a:gd name="adj1" fmla="val 3125318"/>
                <a:gd name="adj2" fmla="val 69201"/>
                <a:gd name="adj3" fmla="val 7914"/>
              </a:avLst>
            </a:prstGeom>
            <a:solidFill>
              <a:srgbClr val="3B383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a typeface="+mn-ea"/>
                <a:cs typeface="+mn-cs"/>
              </a:endParaRPr>
            </a:p>
          </p:txBody>
        </p:sp>
      </p:grpSp>
      <p:cxnSp>
        <p:nvCxnSpPr>
          <p:cNvPr id="20" name="Straight Connector 13"/>
          <p:cNvCxnSpPr/>
          <p:nvPr/>
        </p:nvCxnSpPr>
        <p:spPr>
          <a:xfrm>
            <a:off x="1809956" y="3291928"/>
            <a:ext cx="1563897" cy="603422"/>
          </a:xfrm>
          <a:prstGeom prst="line">
            <a:avLst/>
          </a:prstGeom>
          <a:noFill/>
          <a:ln w="19050" cap="rnd" cmpd="sng" algn="ctr">
            <a:solidFill>
              <a:sysClr val="windowText" lastClr="000000">
                <a:lumMod val="85000"/>
                <a:lumOff val="15000"/>
              </a:sysClr>
            </a:solidFill>
            <a:prstDash val="sysDot"/>
            <a:round/>
          </a:ln>
          <a:effectLst/>
        </p:spPr>
      </p:cxnSp>
      <p:cxnSp>
        <p:nvCxnSpPr>
          <p:cNvPr id="21" name="Straight Connector 90"/>
          <p:cNvCxnSpPr/>
          <p:nvPr/>
        </p:nvCxnSpPr>
        <p:spPr>
          <a:xfrm>
            <a:off x="3063985" y="2344341"/>
            <a:ext cx="197389" cy="1540968"/>
          </a:xfrm>
          <a:prstGeom prst="line">
            <a:avLst/>
          </a:prstGeom>
          <a:noFill/>
          <a:ln w="19050" cap="rnd" cmpd="sng" algn="ctr">
            <a:solidFill>
              <a:sysClr val="windowText" lastClr="000000">
                <a:lumMod val="85000"/>
                <a:lumOff val="15000"/>
              </a:sysClr>
            </a:solidFill>
            <a:prstDash val="sysDot"/>
            <a:round/>
          </a:ln>
          <a:effectLst/>
        </p:spPr>
      </p:cxnSp>
      <p:grpSp>
        <p:nvGrpSpPr>
          <p:cNvPr id="22" name="Group 6"/>
          <p:cNvGrpSpPr/>
          <p:nvPr/>
        </p:nvGrpSpPr>
        <p:grpSpPr>
          <a:xfrm>
            <a:off x="2454175" y="3057117"/>
            <a:ext cx="1572527" cy="1572525"/>
            <a:chOff x="2945499" y="3134179"/>
            <a:chExt cx="1572527" cy="1572525"/>
          </a:xfrm>
        </p:grpSpPr>
        <p:sp>
          <p:nvSpPr>
            <p:cNvPr id="23" name="Teardrop 36"/>
            <p:cNvSpPr/>
            <p:nvPr/>
          </p:nvSpPr>
          <p:spPr>
            <a:xfrm>
              <a:off x="3066486" y="3220951"/>
              <a:ext cx="1397176" cy="1393327"/>
            </a:xfrm>
            <a:prstGeom prst="ellipse">
              <a:avLst/>
            </a:prstGeom>
            <a:solidFill>
              <a:srgbClr val="35B7BD"/>
            </a:solidFill>
            <a:ln w="1270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a:ea typeface="+mn-ea"/>
                <a:cs typeface="+mn-cs"/>
              </a:endParaRPr>
            </a:p>
          </p:txBody>
        </p:sp>
        <p:sp>
          <p:nvSpPr>
            <p:cNvPr id="24" name="Block Arc 1023"/>
            <p:cNvSpPr/>
            <p:nvPr/>
          </p:nvSpPr>
          <p:spPr>
            <a:xfrm rot="19014269">
              <a:off x="2945499" y="3134179"/>
              <a:ext cx="1572527" cy="1572525"/>
            </a:xfrm>
            <a:prstGeom prst="blockArc">
              <a:avLst>
                <a:gd name="adj1" fmla="val 3125318"/>
                <a:gd name="adj2" fmla="val 69201"/>
                <a:gd name="adj3" fmla="val 7914"/>
              </a:avLst>
            </a:prstGeom>
            <a:solidFill>
              <a:srgbClr val="15484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a typeface="+mn-ea"/>
                <a:cs typeface="+mn-cs"/>
              </a:endParaRPr>
            </a:p>
          </p:txBody>
        </p:sp>
      </p:grpSp>
      <p:cxnSp>
        <p:nvCxnSpPr>
          <p:cNvPr id="25" name="Straight Connector 89"/>
          <p:cNvCxnSpPr/>
          <p:nvPr/>
        </p:nvCxnSpPr>
        <p:spPr>
          <a:xfrm flipH="1">
            <a:off x="670924" y="3222117"/>
            <a:ext cx="1008139" cy="1132012"/>
          </a:xfrm>
          <a:prstGeom prst="line">
            <a:avLst/>
          </a:prstGeom>
          <a:noFill/>
          <a:ln w="19050" cap="rnd" cmpd="sng" algn="ctr">
            <a:solidFill>
              <a:sysClr val="windowText" lastClr="000000">
                <a:lumMod val="85000"/>
                <a:lumOff val="15000"/>
              </a:sysClr>
            </a:solidFill>
            <a:prstDash val="sysDot"/>
            <a:round/>
          </a:ln>
          <a:effectLst/>
        </p:spPr>
      </p:cxnSp>
      <p:grpSp>
        <p:nvGrpSpPr>
          <p:cNvPr id="26" name="Group 5"/>
          <p:cNvGrpSpPr/>
          <p:nvPr/>
        </p:nvGrpSpPr>
        <p:grpSpPr>
          <a:xfrm>
            <a:off x="971785" y="2591979"/>
            <a:ext cx="1360507" cy="1360502"/>
            <a:chOff x="1463109" y="2669041"/>
            <a:chExt cx="1360507" cy="1360502"/>
          </a:xfrm>
        </p:grpSpPr>
        <p:sp>
          <p:nvSpPr>
            <p:cNvPr id="27" name="Teardrop 22"/>
            <p:cNvSpPr/>
            <p:nvPr/>
          </p:nvSpPr>
          <p:spPr>
            <a:xfrm>
              <a:off x="1570661" y="2749098"/>
              <a:ext cx="1199446" cy="1196151"/>
            </a:xfrm>
            <a:prstGeom prst="ellipse">
              <a:avLst/>
            </a:prstGeom>
            <a:solidFill>
              <a:srgbClr val="E2E2E2"/>
            </a:solidFill>
            <a:ln w="1270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a:ea typeface="+mn-ea"/>
                <a:cs typeface="+mn-cs"/>
              </a:endParaRPr>
            </a:p>
          </p:txBody>
        </p:sp>
        <p:sp>
          <p:nvSpPr>
            <p:cNvPr id="28" name="Block Arc 129"/>
            <p:cNvSpPr/>
            <p:nvPr/>
          </p:nvSpPr>
          <p:spPr>
            <a:xfrm rot="20700000">
              <a:off x="1463109" y="2669041"/>
              <a:ext cx="1360507" cy="1360502"/>
            </a:xfrm>
            <a:prstGeom prst="blockArc">
              <a:avLst>
                <a:gd name="adj1" fmla="val 3125318"/>
                <a:gd name="adj2" fmla="val 69201"/>
                <a:gd name="adj3" fmla="val 7914"/>
              </a:avLst>
            </a:prstGeom>
            <a:solidFill>
              <a:srgbClr val="3B383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29" name="TextBox 14"/>
          <p:cNvSpPr txBox="1"/>
          <p:nvPr/>
        </p:nvSpPr>
        <p:spPr>
          <a:xfrm>
            <a:off x="1018599" y="3077201"/>
            <a:ext cx="1330534" cy="338554"/>
          </a:xfrm>
          <a:prstGeom prst="rect">
            <a:avLst/>
          </a:prstGeom>
          <a:noFill/>
        </p:spPr>
        <p:txBody>
          <a:bodyPr wrap="square" rtlCol="0">
            <a:spAutoFit/>
          </a:bodyPr>
          <a:lstStyle/>
          <a:p>
            <a:pPr indent="-457200" algn="ctr">
              <a:spcAft>
                <a:spcPts val="300"/>
              </a:spcAft>
            </a:pPr>
            <a:r>
              <a:rPr lang="fr-FR" sz="1600" kern="2200" dirty="0" smtClean="0">
                <a:solidFill>
                  <a:prstClr val="black">
                    <a:lumMod val="85000"/>
                    <a:lumOff val="15000"/>
                  </a:prstClr>
                </a:solidFill>
                <a:latin typeface="Open Sans Light" panose="020B0306030504020204" pitchFamily="34" charset="0"/>
                <a:ea typeface="Open Sans Light" panose="020B0306030504020204" pitchFamily="34" charset="0"/>
                <a:cs typeface="Open Sans Light" panose="020B0306030504020204" pitchFamily="34" charset="0"/>
              </a:rPr>
              <a:t>Introduction</a:t>
            </a:r>
            <a:endParaRPr lang="fr-FR" sz="1600" kern="2200" dirty="0">
              <a:solidFill>
                <a:prstClr val="black">
                  <a:lumMod val="85000"/>
                  <a:lumOff val="15000"/>
                </a:prst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TextBox 39"/>
          <p:cNvSpPr txBox="1"/>
          <p:nvPr/>
        </p:nvSpPr>
        <p:spPr>
          <a:xfrm>
            <a:off x="5858170" y="3296411"/>
            <a:ext cx="1649237" cy="822305"/>
          </a:xfrm>
          <a:prstGeom prst="ellipse">
            <a:avLst/>
          </a:prstGeom>
          <a:noFill/>
        </p:spPr>
        <p:txBody>
          <a:bodyPr wrap="square" rtlCol="0">
            <a:spAutoFit/>
          </a:bodyPr>
          <a:lstStyle/>
          <a:p>
            <a:pPr indent="-457200" algn="ctr">
              <a:spcAft>
                <a:spcPts val="300"/>
              </a:spcAft>
            </a:pPr>
            <a:r>
              <a:rPr lang="fr-FR" sz="1600" kern="2200" dirty="0" smtClean="0">
                <a:solidFill>
                  <a:srgbClr val="3B3838"/>
                </a:solidFill>
                <a:latin typeface="Open Sans Light" panose="020B0306030504020204" pitchFamily="34" charset="0"/>
                <a:ea typeface="Open Sans Light" panose="020B0306030504020204" pitchFamily="34" charset="0"/>
                <a:cs typeface="Open Sans Light" panose="020B0306030504020204" pitchFamily="34" charset="0"/>
              </a:rPr>
              <a:t>Architecture du projet</a:t>
            </a:r>
            <a:endParaRPr lang="fr-FR" sz="1600" kern="2200" dirty="0">
              <a:solidFill>
                <a:srgbClr val="3B3838"/>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Oval 38"/>
          <p:cNvSpPr/>
          <p:nvPr/>
        </p:nvSpPr>
        <p:spPr>
          <a:xfrm>
            <a:off x="2837393" y="2034473"/>
            <a:ext cx="536460" cy="536459"/>
          </a:xfrm>
          <a:prstGeom prst="ellipse">
            <a:avLst/>
          </a:prstGeom>
          <a:solidFill>
            <a:srgbClr val="3B3838"/>
          </a:solidFill>
          <a:ln w="25400" cap="flat" cmpd="sng" algn="ctr">
            <a:noFill/>
            <a:prstDash val="solid"/>
          </a:ln>
          <a:effectLst/>
        </p:spPr>
        <p:txBody>
          <a:bodyPr rtlCol="0" anchor="ctr"/>
          <a:lstStyle/>
          <a:p>
            <a:pPr algn="ctr"/>
            <a:r>
              <a:rPr lang="fr-FR" sz="2400" kern="0" dirty="0" smtClean="0">
                <a:solidFill>
                  <a:schemeClr val="bg1"/>
                </a:solidFill>
                <a:latin typeface="Calibri"/>
              </a:rPr>
              <a:t>II</a:t>
            </a:r>
            <a:endParaRPr lang="fr-FR" sz="2400" kern="0" dirty="0">
              <a:solidFill>
                <a:schemeClr val="bg1"/>
              </a:solidFill>
              <a:latin typeface="Calibri"/>
            </a:endParaRPr>
          </a:p>
        </p:txBody>
      </p:sp>
      <p:sp>
        <p:nvSpPr>
          <p:cNvPr id="32" name="Oval 94"/>
          <p:cNvSpPr/>
          <p:nvPr/>
        </p:nvSpPr>
        <p:spPr>
          <a:xfrm>
            <a:off x="487837" y="4171043"/>
            <a:ext cx="366173" cy="366173"/>
          </a:xfrm>
          <a:prstGeom prst="ellipse">
            <a:avLst/>
          </a:prstGeom>
          <a:solidFill>
            <a:srgbClr val="3B383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2400" b="0" i="0" u="none" strike="noStrike" kern="0" cap="none" spc="0" normalizeH="0" baseline="0" noProof="0" dirty="0" smtClean="0">
                <a:ln>
                  <a:noFill/>
                </a:ln>
                <a:solidFill>
                  <a:schemeClr val="bg1"/>
                </a:solidFill>
                <a:effectLst/>
                <a:uLnTx/>
                <a:uFillTx/>
                <a:latin typeface="Calibri"/>
                <a:ea typeface="+mn-ea"/>
                <a:cs typeface="+mn-cs"/>
              </a:rPr>
              <a:t>I</a:t>
            </a:r>
            <a:endParaRPr kumimoji="0" lang="fr-FR" sz="2400" b="0" i="0" u="none" strike="noStrike" kern="0" cap="none" spc="0" normalizeH="0" baseline="0" noProof="0" dirty="0">
              <a:ln>
                <a:noFill/>
              </a:ln>
              <a:solidFill>
                <a:schemeClr val="bg1"/>
              </a:solidFill>
              <a:effectLst/>
              <a:uLnTx/>
              <a:uFillTx/>
              <a:latin typeface="Calibri"/>
              <a:ea typeface="+mn-ea"/>
              <a:cs typeface="+mn-cs"/>
            </a:endParaRPr>
          </a:p>
        </p:txBody>
      </p:sp>
      <p:sp>
        <p:nvSpPr>
          <p:cNvPr id="33" name="Oval 95"/>
          <p:cNvSpPr/>
          <p:nvPr/>
        </p:nvSpPr>
        <p:spPr>
          <a:xfrm>
            <a:off x="7872893" y="4673953"/>
            <a:ext cx="612867" cy="612867"/>
          </a:xfrm>
          <a:prstGeom prst="ellipse">
            <a:avLst/>
          </a:prstGeom>
          <a:solidFill>
            <a:srgbClr val="3B3838"/>
          </a:solidFill>
          <a:ln w="25400" cap="flat" cmpd="sng" algn="ctr">
            <a:noFill/>
            <a:prstDash val="solid"/>
          </a:ln>
          <a:effectLst/>
        </p:spPr>
        <p:txBody>
          <a:bodyPr rtlCol="0" anchor="ctr"/>
          <a:lstStyle/>
          <a:p>
            <a:pPr algn="ctr"/>
            <a:r>
              <a:rPr lang="fr-FR" sz="2400" kern="0" dirty="0" smtClean="0">
                <a:solidFill>
                  <a:schemeClr val="bg1"/>
                </a:solidFill>
                <a:latin typeface="Calibri"/>
              </a:rPr>
              <a:t>V</a:t>
            </a:r>
            <a:endParaRPr lang="fr-FR" sz="2400" kern="0" dirty="0">
              <a:solidFill>
                <a:schemeClr val="bg1"/>
              </a:solidFill>
              <a:latin typeface="Calibri"/>
            </a:endParaRPr>
          </a:p>
        </p:txBody>
      </p:sp>
      <p:sp>
        <p:nvSpPr>
          <p:cNvPr id="34" name="Oval 96"/>
          <p:cNvSpPr/>
          <p:nvPr/>
        </p:nvSpPr>
        <p:spPr>
          <a:xfrm>
            <a:off x="7275552" y="2034473"/>
            <a:ext cx="644873" cy="644873"/>
          </a:xfrm>
          <a:prstGeom prst="ellipse">
            <a:avLst/>
          </a:prstGeom>
          <a:solidFill>
            <a:srgbClr val="3B3838"/>
          </a:solidFill>
          <a:ln w="25400" cap="flat" cmpd="sng" algn="ctr">
            <a:noFill/>
            <a:prstDash val="solid"/>
          </a:ln>
          <a:effectLst/>
        </p:spPr>
        <p:txBody>
          <a:bodyPr rtlCol="0" anchor="ctr"/>
          <a:lstStyle/>
          <a:p>
            <a:pPr algn="ctr"/>
            <a:r>
              <a:rPr lang="fr-FR" sz="2400" kern="0" dirty="0" smtClean="0">
                <a:solidFill>
                  <a:schemeClr val="bg1"/>
                </a:solidFill>
                <a:latin typeface="Calibri"/>
              </a:rPr>
              <a:t>IV</a:t>
            </a:r>
            <a:endParaRPr lang="fr-FR" sz="2400" kern="0" dirty="0">
              <a:solidFill>
                <a:schemeClr val="bg1"/>
              </a:solidFill>
              <a:latin typeface="Calibri"/>
            </a:endParaRPr>
          </a:p>
        </p:txBody>
      </p:sp>
      <p:grpSp>
        <p:nvGrpSpPr>
          <p:cNvPr id="35" name="Group 7"/>
          <p:cNvGrpSpPr/>
          <p:nvPr/>
        </p:nvGrpSpPr>
        <p:grpSpPr>
          <a:xfrm>
            <a:off x="7947032" y="2686590"/>
            <a:ext cx="1473693" cy="1473691"/>
            <a:chOff x="4752232" y="2652456"/>
            <a:chExt cx="1473693" cy="1473691"/>
          </a:xfrm>
        </p:grpSpPr>
        <p:sp>
          <p:nvSpPr>
            <p:cNvPr id="36" name="Teardrop 23"/>
            <p:cNvSpPr/>
            <p:nvPr/>
          </p:nvSpPr>
          <p:spPr>
            <a:xfrm>
              <a:off x="4788488" y="2697985"/>
              <a:ext cx="1386443" cy="1382634"/>
            </a:xfrm>
            <a:prstGeom prst="ellipse">
              <a:avLst/>
            </a:prstGeom>
            <a:solidFill>
              <a:srgbClr val="E2E2E2"/>
            </a:solidFill>
            <a:ln w="1270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a:ea typeface="+mn-ea"/>
                <a:cs typeface="+mn-cs"/>
              </a:endParaRPr>
            </a:p>
          </p:txBody>
        </p:sp>
        <p:sp>
          <p:nvSpPr>
            <p:cNvPr id="37" name="Block Arc 130"/>
            <p:cNvSpPr/>
            <p:nvPr/>
          </p:nvSpPr>
          <p:spPr>
            <a:xfrm rot="20700000">
              <a:off x="4752232" y="2652456"/>
              <a:ext cx="1473693" cy="1473691"/>
            </a:xfrm>
            <a:prstGeom prst="blockArc">
              <a:avLst>
                <a:gd name="adj1" fmla="val 3125318"/>
                <a:gd name="adj2" fmla="val 69201"/>
                <a:gd name="adj3" fmla="val 7914"/>
              </a:avLst>
            </a:prstGeom>
            <a:solidFill>
              <a:srgbClr val="3B383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38" name="TextBox 39"/>
          <p:cNvSpPr txBox="1"/>
          <p:nvPr/>
        </p:nvSpPr>
        <p:spPr>
          <a:xfrm>
            <a:off x="2307326" y="3380772"/>
            <a:ext cx="1943771" cy="822305"/>
          </a:xfrm>
          <a:prstGeom prst="ellipse">
            <a:avLst/>
          </a:prstGeom>
          <a:noFill/>
        </p:spPr>
        <p:txBody>
          <a:bodyPr wrap="square" rtlCol="0">
            <a:spAutoFit/>
          </a:bodyPr>
          <a:lstStyle/>
          <a:p>
            <a:pPr indent="-457200" algn="ctr">
              <a:spcAft>
                <a:spcPts val="300"/>
              </a:spcAft>
            </a:pPr>
            <a:r>
              <a:rPr lang="fr-FR" sz="1600" kern="2200" dirty="0">
                <a:solidFill>
                  <a:srgbClr val="3B3838"/>
                </a:solidFill>
                <a:latin typeface="Open Sans Light" panose="020B0306030504020204" pitchFamily="34" charset="0"/>
                <a:ea typeface="Open Sans Light" panose="020B0306030504020204" pitchFamily="34" charset="0"/>
                <a:cs typeface="Open Sans Light" panose="020B0306030504020204" pitchFamily="34" charset="0"/>
              </a:rPr>
              <a:t>Etude de marché</a:t>
            </a:r>
          </a:p>
        </p:txBody>
      </p:sp>
      <p:sp>
        <p:nvSpPr>
          <p:cNvPr id="39" name="TextBox 14"/>
          <p:cNvSpPr txBox="1"/>
          <p:nvPr/>
        </p:nvSpPr>
        <p:spPr>
          <a:xfrm>
            <a:off x="4350703" y="3044829"/>
            <a:ext cx="1330534" cy="584775"/>
          </a:xfrm>
          <a:prstGeom prst="rect">
            <a:avLst/>
          </a:prstGeom>
          <a:noFill/>
        </p:spPr>
        <p:txBody>
          <a:bodyPr wrap="square" rtlCol="0">
            <a:spAutoFit/>
          </a:bodyPr>
          <a:lstStyle/>
          <a:p>
            <a:pPr indent="-457200" algn="ctr">
              <a:spcAft>
                <a:spcPts val="300"/>
              </a:spcAft>
            </a:pPr>
            <a:r>
              <a:rPr lang="fr-FR" sz="1600" kern="2200" dirty="0" smtClean="0">
                <a:solidFill>
                  <a:prstClr val="black">
                    <a:lumMod val="85000"/>
                    <a:lumOff val="15000"/>
                  </a:prstClr>
                </a:solidFill>
                <a:latin typeface="Open Sans Light" panose="020B0306030504020204" pitchFamily="34" charset="0"/>
                <a:ea typeface="Open Sans Light" panose="020B0306030504020204" pitchFamily="34" charset="0"/>
                <a:cs typeface="Open Sans Light" panose="020B0306030504020204" pitchFamily="34" charset="0"/>
              </a:rPr>
              <a:t>Les API utilisées</a:t>
            </a:r>
            <a:endParaRPr lang="fr-FR" sz="1600" kern="2200" dirty="0">
              <a:solidFill>
                <a:prstClr val="black">
                  <a:lumMod val="85000"/>
                  <a:lumOff val="15000"/>
                </a:prst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TextBox 14"/>
          <p:cNvSpPr txBox="1"/>
          <p:nvPr/>
        </p:nvSpPr>
        <p:spPr>
          <a:xfrm>
            <a:off x="8044196" y="3186366"/>
            <a:ext cx="1330534" cy="584775"/>
          </a:xfrm>
          <a:prstGeom prst="rect">
            <a:avLst/>
          </a:prstGeom>
          <a:noFill/>
        </p:spPr>
        <p:txBody>
          <a:bodyPr wrap="square" rtlCol="0">
            <a:spAutoFit/>
          </a:bodyPr>
          <a:lstStyle/>
          <a:p>
            <a:pPr indent="-457200" algn="ctr">
              <a:spcAft>
                <a:spcPts val="300"/>
              </a:spcAft>
            </a:pPr>
            <a:r>
              <a:rPr lang="fr-FR" sz="1600" kern="2200" dirty="0" smtClean="0">
                <a:solidFill>
                  <a:prstClr val="black">
                    <a:lumMod val="85000"/>
                    <a:lumOff val="15000"/>
                  </a:prstClr>
                </a:solidFill>
                <a:latin typeface="Open Sans Light" panose="020B0306030504020204" pitchFamily="34" charset="0"/>
                <a:ea typeface="Open Sans Light" panose="020B0306030504020204" pitchFamily="34" charset="0"/>
                <a:cs typeface="Open Sans Light" panose="020B0306030504020204" pitchFamily="34" charset="0"/>
              </a:rPr>
              <a:t>Ergonomie et responsivité</a:t>
            </a:r>
            <a:endParaRPr lang="fr-FR" sz="1600" kern="2200" dirty="0">
              <a:solidFill>
                <a:prstClr val="black">
                  <a:lumMod val="85000"/>
                  <a:lumOff val="15000"/>
                </a:prst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41" name="Straight Connector 91"/>
          <p:cNvCxnSpPr/>
          <p:nvPr/>
        </p:nvCxnSpPr>
        <p:spPr>
          <a:xfrm>
            <a:off x="4968445" y="3985632"/>
            <a:ext cx="825137" cy="969077"/>
          </a:xfrm>
          <a:prstGeom prst="line">
            <a:avLst/>
          </a:prstGeom>
          <a:noFill/>
          <a:ln w="19050" cap="rnd" cmpd="sng" algn="ctr">
            <a:solidFill>
              <a:sysClr val="windowText" lastClr="000000">
                <a:lumMod val="85000"/>
                <a:lumOff val="15000"/>
              </a:sysClr>
            </a:solidFill>
            <a:prstDash val="sysDot"/>
            <a:round/>
          </a:ln>
          <a:effectLst/>
        </p:spPr>
      </p:cxnSp>
      <p:sp>
        <p:nvSpPr>
          <p:cNvPr id="42" name="Oval 95"/>
          <p:cNvSpPr/>
          <p:nvPr/>
        </p:nvSpPr>
        <p:spPr>
          <a:xfrm>
            <a:off x="5469130" y="4707337"/>
            <a:ext cx="582393" cy="582393"/>
          </a:xfrm>
          <a:prstGeom prst="ellipse">
            <a:avLst/>
          </a:prstGeom>
          <a:solidFill>
            <a:srgbClr val="3B3838"/>
          </a:solidFill>
          <a:ln w="25400" cap="flat" cmpd="sng" algn="ctr">
            <a:noFill/>
            <a:prstDash val="solid"/>
          </a:ln>
          <a:effectLst/>
        </p:spPr>
        <p:txBody>
          <a:bodyPr rtlCol="0" anchor="ctr"/>
          <a:lstStyle/>
          <a:p>
            <a:pPr algn="ctr"/>
            <a:r>
              <a:rPr lang="fr-FR" sz="2400" kern="0" dirty="0" smtClean="0">
                <a:solidFill>
                  <a:schemeClr val="bg1"/>
                </a:solidFill>
                <a:latin typeface="Calibri"/>
              </a:rPr>
              <a:t>III</a:t>
            </a:r>
            <a:endParaRPr lang="fr-FR" sz="2400" kern="0" dirty="0">
              <a:solidFill>
                <a:schemeClr val="bg1"/>
              </a:solidFill>
              <a:latin typeface="Calibri"/>
            </a:endParaRPr>
          </a:p>
        </p:txBody>
      </p:sp>
      <p:grpSp>
        <p:nvGrpSpPr>
          <p:cNvPr id="43" name="Group 6"/>
          <p:cNvGrpSpPr/>
          <p:nvPr/>
        </p:nvGrpSpPr>
        <p:grpSpPr>
          <a:xfrm>
            <a:off x="9978102" y="2960632"/>
            <a:ext cx="1572527" cy="1572525"/>
            <a:chOff x="2945499" y="3134179"/>
            <a:chExt cx="1572527" cy="1572525"/>
          </a:xfrm>
        </p:grpSpPr>
        <p:sp>
          <p:nvSpPr>
            <p:cNvPr id="44" name="Teardrop 36"/>
            <p:cNvSpPr/>
            <p:nvPr/>
          </p:nvSpPr>
          <p:spPr>
            <a:xfrm>
              <a:off x="3066486" y="3220951"/>
              <a:ext cx="1397176" cy="1393327"/>
            </a:xfrm>
            <a:prstGeom prst="ellipse">
              <a:avLst/>
            </a:prstGeom>
            <a:solidFill>
              <a:srgbClr val="35B7BD"/>
            </a:solidFill>
            <a:ln w="1270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a:ea typeface="+mn-ea"/>
                <a:cs typeface="+mn-cs"/>
              </a:endParaRPr>
            </a:p>
          </p:txBody>
        </p:sp>
        <p:sp>
          <p:nvSpPr>
            <p:cNvPr id="45" name="Block Arc 1023"/>
            <p:cNvSpPr/>
            <p:nvPr/>
          </p:nvSpPr>
          <p:spPr>
            <a:xfrm rot="19014269">
              <a:off x="2945499" y="3134179"/>
              <a:ext cx="1572527" cy="1572525"/>
            </a:xfrm>
            <a:prstGeom prst="blockArc">
              <a:avLst>
                <a:gd name="adj1" fmla="val 3125318"/>
                <a:gd name="adj2" fmla="val 69201"/>
                <a:gd name="adj3" fmla="val 7914"/>
              </a:avLst>
            </a:prstGeom>
            <a:solidFill>
              <a:srgbClr val="3B383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46" name="TextBox 39"/>
          <p:cNvSpPr txBox="1"/>
          <p:nvPr/>
        </p:nvSpPr>
        <p:spPr>
          <a:xfrm>
            <a:off x="9848690" y="3442443"/>
            <a:ext cx="1916220" cy="476071"/>
          </a:xfrm>
          <a:prstGeom prst="ellipse">
            <a:avLst/>
          </a:prstGeom>
          <a:noFill/>
        </p:spPr>
        <p:txBody>
          <a:bodyPr wrap="square" rtlCol="0">
            <a:spAutoFit/>
          </a:bodyPr>
          <a:lstStyle/>
          <a:p>
            <a:pPr indent="-457200" algn="ctr">
              <a:spcAft>
                <a:spcPts val="300"/>
              </a:spcAft>
            </a:pPr>
            <a:r>
              <a:rPr lang="fr-FR" sz="1600" kern="2200" dirty="0">
                <a:solidFill>
                  <a:srgbClr val="3B3838"/>
                </a:solidFill>
                <a:latin typeface="Open Sans Light" panose="020B0306030504020204" pitchFamily="34" charset="0"/>
                <a:ea typeface="Open Sans Light" panose="020B0306030504020204" pitchFamily="34" charset="0"/>
                <a:cs typeface="Open Sans Light" panose="020B0306030504020204" pitchFamily="34" charset="0"/>
              </a:rPr>
              <a:t>Conclusion</a:t>
            </a:r>
          </a:p>
        </p:txBody>
      </p:sp>
      <p:grpSp>
        <p:nvGrpSpPr>
          <p:cNvPr id="47" name="Group 8"/>
          <p:cNvGrpSpPr/>
          <p:nvPr/>
        </p:nvGrpSpPr>
        <p:grpSpPr>
          <a:xfrm>
            <a:off x="5953743" y="3068174"/>
            <a:ext cx="1369367" cy="1369364"/>
            <a:chOff x="6461443" y="3152082"/>
            <a:chExt cx="1369367" cy="1369364"/>
          </a:xfrm>
        </p:grpSpPr>
        <p:sp>
          <p:nvSpPr>
            <p:cNvPr id="48" name="Teardrop 24"/>
            <p:cNvSpPr/>
            <p:nvPr/>
          </p:nvSpPr>
          <p:spPr>
            <a:xfrm>
              <a:off x="6501503" y="3218729"/>
              <a:ext cx="1239476" cy="1236069"/>
            </a:xfrm>
            <a:prstGeom prst="ellipse">
              <a:avLst/>
            </a:prstGeom>
            <a:solidFill>
              <a:srgbClr val="E2E2E2"/>
            </a:solidFill>
            <a:ln w="1270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a:ea typeface="+mn-ea"/>
                <a:cs typeface="+mn-cs"/>
              </a:endParaRPr>
            </a:p>
          </p:txBody>
        </p:sp>
        <p:sp>
          <p:nvSpPr>
            <p:cNvPr id="49" name="Block Arc 131"/>
            <p:cNvSpPr/>
            <p:nvPr/>
          </p:nvSpPr>
          <p:spPr>
            <a:xfrm rot="10173857">
              <a:off x="6461443" y="3152082"/>
              <a:ext cx="1369367" cy="1369364"/>
            </a:xfrm>
            <a:prstGeom prst="blockArc">
              <a:avLst>
                <a:gd name="adj1" fmla="val 3125318"/>
                <a:gd name="adj2" fmla="val 69201"/>
                <a:gd name="adj3" fmla="val 7914"/>
              </a:avLst>
            </a:prstGeom>
            <a:solidFill>
              <a:srgbClr val="3B383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50" name="TextBox 39"/>
          <p:cNvSpPr txBox="1"/>
          <p:nvPr/>
        </p:nvSpPr>
        <p:spPr>
          <a:xfrm>
            <a:off x="5577432" y="3257019"/>
            <a:ext cx="2115835" cy="876404"/>
          </a:xfrm>
          <a:prstGeom prst="ellipse">
            <a:avLst/>
          </a:prstGeom>
          <a:noFill/>
        </p:spPr>
        <p:txBody>
          <a:bodyPr wrap="square" rtlCol="0">
            <a:spAutoFit/>
          </a:bodyPr>
          <a:lstStyle/>
          <a:p>
            <a:pPr indent="-457200" algn="ctr">
              <a:spcAft>
                <a:spcPts val="300"/>
              </a:spcAft>
            </a:pPr>
            <a:r>
              <a:rPr lang="fr-FR" sz="1600" kern="2200" dirty="0" smtClean="0">
                <a:solidFill>
                  <a:srgbClr val="3B3838"/>
                </a:solidFill>
                <a:latin typeface="Open Sans Light" panose="020B0306030504020204" pitchFamily="34" charset="0"/>
                <a:ea typeface="Open Sans Light" panose="020B0306030504020204" pitchFamily="34" charset="0"/>
                <a:cs typeface="Open Sans Light" panose="020B0306030504020204" pitchFamily="34" charset="0"/>
              </a:rPr>
              <a:t>Fonctionnalités</a:t>
            </a:r>
          </a:p>
          <a:p>
            <a:pPr indent="-457200" algn="ctr">
              <a:spcAft>
                <a:spcPts val="300"/>
              </a:spcAft>
            </a:pPr>
            <a:r>
              <a:rPr lang="fr-FR" sz="1600" kern="2200" dirty="0" smtClean="0">
                <a:solidFill>
                  <a:srgbClr val="3B3838"/>
                </a:solidFill>
                <a:latin typeface="Open Sans Light" panose="020B0306030504020204" pitchFamily="34" charset="0"/>
                <a:ea typeface="Open Sans Light" panose="020B0306030504020204" pitchFamily="34" charset="0"/>
                <a:cs typeface="Open Sans Light" panose="020B0306030504020204" pitchFamily="34" charset="0"/>
              </a:rPr>
              <a:t>Et réalisation</a:t>
            </a:r>
            <a:endParaRPr lang="fr-FR" sz="1600" kern="2200" dirty="0">
              <a:solidFill>
                <a:srgbClr val="3B3838"/>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51" name="Group 6"/>
          <p:cNvGrpSpPr/>
          <p:nvPr/>
        </p:nvGrpSpPr>
        <p:grpSpPr>
          <a:xfrm>
            <a:off x="2457001" y="3044829"/>
            <a:ext cx="1572527" cy="1572525"/>
            <a:chOff x="2945499" y="3134179"/>
            <a:chExt cx="1572527" cy="1572525"/>
          </a:xfrm>
        </p:grpSpPr>
        <p:sp>
          <p:nvSpPr>
            <p:cNvPr id="52" name="Teardrop 36"/>
            <p:cNvSpPr/>
            <p:nvPr/>
          </p:nvSpPr>
          <p:spPr>
            <a:xfrm>
              <a:off x="3066486" y="3220951"/>
              <a:ext cx="1397176" cy="1393327"/>
            </a:xfrm>
            <a:prstGeom prst="ellipse">
              <a:avLst/>
            </a:prstGeom>
            <a:solidFill>
              <a:srgbClr val="E2E2E2"/>
            </a:solidFill>
            <a:ln w="1270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a:ea typeface="+mn-ea"/>
                <a:cs typeface="+mn-cs"/>
              </a:endParaRPr>
            </a:p>
          </p:txBody>
        </p:sp>
        <p:sp>
          <p:nvSpPr>
            <p:cNvPr id="53" name="Block Arc 1023"/>
            <p:cNvSpPr/>
            <p:nvPr/>
          </p:nvSpPr>
          <p:spPr>
            <a:xfrm rot="19014269">
              <a:off x="2945499" y="3134179"/>
              <a:ext cx="1572527" cy="1572525"/>
            </a:xfrm>
            <a:prstGeom prst="blockArc">
              <a:avLst>
                <a:gd name="adj1" fmla="val 3125318"/>
                <a:gd name="adj2" fmla="val 69201"/>
                <a:gd name="adj3" fmla="val 7914"/>
              </a:avLst>
            </a:prstGeom>
            <a:solidFill>
              <a:srgbClr val="3B383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54" name="TextBox 39"/>
          <p:cNvSpPr txBox="1"/>
          <p:nvPr/>
        </p:nvSpPr>
        <p:spPr>
          <a:xfrm>
            <a:off x="2217853" y="3327380"/>
            <a:ext cx="2044924" cy="822305"/>
          </a:xfrm>
          <a:prstGeom prst="ellipse">
            <a:avLst/>
          </a:prstGeom>
          <a:noFill/>
        </p:spPr>
        <p:txBody>
          <a:bodyPr wrap="square" rtlCol="0">
            <a:spAutoFit/>
          </a:bodyPr>
          <a:lstStyle/>
          <a:p>
            <a:pPr indent="-457200" algn="ctr">
              <a:spcAft>
                <a:spcPts val="300"/>
              </a:spcAft>
            </a:pPr>
            <a:r>
              <a:rPr lang="fr-FR" sz="1600" kern="2200" dirty="0" smtClean="0">
                <a:solidFill>
                  <a:srgbClr val="3B3838"/>
                </a:solidFill>
                <a:latin typeface="Open Sans Light" panose="020B0306030504020204" pitchFamily="34" charset="0"/>
                <a:ea typeface="Open Sans Light" panose="020B0306030504020204" pitchFamily="34" charset="0"/>
                <a:cs typeface="Open Sans Light" panose="020B0306030504020204" pitchFamily="34" charset="0"/>
              </a:rPr>
              <a:t>Présentation de l’application</a:t>
            </a:r>
            <a:endParaRPr lang="fr-FR" sz="1600" kern="2200" dirty="0">
              <a:solidFill>
                <a:srgbClr val="3B3838"/>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55" name="Group 6"/>
          <p:cNvGrpSpPr/>
          <p:nvPr/>
        </p:nvGrpSpPr>
        <p:grpSpPr>
          <a:xfrm>
            <a:off x="9992971" y="2969399"/>
            <a:ext cx="1572527" cy="1572525"/>
            <a:chOff x="2945499" y="3134179"/>
            <a:chExt cx="1572527" cy="1572525"/>
          </a:xfrm>
        </p:grpSpPr>
        <p:sp>
          <p:nvSpPr>
            <p:cNvPr id="56" name="Teardrop 36"/>
            <p:cNvSpPr/>
            <p:nvPr/>
          </p:nvSpPr>
          <p:spPr>
            <a:xfrm>
              <a:off x="3066486" y="3220951"/>
              <a:ext cx="1397176" cy="1393327"/>
            </a:xfrm>
            <a:prstGeom prst="ellipse">
              <a:avLst/>
            </a:prstGeom>
            <a:solidFill>
              <a:srgbClr val="E2E2E2"/>
            </a:solidFill>
            <a:ln w="1270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a:ea typeface="+mn-ea"/>
                <a:cs typeface="+mn-cs"/>
              </a:endParaRPr>
            </a:p>
          </p:txBody>
        </p:sp>
        <p:sp>
          <p:nvSpPr>
            <p:cNvPr id="57" name="Block Arc 1023"/>
            <p:cNvSpPr/>
            <p:nvPr/>
          </p:nvSpPr>
          <p:spPr>
            <a:xfrm rot="19014269">
              <a:off x="2945499" y="3134179"/>
              <a:ext cx="1572527" cy="1572525"/>
            </a:xfrm>
            <a:prstGeom prst="blockArc">
              <a:avLst>
                <a:gd name="adj1" fmla="val 3125318"/>
                <a:gd name="adj2" fmla="val 69201"/>
                <a:gd name="adj3" fmla="val 7914"/>
              </a:avLst>
            </a:prstGeom>
            <a:solidFill>
              <a:srgbClr val="3B383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58" name="TextBox 39"/>
          <p:cNvSpPr txBox="1"/>
          <p:nvPr/>
        </p:nvSpPr>
        <p:spPr>
          <a:xfrm>
            <a:off x="9915282" y="3456126"/>
            <a:ext cx="1994735" cy="476071"/>
          </a:xfrm>
          <a:prstGeom prst="ellipse">
            <a:avLst/>
          </a:prstGeom>
          <a:noFill/>
        </p:spPr>
        <p:txBody>
          <a:bodyPr wrap="square" rtlCol="0">
            <a:spAutoFit/>
          </a:bodyPr>
          <a:lstStyle/>
          <a:p>
            <a:pPr indent="-457200" algn="ctr">
              <a:spcAft>
                <a:spcPts val="300"/>
              </a:spcAft>
            </a:pPr>
            <a:r>
              <a:rPr lang="fr-FR" sz="1600" kern="2200" dirty="0" smtClean="0">
                <a:solidFill>
                  <a:srgbClr val="3B3838"/>
                </a:solidFill>
                <a:latin typeface="Open Sans Light" panose="020B0306030504020204" pitchFamily="34" charset="0"/>
                <a:ea typeface="Open Sans Light" panose="020B0306030504020204" pitchFamily="34" charset="0"/>
                <a:cs typeface="Open Sans Light" panose="020B0306030504020204" pitchFamily="34" charset="0"/>
              </a:rPr>
              <a:t>Conclusion</a:t>
            </a:r>
            <a:endParaRPr lang="fr-FR" sz="1600" kern="2200" dirty="0">
              <a:solidFill>
                <a:srgbClr val="3B3838"/>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0" name="Oval 96"/>
          <p:cNvSpPr/>
          <p:nvPr/>
        </p:nvSpPr>
        <p:spPr>
          <a:xfrm>
            <a:off x="11007186" y="1977873"/>
            <a:ext cx="644873" cy="644873"/>
          </a:xfrm>
          <a:prstGeom prst="ellipse">
            <a:avLst/>
          </a:prstGeom>
          <a:solidFill>
            <a:srgbClr val="3B3838"/>
          </a:solidFill>
          <a:ln w="25400" cap="flat" cmpd="sng" algn="ctr">
            <a:noFill/>
            <a:prstDash val="solid"/>
          </a:ln>
          <a:effectLst/>
        </p:spPr>
        <p:txBody>
          <a:bodyPr rtlCol="0" anchor="ctr"/>
          <a:lstStyle/>
          <a:p>
            <a:pPr algn="ctr"/>
            <a:r>
              <a:rPr lang="fr-FR" sz="2400" kern="0" dirty="0" smtClean="0">
                <a:solidFill>
                  <a:schemeClr val="bg1"/>
                </a:solidFill>
                <a:latin typeface="Calibri"/>
              </a:rPr>
              <a:t>VI</a:t>
            </a:r>
            <a:endParaRPr lang="fr-FR" sz="2400" kern="0" dirty="0">
              <a:solidFill>
                <a:schemeClr val="bg1"/>
              </a:solidFill>
              <a:latin typeface="Calibri"/>
            </a:endParaRPr>
          </a:p>
        </p:txBody>
      </p:sp>
    </p:spTree>
    <p:extLst>
      <p:ext uri="{BB962C8B-B14F-4D97-AF65-F5344CB8AC3E}">
        <p14:creationId xmlns:p14="http://schemas.microsoft.com/office/powerpoint/2010/main" val="43898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250" fill="hold"/>
                                        <p:tgtEl>
                                          <p:spTgt spid="26"/>
                                        </p:tgtEl>
                                        <p:attrNameLst>
                                          <p:attrName>ppt_w</p:attrName>
                                        </p:attrNameLst>
                                      </p:cBhvr>
                                      <p:tavLst>
                                        <p:tav tm="0">
                                          <p:val>
                                            <p:strVal val="(6*min(max(#ppt_w*#ppt_h,.3),1)-7.4)/-.7*#ppt_w"/>
                                          </p:val>
                                        </p:tav>
                                        <p:tav tm="100000">
                                          <p:val>
                                            <p:strVal val="#ppt_w"/>
                                          </p:val>
                                        </p:tav>
                                      </p:tavLst>
                                    </p:anim>
                                    <p:anim calcmode="lin" valueType="num">
                                      <p:cBhvr>
                                        <p:cTn id="8" dur="250" fill="hold"/>
                                        <p:tgtEl>
                                          <p:spTgt spid="26"/>
                                        </p:tgtEl>
                                        <p:attrNameLst>
                                          <p:attrName>ppt_h</p:attrName>
                                        </p:attrNameLst>
                                      </p:cBhvr>
                                      <p:tavLst>
                                        <p:tav tm="0">
                                          <p:val>
                                            <p:strVal val="(6*min(max(#ppt_w*#ppt_h,.3),1)-7.4)/-.7*#ppt_h"/>
                                          </p:val>
                                        </p:tav>
                                        <p:tav tm="100000">
                                          <p:val>
                                            <p:strVal val="#ppt_h"/>
                                          </p:val>
                                        </p:tav>
                                      </p:tavLst>
                                    </p:anim>
                                    <p:anim calcmode="lin" valueType="num">
                                      <p:cBhvr>
                                        <p:cTn id="9" dur="250" fill="hold"/>
                                        <p:tgtEl>
                                          <p:spTgt spid="26"/>
                                        </p:tgtEl>
                                        <p:attrNameLst>
                                          <p:attrName>ppt_x</p:attrName>
                                        </p:attrNameLst>
                                      </p:cBhvr>
                                      <p:tavLst>
                                        <p:tav tm="0">
                                          <p:val>
                                            <p:fltVal val="0.5"/>
                                          </p:val>
                                        </p:tav>
                                        <p:tav tm="100000">
                                          <p:val>
                                            <p:strVal val="#ppt_x"/>
                                          </p:val>
                                        </p:tav>
                                      </p:tavLst>
                                    </p:anim>
                                    <p:anim calcmode="lin" valueType="num">
                                      <p:cBhvr>
                                        <p:cTn id="10" dur="250" fill="hold"/>
                                        <p:tgtEl>
                                          <p:spTgt spid="26"/>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childTnLst>
                          </p:cTn>
                        </p:par>
                        <p:par>
                          <p:cTn id="15" fill="hold">
                            <p:stCondLst>
                              <p:cond delay="750"/>
                            </p:stCondLst>
                            <p:childTnLst>
                              <p:par>
                                <p:cTn id="16" presetID="22" presetClass="entr" presetSubtype="2"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right)">
                                      <p:cBhvr>
                                        <p:cTn id="18" dur="500"/>
                                        <p:tgtEl>
                                          <p:spTgt spid="25"/>
                                        </p:tgtEl>
                                      </p:cBhvr>
                                    </p:animEffect>
                                  </p:childTnLst>
                                </p:cTn>
                              </p:par>
                            </p:childTnLst>
                          </p:cTn>
                        </p:par>
                        <p:par>
                          <p:cTn id="19" fill="hold">
                            <p:stCondLst>
                              <p:cond delay="1250"/>
                            </p:stCondLst>
                            <p:childTnLst>
                              <p:par>
                                <p:cTn id="20" presetID="45" presetClass="entr" presetSubtype="0"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anim calcmode="lin" valueType="num">
                                      <p:cBhvr>
                                        <p:cTn id="23" dur="500" fill="hold"/>
                                        <p:tgtEl>
                                          <p:spTgt spid="32"/>
                                        </p:tgtEl>
                                        <p:attrNameLst>
                                          <p:attrName>ppt_w</p:attrName>
                                        </p:attrNameLst>
                                      </p:cBhvr>
                                      <p:tavLst>
                                        <p:tav tm="0" fmla="#ppt_w*sin(2.5*pi*$)">
                                          <p:val>
                                            <p:fltVal val="0"/>
                                          </p:val>
                                        </p:tav>
                                        <p:tav tm="100000">
                                          <p:val>
                                            <p:fltVal val="1"/>
                                          </p:val>
                                        </p:tav>
                                      </p:tavLst>
                                    </p:anim>
                                    <p:anim calcmode="lin" valueType="num">
                                      <p:cBhvr>
                                        <p:cTn id="24" dur="500" fill="hold"/>
                                        <p:tgtEl>
                                          <p:spTgt spid="32"/>
                                        </p:tgtEl>
                                        <p:attrNameLst>
                                          <p:attrName>ppt_h</p:attrName>
                                        </p:attrNameLst>
                                      </p:cBhvr>
                                      <p:tavLst>
                                        <p:tav tm="0">
                                          <p:val>
                                            <p:strVal val="#ppt_h"/>
                                          </p:val>
                                        </p:tav>
                                        <p:tav tm="100000">
                                          <p:val>
                                            <p:strVal val="#ppt_h"/>
                                          </p:val>
                                        </p:tav>
                                      </p:tavLst>
                                    </p:anim>
                                  </p:childTnLst>
                                </p:cTn>
                              </p:par>
                            </p:childTnLst>
                          </p:cTn>
                        </p:par>
                        <p:par>
                          <p:cTn id="25" fill="hold">
                            <p:stCondLst>
                              <p:cond delay="1750"/>
                            </p:stCondLst>
                            <p:childTnLst>
                              <p:par>
                                <p:cTn id="26" presetID="22" presetClass="entr" presetSubtype="8"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par>
                                <p:cTn id="29" presetID="23" presetClass="entr" presetSubtype="36" fill="hold" nodeType="withEffect">
                                  <p:stCondLst>
                                    <p:cond delay="1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250" fill="hold"/>
                                        <p:tgtEl>
                                          <p:spTgt spid="22"/>
                                        </p:tgtEl>
                                        <p:attrNameLst>
                                          <p:attrName>ppt_w</p:attrName>
                                        </p:attrNameLst>
                                      </p:cBhvr>
                                      <p:tavLst>
                                        <p:tav tm="0">
                                          <p:val>
                                            <p:strVal val="(6*min(max(#ppt_w*#ppt_h,.3),1)-7.4)/-.7*#ppt_w"/>
                                          </p:val>
                                        </p:tav>
                                        <p:tav tm="100000">
                                          <p:val>
                                            <p:strVal val="#ppt_w"/>
                                          </p:val>
                                        </p:tav>
                                      </p:tavLst>
                                    </p:anim>
                                    <p:anim calcmode="lin" valueType="num">
                                      <p:cBhvr>
                                        <p:cTn id="32" dur="250" fill="hold"/>
                                        <p:tgtEl>
                                          <p:spTgt spid="22"/>
                                        </p:tgtEl>
                                        <p:attrNameLst>
                                          <p:attrName>ppt_h</p:attrName>
                                        </p:attrNameLst>
                                      </p:cBhvr>
                                      <p:tavLst>
                                        <p:tav tm="0">
                                          <p:val>
                                            <p:strVal val="(6*min(max(#ppt_w*#ppt_h,.3),1)-7.4)/-.7*#ppt_h"/>
                                          </p:val>
                                        </p:tav>
                                        <p:tav tm="100000">
                                          <p:val>
                                            <p:strVal val="#ppt_h"/>
                                          </p:val>
                                        </p:tav>
                                      </p:tavLst>
                                    </p:anim>
                                    <p:anim calcmode="lin" valueType="num">
                                      <p:cBhvr>
                                        <p:cTn id="33" dur="250" fill="hold"/>
                                        <p:tgtEl>
                                          <p:spTgt spid="22"/>
                                        </p:tgtEl>
                                        <p:attrNameLst>
                                          <p:attrName>ppt_x</p:attrName>
                                        </p:attrNameLst>
                                      </p:cBhvr>
                                      <p:tavLst>
                                        <p:tav tm="0">
                                          <p:val>
                                            <p:fltVal val="0.5"/>
                                          </p:val>
                                        </p:tav>
                                        <p:tav tm="100000">
                                          <p:val>
                                            <p:strVal val="#ppt_x"/>
                                          </p:val>
                                        </p:tav>
                                      </p:tavLst>
                                    </p:anim>
                                    <p:anim calcmode="lin" valueType="num">
                                      <p:cBhvr>
                                        <p:cTn id="34" dur="250" fill="hold"/>
                                        <p:tgtEl>
                                          <p:spTgt spid="22"/>
                                        </p:tgtEl>
                                        <p:attrNameLst>
                                          <p:attrName>ppt_y</p:attrName>
                                        </p:attrNameLst>
                                      </p:cBhvr>
                                      <p:tavLst>
                                        <p:tav tm="0">
                                          <p:val>
                                            <p:strVal val="1+(6*min(max(#ppt_w*#ppt_h,.3),1)-7.4)/-.7*#ppt_h/2"/>
                                          </p:val>
                                        </p:tav>
                                        <p:tav tm="100000">
                                          <p:val>
                                            <p:strVal val="#ppt_y"/>
                                          </p:val>
                                        </p:tav>
                                      </p:tavLst>
                                    </p:anim>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par>
                          <p:cTn id="39" fill="hold">
                            <p:stCondLst>
                              <p:cond delay="2750"/>
                            </p:stCondLst>
                            <p:childTnLst>
                              <p:par>
                                <p:cTn id="40" presetID="22" presetClass="entr" presetSubtype="4"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500"/>
                                        <p:tgtEl>
                                          <p:spTgt spid="21"/>
                                        </p:tgtEl>
                                      </p:cBhvr>
                                    </p:animEffect>
                                  </p:childTnLst>
                                </p:cTn>
                              </p:par>
                            </p:childTnLst>
                          </p:cTn>
                        </p:par>
                        <p:par>
                          <p:cTn id="43" fill="hold">
                            <p:stCondLst>
                              <p:cond delay="3250"/>
                            </p:stCondLst>
                            <p:childTnLst>
                              <p:par>
                                <p:cTn id="44" presetID="45" presetClass="entr" presetSubtype="0"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250"/>
                                        <p:tgtEl>
                                          <p:spTgt spid="31"/>
                                        </p:tgtEl>
                                      </p:cBhvr>
                                    </p:animEffect>
                                    <p:anim calcmode="lin" valueType="num">
                                      <p:cBhvr>
                                        <p:cTn id="47" dur="250" fill="hold"/>
                                        <p:tgtEl>
                                          <p:spTgt spid="31"/>
                                        </p:tgtEl>
                                        <p:attrNameLst>
                                          <p:attrName>ppt_w</p:attrName>
                                        </p:attrNameLst>
                                      </p:cBhvr>
                                      <p:tavLst>
                                        <p:tav tm="0" fmla="#ppt_w*sin(2.5*pi*$)">
                                          <p:val>
                                            <p:fltVal val="0"/>
                                          </p:val>
                                        </p:tav>
                                        <p:tav tm="100000">
                                          <p:val>
                                            <p:fltVal val="1"/>
                                          </p:val>
                                        </p:tav>
                                      </p:tavLst>
                                    </p:anim>
                                    <p:anim calcmode="lin" valueType="num">
                                      <p:cBhvr>
                                        <p:cTn id="48" dur="250" fill="hold"/>
                                        <p:tgtEl>
                                          <p:spTgt spid="31"/>
                                        </p:tgtEl>
                                        <p:attrNameLst>
                                          <p:attrName>ppt_h</p:attrName>
                                        </p:attrNameLst>
                                      </p:cBhvr>
                                      <p:tavLst>
                                        <p:tav tm="0">
                                          <p:val>
                                            <p:strVal val="#ppt_h"/>
                                          </p:val>
                                        </p:tav>
                                        <p:tav tm="100000">
                                          <p:val>
                                            <p:strVal val="#ppt_h"/>
                                          </p:val>
                                        </p:tav>
                                      </p:tavLst>
                                    </p:anim>
                                  </p:childTnLst>
                                </p:cTn>
                              </p:par>
                            </p:childTnLst>
                          </p:cTn>
                        </p:par>
                        <p:par>
                          <p:cTn id="49" fill="hold">
                            <p:stCondLst>
                              <p:cond delay="3500"/>
                            </p:stCondLst>
                            <p:childTnLst>
                              <p:par>
                                <p:cTn id="50" presetID="22" presetClass="entr" presetSubtype="8" fill="hold"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par>
                                <p:cTn id="53" presetID="23" presetClass="entr" presetSubtype="36" fill="hold" nodeType="withEffect">
                                  <p:stCondLst>
                                    <p:cond delay="150"/>
                                  </p:stCondLst>
                                  <p:childTnLst>
                                    <p:set>
                                      <p:cBhvr>
                                        <p:cTn id="54" dur="1" fill="hold">
                                          <p:stCondLst>
                                            <p:cond delay="0"/>
                                          </p:stCondLst>
                                        </p:cTn>
                                        <p:tgtEl>
                                          <p:spTgt spid="17"/>
                                        </p:tgtEl>
                                        <p:attrNameLst>
                                          <p:attrName>style.visibility</p:attrName>
                                        </p:attrNameLst>
                                      </p:cBhvr>
                                      <p:to>
                                        <p:strVal val="visible"/>
                                      </p:to>
                                    </p:set>
                                    <p:anim calcmode="lin" valueType="num">
                                      <p:cBhvr>
                                        <p:cTn id="55" dur="250" fill="hold"/>
                                        <p:tgtEl>
                                          <p:spTgt spid="17"/>
                                        </p:tgtEl>
                                        <p:attrNameLst>
                                          <p:attrName>ppt_w</p:attrName>
                                        </p:attrNameLst>
                                      </p:cBhvr>
                                      <p:tavLst>
                                        <p:tav tm="0">
                                          <p:val>
                                            <p:strVal val="(6*min(max(#ppt_w*#ppt_h,.3),1)-7.4)/-.7*#ppt_w"/>
                                          </p:val>
                                        </p:tav>
                                        <p:tav tm="100000">
                                          <p:val>
                                            <p:strVal val="#ppt_w"/>
                                          </p:val>
                                        </p:tav>
                                      </p:tavLst>
                                    </p:anim>
                                    <p:anim calcmode="lin" valueType="num">
                                      <p:cBhvr>
                                        <p:cTn id="56" dur="250" fill="hold"/>
                                        <p:tgtEl>
                                          <p:spTgt spid="17"/>
                                        </p:tgtEl>
                                        <p:attrNameLst>
                                          <p:attrName>ppt_h</p:attrName>
                                        </p:attrNameLst>
                                      </p:cBhvr>
                                      <p:tavLst>
                                        <p:tav tm="0">
                                          <p:val>
                                            <p:strVal val="(6*min(max(#ppt_w*#ppt_h,.3),1)-7.4)/-.7*#ppt_h"/>
                                          </p:val>
                                        </p:tav>
                                        <p:tav tm="100000">
                                          <p:val>
                                            <p:strVal val="#ppt_h"/>
                                          </p:val>
                                        </p:tav>
                                      </p:tavLst>
                                    </p:anim>
                                    <p:anim calcmode="lin" valueType="num">
                                      <p:cBhvr>
                                        <p:cTn id="57" dur="250" fill="hold"/>
                                        <p:tgtEl>
                                          <p:spTgt spid="17"/>
                                        </p:tgtEl>
                                        <p:attrNameLst>
                                          <p:attrName>ppt_x</p:attrName>
                                        </p:attrNameLst>
                                      </p:cBhvr>
                                      <p:tavLst>
                                        <p:tav tm="0">
                                          <p:val>
                                            <p:fltVal val="0.5"/>
                                          </p:val>
                                        </p:tav>
                                        <p:tav tm="100000">
                                          <p:val>
                                            <p:strVal val="#ppt_x"/>
                                          </p:val>
                                        </p:tav>
                                      </p:tavLst>
                                    </p:anim>
                                    <p:anim calcmode="lin" valueType="num">
                                      <p:cBhvr>
                                        <p:cTn id="58" dur="250" fill="hold"/>
                                        <p:tgtEl>
                                          <p:spTgt spid="17"/>
                                        </p:tgtEl>
                                        <p:attrNameLst>
                                          <p:attrName>ppt_y</p:attrName>
                                        </p:attrNameLst>
                                      </p:cBhvr>
                                      <p:tavLst>
                                        <p:tav tm="0">
                                          <p:val>
                                            <p:strVal val="1+(6*min(max(#ppt_w*#ppt_h,.3),1)-7.4)/-.7*#ppt_h/2"/>
                                          </p:val>
                                        </p:tav>
                                        <p:tav tm="100000">
                                          <p:val>
                                            <p:strVal val="#ppt_y"/>
                                          </p:val>
                                        </p:tav>
                                      </p:tavLst>
                                    </p:anim>
                                  </p:childTnLst>
                                </p:cTn>
                              </p:par>
                            </p:childTnLst>
                          </p:cTn>
                        </p:par>
                        <p:par>
                          <p:cTn id="59" fill="hold">
                            <p:stCondLst>
                              <p:cond delay="4000"/>
                            </p:stCondLst>
                            <p:childTnLst>
                              <p:par>
                                <p:cTn id="60" presetID="10" presetClass="entr" presetSubtype="0" fill="hold" grpId="0" nodeType="after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childTnLst>
                          </p:cTn>
                        </p:par>
                        <p:par>
                          <p:cTn id="63" fill="hold">
                            <p:stCondLst>
                              <p:cond delay="4500"/>
                            </p:stCondLst>
                            <p:childTnLst>
                              <p:par>
                                <p:cTn id="64" presetID="22" presetClass="entr" presetSubtype="1" fill="hold"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5000"/>
                            </p:stCondLst>
                            <p:childTnLst>
                              <p:par>
                                <p:cTn id="68" presetID="45"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250"/>
                                        <p:tgtEl>
                                          <p:spTgt spid="42"/>
                                        </p:tgtEl>
                                      </p:cBhvr>
                                    </p:animEffect>
                                    <p:anim calcmode="lin" valueType="num">
                                      <p:cBhvr>
                                        <p:cTn id="71" dur="250" fill="hold"/>
                                        <p:tgtEl>
                                          <p:spTgt spid="42"/>
                                        </p:tgtEl>
                                        <p:attrNameLst>
                                          <p:attrName>ppt_w</p:attrName>
                                        </p:attrNameLst>
                                      </p:cBhvr>
                                      <p:tavLst>
                                        <p:tav tm="0" fmla="#ppt_w*sin(2.5*pi*$)">
                                          <p:val>
                                            <p:fltVal val="0"/>
                                          </p:val>
                                        </p:tav>
                                        <p:tav tm="100000">
                                          <p:val>
                                            <p:fltVal val="1"/>
                                          </p:val>
                                        </p:tav>
                                      </p:tavLst>
                                    </p:anim>
                                    <p:anim calcmode="lin" valueType="num">
                                      <p:cBhvr>
                                        <p:cTn id="72" dur="250" fill="hold"/>
                                        <p:tgtEl>
                                          <p:spTgt spid="42"/>
                                        </p:tgtEl>
                                        <p:attrNameLst>
                                          <p:attrName>ppt_h</p:attrName>
                                        </p:attrNameLst>
                                      </p:cBhvr>
                                      <p:tavLst>
                                        <p:tav tm="0">
                                          <p:val>
                                            <p:strVal val="#ppt_h"/>
                                          </p:val>
                                        </p:tav>
                                        <p:tav tm="100000">
                                          <p:val>
                                            <p:strVal val="#ppt_h"/>
                                          </p:val>
                                        </p:tav>
                                      </p:tavLst>
                                    </p:anim>
                                  </p:childTnLst>
                                </p:cTn>
                              </p:par>
                            </p:childTnLst>
                          </p:cTn>
                        </p:par>
                        <p:par>
                          <p:cTn id="73" fill="hold">
                            <p:stCondLst>
                              <p:cond delay="5250"/>
                            </p:stCondLst>
                            <p:childTnLst>
                              <p:par>
                                <p:cTn id="74" presetID="22" presetClass="entr" presetSubtype="8" fill="hold"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left)">
                                      <p:cBhvr>
                                        <p:cTn id="76" dur="500"/>
                                        <p:tgtEl>
                                          <p:spTgt spid="9"/>
                                        </p:tgtEl>
                                      </p:cBhvr>
                                    </p:animEffect>
                                  </p:childTnLst>
                                </p:cTn>
                              </p:par>
                              <p:par>
                                <p:cTn id="77" presetID="23" presetClass="entr" presetSubtype="36" fill="hold" nodeType="withEffect">
                                  <p:stCondLst>
                                    <p:cond delay="150"/>
                                  </p:stCondLst>
                                  <p:childTnLst>
                                    <p:set>
                                      <p:cBhvr>
                                        <p:cTn id="78" dur="1" fill="hold">
                                          <p:stCondLst>
                                            <p:cond delay="0"/>
                                          </p:stCondLst>
                                        </p:cTn>
                                        <p:tgtEl>
                                          <p:spTgt spid="12"/>
                                        </p:tgtEl>
                                        <p:attrNameLst>
                                          <p:attrName>style.visibility</p:attrName>
                                        </p:attrNameLst>
                                      </p:cBhvr>
                                      <p:to>
                                        <p:strVal val="visible"/>
                                      </p:to>
                                    </p:set>
                                    <p:anim calcmode="lin" valueType="num">
                                      <p:cBhvr>
                                        <p:cTn id="79" dur="250" fill="hold"/>
                                        <p:tgtEl>
                                          <p:spTgt spid="12"/>
                                        </p:tgtEl>
                                        <p:attrNameLst>
                                          <p:attrName>ppt_w</p:attrName>
                                        </p:attrNameLst>
                                      </p:cBhvr>
                                      <p:tavLst>
                                        <p:tav tm="0">
                                          <p:val>
                                            <p:strVal val="(6*min(max(#ppt_w*#ppt_h,.3),1)-7.4)/-.7*#ppt_w"/>
                                          </p:val>
                                        </p:tav>
                                        <p:tav tm="100000">
                                          <p:val>
                                            <p:strVal val="#ppt_w"/>
                                          </p:val>
                                        </p:tav>
                                      </p:tavLst>
                                    </p:anim>
                                    <p:anim calcmode="lin" valueType="num">
                                      <p:cBhvr>
                                        <p:cTn id="80" dur="250" fill="hold"/>
                                        <p:tgtEl>
                                          <p:spTgt spid="12"/>
                                        </p:tgtEl>
                                        <p:attrNameLst>
                                          <p:attrName>ppt_h</p:attrName>
                                        </p:attrNameLst>
                                      </p:cBhvr>
                                      <p:tavLst>
                                        <p:tav tm="0">
                                          <p:val>
                                            <p:strVal val="(6*min(max(#ppt_w*#ppt_h,.3),1)-7.4)/-.7*#ppt_h"/>
                                          </p:val>
                                        </p:tav>
                                        <p:tav tm="100000">
                                          <p:val>
                                            <p:strVal val="#ppt_h"/>
                                          </p:val>
                                        </p:tav>
                                      </p:tavLst>
                                    </p:anim>
                                    <p:anim calcmode="lin" valueType="num">
                                      <p:cBhvr>
                                        <p:cTn id="81" dur="250" fill="hold"/>
                                        <p:tgtEl>
                                          <p:spTgt spid="12"/>
                                        </p:tgtEl>
                                        <p:attrNameLst>
                                          <p:attrName>ppt_x</p:attrName>
                                        </p:attrNameLst>
                                      </p:cBhvr>
                                      <p:tavLst>
                                        <p:tav tm="0">
                                          <p:val>
                                            <p:fltVal val="0.5"/>
                                          </p:val>
                                        </p:tav>
                                        <p:tav tm="100000">
                                          <p:val>
                                            <p:strVal val="#ppt_x"/>
                                          </p:val>
                                        </p:tav>
                                      </p:tavLst>
                                    </p:anim>
                                    <p:anim calcmode="lin" valueType="num">
                                      <p:cBhvr>
                                        <p:cTn id="82" dur="25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83" fill="hold">
                            <p:stCondLst>
                              <p:cond delay="5750"/>
                            </p:stCondLst>
                            <p:childTnLst>
                              <p:par>
                                <p:cTn id="84" presetID="10" presetClass="entr" presetSubtype="0"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childTnLst>
                          </p:cTn>
                        </p:par>
                        <p:par>
                          <p:cTn id="87" fill="hold">
                            <p:stCondLst>
                              <p:cond delay="6250"/>
                            </p:stCondLst>
                            <p:childTnLst>
                              <p:par>
                                <p:cTn id="88" presetID="22" presetClass="entr" presetSubtype="8" fill="hold" nodeType="after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wipe(left)">
                                      <p:cBhvr>
                                        <p:cTn id="90" dur="500"/>
                                        <p:tgtEl>
                                          <p:spTgt spid="10"/>
                                        </p:tgtEl>
                                      </p:cBhvr>
                                    </p:animEffect>
                                  </p:childTnLst>
                                </p:cTn>
                              </p:par>
                            </p:childTnLst>
                          </p:cTn>
                        </p:par>
                        <p:par>
                          <p:cTn id="91" fill="hold">
                            <p:stCondLst>
                              <p:cond delay="6750"/>
                            </p:stCondLst>
                            <p:childTnLst>
                              <p:par>
                                <p:cTn id="92" presetID="45" presetClass="entr" presetSubtype="0" fill="hold" grpId="0" nodeType="after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fade">
                                      <p:cBhvr>
                                        <p:cTn id="94" dur="250"/>
                                        <p:tgtEl>
                                          <p:spTgt spid="34"/>
                                        </p:tgtEl>
                                      </p:cBhvr>
                                    </p:animEffect>
                                    <p:anim calcmode="lin" valueType="num">
                                      <p:cBhvr>
                                        <p:cTn id="95" dur="250" fill="hold"/>
                                        <p:tgtEl>
                                          <p:spTgt spid="34"/>
                                        </p:tgtEl>
                                        <p:attrNameLst>
                                          <p:attrName>ppt_w</p:attrName>
                                        </p:attrNameLst>
                                      </p:cBhvr>
                                      <p:tavLst>
                                        <p:tav tm="0" fmla="#ppt_w*sin(2.5*pi*$)">
                                          <p:val>
                                            <p:fltVal val="0"/>
                                          </p:val>
                                        </p:tav>
                                        <p:tav tm="100000">
                                          <p:val>
                                            <p:fltVal val="1"/>
                                          </p:val>
                                        </p:tav>
                                      </p:tavLst>
                                    </p:anim>
                                    <p:anim calcmode="lin" valueType="num">
                                      <p:cBhvr>
                                        <p:cTn id="96" dur="250" fill="hold"/>
                                        <p:tgtEl>
                                          <p:spTgt spid="34"/>
                                        </p:tgtEl>
                                        <p:attrNameLst>
                                          <p:attrName>ppt_h</p:attrName>
                                        </p:attrNameLst>
                                      </p:cBhvr>
                                      <p:tavLst>
                                        <p:tav tm="0">
                                          <p:val>
                                            <p:strVal val="#ppt_h"/>
                                          </p:val>
                                        </p:tav>
                                        <p:tav tm="100000">
                                          <p:val>
                                            <p:strVal val="#ppt_h"/>
                                          </p:val>
                                        </p:tav>
                                      </p:tavLst>
                                    </p:anim>
                                  </p:childTnLst>
                                </p:cTn>
                              </p:par>
                            </p:childTnLst>
                          </p:cTn>
                        </p:par>
                        <p:par>
                          <p:cTn id="97" fill="hold">
                            <p:stCondLst>
                              <p:cond delay="7000"/>
                            </p:stCondLst>
                            <p:childTnLst>
                              <p:par>
                                <p:cTn id="98" presetID="22" presetClass="entr" presetSubtype="8" fill="hold" nodeType="after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wipe(left)">
                                      <p:cBhvr>
                                        <p:cTn id="100" dur="500"/>
                                        <p:tgtEl>
                                          <p:spTgt spid="11"/>
                                        </p:tgtEl>
                                      </p:cBhvr>
                                    </p:animEffect>
                                  </p:childTnLst>
                                </p:cTn>
                              </p:par>
                              <p:par>
                                <p:cTn id="101" presetID="23" presetClass="entr" presetSubtype="36" fill="hold" nodeType="withEffect">
                                  <p:stCondLst>
                                    <p:cond delay="150"/>
                                  </p:stCondLst>
                                  <p:childTnLst>
                                    <p:set>
                                      <p:cBhvr>
                                        <p:cTn id="102" dur="1" fill="hold">
                                          <p:stCondLst>
                                            <p:cond delay="0"/>
                                          </p:stCondLst>
                                        </p:cTn>
                                        <p:tgtEl>
                                          <p:spTgt spid="35"/>
                                        </p:tgtEl>
                                        <p:attrNameLst>
                                          <p:attrName>style.visibility</p:attrName>
                                        </p:attrNameLst>
                                      </p:cBhvr>
                                      <p:to>
                                        <p:strVal val="visible"/>
                                      </p:to>
                                    </p:set>
                                    <p:anim calcmode="lin" valueType="num">
                                      <p:cBhvr>
                                        <p:cTn id="103" dur="250" fill="hold"/>
                                        <p:tgtEl>
                                          <p:spTgt spid="35"/>
                                        </p:tgtEl>
                                        <p:attrNameLst>
                                          <p:attrName>ppt_w</p:attrName>
                                        </p:attrNameLst>
                                      </p:cBhvr>
                                      <p:tavLst>
                                        <p:tav tm="0">
                                          <p:val>
                                            <p:strVal val="(6*min(max(#ppt_w*#ppt_h,.3),1)-7.4)/-.7*#ppt_w"/>
                                          </p:val>
                                        </p:tav>
                                        <p:tav tm="100000">
                                          <p:val>
                                            <p:strVal val="#ppt_w"/>
                                          </p:val>
                                        </p:tav>
                                      </p:tavLst>
                                    </p:anim>
                                    <p:anim calcmode="lin" valueType="num">
                                      <p:cBhvr>
                                        <p:cTn id="104" dur="250" fill="hold"/>
                                        <p:tgtEl>
                                          <p:spTgt spid="35"/>
                                        </p:tgtEl>
                                        <p:attrNameLst>
                                          <p:attrName>ppt_h</p:attrName>
                                        </p:attrNameLst>
                                      </p:cBhvr>
                                      <p:tavLst>
                                        <p:tav tm="0">
                                          <p:val>
                                            <p:strVal val="(6*min(max(#ppt_w*#ppt_h,.3),1)-7.4)/-.7*#ppt_h"/>
                                          </p:val>
                                        </p:tav>
                                        <p:tav tm="100000">
                                          <p:val>
                                            <p:strVal val="#ppt_h"/>
                                          </p:val>
                                        </p:tav>
                                      </p:tavLst>
                                    </p:anim>
                                    <p:anim calcmode="lin" valueType="num">
                                      <p:cBhvr>
                                        <p:cTn id="105" dur="250" fill="hold"/>
                                        <p:tgtEl>
                                          <p:spTgt spid="35"/>
                                        </p:tgtEl>
                                        <p:attrNameLst>
                                          <p:attrName>ppt_x</p:attrName>
                                        </p:attrNameLst>
                                      </p:cBhvr>
                                      <p:tavLst>
                                        <p:tav tm="0">
                                          <p:val>
                                            <p:fltVal val="0.5"/>
                                          </p:val>
                                        </p:tav>
                                        <p:tav tm="100000">
                                          <p:val>
                                            <p:strVal val="#ppt_x"/>
                                          </p:val>
                                        </p:tav>
                                      </p:tavLst>
                                    </p:anim>
                                    <p:anim calcmode="lin" valueType="num">
                                      <p:cBhvr>
                                        <p:cTn id="106" dur="250" fill="hold"/>
                                        <p:tgtEl>
                                          <p:spTgt spid="35"/>
                                        </p:tgtEl>
                                        <p:attrNameLst>
                                          <p:attrName>ppt_y</p:attrName>
                                        </p:attrNameLst>
                                      </p:cBhvr>
                                      <p:tavLst>
                                        <p:tav tm="0">
                                          <p:val>
                                            <p:strVal val="1+(6*min(max(#ppt_w*#ppt_h,.3),1)-7.4)/-.7*#ppt_h/2"/>
                                          </p:val>
                                        </p:tav>
                                        <p:tav tm="100000">
                                          <p:val>
                                            <p:strVal val="#ppt_y"/>
                                          </p:val>
                                        </p:tav>
                                      </p:tavLst>
                                    </p:anim>
                                  </p:childTnLst>
                                </p:cTn>
                              </p:par>
                            </p:childTnLst>
                          </p:cTn>
                        </p:par>
                        <p:par>
                          <p:cTn id="107" fill="hold">
                            <p:stCondLst>
                              <p:cond delay="7500"/>
                            </p:stCondLst>
                            <p:childTnLst>
                              <p:par>
                                <p:cTn id="108" presetID="10" presetClass="entr" presetSubtype="0" fill="hold" grpId="0" nodeType="afterEffect">
                                  <p:stCondLst>
                                    <p:cond delay="0"/>
                                  </p:stCondLst>
                                  <p:childTnLst>
                                    <p:set>
                                      <p:cBhvr>
                                        <p:cTn id="109" dur="1" fill="hold">
                                          <p:stCondLst>
                                            <p:cond delay="0"/>
                                          </p:stCondLst>
                                        </p:cTn>
                                        <p:tgtEl>
                                          <p:spTgt spid="40"/>
                                        </p:tgtEl>
                                        <p:attrNameLst>
                                          <p:attrName>style.visibility</p:attrName>
                                        </p:attrNameLst>
                                      </p:cBhvr>
                                      <p:to>
                                        <p:strVal val="visible"/>
                                      </p:to>
                                    </p:set>
                                    <p:animEffect transition="in" filter="fade">
                                      <p:cBhvr>
                                        <p:cTn id="110" dur="500"/>
                                        <p:tgtEl>
                                          <p:spTgt spid="40"/>
                                        </p:tgtEl>
                                      </p:cBhvr>
                                    </p:animEffect>
                                  </p:childTnLst>
                                </p:cTn>
                              </p:par>
                            </p:childTnLst>
                          </p:cTn>
                        </p:par>
                        <p:par>
                          <p:cTn id="111" fill="hold">
                            <p:stCondLst>
                              <p:cond delay="8000"/>
                            </p:stCondLst>
                            <p:childTnLst>
                              <p:par>
                                <p:cTn id="112" presetID="22" presetClass="entr" presetSubtype="1" fill="hold" nodeType="afterEffect">
                                  <p:stCondLst>
                                    <p:cond delay="0"/>
                                  </p:stCondLst>
                                  <p:childTnLst>
                                    <p:set>
                                      <p:cBhvr>
                                        <p:cTn id="113" dur="1" fill="hold">
                                          <p:stCondLst>
                                            <p:cond delay="0"/>
                                          </p:stCondLst>
                                        </p:cTn>
                                        <p:tgtEl>
                                          <p:spTgt spid="16"/>
                                        </p:tgtEl>
                                        <p:attrNameLst>
                                          <p:attrName>style.visibility</p:attrName>
                                        </p:attrNameLst>
                                      </p:cBhvr>
                                      <p:to>
                                        <p:strVal val="visible"/>
                                      </p:to>
                                    </p:set>
                                    <p:animEffect transition="in" filter="wipe(up)">
                                      <p:cBhvr>
                                        <p:cTn id="114" dur="500"/>
                                        <p:tgtEl>
                                          <p:spTgt spid="16"/>
                                        </p:tgtEl>
                                      </p:cBhvr>
                                    </p:animEffect>
                                  </p:childTnLst>
                                </p:cTn>
                              </p:par>
                            </p:childTnLst>
                          </p:cTn>
                        </p:par>
                        <p:par>
                          <p:cTn id="115" fill="hold">
                            <p:stCondLst>
                              <p:cond delay="8500"/>
                            </p:stCondLst>
                            <p:childTnLst>
                              <p:par>
                                <p:cTn id="116" presetID="45" presetClass="entr" presetSubtype="0" fill="hold" grpId="0" nodeType="after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fade">
                                      <p:cBhvr>
                                        <p:cTn id="118" dur="250"/>
                                        <p:tgtEl>
                                          <p:spTgt spid="33"/>
                                        </p:tgtEl>
                                      </p:cBhvr>
                                    </p:animEffect>
                                    <p:anim calcmode="lin" valueType="num">
                                      <p:cBhvr>
                                        <p:cTn id="119" dur="250" fill="hold"/>
                                        <p:tgtEl>
                                          <p:spTgt spid="33"/>
                                        </p:tgtEl>
                                        <p:attrNameLst>
                                          <p:attrName>ppt_w</p:attrName>
                                        </p:attrNameLst>
                                      </p:cBhvr>
                                      <p:tavLst>
                                        <p:tav tm="0" fmla="#ppt_w*sin(2.5*pi*$)">
                                          <p:val>
                                            <p:fltVal val="0"/>
                                          </p:val>
                                        </p:tav>
                                        <p:tav tm="100000">
                                          <p:val>
                                            <p:fltVal val="1"/>
                                          </p:val>
                                        </p:tav>
                                      </p:tavLst>
                                    </p:anim>
                                    <p:anim calcmode="lin" valueType="num">
                                      <p:cBhvr>
                                        <p:cTn id="120" dur="250" fill="hold"/>
                                        <p:tgtEl>
                                          <p:spTgt spid="33"/>
                                        </p:tgtEl>
                                        <p:attrNameLst>
                                          <p:attrName>ppt_h</p:attrName>
                                        </p:attrNameLst>
                                      </p:cBhvr>
                                      <p:tavLst>
                                        <p:tav tm="0">
                                          <p:val>
                                            <p:strVal val="#ppt_h"/>
                                          </p:val>
                                        </p:tav>
                                        <p:tav tm="100000">
                                          <p:val>
                                            <p:strVal val="#ppt_h"/>
                                          </p:val>
                                        </p:tav>
                                      </p:tavLst>
                                    </p:anim>
                                  </p:childTnLst>
                                </p:cTn>
                              </p:par>
                            </p:childTnLst>
                          </p:cTn>
                        </p:par>
                        <p:par>
                          <p:cTn id="121" fill="hold">
                            <p:stCondLst>
                              <p:cond delay="8750"/>
                            </p:stCondLst>
                            <p:childTnLst>
                              <p:par>
                                <p:cTn id="122" presetID="22" presetClass="entr" presetSubtype="8" fill="hold" nodeType="afterEffect">
                                  <p:stCondLst>
                                    <p:cond delay="0"/>
                                  </p:stCondLst>
                                  <p:childTnLst>
                                    <p:set>
                                      <p:cBhvr>
                                        <p:cTn id="123" dur="1" fill="hold">
                                          <p:stCondLst>
                                            <p:cond delay="0"/>
                                          </p:stCondLst>
                                        </p:cTn>
                                        <p:tgtEl>
                                          <p:spTgt spid="8"/>
                                        </p:tgtEl>
                                        <p:attrNameLst>
                                          <p:attrName>style.visibility</p:attrName>
                                        </p:attrNameLst>
                                      </p:cBhvr>
                                      <p:to>
                                        <p:strVal val="visible"/>
                                      </p:to>
                                    </p:set>
                                    <p:animEffect transition="in" filter="wipe(left)">
                                      <p:cBhvr>
                                        <p:cTn id="124" dur="500"/>
                                        <p:tgtEl>
                                          <p:spTgt spid="8"/>
                                        </p:tgtEl>
                                      </p:cBhvr>
                                    </p:animEffect>
                                  </p:childTnLst>
                                </p:cTn>
                              </p:par>
                              <p:par>
                                <p:cTn id="125" presetID="23" presetClass="entr" presetSubtype="36" fill="hold" nodeType="withEffect">
                                  <p:stCondLst>
                                    <p:cond delay="150"/>
                                  </p:stCondLst>
                                  <p:childTnLst>
                                    <p:set>
                                      <p:cBhvr>
                                        <p:cTn id="126" dur="1" fill="hold">
                                          <p:stCondLst>
                                            <p:cond delay="0"/>
                                          </p:stCondLst>
                                        </p:cTn>
                                        <p:tgtEl>
                                          <p:spTgt spid="43"/>
                                        </p:tgtEl>
                                        <p:attrNameLst>
                                          <p:attrName>style.visibility</p:attrName>
                                        </p:attrNameLst>
                                      </p:cBhvr>
                                      <p:to>
                                        <p:strVal val="visible"/>
                                      </p:to>
                                    </p:set>
                                    <p:anim calcmode="lin" valueType="num">
                                      <p:cBhvr>
                                        <p:cTn id="127" dur="250" fill="hold"/>
                                        <p:tgtEl>
                                          <p:spTgt spid="43"/>
                                        </p:tgtEl>
                                        <p:attrNameLst>
                                          <p:attrName>ppt_w</p:attrName>
                                        </p:attrNameLst>
                                      </p:cBhvr>
                                      <p:tavLst>
                                        <p:tav tm="0">
                                          <p:val>
                                            <p:strVal val="(6*min(max(#ppt_w*#ppt_h,.3),1)-7.4)/-.7*#ppt_w"/>
                                          </p:val>
                                        </p:tav>
                                        <p:tav tm="100000">
                                          <p:val>
                                            <p:strVal val="#ppt_w"/>
                                          </p:val>
                                        </p:tav>
                                      </p:tavLst>
                                    </p:anim>
                                    <p:anim calcmode="lin" valueType="num">
                                      <p:cBhvr>
                                        <p:cTn id="128" dur="250" fill="hold"/>
                                        <p:tgtEl>
                                          <p:spTgt spid="43"/>
                                        </p:tgtEl>
                                        <p:attrNameLst>
                                          <p:attrName>ppt_h</p:attrName>
                                        </p:attrNameLst>
                                      </p:cBhvr>
                                      <p:tavLst>
                                        <p:tav tm="0">
                                          <p:val>
                                            <p:strVal val="(6*min(max(#ppt_w*#ppt_h,.3),1)-7.4)/-.7*#ppt_h"/>
                                          </p:val>
                                        </p:tav>
                                        <p:tav tm="100000">
                                          <p:val>
                                            <p:strVal val="#ppt_h"/>
                                          </p:val>
                                        </p:tav>
                                      </p:tavLst>
                                    </p:anim>
                                    <p:anim calcmode="lin" valueType="num">
                                      <p:cBhvr>
                                        <p:cTn id="129" dur="250" fill="hold"/>
                                        <p:tgtEl>
                                          <p:spTgt spid="43"/>
                                        </p:tgtEl>
                                        <p:attrNameLst>
                                          <p:attrName>ppt_x</p:attrName>
                                        </p:attrNameLst>
                                      </p:cBhvr>
                                      <p:tavLst>
                                        <p:tav tm="0">
                                          <p:val>
                                            <p:fltVal val="0.5"/>
                                          </p:val>
                                        </p:tav>
                                        <p:tav tm="100000">
                                          <p:val>
                                            <p:strVal val="#ppt_x"/>
                                          </p:val>
                                        </p:tav>
                                      </p:tavLst>
                                    </p:anim>
                                    <p:anim calcmode="lin" valueType="num">
                                      <p:cBhvr>
                                        <p:cTn id="130" dur="250" fill="hold"/>
                                        <p:tgtEl>
                                          <p:spTgt spid="43"/>
                                        </p:tgtEl>
                                        <p:attrNameLst>
                                          <p:attrName>ppt_y</p:attrName>
                                        </p:attrNameLst>
                                      </p:cBhvr>
                                      <p:tavLst>
                                        <p:tav tm="0">
                                          <p:val>
                                            <p:strVal val="1+(6*min(max(#ppt_w*#ppt_h,.3),1)-7.4)/-.7*#ppt_h/2"/>
                                          </p:val>
                                        </p:tav>
                                        <p:tav tm="100000">
                                          <p:val>
                                            <p:strVal val="#ppt_y"/>
                                          </p:val>
                                        </p:tav>
                                      </p:tavLst>
                                    </p:anim>
                                  </p:childTnLst>
                                </p:cTn>
                              </p:par>
                            </p:childTnLst>
                          </p:cTn>
                        </p:par>
                        <p:par>
                          <p:cTn id="131" fill="hold">
                            <p:stCondLst>
                              <p:cond delay="9250"/>
                            </p:stCondLst>
                            <p:childTnLst>
                              <p:par>
                                <p:cTn id="132" presetID="10" presetClass="entr" presetSubtype="0" fill="hold" grpId="0" nodeType="afterEffect">
                                  <p:stCondLst>
                                    <p:cond delay="0"/>
                                  </p:stCondLst>
                                  <p:childTnLst>
                                    <p:set>
                                      <p:cBhvr>
                                        <p:cTn id="133" dur="1" fill="hold">
                                          <p:stCondLst>
                                            <p:cond delay="0"/>
                                          </p:stCondLst>
                                        </p:cTn>
                                        <p:tgtEl>
                                          <p:spTgt spid="46"/>
                                        </p:tgtEl>
                                        <p:attrNameLst>
                                          <p:attrName>style.visibility</p:attrName>
                                        </p:attrNameLst>
                                      </p:cBhvr>
                                      <p:to>
                                        <p:strVal val="visible"/>
                                      </p:to>
                                    </p:set>
                                    <p:animEffect transition="in" filter="fade">
                                      <p:cBhvr>
                                        <p:cTn id="134" dur="500"/>
                                        <p:tgtEl>
                                          <p:spTgt spid="46"/>
                                        </p:tgtEl>
                                      </p:cBhvr>
                                    </p:animEffect>
                                  </p:childTnLst>
                                </p:cTn>
                              </p:par>
                            </p:childTnLst>
                          </p:cTn>
                        </p:par>
                      </p:childTnLst>
                    </p:cTn>
                  </p:par>
                  <p:par>
                    <p:cTn id="135" fill="hold">
                      <p:stCondLst>
                        <p:cond delay="indefinite"/>
                      </p:stCondLst>
                      <p:childTnLst>
                        <p:par>
                          <p:cTn id="136" fill="hold">
                            <p:stCondLst>
                              <p:cond delay="0"/>
                            </p:stCondLst>
                            <p:childTnLst>
                              <p:par>
                                <p:cTn id="137" presetID="21" presetClass="exit" presetSubtype="1" fill="hold" nodeType="clickEffect">
                                  <p:stCondLst>
                                    <p:cond delay="0"/>
                                  </p:stCondLst>
                                  <p:childTnLst>
                                    <p:animEffect transition="out" filter="wheel(1)">
                                      <p:cBhvr>
                                        <p:cTn id="138" dur="200"/>
                                        <p:tgtEl>
                                          <p:spTgt spid="25"/>
                                        </p:tgtEl>
                                      </p:cBhvr>
                                    </p:animEffect>
                                    <p:set>
                                      <p:cBhvr>
                                        <p:cTn id="139" dur="1" fill="hold">
                                          <p:stCondLst>
                                            <p:cond delay="199"/>
                                          </p:stCondLst>
                                        </p:cTn>
                                        <p:tgtEl>
                                          <p:spTgt spid="25"/>
                                        </p:tgtEl>
                                        <p:attrNameLst>
                                          <p:attrName>style.visibility</p:attrName>
                                        </p:attrNameLst>
                                      </p:cBhvr>
                                      <p:to>
                                        <p:strVal val="hidden"/>
                                      </p:to>
                                    </p:set>
                                  </p:childTnLst>
                                </p:cTn>
                              </p:par>
                              <p:par>
                                <p:cTn id="140" presetID="21" presetClass="exit" presetSubtype="1" fill="hold" grpId="1" nodeType="withEffect">
                                  <p:stCondLst>
                                    <p:cond delay="0"/>
                                  </p:stCondLst>
                                  <p:childTnLst>
                                    <p:animEffect transition="out" filter="wheel(1)">
                                      <p:cBhvr>
                                        <p:cTn id="141" dur="200"/>
                                        <p:tgtEl>
                                          <p:spTgt spid="32"/>
                                        </p:tgtEl>
                                      </p:cBhvr>
                                    </p:animEffect>
                                    <p:set>
                                      <p:cBhvr>
                                        <p:cTn id="142" dur="1" fill="hold">
                                          <p:stCondLst>
                                            <p:cond delay="199"/>
                                          </p:stCondLst>
                                        </p:cTn>
                                        <p:tgtEl>
                                          <p:spTgt spid="32"/>
                                        </p:tgtEl>
                                        <p:attrNameLst>
                                          <p:attrName>style.visibility</p:attrName>
                                        </p:attrNameLst>
                                      </p:cBhvr>
                                      <p:to>
                                        <p:strVal val="hidden"/>
                                      </p:to>
                                    </p:set>
                                  </p:childTnLst>
                                </p:cTn>
                              </p:par>
                              <p:par>
                                <p:cTn id="143" presetID="21" presetClass="exit" presetSubtype="1" fill="hold" nodeType="withEffect">
                                  <p:stCondLst>
                                    <p:cond delay="0"/>
                                  </p:stCondLst>
                                  <p:childTnLst>
                                    <p:animEffect transition="out" filter="wheel(1)">
                                      <p:cBhvr>
                                        <p:cTn id="144" dur="200"/>
                                        <p:tgtEl>
                                          <p:spTgt spid="21"/>
                                        </p:tgtEl>
                                      </p:cBhvr>
                                    </p:animEffect>
                                    <p:set>
                                      <p:cBhvr>
                                        <p:cTn id="145" dur="1" fill="hold">
                                          <p:stCondLst>
                                            <p:cond delay="199"/>
                                          </p:stCondLst>
                                        </p:cTn>
                                        <p:tgtEl>
                                          <p:spTgt spid="21"/>
                                        </p:tgtEl>
                                        <p:attrNameLst>
                                          <p:attrName>style.visibility</p:attrName>
                                        </p:attrNameLst>
                                      </p:cBhvr>
                                      <p:to>
                                        <p:strVal val="hidden"/>
                                      </p:to>
                                    </p:set>
                                  </p:childTnLst>
                                </p:cTn>
                              </p:par>
                              <p:par>
                                <p:cTn id="146" presetID="21" presetClass="exit" presetSubtype="1" fill="hold" grpId="1" nodeType="withEffect">
                                  <p:stCondLst>
                                    <p:cond delay="0"/>
                                  </p:stCondLst>
                                  <p:childTnLst>
                                    <p:animEffect transition="out" filter="wheel(1)">
                                      <p:cBhvr>
                                        <p:cTn id="147" dur="200"/>
                                        <p:tgtEl>
                                          <p:spTgt spid="31"/>
                                        </p:tgtEl>
                                      </p:cBhvr>
                                    </p:animEffect>
                                    <p:set>
                                      <p:cBhvr>
                                        <p:cTn id="148" dur="1" fill="hold">
                                          <p:stCondLst>
                                            <p:cond delay="199"/>
                                          </p:stCondLst>
                                        </p:cTn>
                                        <p:tgtEl>
                                          <p:spTgt spid="31"/>
                                        </p:tgtEl>
                                        <p:attrNameLst>
                                          <p:attrName>style.visibility</p:attrName>
                                        </p:attrNameLst>
                                      </p:cBhvr>
                                      <p:to>
                                        <p:strVal val="hidden"/>
                                      </p:to>
                                    </p:set>
                                  </p:childTnLst>
                                </p:cTn>
                              </p:par>
                              <p:par>
                                <p:cTn id="149" presetID="21" presetClass="exit" presetSubtype="1" fill="hold" nodeType="withEffect">
                                  <p:stCondLst>
                                    <p:cond delay="0"/>
                                  </p:stCondLst>
                                  <p:childTnLst>
                                    <p:animEffect transition="out" filter="wheel(1)">
                                      <p:cBhvr>
                                        <p:cTn id="150" dur="200"/>
                                        <p:tgtEl>
                                          <p:spTgt spid="41"/>
                                        </p:tgtEl>
                                      </p:cBhvr>
                                    </p:animEffect>
                                    <p:set>
                                      <p:cBhvr>
                                        <p:cTn id="151" dur="1" fill="hold">
                                          <p:stCondLst>
                                            <p:cond delay="199"/>
                                          </p:stCondLst>
                                        </p:cTn>
                                        <p:tgtEl>
                                          <p:spTgt spid="41"/>
                                        </p:tgtEl>
                                        <p:attrNameLst>
                                          <p:attrName>style.visibility</p:attrName>
                                        </p:attrNameLst>
                                      </p:cBhvr>
                                      <p:to>
                                        <p:strVal val="hidden"/>
                                      </p:to>
                                    </p:set>
                                  </p:childTnLst>
                                </p:cTn>
                              </p:par>
                              <p:par>
                                <p:cTn id="152" presetID="21" presetClass="exit" presetSubtype="1" fill="hold" grpId="1" nodeType="withEffect">
                                  <p:stCondLst>
                                    <p:cond delay="0"/>
                                  </p:stCondLst>
                                  <p:childTnLst>
                                    <p:animEffect transition="out" filter="wheel(1)">
                                      <p:cBhvr>
                                        <p:cTn id="153" dur="200"/>
                                        <p:tgtEl>
                                          <p:spTgt spid="42"/>
                                        </p:tgtEl>
                                      </p:cBhvr>
                                    </p:animEffect>
                                    <p:set>
                                      <p:cBhvr>
                                        <p:cTn id="154" dur="1" fill="hold">
                                          <p:stCondLst>
                                            <p:cond delay="199"/>
                                          </p:stCondLst>
                                        </p:cTn>
                                        <p:tgtEl>
                                          <p:spTgt spid="42"/>
                                        </p:tgtEl>
                                        <p:attrNameLst>
                                          <p:attrName>style.visibility</p:attrName>
                                        </p:attrNameLst>
                                      </p:cBhvr>
                                      <p:to>
                                        <p:strVal val="hidden"/>
                                      </p:to>
                                    </p:set>
                                  </p:childTnLst>
                                </p:cTn>
                              </p:par>
                              <p:par>
                                <p:cTn id="155" presetID="21" presetClass="exit" presetSubtype="1" fill="hold" nodeType="withEffect">
                                  <p:stCondLst>
                                    <p:cond delay="0"/>
                                  </p:stCondLst>
                                  <p:childTnLst>
                                    <p:animEffect transition="out" filter="wheel(1)">
                                      <p:cBhvr>
                                        <p:cTn id="156" dur="200"/>
                                        <p:tgtEl>
                                          <p:spTgt spid="10"/>
                                        </p:tgtEl>
                                      </p:cBhvr>
                                    </p:animEffect>
                                    <p:set>
                                      <p:cBhvr>
                                        <p:cTn id="157" dur="1" fill="hold">
                                          <p:stCondLst>
                                            <p:cond delay="199"/>
                                          </p:stCondLst>
                                        </p:cTn>
                                        <p:tgtEl>
                                          <p:spTgt spid="10"/>
                                        </p:tgtEl>
                                        <p:attrNameLst>
                                          <p:attrName>style.visibility</p:attrName>
                                        </p:attrNameLst>
                                      </p:cBhvr>
                                      <p:to>
                                        <p:strVal val="hidden"/>
                                      </p:to>
                                    </p:set>
                                  </p:childTnLst>
                                </p:cTn>
                              </p:par>
                              <p:par>
                                <p:cTn id="158" presetID="21" presetClass="exit" presetSubtype="1" fill="hold" grpId="1" nodeType="withEffect">
                                  <p:stCondLst>
                                    <p:cond delay="0"/>
                                  </p:stCondLst>
                                  <p:childTnLst>
                                    <p:animEffect transition="out" filter="wheel(1)">
                                      <p:cBhvr>
                                        <p:cTn id="159" dur="200"/>
                                        <p:tgtEl>
                                          <p:spTgt spid="34"/>
                                        </p:tgtEl>
                                      </p:cBhvr>
                                    </p:animEffect>
                                    <p:set>
                                      <p:cBhvr>
                                        <p:cTn id="160" dur="1" fill="hold">
                                          <p:stCondLst>
                                            <p:cond delay="199"/>
                                          </p:stCondLst>
                                        </p:cTn>
                                        <p:tgtEl>
                                          <p:spTgt spid="34"/>
                                        </p:tgtEl>
                                        <p:attrNameLst>
                                          <p:attrName>style.visibility</p:attrName>
                                        </p:attrNameLst>
                                      </p:cBhvr>
                                      <p:to>
                                        <p:strVal val="hidden"/>
                                      </p:to>
                                    </p:set>
                                  </p:childTnLst>
                                </p:cTn>
                              </p:par>
                              <p:par>
                                <p:cTn id="161" presetID="21" presetClass="exit" presetSubtype="1" fill="hold" nodeType="withEffect">
                                  <p:stCondLst>
                                    <p:cond delay="0"/>
                                  </p:stCondLst>
                                  <p:childTnLst>
                                    <p:animEffect transition="out" filter="wheel(1)">
                                      <p:cBhvr>
                                        <p:cTn id="162" dur="200"/>
                                        <p:tgtEl>
                                          <p:spTgt spid="16"/>
                                        </p:tgtEl>
                                      </p:cBhvr>
                                    </p:animEffect>
                                    <p:set>
                                      <p:cBhvr>
                                        <p:cTn id="163" dur="1" fill="hold">
                                          <p:stCondLst>
                                            <p:cond delay="199"/>
                                          </p:stCondLst>
                                        </p:cTn>
                                        <p:tgtEl>
                                          <p:spTgt spid="16"/>
                                        </p:tgtEl>
                                        <p:attrNameLst>
                                          <p:attrName>style.visibility</p:attrName>
                                        </p:attrNameLst>
                                      </p:cBhvr>
                                      <p:to>
                                        <p:strVal val="hidden"/>
                                      </p:to>
                                    </p:set>
                                  </p:childTnLst>
                                </p:cTn>
                              </p:par>
                              <p:par>
                                <p:cTn id="164" presetID="21" presetClass="exit" presetSubtype="1" fill="hold" grpId="1" nodeType="withEffect">
                                  <p:stCondLst>
                                    <p:cond delay="0"/>
                                  </p:stCondLst>
                                  <p:childTnLst>
                                    <p:animEffect transition="out" filter="wheel(1)">
                                      <p:cBhvr>
                                        <p:cTn id="165" dur="200"/>
                                        <p:tgtEl>
                                          <p:spTgt spid="33"/>
                                        </p:tgtEl>
                                      </p:cBhvr>
                                    </p:animEffect>
                                    <p:set>
                                      <p:cBhvr>
                                        <p:cTn id="166" dur="1" fill="hold">
                                          <p:stCondLst>
                                            <p:cond delay="199"/>
                                          </p:stCondLst>
                                        </p:cTn>
                                        <p:tgtEl>
                                          <p:spTgt spid="33"/>
                                        </p:tgtEl>
                                        <p:attrNameLst>
                                          <p:attrName>style.visibility</p:attrName>
                                        </p:attrNameLst>
                                      </p:cBhvr>
                                      <p:to>
                                        <p:strVal val="hidden"/>
                                      </p:to>
                                    </p:set>
                                  </p:childTnLst>
                                </p:cTn>
                              </p:par>
                            </p:childTnLst>
                          </p:cTn>
                        </p:par>
                        <p:par>
                          <p:cTn id="167" fill="hold">
                            <p:stCondLst>
                              <p:cond delay="200"/>
                            </p:stCondLst>
                            <p:childTnLst>
                              <p:par>
                                <p:cTn id="168" presetID="16" presetClass="entr" presetSubtype="37" fill="hold" nodeType="afterEffect">
                                  <p:stCondLst>
                                    <p:cond delay="0"/>
                                  </p:stCondLst>
                                  <p:childTnLst>
                                    <p:set>
                                      <p:cBhvr>
                                        <p:cTn id="169" dur="1" fill="hold">
                                          <p:stCondLst>
                                            <p:cond delay="0"/>
                                          </p:stCondLst>
                                        </p:cTn>
                                        <p:tgtEl>
                                          <p:spTgt spid="51"/>
                                        </p:tgtEl>
                                        <p:attrNameLst>
                                          <p:attrName>style.visibility</p:attrName>
                                        </p:attrNameLst>
                                      </p:cBhvr>
                                      <p:to>
                                        <p:strVal val="visible"/>
                                      </p:to>
                                    </p:set>
                                    <p:animEffect transition="in" filter="barn(outVertical)">
                                      <p:cBhvr>
                                        <p:cTn id="170" dur="500"/>
                                        <p:tgtEl>
                                          <p:spTgt spid="51"/>
                                        </p:tgtEl>
                                      </p:cBhvr>
                                    </p:animEffect>
                                  </p:childTnLst>
                                </p:cTn>
                              </p:par>
                              <p:par>
                                <p:cTn id="171" presetID="16" presetClass="entr" presetSubtype="37" fill="hold" grpId="0" nodeType="withEffect">
                                  <p:stCondLst>
                                    <p:cond delay="0"/>
                                  </p:stCondLst>
                                  <p:childTnLst>
                                    <p:set>
                                      <p:cBhvr>
                                        <p:cTn id="172" dur="1" fill="hold">
                                          <p:stCondLst>
                                            <p:cond delay="0"/>
                                          </p:stCondLst>
                                        </p:cTn>
                                        <p:tgtEl>
                                          <p:spTgt spid="54"/>
                                        </p:tgtEl>
                                        <p:attrNameLst>
                                          <p:attrName>style.visibility</p:attrName>
                                        </p:attrNameLst>
                                      </p:cBhvr>
                                      <p:to>
                                        <p:strVal val="visible"/>
                                      </p:to>
                                    </p:set>
                                    <p:animEffect transition="in" filter="barn(outVertical)">
                                      <p:cBhvr>
                                        <p:cTn id="173" dur="500"/>
                                        <p:tgtEl>
                                          <p:spTgt spid="54"/>
                                        </p:tgtEl>
                                      </p:cBhvr>
                                    </p:animEffect>
                                  </p:childTnLst>
                                </p:cTn>
                              </p:par>
                              <p:par>
                                <p:cTn id="174" presetID="16" presetClass="entr" presetSubtype="37" fill="hold" grpId="0" nodeType="withEffect">
                                  <p:stCondLst>
                                    <p:cond delay="0"/>
                                  </p:stCondLst>
                                  <p:childTnLst>
                                    <p:set>
                                      <p:cBhvr>
                                        <p:cTn id="175" dur="1" fill="hold">
                                          <p:stCondLst>
                                            <p:cond delay="0"/>
                                          </p:stCondLst>
                                        </p:cTn>
                                        <p:tgtEl>
                                          <p:spTgt spid="50"/>
                                        </p:tgtEl>
                                        <p:attrNameLst>
                                          <p:attrName>style.visibility</p:attrName>
                                        </p:attrNameLst>
                                      </p:cBhvr>
                                      <p:to>
                                        <p:strVal val="visible"/>
                                      </p:to>
                                    </p:set>
                                    <p:animEffect transition="in" filter="barn(outVertical)">
                                      <p:cBhvr>
                                        <p:cTn id="176" dur="500"/>
                                        <p:tgtEl>
                                          <p:spTgt spid="50"/>
                                        </p:tgtEl>
                                      </p:cBhvr>
                                    </p:animEffect>
                                  </p:childTnLst>
                                </p:cTn>
                              </p:par>
                              <p:par>
                                <p:cTn id="177" presetID="16" presetClass="entr" presetSubtype="37" fill="hold" nodeType="withEffect">
                                  <p:stCondLst>
                                    <p:cond delay="0"/>
                                  </p:stCondLst>
                                  <p:childTnLst>
                                    <p:set>
                                      <p:cBhvr>
                                        <p:cTn id="178" dur="1" fill="hold">
                                          <p:stCondLst>
                                            <p:cond delay="0"/>
                                          </p:stCondLst>
                                        </p:cTn>
                                        <p:tgtEl>
                                          <p:spTgt spid="47"/>
                                        </p:tgtEl>
                                        <p:attrNameLst>
                                          <p:attrName>style.visibility</p:attrName>
                                        </p:attrNameLst>
                                      </p:cBhvr>
                                      <p:to>
                                        <p:strVal val="visible"/>
                                      </p:to>
                                    </p:set>
                                    <p:animEffect transition="in" filter="barn(outVertical)">
                                      <p:cBhvr>
                                        <p:cTn id="179" dur="500"/>
                                        <p:tgtEl>
                                          <p:spTgt spid="47"/>
                                        </p:tgtEl>
                                      </p:cBhvr>
                                    </p:animEffect>
                                  </p:childTnLst>
                                </p:cTn>
                              </p:par>
                              <p:par>
                                <p:cTn id="180" presetID="16" presetClass="entr" presetSubtype="37" fill="hold" nodeType="withEffect">
                                  <p:stCondLst>
                                    <p:cond delay="0"/>
                                  </p:stCondLst>
                                  <p:childTnLst>
                                    <p:set>
                                      <p:cBhvr>
                                        <p:cTn id="181" dur="1" fill="hold">
                                          <p:stCondLst>
                                            <p:cond delay="0"/>
                                          </p:stCondLst>
                                        </p:cTn>
                                        <p:tgtEl>
                                          <p:spTgt spid="55"/>
                                        </p:tgtEl>
                                        <p:attrNameLst>
                                          <p:attrName>style.visibility</p:attrName>
                                        </p:attrNameLst>
                                      </p:cBhvr>
                                      <p:to>
                                        <p:strVal val="visible"/>
                                      </p:to>
                                    </p:set>
                                    <p:animEffect transition="in" filter="barn(outVertical)">
                                      <p:cBhvr>
                                        <p:cTn id="182" dur="500"/>
                                        <p:tgtEl>
                                          <p:spTgt spid="55"/>
                                        </p:tgtEl>
                                      </p:cBhvr>
                                    </p:animEffect>
                                  </p:childTnLst>
                                </p:cTn>
                              </p:par>
                              <p:par>
                                <p:cTn id="183" presetID="16" presetClass="entr" presetSubtype="37" fill="hold" grpId="0" nodeType="withEffect">
                                  <p:stCondLst>
                                    <p:cond delay="0"/>
                                  </p:stCondLst>
                                  <p:childTnLst>
                                    <p:set>
                                      <p:cBhvr>
                                        <p:cTn id="184" dur="1" fill="hold">
                                          <p:stCondLst>
                                            <p:cond delay="0"/>
                                          </p:stCondLst>
                                        </p:cTn>
                                        <p:tgtEl>
                                          <p:spTgt spid="58"/>
                                        </p:tgtEl>
                                        <p:attrNameLst>
                                          <p:attrName>style.visibility</p:attrName>
                                        </p:attrNameLst>
                                      </p:cBhvr>
                                      <p:to>
                                        <p:strVal val="visible"/>
                                      </p:to>
                                    </p:set>
                                    <p:animEffect transition="in" filter="barn(outVertical)">
                                      <p:cBhvr>
                                        <p:cTn id="185" dur="500"/>
                                        <p:tgtEl>
                                          <p:spTgt spid="58"/>
                                        </p:tgtEl>
                                      </p:cBhvr>
                                    </p:animEffect>
                                  </p:childTnLst>
                                </p:cTn>
                              </p:par>
                            </p:childTnLst>
                          </p:cTn>
                        </p:par>
                        <p:par>
                          <p:cTn id="186" fill="hold">
                            <p:stCondLst>
                              <p:cond delay="700"/>
                            </p:stCondLst>
                            <p:childTnLst>
                              <p:par>
                                <p:cTn id="187" presetID="22" presetClass="entr" presetSubtype="8" fill="hold" nodeType="afterEffect">
                                  <p:stCondLst>
                                    <p:cond delay="0"/>
                                  </p:stCondLst>
                                  <p:childTnLst>
                                    <p:set>
                                      <p:cBhvr>
                                        <p:cTn id="188" dur="1" fill="hold">
                                          <p:stCondLst>
                                            <p:cond delay="0"/>
                                          </p:stCondLst>
                                        </p:cTn>
                                        <p:tgtEl>
                                          <p:spTgt spid="59"/>
                                        </p:tgtEl>
                                        <p:attrNameLst>
                                          <p:attrName>style.visibility</p:attrName>
                                        </p:attrNameLst>
                                      </p:cBhvr>
                                      <p:to>
                                        <p:strVal val="visible"/>
                                      </p:to>
                                    </p:set>
                                    <p:animEffect transition="in" filter="wipe(left)">
                                      <p:cBhvr>
                                        <p:cTn id="189" dur="500"/>
                                        <p:tgtEl>
                                          <p:spTgt spid="59"/>
                                        </p:tgtEl>
                                      </p:cBhvr>
                                    </p:animEffect>
                                  </p:childTnLst>
                                </p:cTn>
                              </p:par>
                            </p:childTnLst>
                          </p:cTn>
                        </p:par>
                        <p:par>
                          <p:cTn id="190" fill="hold">
                            <p:stCondLst>
                              <p:cond delay="1200"/>
                            </p:stCondLst>
                            <p:childTnLst>
                              <p:par>
                                <p:cTn id="191" presetID="45" presetClass="entr" presetSubtype="0" fill="hold" grpId="0" nodeType="afterEffect">
                                  <p:stCondLst>
                                    <p:cond delay="0"/>
                                  </p:stCondLst>
                                  <p:childTnLst>
                                    <p:set>
                                      <p:cBhvr>
                                        <p:cTn id="192" dur="1" fill="hold">
                                          <p:stCondLst>
                                            <p:cond delay="0"/>
                                          </p:stCondLst>
                                        </p:cTn>
                                        <p:tgtEl>
                                          <p:spTgt spid="60"/>
                                        </p:tgtEl>
                                        <p:attrNameLst>
                                          <p:attrName>style.visibility</p:attrName>
                                        </p:attrNameLst>
                                      </p:cBhvr>
                                      <p:to>
                                        <p:strVal val="visible"/>
                                      </p:to>
                                    </p:set>
                                    <p:animEffect transition="in" filter="fade">
                                      <p:cBhvr>
                                        <p:cTn id="193" dur="250"/>
                                        <p:tgtEl>
                                          <p:spTgt spid="60"/>
                                        </p:tgtEl>
                                      </p:cBhvr>
                                    </p:animEffect>
                                    <p:anim calcmode="lin" valueType="num">
                                      <p:cBhvr>
                                        <p:cTn id="194" dur="250" fill="hold"/>
                                        <p:tgtEl>
                                          <p:spTgt spid="60"/>
                                        </p:tgtEl>
                                        <p:attrNameLst>
                                          <p:attrName>ppt_w</p:attrName>
                                        </p:attrNameLst>
                                      </p:cBhvr>
                                      <p:tavLst>
                                        <p:tav tm="0" fmla="#ppt_w*sin(2.5*pi*$)">
                                          <p:val>
                                            <p:fltVal val="0"/>
                                          </p:val>
                                        </p:tav>
                                        <p:tav tm="100000">
                                          <p:val>
                                            <p:fltVal val="1"/>
                                          </p:val>
                                        </p:tav>
                                      </p:tavLst>
                                    </p:anim>
                                    <p:anim calcmode="lin" valueType="num">
                                      <p:cBhvr>
                                        <p:cTn id="195" dur="250" fill="hold"/>
                                        <p:tgtEl>
                                          <p:spTgt spid="60"/>
                                        </p:tgtEl>
                                        <p:attrNameLst>
                                          <p:attrName>ppt_h</p:attrName>
                                        </p:attrNameLst>
                                      </p:cBhvr>
                                      <p:tavLst>
                                        <p:tav tm="0">
                                          <p:val>
                                            <p:strVal val="#ppt_h"/>
                                          </p:val>
                                        </p:tav>
                                        <p:tav tm="100000">
                                          <p:val>
                                            <p:strVal val="#ppt_h"/>
                                          </p:val>
                                        </p:tav>
                                      </p:tavLst>
                                    </p:anim>
                                  </p:childTnLst>
                                </p:cTn>
                              </p:par>
                              <p:par>
                                <p:cTn id="196" presetID="21" presetClass="exit" presetSubtype="1" fill="hold" nodeType="withEffect">
                                  <p:stCondLst>
                                    <p:cond delay="0"/>
                                  </p:stCondLst>
                                  <p:childTnLst>
                                    <p:animEffect transition="out" filter="wheel(1)">
                                      <p:cBhvr>
                                        <p:cTn id="197" dur="200"/>
                                        <p:tgtEl>
                                          <p:spTgt spid="59"/>
                                        </p:tgtEl>
                                      </p:cBhvr>
                                    </p:animEffect>
                                    <p:set>
                                      <p:cBhvr>
                                        <p:cTn id="198" dur="1" fill="hold">
                                          <p:stCondLst>
                                            <p:cond delay="199"/>
                                          </p:stCondLst>
                                        </p:cTn>
                                        <p:tgtEl>
                                          <p:spTgt spid="59"/>
                                        </p:tgtEl>
                                        <p:attrNameLst>
                                          <p:attrName>style.visibility</p:attrName>
                                        </p:attrNameLst>
                                      </p:cBhvr>
                                      <p:to>
                                        <p:strVal val="hidden"/>
                                      </p:to>
                                    </p:set>
                                  </p:childTnLst>
                                </p:cTn>
                              </p:par>
                              <p:par>
                                <p:cTn id="199" presetID="21" presetClass="exit" presetSubtype="1" fill="hold" grpId="1" nodeType="withEffect">
                                  <p:stCondLst>
                                    <p:cond delay="0"/>
                                  </p:stCondLst>
                                  <p:childTnLst>
                                    <p:animEffect transition="out" filter="wheel(1)">
                                      <p:cBhvr>
                                        <p:cTn id="200" dur="200"/>
                                        <p:tgtEl>
                                          <p:spTgt spid="60"/>
                                        </p:tgtEl>
                                      </p:cBhvr>
                                    </p:animEffect>
                                    <p:set>
                                      <p:cBhvr>
                                        <p:cTn id="201" dur="1" fill="hold">
                                          <p:stCondLst>
                                            <p:cond delay="1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animBg="1"/>
      <p:bldP spid="31" grpId="1" animBg="1"/>
      <p:bldP spid="32" grpId="0" animBg="1"/>
      <p:bldP spid="32" grpId="1" animBg="1"/>
      <p:bldP spid="33" grpId="0" animBg="1"/>
      <p:bldP spid="33" grpId="1" animBg="1"/>
      <p:bldP spid="34" grpId="0" animBg="1"/>
      <p:bldP spid="34" grpId="1" animBg="1"/>
      <p:bldP spid="38" grpId="0"/>
      <p:bldP spid="39" grpId="0"/>
      <p:bldP spid="40" grpId="0"/>
      <p:bldP spid="42" grpId="0" animBg="1"/>
      <p:bldP spid="42" grpId="1" animBg="1"/>
      <p:bldP spid="46" grpId="0"/>
      <p:bldP spid="50" grpId="0"/>
      <p:bldP spid="54" grpId="0"/>
      <p:bldP spid="58" grpId="0"/>
      <p:bldP spid="60" grpId="0" animBg="1"/>
      <p:bldP spid="60"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Introduction</a:t>
            </a:r>
            <a:endParaRPr lang="fr-FR" dirty="0"/>
          </a:p>
        </p:txBody>
      </p:sp>
      <p:sp>
        <p:nvSpPr>
          <p:cNvPr id="3" name="Content Placeholder 2"/>
          <p:cNvSpPr>
            <a:spLocks noGrp="1"/>
          </p:cNvSpPr>
          <p:nvPr>
            <p:ph idx="1"/>
          </p:nvPr>
        </p:nvSpPr>
        <p:spPr>
          <a:xfrm>
            <a:off x="1154954" y="2841625"/>
            <a:ext cx="8825659" cy="3416300"/>
          </a:xfrm>
        </p:spPr>
        <p:txBody>
          <a:bodyPr/>
          <a:lstStyle/>
          <a:p>
            <a:pPr marL="0" indent="0" algn="just" fontAlgn="base">
              <a:buNone/>
            </a:pPr>
            <a:r>
              <a:rPr lang="fr-FR" dirty="0"/>
              <a:t>Quoi de meilleur qu’un bon repas partagé entre amis ou en famille dans le jardin ou sur la terrasse en ce début d’été ?</a:t>
            </a:r>
            <a:endParaRPr lang="en-US" dirty="0"/>
          </a:p>
          <a:p>
            <a:pPr marL="0" indent="0" algn="just" fontAlgn="base">
              <a:buNone/>
            </a:pPr>
            <a:r>
              <a:rPr lang="fr-FR" dirty="0"/>
              <a:t>Mais pour que la cuisine soit réussie, il faut parfois … un peu d’aide ! Et comme vous êtes </a:t>
            </a:r>
            <a:r>
              <a:rPr lang="fr-FR" dirty="0" smtClean="0"/>
              <a:t>sur</a:t>
            </a:r>
            <a:r>
              <a:rPr lang="fr-FR" dirty="0"/>
              <a:t> </a:t>
            </a:r>
            <a:r>
              <a:rPr lang="fr-FR" dirty="0" smtClean="0"/>
              <a:t>Android, </a:t>
            </a:r>
            <a:r>
              <a:rPr lang="fr-FR" dirty="0"/>
              <a:t>il n’est </a:t>
            </a:r>
            <a:r>
              <a:rPr lang="fr-FR" dirty="0" smtClean="0"/>
              <a:t>pas </a:t>
            </a:r>
            <a:r>
              <a:rPr lang="fr-FR" dirty="0"/>
              <a:t>question d’aller feuilleter de vieux livres de </a:t>
            </a:r>
            <a:r>
              <a:rPr lang="fr-FR" dirty="0" smtClean="0"/>
              <a:t>cuisine.</a:t>
            </a:r>
          </a:p>
          <a:p>
            <a:pPr marL="0" indent="0" algn="just" fontAlgn="base">
              <a:buNone/>
            </a:pPr>
            <a:r>
              <a:rPr lang="fr-FR" dirty="0" smtClean="0"/>
              <a:t>C’est </a:t>
            </a:r>
            <a:r>
              <a:rPr lang="fr-FR" dirty="0"/>
              <a:t>en effet avec votre portable que l’on va se mettre aux fourneaux </a:t>
            </a:r>
            <a:r>
              <a:rPr lang="fr-FR" dirty="0" smtClean="0"/>
              <a:t>et révéler </a:t>
            </a:r>
            <a:r>
              <a:rPr lang="fr-FR" dirty="0"/>
              <a:t>le chef qui sommeille en </a:t>
            </a:r>
            <a:r>
              <a:rPr lang="fr-FR" dirty="0" smtClean="0"/>
              <a:t>vous.</a:t>
            </a:r>
            <a:endParaRPr lang="en-US" dirty="0"/>
          </a:p>
          <a:p>
            <a:pPr marL="0" indent="0" algn="just">
              <a:buNone/>
            </a:pPr>
            <a:r>
              <a:rPr lang="fr-FR" dirty="0"/>
              <a:t> </a:t>
            </a:r>
            <a:endParaRPr lang="en-US" dirty="0"/>
          </a:p>
          <a:p>
            <a:pPr marL="0" indent="0" algn="just">
              <a:buNone/>
            </a:pPr>
            <a:endParaRPr lang="fr-FR" dirty="0"/>
          </a:p>
        </p:txBody>
      </p:sp>
    </p:spTree>
    <p:extLst>
      <p:ext uri="{BB962C8B-B14F-4D97-AF65-F5344CB8AC3E}">
        <p14:creationId xmlns:p14="http://schemas.microsoft.com/office/powerpoint/2010/main" val="255607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Présentation de l’application</a:t>
            </a:r>
            <a:endParaRPr lang="fr-FR" dirty="0"/>
          </a:p>
        </p:txBody>
      </p:sp>
      <p:sp>
        <p:nvSpPr>
          <p:cNvPr id="3" name="Content Placeholder 2"/>
          <p:cNvSpPr>
            <a:spLocks noGrp="1"/>
          </p:cNvSpPr>
          <p:nvPr>
            <p:ph idx="1"/>
          </p:nvPr>
        </p:nvSpPr>
        <p:spPr>
          <a:xfrm>
            <a:off x="1154954" y="2603499"/>
            <a:ext cx="8825659" cy="3788591"/>
          </a:xfrm>
        </p:spPr>
        <p:txBody>
          <a:bodyPr/>
          <a:lstStyle/>
          <a:p>
            <a:r>
              <a:rPr lang="fr-FR" b="1" dirty="0" err="1" smtClean="0"/>
              <a:t>Recipe</a:t>
            </a:r>
            <a:r>
              <a:rPr lang="fr-FR" b="1" dirty="0" smtClean="0"/>
              <a:t> </a:t>
            </a:r>
            <a:r>
              <a:rPr lang="fr-FR" b="1" dirty="0" err="1" smtClean="0"/>
              <a:t>lovers</a:t>
            </a:r>
            <a:r>
              <a:rPr lang="fr-FR" dirty="0" smtClean="0"/>
              <a:t>  </a:t>
            </a:r>
            <a:r>
              <a:rPr lang="fr-FR" dirty="0"/>
              <a:t>est une application mobile native </a:t>
            </a:r>
            <a:r>
              <a:rPr lang="fr-FR" dirty="0" smtClean="0"/>
              <a:t>Android</a:t>
            </a:r>
            <a:r>
              <a:rPr lang="fr-FR" dirty="0"/>
              <a:t> </a:t>
            </a:r>
            <a:r>
              <a:rPr lang="fr-FR" dirty="0" smtClean="0"/>
              <a:t>qui </a:t>
            </a:r>
            <a:r>
              <a:rPr lang="fr-FR" dirty="0"/>
              <a:t>dispose d’un moteur de </a:t>
            </a:r>
            <a:r>
              <a:rPr lang="fr-FR" dirty="0" smtClean="0"/>
              <a:t>recherche permettant </a:t>
            </a:r>
            <a:r>
              <a:rPr lang="fr-FR" dirty="0"/>
              <a:t>de trouver facilement des recettes depuis une API externe « Food2Fork » </a:t>
            </a:r>
            <a:r>
              <a:rPr lang="fr-FR" dirty="0" smtClean="0"/>
              <a:t>.</a:t>
            </a:r>
            <a:endParaRPr lang="fr-FR" dirty="0"/>
          </a:p>
          <a:p>
            <a:r>
              <a:rPr lang="fr-FR" dirty="0" smtClean="0"/>
              <a:t>Elle fournit un </a:t>
            </a:r>
            <a:r>
              <a:rPr lang="fr-FR" dirty="0"/>
              <a:t>espace libre accueille les transcriptions de recettes tirées d’un vieux </a:t>
            </a:r>
            <a:r>
              <a:rPr lang="fr-FR" dirty="0" smtClean="0"/>
              <a:t>cahier.</a:t>
            </a:r>
          </a:p>
          <a:p>
            <a:r>
              <a:rPr lang="fr-FR" dirty="0"/>
              <a:t> offre de nombreuses possibilités de </a:t>
            </a:r>
            <a:r>
              <a:rPr lang="fr-FR" dirty="0" smtClean="0"/>
              <a:t>personnalisation: </a:t>
            </a:r>
            <a:r>
              <a:rPr lang="fr-FR" dirty="0"/>
              <a:t>sauvegarde des meilleures idées en </a:t>
            </a:r>
            <a:r>
              <a:rPr lang="fr-FR" dirty="0" smtClean="0"/>
              <a:t>favoris, illustrer ses recettes avec des photos…</a:t>
            </a:r>
          </a:p>
          <a:p>
            <a:r>
              <a:rPr lang="fr-FR" dirty="0" smtClean="0"/>
              <a:t>Partager ses recettes avec ses amis.</a:t>
            </a:r>
          </a:p>
          <a:p>
            <a:r>
              <a:rPr lang="fr-FR" dirty="0" smtClean="0"/>
              <a:t>l’application </a:t>
            </a:r>
            <a:r>
              <a:rPr lang="fr-FR" dirty="0"/>
              <a:t>est gratuite sans limitation. Et peut être utilisée aussi avec votre tablette</a:t>
            </a:r>
            <a:r>
              <a:rPr lang="fr-FR" dirty="0" smtClean="0"/>
              <a:t>.</a:t>
            </a:r>
          </a:p>
          <a:p>
            <a:r>
              <a:rPr lang="fr-FR" dirty="0" smtClean="0"/>
              <a:t>Utilisation simple et facile.</a:t>
            </a:r>
            <a:endParaRPr lang="en-US" dirty="0"/>
          </a:p>
        </p:txBody>
      </p:sp>
    </p:spTree>
    <p:extLst>
      <p:ext uri="{BB962C8B-B14F-4D97-AF65-F5344CB8AC3E}">
        <p14:creationId xmlns:p14="http://schemas.microsoft.com/office/powerpoint/2010/main" val="1100748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API </a:t>
            </a:r>
            <a:r>
              <a:rPr lang="fr-FR" dirty="0" smtClean="0"/>
              <a:t>Food2Fork</a:t>
            </a:r>
            <a:endParaRPr lang="fr-FR" dirty="0"/>
          </a:p>
        </p:txBody>
      </p:sp>
      <p:pic>
        <p:nvPicPr>
          <p:cNvPr id="16" name="Content Placeholder 15"/>
          <p:cNvPicPr>
            <a:picLocks noGrp="1" noChangeAspect="1"/>
          </p:cNvPicPr>
          <p:nvPr>
            <p:ph idx="1"/>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056351" y="4693078"/>
            <a:ext cx="3638550" cy="933450"/>
          </a:xfrm>
        </p:spPr>
      </p:pic>
      <p:sp>
        <p:nvSpPr>
          <p:cNvPr id="5" name="Oval 17"/>
          <p:cNvSpPr/>
          <p:nvPr/>
        </p:nvSpPr>
        <p:spPr>
          <a:xfrm>
            <a:off x="560487" y="3418647"/>
            <a:ext cx="1803843" cy="70955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sz="1600" dirty="0">
              <a:latin typeface="Arial Nova" panose="020B0504020202020204" pitchFamily="34" charset="0"/>
              <a:cs typeface="Arial" panose="020B0604020202020204" pitchFamily="34" charset="0"/>
            </a:endParaRPr>
          </a:p>
        </p:txBody>
      </p:sp>
      <p:sp>
        <p:nvSpPr>
          <p:cNvPr id="6" name="Oval 18"/>
          <p:cNvSpPr/>
          <p:nvPr/>
        </p:nvSpPr>
        <p:spPr>
          <a:xfrm>
            <a:off x="2071382" y="2583040"/>
            <a:ext cx="1984969" cy="694267"/>
          </a:xfrm>
          <a:prstGeom prst="ellipse">
            <a:avLst/>
          </a:prstGeom>
          <a:solidFill>
            <a:srgbClr val="00B050"/>
          </a:solidFill>
          <a:ln>
            <a:noFill/>
          </a:ln>
          <a:effectLst>
            <a:outerShdw blurRad="50800" dist="38100" dir="5400000" algn="t"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fr-FR" dirty="0">
              <a:effectLst>
                <a:outerShdw blurRad="38100" dist="38100" dir="2700000" algn="tl">
                  <a:srgbClr val="000000">
                    <a:alpha val="43137"/>
                  </a:srgbClr>
                </a:outerShdw>
              </a:effectLst>
              <a:latin typeface="Arial Nova" panose="020B0504020202020204" pitchFamily="34" charset="0"/>
              <a:cs typeface="Times New Roman" panose="02020603050405020304" pitchFamily="18" charset="0"/>
            </a:endParaRPr>
          </a:p>
        </p:txBody>
      </p:sp>
      <p:sp>
        <p:nvSpPr>
          <p:cNvPr id="7" name="Oval 19"/>
          <p:cNvSpPr/>
          <p:nvPr/>
        </p:nvSpPr>
        <p:spPr>
          <a:xfrm>
            <a:off x="4753932" y="2345402"/>
            <a:ext cx="1740254" cy="694267"/>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sz="1400" dirty="0">
              <a:latin typeface="Times New Roman" panose="02020603050405020304" pitchFamily="18" charset="0"/>
              <a:cs typeface="Times New Roman" panose="02020603050405020304" pitchFamily="18" charset="0"/>
            </a:endParaRPr>
          </a:p>
        </p:txBody>
      </p:sp>
      <p:sp>
        <p:nvSpPr>
          <p:cNvPr id="8" name="Oval 20"/>
          <p:cNvSpPr/>
          <p:nvPr/>
        </p:nvSpPr>
        <p:spPr>
          <a:xfrm>
            <a:off x="7310627" y="2528017"/>
            <a:ext cx="1710267" cy="723504"/>
          </a:xfrm>
          <a:prstGeom prst="ellipse">
            <a:avLst/>
          </a:prstGeom>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sz="1400" dirty="0">
              <a:latin typeface="Times New Roman" panose="02020603050405020304" pitchFamily="18" charset="0"/>
              <a:cs typeface="Times New Roman" panose="02020603050405020304" pitchFamily="18" charset="0"/>
            </a:endParaRPr>
          </a:p>
        </p:txBody>
      </p:sp>
      <p:sp>
        <p:nvSpPr>
          <p:cNvPr id="9" name="Oval 21"/>
          <p:cNvSpPr/>
          <p:nvPr/>
        </p:nvSpPr>
        <p:spPr>
          <a:xfrm>
            <a:off x="9454462" y="3328079"/>
            <a:ext cx="1744133" cy="69426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500" dirty="0">
              <a:latin typeface="Times New Roman" panose="02020603050405020304" pitchFamily="18" charset="0"/>
              <a:cs typeface="Times New Roman" panose="02020603050405020304" pitchFamily="18" charset="0"/>
            </a:endParaRPr>
          </a:p>
        </p:txBody>
      </p:sp>
      <p:sp>
        <p:nvSpPr>
          <p:cNvPr id="10" name="TextBox 24"/>
          <p:cNvSpPr txBox="1"/>
          <p:nvPr/>
        </p:nvSpPr>
        <p:spPr>
          <a:xfrm>
            <a:off x="456030" y="4277580"/>
            <a:ext cx="1842825" cy="830997"/>
          </a:xfrm>
          <a:prstGeom prst="rect">
            <a:avLst/>
          </a:prstGeom>
          <a:noFill/>
        </p:spPr>
        <p:txBody>
          <a:bodyPr wrap="square" rtlCol="0">
            <a:spAutoFit/>
          </a:bodyPr>
          <a:lstStyle/>
          <a:p>
            <a:pPr algn="ctr"/>
            <a:r>
              <a:rPr lang="fr-FR" sz="1600" dirty="0"/>
              <a:t>propose des milliers de </a:t>
            </a:r>
            <a:r>
              <a:rPr lang="fr-FR" sz="1600" dirty="0" smtClean="0"/>
              <a:t>recettes</a:t>
            </a:r>
            <a:endParaRPr lang="fr-FR" sz="1600" dirty="0">
              <a:latin typeface="Times New Roman" panose="02020603050405020304" pitchFamily="18" charset="0"/>
              <a:cs typeface="Times New Roman" panose="02020603050405020304" pitchFamily="18" charset="0"/>
            </a:endParaRPr>
          </a:p>
        </p:txBody>
      </p:sp>
      <p:sp>
        <p:nvSpPr>
          <p:cNvPr id="11" name="TextBox 25"/>
          <p:cNvSpPr txBox="1"/>
          <p:nvPr/>
        </p:nvSpPr>
        <p:spPr>
          <a:xfrm>
            <a:off x="4262398" y="3160004"/>
            <a:ext cx="2883196" cy="584775"/>
          </a:xfrm>
          <a:prstGeom prst="rect">
            <a:avLst/>
          </a:prstGeom>
          <a:noFill/>
        </p:spPr>
        <p:txBody>
          <a:bodyPr wrap="square" rtlCol="0">
            <a:spAutoFit/>
          </a:bodyPr>
          <a:lstStyle/>
          <a:p>
            <a:pPr lvl="1"/>
            <a:r>
              <a:rPr lang="fr-FR" sz="1600" dirty="0"/>
              <a:t>Fournis 50 requêtes gratuites par jour.</a:t>
            </a:r>
          </a:p>
        </p:txBody>
      </p:sp>
      <p:sp>
        <p:nvSpPr>
          <p:cNvPr id="12" name="TextBox 26"/>
          <p:cNvSpPr txBox="1"/>
          <p:nvPr/>
        </p:nvSpPr>
        <p:spPr>
          <a:xfrm>
            <a:off x="6450068" y="3382826"/>
            <a:ext cx="2898669" cy="584775"/>
          </a:xfrm>
          <a:prstGeom prst="rect">
            <a:avLst/>
          </a:prstGeom>
          <a:noFill/>
        </p:spPr>
        <p:txBody>
          <a:bodyPr wrap="square" rtlCol="0">
            <a:spAutoFit/>
          </a:bodyPr>
          <a:lstStyle/>
          <a:p>
            <a:pPr lvl="1" algn="ctr"/>
            <a:r>
              <a:rPr lang="fr-FR" sz="1600" dirty="0"/>
              <a:t>Fournis</a:t>
            </a:r>
            <a:r>
              <a:rPr lang="en-US" sz="1600" dirty="0"/>
              <a:t> des </a:t>
            </a:r>
            <a:r>
              <a:rPr lang="fr-FR" sz="1600" dirty="0"/>
              <a:t>réponses</a:t>
            </a:r>
            <a:r>
              <a:rPr lang="en-US" sz="1600" dirty="0"/>
              <a:t> sous format JSON.</a:t>
            </a:r>
            <a:endParaRPr lang="fr-FR" sz="1600" dirty="0"/>
          </a:p>
        </p:txBody>
      </p:sp>
      <p:sp>
        <p:nvSpPr>
          <p:cNvPr id="13" name="TextBox 27"/>
          <p:cNvSpPr txBox="1"/>
          <p:nvPr/>
        </p:nvSpPr>
        <p:spPr>
          <a:xfrm>
            <a:off x="9066258" y="4108304"/>
            <a:ext cx="2520542" cy="584775"/>
          </a:xfrm>
          <a:prstGeom prst="rect">
            <a:avLst/>
          </a:prstGeom>
          <a:noFill/>
        </p:spPr>
        <p:txBody>
          <a:bodyPr wrap="square" rtlCol="0">
            <a:spAutoFit/>
          </a:bodyPr>
          <a:lstStyle/>
          <a:p>
            <a:pPr algn="ctr"/>
            <a:r>
              <a:rPr lang="fr-FR" sz="1600" dirty="0"/>
              <a:t>Deux types de requête possibles</a:t>
            </a:r>
            <a:endParaRPr lang="fr-FR" sz="1600" dirty="0">
              <a:latin typeface="Times New Roman" panose="02020603050405020304" pitchFamily="18" charset="0"/>
              <a:cs typeface="Times New Roman" panose="02020603050405020304" pitchFamily="18" charset="0"/>
            </a:endParaRPr>
          </a:p>
        </p:txBody>
      </p:sp>
      <p:sp>
        <p:nvSpPr>
          <p:cNvPr id="14" name="TextBox 28"/>
          <p:cNvSpPr txBox="1"/>
          <p:nvPr/>
        </p:nvSpPr>
        <p:spPr>
          <a:xfrm>
            <a:off x="2387098" y="3398272"/>
            <a:ext cx="2109476" cy="830997"/>
          </a:xfrm>
          <a:prstGeom prst="rect">
            <a:avLst/>
          </a:prstGeom>
          <a:noFill/>
        </p:spPr>
        <p:txBody>
          <a:bodyPr wrap="square" rtlCol="0">
            <a:spAutoFit/>
          </a:bodyPr>
          <a:lstStyle/>
          <a:p>
            <a:pPr algn="ctr"/>
            <a:r>
              <a:rPr lang="fr-FR" sz="1600" dirty="0"/>
              <a:t>fournis les liens vers les sites de base des recettes.</a:t>
            </a:r>
            <a:endParaRPr lang="fr-FR" sz="1600" dirty="0">
              <a:latin typeface="Tahoma" panose="020B0604030504040204" pitchFamily="34" charset="0"/>
              <a:ea typeface="Tahoma" panose="020B0604030504040204" pitchFamily="34" charset="0"/>
              <a:cs typeface="Tahoma" panose="020B0604030504040204" pitchFamily="34" charset="0"/>
            </a:endParaRPr>
          </a:p>
        </p:txBody>
      </p:sp>
      <p:pic>
        <p:nvPicPr>
          <p:cNvPr id="17" name="Picture 16"/>
          <p:cNvPicPr>
            <a:picLocks noChangeAspect="1"/>
          </p:cNvPicPr>
          <p:nvPr/>
        </p:nvPicPr>
        <p:blipFill>
          <a:blip r:embed="rId3">
            <a:clrChange>
              <a:clrFrom>
                <a:srgbClr val="FEFEFE"/>
              </a:clrFrom>
              <a:clrTo>
                <a:srgbClr val="FEFEFE">
                  <a:alpha val="0"/>
                </a:srgbClr>
              </a:clrTo>
            </a:clrChange>
            <a:grayscl/>
            <a:extLst>
              <a:ext uri="{28A0092B-C50C-407E-A947-70E740481C1C}">
                <a14:useLocalDpi xmlns:a14="http://schemas.microsoft.com/office/drawing/2010/main" val="0"/>
              </a:ext>
            </a:extLst>
          </a:blip>
          <a:stretch>
            <a:fillRect/>
          </a:stretch>
        </p:blipFill>
        <p:spPr>
          <a:xfrm>
            <a:off x="1238145" y="3589507"/>
            <a:ext cx="448525" cy="448525"/>
          </a:xfrm>
          <a:prstGeom prst="rect">
            <a:avLst/>
          </a:prstGeom>
        </p:spPr>
      </p:pic>
      <p:pic>
        <p:nvPicPr>
          <p:cNvPr id="18" name="Picture 17"/>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69688" y="2724078"/>
            <a:ext cx="555060" cy="55506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7970" y="2429519"/>
            <a:ext cx="520601" cy="407981"/>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3140" y="2576836"/>
            <a:ext cx="545240" cy="545240"/>
          </a:xfrm>
          <a:prstGeom prst="rect">
            <a:avLst/>
          </a:prstGeom>
        </p:spPr>
      </p:pic>
      <p:pic>
        <p:nvPicPr>
          <p:cNvPr id="21" name="Picture 20"/>
          <p:cNvPicPr>
            <a:picLocks noChangeAspect="1"/>
          </p:cNvPicPr>
          <p:nvPr/>
        </p:nvPicPr>
        <p:blipFill>
          <a:blip r:embed="rId7">
            <a:clrChange>
              <a:clrFrom>
                <a:srgbClr val="FFFFFF"/>
              </a:clrFrom>
              <a:clrTo>
                <a:srgbClr val="FFFFFF">
                  <a:alpha val="0"/>
                </a:srgbClr>
              </a:clrTo>
            </a:clrChange>
            <a:biLevel thresh="75000"/>
            <a:extLst>
              <a:ext uri="{28A0092B-C50C-407E-A947-70E740481C1C}">
                <a14:useLocalDpi xmlns:a14="http://schemas.microsoft.com/office/drawing/2010/main" val="0"/>
              </a:ext>
            </a:extLst>
          </a:blip>
          <a:stretch>
            <a:fillRect/>
          </a:stretch>
        </p:blipFill>
        <p:spPr>
          <a:xfrm>
            <a:off x="9916367" y="3425604"/>
            <a:ext cx="847724" cy="499215"/>
          </a:xfrm>
          <a:prstGeom prst="rect">
            <a:avLst/>
          </a:prstGeom>
        </p:spPr>
      </p:pic>
    </p:spTree>
    <p:extLst>
      <p:ext uri="{BB962C8B-B14F-4D97-AF65-F5344CB8AC3E}">
        <p14:creationId xmlns:p14="http://schemas.microsoft.com/office/powerpoint/2010/main" val="39206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2"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2"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2"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grpId="1"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2"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4" fill="hold" grpId="1"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0" nodeType="clickEffect">
                                  <p:stCondLst>
                                    <p:cond delay="0"/>
                                  </p:stCondLst>
                                  <p:childTnLst>
                                    <p:animMotion origin="layout" path="M 1.875E-6 1.85185E-6 L 0.1401 1.85185E-6 C 0.20273 1.85185E-6 0.28021 0.06898 0.28021 0.12523 L 0.28021 0.25069 " pathEditMode="relative" rAng="0" ptsTypes="AAAA">
                                      <p:cBhvr>
                                        <p:cTn id="56" dur="2000" fill="hold"/>
                                        <p:tgtEl>
                                          <p:spTgt spid="5"/>
                                        </p:tgtEl>
                                        <p:attrNameLst>
                                          <p:attrName>ppt_x</p:attrName>
                                          <p:attrName>ppt_y</p:attrName>
                                        </p:attrNameLst>
                                      </p:cBhvr>
                                      <p:rCtr x="14010" y="12523"/>
                                    </p:animMotion>
                                  </p:childTnLst>
                                </p:cTn>
                              </p:par>
                              <p:par>
                                <p:cTn id="57" presetID="42" presetClass="path" presetSubtype="0" accel="50000" decel="50000" fill="hold" grpId="0" nodeType="withEffect">
                                  <p:stCondLst>
                                    <p:cond delay="0"/>
                                  </p:stCondLst>
                                  <p:childTnLst>
                                    <p:animMotion origin="layout" path="M 2.91667E-6 1.11111E-6 L 0.00104 0.32268 " pathEditMode="relative" rAng="0" ptsTypes="AA">
                                      <p:cBhvr>
                                        <p:cTn id="58" dur="2000" fill="hold"/>
                                        <p:tgtEl>
                                          <p:spTgt spid="7"/>
                                        </p:tgtEl>
                                        <p:attrNameLst>
                                          <p:attrName>ppt_x</p:attrName>
                                          <p:attrName>ppt_y</p:attrName>
                                        </p:attrNameLst>
                                      </p:cBhvr>
                                      <p:rCtr x="52" y="16134"/>
                                    </p:animMotion>
                                  </p:childTnLst>
                                </p:cTn>
                              </p:par>
                              <p:par>
                                <p:cTn id="59" presetID="50" presetClass="path" presetSubtype="0" accel="50000" decel="50000" fill="hold" grpId="0" nodeType="withEffect">
                                  <p:stCondLst>
                                    <p:cond delay="0"/>
                                  </p:stCondLst>
                                  <p:childTnLst>
                                    <p:animMotion origin="layout" path="M 3.95833E-6 -7.40741E-7 L -0.14454 -7.40741E-7 C -0.20899 -7.40741E-7 -0.28855 0.06968 -0.28855 0.12708 L -0.28855 0.2544 " pathEditMode="relative" rAng="0" ptsTypes="AAAA">
                                      <p:cBhvr>
                                        <p:cTn id="60" dur="2000" fill="hold"/>
                                        <p:tgtEl>
                                          <p:spTgt spid="9"/>
                                        </p:tgtEl>
                                        <p:attrNameLst>
                                          <p:attrName>ppt_x</p:attrName>
                                          <p:attrName>ppt_y</p:attrName>
                                        </p:attrNameLst>
                                      </p:cBhvr>
                                      <p:rCtr x="-14427" y="12708"/>
                                    </p:animMotion>
                                  </p:childTnLst>
                                </p:cTn>
                              </p:par>
                              <p:par>
                                <p:cTn id="61" presetID="50" presetClass="path" presetSubtype="0" accel="50000" decel="50000" fill="hold" grpId="0" nodeType="withEffect">
                                  <p:stCondLst>
                                    <p:cond delay="0"/>
                                  </p:stCondLst>
                                  <p:childTnLst>
                                    <p:animMotion origin="layout" path="M 1.11022E-16 4.44444E-6 L -0.07852 4.44444E-6 C -0.11367 4.44444E-6 -0.1569 0.09328 -0.1569 0.16898 L -0.1569 0.33819 " pathEditMode="relative" rAng="0" ptsTypes="AAAA">
                                      <p:cBhvr>
                                        <p:cTn id="62" dur="2000" fill="hold"/>
                                        <p:tgtEl>
                                          <p:spTgt spid="8"/>
                                        </p:tgtEl>
                                        <p:attrNameLst>
                                          <p:attrName>ppt_x</p:attrName>
                                          <p:attrName>ppt_y</p:attrName>
                                        </p:attrNameLst>
                                      </p:cBhvr>
                                      <p:rCtr x="-7852" y="16898"/>
                                    </p:animMotion>
                                  </p:childTnLst>
                                </p:cTn>
                              </p:par>
                              <p:par>
                                <p:cTn id="63" presetID="50" presetClass="path" presetSubtype="0" accel="50000" decel="50000" fill="hold" grpId="0" nodeType="withEffect">
                                  <p:stCondLst>
                                    <p:cond delay="0"/>
                                  </p:stCondLst>
                                  <p:childTnLst>
                                    <p:animMotion origin="layout" path="M -2.91667E-6 3.7037E-7 L 0.07748 3.7037E-7 C 0.11211 3.7037E-7 0.15495 0.09954 0.15495 0.18079 L 0.15495 0.36157 " pathEditMode="relative" rAng="0" ptsTypes="AAAA">
                                      <p:cBhvr>
                                        <p:cTn id="64" dur="2000" fill="hold"/>
                                        <p:tgtEl>
                                          <p:spTgt spid="6"/>
                                        </p:tgtEl>
                                        <p:attrNameLst>
                                          <p:attrName>ppt_x</p:attrName>
                                          <p:attrName>ppt_y</p:attrName>
                                        </p:attrNameLst>
                                      </p:cBhvr>
                                      <p:rCtr x="7747" y="18079"/>
                                    </p:animMotion>
                                  </p:childTnLst>
                                </p:cTn>
                              </p:par>
                              <p:par>
                                <p:cTn id="65" presetID="53" presetClass="exit" presetSubtype="32" fill="hold" grpId="0" nodeType="withEffect">
                                  <p:stCondLst>
                                    <p:cond delay="0"/>
                                  </p:stCondLst>
                                  <p:childTnLst>
                                    <p:anim calcmode="lin" valueType="num">
                                      <p:cBhvr>
                                        <p:cTn id="66" dur="500"/>
                                        <p:tgtEl>
                                          <p:spTgt spid="13"/>
                                        </p:tgtEl>
                                        <p:attrNameLst>
                                          <p:attrName>ppt_w</p:attrName>
                                        </p:attrNameLst>
                                      </p:cBhvr>
                                      <p:tavLst>
                                        <p:tav tm="0">
                                          <p:val>
                                            <p:strVal val="ppt_w"/>
                                          </p:val>
                                        </p:tav>
                                        <p:tav tm="100000">
                                          <p:val>
                                            <p:fltVal val="0"/>
                                          </p:val>
                                        </p:tav>
                                      </p:tavLst>
                                    </p:anim>
                                    <p:anim calcmode="lin" valueType="num">
                                      <p:cBhvr>
                                        <p:cTn id="67" dur="500"/>
                                        <p:tgtEl>
                                          <p:spTgt spid="13"/>
                                        </p:tgtEl>
                                        <p:attrNameLst>
                                          <p:attrName>ppt_h</p:attrName>
                                        </p:attrNameLst>
                                      </p:cBhvr>
                                      <p:tavLst>
                                        <p:tav tm="0">
                                          <p:val>
                                            <p:strVal val="ppt_h"/>
                                          </p:val>
                                        </p:tav>
                                        <p:tav tm="100000">
                                          <p:val>
                                            <p:fltVal val="0"/>
                                          </p:val>
                                        </p:tav>
                                      </p:tavLst>
                                    </p:anim>
                                    <p:animEffect transition="out" filter="fade">
                                      <p:cBhvr>
                                        <p:cTn id="68" dur="500"/>
                                        <p:tgtEl>
                                          <p:spTgt spid="13"/>
                                        </p:tgtEl>
                                      </p:cBhvr>
                                    </p:animEffect>
                                    <p:set>
                                      <p:cBhvr>
                                        <p:cTn id="69" dur="1" fill="hold">
                                          <p:stCondLst>
                                            <p:cond delay="499"/>
                                          </p:stCondLst>
                                        </p:cTn>
                                        <p:tgtEl>
                                          <p:spTgt spid="13"/>
                                        </p:tgtEl>
                                        <p:attrNameLst>
                                          <p:attrName>style.visibility</p:attrName>
                                        </p:attrNameLst>
                                      </p:cBhvr>
                                      <p:to>
                                        <p:strVal val="hidden"/>
                                      </p:to>
                                    </p:set>
                                  </p:childTnLst>
                                </p:cTn>
                              </p:par>
                              <p:par>
                                <p:cTn id="70" presetID="53" presetClass="exit" presetSubtype="32" fill="hold" grpId="0" nodeType="withEffect">
                                  <p:stCondLst>
                                    <p:cond delay="0"/>
                                  </p:stCondLst>
                                  <p:childTnLst>
                                    <p:anim calcmode="lin" valueType="num">
                                      <p:cBhvr>
                                        <p:cTn id="71" dur="500"/>
                                        <p:tgtEl>
                                          <p:spTgt spid="12"/>
                                        </p:tgtEl>
                                        <p:attrNameLst>
                                          <p:attrName>ppt_w</p:attrName>
                                        </p:attrNameLst>
                                      </p:cBhvr>
                                      <p:tavLst>
                                        <p:tav tm="0">
                                          <p:val>
                                            <p:strVal val="ppt_w"/>
                                          </p:val>
                                        </p:tav>
                                        <p:tav tm="100000">
                                          <p:val>
                                            <p:fltVal val="0"/>
                                          </p:val>
                                        </p:tav>
                                      </p:tavLst>
                                    </p:anim>
                                    <p:anim calcmode="lin" valueType="num">
                                      <p:cBhvr>
                                        <p:cTn id="72" dur="500"/>
                                        <p:tgtEl>
                                          <p:spTgt spid="12"/>
                                        </p:tgtEl>
                                        <p:attrNameLst>
                                          <p:attrName>ppt_h</p:attrName>
                                        </p:attrNameLst>
                                      </p:cBhvr>
                                      <p:tavLst>
                                        <p:tav tm="0">
                                          <p:val>
                                            <p:strVal val="ppt_h"/>
                                          </p:val>
                                        </p:tav>
                                        <p:tav tm="100000">
                                          <p:val>
                                            <p:fltVal val="0"/>
                                          </p:val>
                                        </p:tav>
                                      </p:tavLst>
                                    </p:anim>
                                    <p:animEffect transition="out" filter="fade">
                                      <p:cBhvr>
                                        <p:cTn id="73" dur="500"/>
                                        <p:tgtEl>
                                          <p:spTgt spid="12"/>
                                        </p:tgtEl>
                                      </p:cBhvr>
                                    </p:animEffect>
                                    <p:set>
                                      <p:cBhvr>
                                        <p:cTn id="74" dur="1" fill="hold">
                                          <p:stCondLst>
                                            <p:cond delay="499"/>
                                          </p:stCondLst>
                                        </p:cTn>
                                        <p:tgtEl>
                                          <p:spTgt spid="12"/>
                                        </p:tgtEl>
                                        <p:attrNameLst>
                                          <p:attrName>style.visibility</p:attrName>
                                        </p:attrNameLst>
                                      </p:cBhvr>
                                      <p:to>
                                        <p:strVal val="hidden"/>
                                      </p:to>
                                    </p:set>
                                  </p:childTnLst>
                                </p:cTn>
                              </p:par>
                              <p:par>
                                <p:cTn id="75" presetID="53" presetClass="exit" presetSubtype="32" fill="hold" grpId="0" nodeType="withEffect">
                                  <p:stCondLst>
                                    <p:cond delay="0"/>
                                  </p:stCondLst>
                                  <p:childTnLst>
                                    <p:anim calcmode="lin" valueType="num">
                                      <p:cBhvr>
                                        <p:cTn id="76" dur="500"/>
                                        <p:tgtEl>
                                          <p:spTgt spid="11"/>
                                        </p:tgtEl>
                                        <p:attrNameLst>
                                          <p:attrName>ppt_w</p:attrName>
                                        </p:attrNameLst>
                                      </p:cBhvr>
                                      <p:tavLst>
                                        <p:tav tm="0">
                                          <p:val>
                                            <p:strVal val="ppt_w"/>
                                          </p:val>
                                        </p:tav>
                                        <p:tav tm="100000">
                                          <p:val>
                                            <p:fltVal val="0"/>
                                          </p:val>
                                        </p:tav>
                                      </p:tavLst>
                                    </p:anim>
                                    <p:anim calcmode="lin" valueType="num">
                                      <p:cBhvr>
                                        <p:cTn id="77" dur="500"/>
                                        <p:tgtEl>
                                          <p:spTgt spid="11"/>
                                        </p:tgtEl>
                                        <p:attrNameLst>
                                          <p:attrName>ppt_h</p:attrName>
                                        </p:attrNameLst>
                                      </p:cBhvr>
                                      <p:tavLst>
                                        <p:tav tm="0">
                                          <p:val>
                                            <p:strVal val="ppt_h"/>
                                          </p:val>
                                        </p:tav>
                                        <p:tav tm="100000">
                                          <p:val>
                                            <p:fltVal val="0"/>
                                          </p:val>
                                        </p:tav>
                                      </p:tavLst>
                                    </p:anim>
                                    <p:animEffect transition="out" filter="fade">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53" presetClass="exit" presetSubtype="32" fill="hold" grpId="0" nodeType="withEffect">
                                  <p:stCondLst>
                                    <p:cond delay="0"/>
                                  </p:stCondLst>
                                  <p:childTnLst>
                                    <p:anim calcmode="lin" valueType="num">
                                      <p:cBhvr>
                                        <p:cTn id="81" dur="500"/>
                                        <p:tgtEl>
                                          <p:spTgt spid="14"/>
                                        </p:tgtEl>
                                        <p:attrNameLst>
                                          <p:attrName>ppt_w</p:attrName>
                                        </p:attrNameLst>
                                      </p:cBhvr>
                                      <p:tavLst>
                                        <p:tav tm="0">
                                          <p:val>
                                            <p:strVal val="ppt_w"/>
                                          </p:val>
                                        </p:tav>
                                        <p:tav tm="100000">
                                          <p:val>
                                            <p:fltVal val="0"/>
                                          </p:val>
                                        </p:tav>
                                      </p:tavLst>
                                    </p:anim>
                                    <p:anim calcmode="lin" valueType="num">
                                      <p:cBhvr>
                                        <p:cTn id="82" dur="500"/>
                                        <p:tgtEl>
                                          <p:spTgt spid="14"/>
                                        </p:tgtEl>
                                        <p:attrNameLst>
                                          <p:attrName>ppt_h</p:attrName>
                                        </p:attrNameLst>
                                      </p:cBhvr>
                                      <p:tavLst>
                                        <p:tav tm="0">
                                          <p:val>
                                            <p:strVal val="ppt_h"/>
                                          </p:val>
                                        </p:tav>
                                        <p:tav tm="100000">
                                          <p:val>
                                            <p:fltVal val="0"/>
                                          </p:val>
                                        </p:tav>
                                      </p:tavLst>
                                    </p:anim>
                                    <p:animEffect transition="out" filter="fade">
                                      <p:cBhvr>
                                        <p:cTn id="83" dur="500"/>
                                        <p:tgtEl>
                                          <p:spTgt spid="14"/>
                                        </p:tgtEl>
                                      </p:cBhvr>
                                    </p:animEffect>
                                    <p:set>
                                      <p:cBhvr>
                                        <p:cTn id="84" dur="1" fill="hold">
                                          <p:stCondLst>
                                            <p:cond delay="499"/>
                                          </p:stCondLst>
                                        </p:cTn>
                                        <p:tgtEl>
                                          <p:spTgt spid="14"/>
                                        </p:tgtEl>
                                        <p:attrNameLst>
                                          <p:attrName>style.visibility</p:attrName>
                                        </p:attrNameLst>
                                      </p:cBhvr>
                                      <p:to>
                                        <p:strVal val="hidden"/>
                                      </p:to>
                                    </p:set>
                                  </p:childTnLst>
                                </p:cTn>
                              </p:par>
                              <p:par>
                                <p:cTn id="85" presetID="53" presetClass="exit" presetSubtype="32" fill="hold" grpId="0" nodeType="withEffect">
                                  <p:stCondLst>
                                    <p:cond delay="0"/>
                                  </p:stCondLst>
                                  <p:childTnLst>
                                    <p:anim calcmode="lin" valueType="num">
                                      <p:cBhvr>
                                        <p:cTn id="86" dur="500"/>
                                        <p:tgtEl>
                                          <p:spTgt spid="10"/>
                                        </p:tgtEl>
                                        <p:attrNameLst>
                                          <p:attrName>ppt_w</p:attrName>
                                        </p:attrNameLst>
                                      </p:cBhvr>
                                      <p:tavLst>
                                        <p:tav tm="0">
                                          <p:val>
                                            <p:strVal val="ppt_w"/>
                                          </p:val>
                                        </p:tav>
                                        <p:tav tm="100000">
                                          <p:val>
                                            <p:fltVal val="0"/>
                                          </p:val>
                                        </p:tav>
                                      </p:tavLst>
                                    </p:anim>
                                    <p:anim calcmode="lin" valueType="num">
                                      <p:cBhvr>
                                        <p:cTn id="87" dur="500"/>
                                        <p:tgtEl>
                                          <p:spTgt spid="10"/>
                                        </p:tgtEl>
                                        <p:attrNameLst>
                                          <p:attrName>ppt_h</p:attrName>
                                        </p:attrNameLst>
                                      </p:cBhvr>
                                      <p:tavLst>
                                        <p:tav tm="0">
                                          <p:val>
                                            <p:strVal val="ppt_h"/>
                                          </p:val>
                                        </p:tav>
                                        <p:tav tm="100000">
                                          <p:val>
                                            <p:fltVal val="0"/>
                                          </p:val>
                                        </p:tav>
                                      </p:tavLst>
                                    </p:anim>
                                    <p:animEffect transition="out" filter="fade">
                                      <p:cBhvr>
                                        <p:cTn id="88" dur="500"/>
                                        <p:tgtEl>
                                          <p:spTgt spid="10"/>
                                        </p:tgtEl>
                                      </p:cBhvr>
                                    </p:animEffect>
                                    <p:set>
                                      <p:cBhvr>
                                        <p:cTn id="89" dur="1" fill="hold">
                                          <p:stCondLst>
                                            <p:cond delay="499"/>
                                          </p:stCondLst>
                                        </p:cTn>
                                        <p:tgtEl>
                                          <p:spTgt spid="10"/>
                                        </p:tgtEl>
                                        <p:attrNameLst>
                                          <p:attrName>style.visibility</p:attrName>
                                        </p:attrNameLst>
                                      </p:cBhvr>
                                      <p:to>
                                        <p:strVal val="hidden"/>
                                      </p:to>
                                    </p:set>
                                  </p:childTnLst>
                                </p:cTn>
                              </p:par>
                              <p:par>
                                <p:cTn id="90" presetID="53" presetClass="exit" presetSubtype="32" fill="hold" grpId="1" nodeType="withEffect">
                                  <p:stCondLst>
                                    <p:cond delay="0"/>
                                  </p:stCondLst>
                                  <p:childTnLst>
                                    <p:anim calcmode="lin" valueType="num">
                                      <p:cBhvr>
                                        <p:cTn id="91" dur="500"/>
                                        <p:tgtEl>
                                          <p:spTgt spid="5"/>
                                        </p:tgtEl>
                                        <p:attrNameLst>
                                          <p:attrName>ppt_w</p:attrName>
                                        </p:attrNameLst>
                                      </p:cBhvr>
                                      <p:tavLst>
                                        <p:tav tm="0">
                                          <p:val>
                                            <p:strVal val="ppt_w"/>
                                          </p:val>
                                        </p:tav>
                                        <p:tav tm="100000">
                                          <p:val>
                                            <p:fltVal val="0"/>
                                          </p:val>
                                        </p:tav>
                                      </p:tavLst>
                                    </p:anim>
                                    <p:anim calcmode="lin" valueType="num">
                                      <p:cBhvr>
                                        <p:cTn id="92" dur="500"/>
                                        <p:tgtEl>
                                          <p:spTgt spid="5"/>
                                        </p:tgtEl>
                                        <p:attrNameLst>
                                          <p:attrName>ppt_h</p:attrName>
                                        </p:attrNameLst>
                                      </p:cBhvr>
                                      <p:tavLst>
                                        <p:tav tm="0">
                                          <p:val>
                                            <p:strVal val="ppt_h"/>
                                          </p:val>
                                        </p:tav>
                                        <p:tav tm="100000">
                                          <p:val>
                                            <p:fltVal val="0"/>
                                          </p:val>
                                        </p:tav>
                                      </p:tavLst>
                                    </p:anim>
                                    <p:animEffect transition="out" filter="fade">
                                      <p:cBhvr>
                                        <p:cTn id="93" dur="500"/>
                                        <p:tgtEl>
                                          <p:spTgt spid="5"/>
                                        </p:tgtEl>
                                      </p:cBhvr>
                                    </p:animEffect>
                                    <p:set>
                                      <p:cBhvr>
                                        <p:cTn id="94" dur="1" fill="hold">
                                          <p:stCondLst>
                                            <p:cond delay="499"/>
                                          </p:stCondLst>
                                        </p:cTn>
                                        <p:tgtEl>
                                          <p:spTgt spid="5"/>
                                        </p:tgtEl>
                                        <p:attrNameLst>
                                          <p:attrName>style.visibility</p:attrName>
                                        </p:attrNameLst>
                                      </p:cBhvr>
                                      <p:to>
                                        <p:strVal val="hidden"/>
                                      </p:to>
                                    </p:set>
                                  </p:childTnLst>
                                </p:cTn>
                              </p:par>
                              <p:par>
                                <p:cTn id="95" presetID="53" presetClass="exit" presetSubtype="32" fill="hold" grpId="1" nodeType="withEffect">
                                  <p:stCondLst>
                                    <p:cond delay="0"/>
                                  </p:stCondLst>
                                  <p:childTnLst>
                                    <p:anim calcmode="lin" valueType="num">
                                      <p:cBhvr>
                                        <p:cTn id="96" dur="500"/>
                                        <p:tgtEl>
                                          <p:spTgt spid="9"/>
                                        </p:tgtEl>
                                        <p:attrNameLst>
                                          <p:attrName>ppt_w</p:attrName>
                                        </p:attrNameLst>
                                      </p:cBhvr>
                                      <p:tavLst>
                                        <p:tav tm="0">
                                          <p:val>
                                            <p:strVal val="ppt_w"/>
                                          </p:val>
                                        </p:tav>
                                        <p:tav tm="100000">
                                          <p:val>
                                            <p:fltVal val="0"/>
                                          </p:val>
                                        </p:tav>
                                      </p:tavLst>
                                    </p:anim>
                                    <p:anim calcmode="lin" valueType="num">
                                      <p:cBhvr>
                                        <p:cTn id="97" dur="500"/>
                                        <p:tgtEl>
                                          <p:spTgt spid="9"/>
                                        </p:tgtEl>
                                        <p:attrNameLst>
                                          <p:attrName>ppt_h</p:attrName>
                                        </p:attrNameLst>
                                      </p:cBhvr>
                                      <p:tavLst>
                                        <p:tav tm="0">
                                          <p:val>
                                            <p:strVal val="ppt_h"/>
                                          </p:val>
                                        </p:tav>
                                        <p:tav tm="100000">
                                          <p:val>
                                            <p:fltVal val="0"/>
                                          </p:val>
                                        </p:tav>
                                      </p:tavLst>
                                    </p:anim>
                                    <p:animEffect transition="out" filter="fade">
                                      <p:cBhvr>
                                        <p:cTn id="98" dur="500"/>
                                        <p:tgtEl>
                                          <p:spTgt spid="9"/>
                                        </p:tgtEl>
                                      </p:cBhvr>
                                    </p:animEffect>
                                    <p:set>
                                      <p:cBhvr>
                                        <p:cTn id="99" dur="1" fill="hold">
                                          <p:stCondLst>
                                            <p:cond delay="499"/>
                                          </p:stCondLst>
                                        </p:cTn>
                                        <p:tgtEl>
                                          <p:spTgt spid="9"/>
                                        </p:tgtEl>
                                        <p:attrNameLst>
                                          <p:attrName>style.visibility</p:attrName>
                                        </p:attrNameLst>
                                      </p:cBhvr>
                                      <p:to>
                                        <p:strVal val="hidden"/>
                                      </p:to>
                                    </p:set>
                                  </p:childTnLst>
                                </p:cTn>
                              </p:par>
                              <p:par>
                                <p:cTn id="100" presetID="53" presetClass="exit" presetSubtype="32" fill="hold" grpId="1" nodeType="withEffect">
                                  <p:stCondLst>
                                    <p:cond delay="0"/>
                                  </p:stCondLst>
                                  <p:childTnLst>
                                    <p:anim calcmode="lin" valueType="num">
                                      <p:cBhvr>
                                        <p:cTn id="101" dur="500"/>
                                        <p:tgtEl>
                                          <p:spTgt spid="8"/>
                                        </p:tgtEl>
                                        <p:attrNameLst>
                                          <p:attrName>ppt_w</p:attrName>
                                        </p:attrNameLst>
                                      </p:cBhvr>
                                      <p:tavLst>
                                        <p:tav tm="0">
                                          <p:val>
                                            <p:strVal val="ppt_w"/>
                                          </p:val>
                                        </p:tav>
                                        <p:tav tm="100000">
                                          <p:val>
                                            <p:fltVal val="0"/>
                                          </p:val>
                                        </p:tav>
                                      </p:tavLst>
                                    </p:anim>
                                    <p:anim calcmode="lin" valueType="num">
                                      <p:cBhvr>
                                        <p:cTn id="102" dur="500"/>
                                        <p:tgtEl>
                                          <p:spTgt spid="8"/>
                                        </p:tgtEl>
                                        <p:attrNameLst>
                                          <p:attrName>ppt_h</p:attrName>
                                        </p:attrNameLst>
                                      </p:cBhvr>
                                      <p:tavLst>
                                        <p:tav tm="0">
                                          <p:val>
                                            <p:strVal val="ppt_h"/>
                                          </p:val>
                                        </p:tav>
                                        <p:tav tm="100000">
                                          <p:val>
                                            <p:fltVal val="0"/>
                                          </p:val>
                                        </p:tav>
                                      </p:tavLst>
                                    </p:anim>
                                    <p:animEffect transition="out" filter="fade">
                                      <p:cBhvr>
                                        <p:cTn id="103" dur="500"/>
                                        <p:tgtEl>
                                          <p:spTgt spid="8"/>
                                        </p:tgtEl>
                                      </p:cBhvr>
                                    </p:animEffect>
                                    <p:set>
                                      <p:cBhvr>
                                        <p:cTn id="104" dur="1" fill="hold">
                                          <p:stCondLst>
                                            <p:cond delay="499"/>
                                          </p:stCondLst>
                                        </p:cTn>
                                        <p:tgtEl>
                                          <p:spTgt spid="8"/>
                                        </p:tgtEl>
                                        <p:attrNameLst>
                                          <p:attrName>style.visibility</p:attrName>
                                        </p:attrNameLst>
                                      </p:cBhvr>
                                      <p:to>
                                        <p:strVal val="hidden"/>
                                      </p:to>
                                    </p:set>
                                  </p:childTnLst>
                                </p:cTn>
                              </p:par>
                              <p:par>
                                <p:cTn id="105" presetID="53" presetClass="exit" presetSubtype="32" fill="hold" grpId="1" nodeType="withEffect">
                                  <p:stCondLst>
                                    <p:cond delay="0"/>
                                  </p:stCondLst>
                                  <p:childTnLst>
                                    <p:anim calcmode="lin" valueType="num">
                                      <p:cBhvr>
                                        <p:cTn id="106" dur="500"/>
                                        <p:tgtEl>
                                          <p:spTgt spid="7"/>
                                        </p:tgtEl>
                                        <p:attrNameLst>
                                          <p:attrName>ppt_w</p:attrName>
                                        </p:attrNameLst>
                                      </p:cBhvr>
                                      <p:tavLst>
                                        <p:tav tm="0">
                                          <p:val>
                                            <p:strVal val="ppt_w"/>
                                          </p:val>
                                        </p:tav>
                                        <p:tav tm="100000">
                                          <p:val>
                                            <p:fltVal val="0"/>
                                          </p:val>
                                        </p:tav>
                                      </p:tavLst>
                                    </p:anim>
                                    <p:anim calcmode="lin" valueType="num">
                                      <p:cBhvr>
                                        <p:cTn id="107" dur="500"/>
                                        <p:tgtEl>
                                          <p:spTgt spid="7"/>
                                        </p:tgtEl>
                                        <p:attrNameLst>
                                          <p:attrName>ppt_h</p:attrName>
                                        </p:attrNameLst>
                                      </p:cBhvr>
                                      <p:tavLst>
                                        <p:tav tm="0">
                                          <p:val>
                                            <p:strVal val="ppt_h"/>
                                          </p:val>
                                        </p:tav>
                                        <p:tav tm="100000">
                                          <p:val>
                                            <p:fltVal val="0"/>
                                          </p:val>
                                        </p:tav>
                                      </p:tavLst>
                                    </p:anim>
                                    <p:animEffect transition="out" filter="fade">
                                      <p:cBhvr>
                                        <p:cTn id="108" dur="500"/>
                                        <p:tgtEl>
                                          <p:spTgt spid="7"/>
                                        </p:tgtEl>
                                      </p:cBhvr>
                                    </p:animEffect>
                                    <p:set>
                                      <p:cBhvr>
                                        <p:cTn id="109" dur="1" fill="hold">
                                          <p:stCondLst>
                                            <p:cond delay="499"/>
                                          </p:stCondLst>
                                        </p:cTn>
                                        <p:tgtEl>
                                          <p:spTgt spid="7"/>
                                        </p:tgtEl>
                                        <p:attrNameLst>
                                          <p:attrName>style.visibility</p:attrName>
                                        </p:attrNameLst>
                                      </p:cBhvr>
                                      <p:to>
                                        <p:strVal val="hidden"/>
                                      </p:to>
                                    </p:set>
                                  </p:childTnLst>
                                </p:cTn>
                              </p:par>
                              <p:par>
                                <p:cTn id="110" presetID="53" presetClass="exit" presetSubtype="32" fill="hold" grpId="1" nodeType="withEffect">
                                  <p:stCondLst>
                                    <p:cond delay="0"/>
                                  </p:stCondLst>
                                  <p:childTnLst>
                                    <p:anim calcmode="lin" valueType="num">
                                      <p:cBhvr>
                                        <p:cTn id="111" dur="500"/>
                                        <p:tgtEl>
                                          <p:spTgt spid="6"/>
                                        </p:tgtEl>
                                        <p:attrNameLst>
                                          <p:attrName>ppt_w</p:attrName>
                                        </p:attrNameLst>
                                      </p:cBhvr>
                                      <p:tavLst>
                                        <p:tav tm="0">
                                          <p:val>
                                            <p:strVal val="ppt_w"/>
                                          </p:val>
                                        </p:tav>
                                        <p:tav tm="100000">
                                          <p:val>
                                            <p:fltVal val="0"/>
                                          </p:val>
                                        </p:tav>
                                      </p:tavLst>
                                    </p:anim>
                                    <p:anim calcmode="lin" valueType="num">
                                      <p:cBhvr>
                                        <p:cTn id="112" dur="500"/>
                                        <p:tgtEl>
                                          <p:spTgt spid="6"/>
                                        </p:tgtEl>
                                        <p:attrNameLst>
                                          <p:attrName>ppt_h</p:attrName>
                                        </p:attrNameLst>
                                      </p:cBhvr>
                                      <p:tavLst>
                                        <p:tav tm="0">
                                          <p:val>
                                            <p:strVal val="ppt_h"/>
                                          </p:val>
                                        </p:tav>
                                        <p:tav tm="100000">
                                          <p:val>
                                            <p:fltVal val="0"/>
                                          </p:val>
                                        </p:tav>
                                      </p:tavLst>
                                    </p:anim>
                                    <p:animEffect transition="out" filter="fade">
                                      <p:cBhvr>
                                        <p:cTn id="113" dur="500"/>
                                        <p:tgtEl>
                                          <p:spTgt spid="6"/>
                                        </p:tgtEl>
                                      </p:cBhvr>
                                    </p:animEffect>
                                    <p:set>
                                      <p:cBhvr>
                                        <p:cTn id="1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P spid="10" grpId="0"/>
      <p:bldP spid="10" grpId="1"/>
      <p:bldP spid="11" grpId="0"/>
      <p:bldP spid="11" grpId="1"/>
      <p:bldP spid="12" grpId="0"/>
      <p:bldP spid="12" grpId="1"/>
      <p:bldP spid="13" grpId="0"/>
      <p:bldP spid="13" grpId="1"/>
      <p:bldP spid="14" grpId="0"/>
      <p:bldP spid="1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API utilisées</a:t>
            </a:r>
            <a:endParaRPr lang="fr-FR"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7050" y="3001818"/>
            <a:ext cx="8239317" cy="2251441"/>
          </a:xfrm>
        </p:spPr>
      </p:pic>
    </p:spTree>
    <p:extLst>
      <p:ext uri="{BB962C8B-B14F-4D97-AF65-F5344CB8AC3E}">
        <p14:creationId xmlns:p14="http://schemas.microsoft.com/office/powerpoint/2010/main" val="3039225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Communication avec l’API</a:t>
            </a:r>
            <a:endParaRPr lang="fr-FR" dirty="0"/>
          </a:p>
        </p:txBody>
      </p:sp>
      <p:sp>
        <p:nvSpPr>
          <p:cNvPr id="4" name="Rounded Rectangle 1"/>
          <p:cNvSpPr>
            <a:spLocks noChangeArrowheads="1"/>
          </p:cNvSpPr>
          <p:nvPr/>
        </p:nvSpPr>
        <p:spPr bwMode="auto">
          <a:xfrm>
            <a:off x="3020291" y="3306618"/>
            <a:ext cx="1273175" cy="2567709"/>
          </a:xfrm>
          <a:prstGeom prst="roundRect">
            <a:avLst>
              <a:gd name="adj" fmla="val 16667"/>
            </a:avLst>
          </a:prstGeom>
          <a:solidFill>
            <a:schemeClr val="accent1">
              <a:lumMod val="60000"/>
              <a:lumOff val="40000"/>
            </a:schemeClr>
          </a:solidFill>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600" b="1" i="0" u="none" strike="noStrike" cap="none" normalizeH="0" baseline="0" dirty="0" smtClean="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Fragment</a:t>
            </a:r>
            <a:endParaRPr kumimoji="0" lang="fr-FR" altLang="en-US" sz="1600" b="1" i="0" u="none" strike="noStrike" cap="none" normalizeH="0" baseline="0" dirty="0" smtClean="0">
              <a:ln>
                <a:noFill/>
              </a:ln>
              <a:solidFill>
                <a:schemeClr val="tx1"/>
              </a:solidFill>
              <a:effectLst/>
              <a:latin typeface="Arial" panose="020B0604020202020204" pitchFamily="34" charset="0"/>
            </a:endParaRPr>
          </a:p>
        </p:txBody>
      </p:sp>
      <p:sp>
        <p:nvSpPr>
          <p:cNvPr id="5" name="Rounded Rectangle 2"/>
          <p:cNvSpPr>
            <a:spLocks noChangeArrowheads="1"/>
          </p:cNvSpPr>
          <p:nvPr/>
        </p:nvSpPr>
        <p:spPr bwMode="auto">
          <a:xfrm>
            <a:off x="5077691" y="3306618"/>
            <a:ext cx="1235075" cy="2567709"/>
          </a:xfrm>
          <a:prstGeom prst="roundRect">
            <a:avLst>
              <a:gd name="adj" fmla="val 16667"/>
            </a:avLst>
          </a:prstGeom>
          <a:solidFill>
            <a:schemeClr val="accent1">
              <a:lumMod val="60000"/>
              <a:lumOff val="40000"/>
            </a:schemeClr>
          </a:solidFill>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600" b="1" i="0" u="none" strike="noStrike" cap="none" normalizeH="0" baseline="0" dirty="0" err="1" smtClean="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AsyncTask</a:t>
            </a:r>
            <a:endParaRPr kumimoji="0" lang="fr-FR" altLang="en-US" sz="1600" b="1" i="0" u="none" strike="noStrike" cap="none" normalizeH="0" baseline="0" dirty="0" smtClean="0">
              <a:ln>
                <a:noFill/>
              </a:ln>
              <a:solidFill>
                <a:schemeClr val="tx1"/>
              </a:solidFill>
              <a:effectLst/>
              <a:latin typeface="Arial" panose="020B0604020202020204" pitchFamily="34" charset="0"/>
            </a:endParaRPr>
          </a:p>
        </p:txBody>
      </p:sp>
      <p:sp>
        <p:nvSpPr>
          <p:cNvPr id="6" name="Rounded Rectangle 3"/>
          <p:cNvSpPr>
            <a:spLocks noChangeArrowheads="1"/>
          </p:cNvSpPr>
          <p:nvPr/>
        </p:nvSpPr>
        <p:spPr bwMode="auto">
          <a:xfrm>
            <a:off x="7112866" y="3306618"/>
            <a:ext cx="1196975" cy="2567709"/>
          </a:xfrm>
          <a:prstGeom prst="roundRect">
            <a:avLst>
              <a:gd name="adj" fmla="val 16667"/>
            </a:avLst>
          </a:prstGeom>
          <a:solidFill>
            <a:schemeClr val="accent1">
              <a:lumMod val="60000"/>
              <a:lumOff val="40000"/>
            </a:schemeClr>
          </a:solidFill>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600" b="1" i="0" u="none" strike="noStrike" cap="none" normalizeH="0" baseline="0" dirty="0" smtClean="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Food2Fork</a:t>
            </a:r>
            <a:endParaRPr kumimoji="0" lang="fr-FR" altLang="en-US" sz="1600" b="1" i="0" u="none" strike="noStrike" cap="none" normalizeH="0" baseline="0" dirty="0" smtClean="0">
              <a:ln>
                <a:noFill/>
              </a:ln>
              <a:solidFill>
                <a:schemeClr val="tx1"/>
              </a:solidFill>
              <a:effectLst/>
              <a:latin typeface="Arial" panose="020B0604020202020204" pitchFamily="34" charset="0"/>
            </a:endParaRPr>
          </a:p>
        </p:txBody>
      </p:sp>
      <p:cxnSp>
        <p:nvCxnSpPr>
          <p:cNvPr id="7" name="Straight Arrow Connector 6"/>
          <p:cNvCxnSpPr/>
          <p:nvPr/>
        </p:nvCxnSpPr>
        <p:spPr>
          <a:xfrm>
            <a:off x="4293466" y="3794470"/>
            <a:ext cx="80010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293466" y="5057080"/>
            <a:ext cx="800100"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312766" y="3816115"/>
            <a:ext cx="80010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312766" y="5060890"/>
            <a:ext cx="81534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8"/>
          <p:cNvSpPr>
            <a:spLocks noChangeArrowheads="1"/>
          </p:cNvSpPr>
          <p:nvPr/>
        </p:nvSpPr>
        <p:spPr bwMode="auto">
          <a:xfrm>
            <a:off x="1584036" y="21105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2" name="Rectangle 12"/>
          <p:cNvSpPr>
            <a:spLocks noChangeArrowheads="1"/>
          </p:cNvSpPr>
          <p:nvPr/>
        </p:nvSpPr>
        <p:spPr bwMode="auto">
          <a:xfrm>
            <a:off x="2689524" y="3006407"/>
            <a:ext cx="78751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019300" algn="l"/>
              </a:tabLst>
              <a:defRPr>
                <a:solidFill>
                  <a:schemeClr val="tx1"/>
                </a:solidFill>
                <a:latin typeface="Arial" panose="020B0604020202020204" pitchFamily="34" charset="0"/>
              </a:defRPr>
            </a:lvl1pPr>
            <a:lvl2pPr eaLnBrk="0" fontAlgn="base" hangingPunct="0">
              <a:spcBef>
                <a:spcPct val="0"/>
              </a:spcBef>
              <a:spcAft>
                <a:spcPct val="0"/>
              </a:spcAft>
              <a:tabLst>
                <a:tab pos="2019300" algn="l"/>
              </a:tabLst>
              <a:defRPr>
                <a:solidFill>
                  <a:schemeClr val="tx1"/>
                </a:solidFill>
                <a:latin typeface="Arial" panose="020B0604020202020204" pitchFamily="34" charset="0"/>
              </a:defRPr>
            </a:lvl2pPr>
            <a:lvl3pPr eaLnBrk="0" fontAlgn="base" hangingPunct="0">
              <a:spcBef>
                <a:spcPct val="0"/>
              </a:spcBef>
              <a:spcAft>
                <a:spcPct val="0"/>
              </a:spcAft>
              <a:tabLst>
                <a:tab pos="2019300" algn="l"/>
              </a:tabLst>
              <a:defRPr>
                <a:solidFill>
                  <a:schemeClr val="tx1"/>
                </a:solidFill>
                <a:latin typeface="Arial" panose="020B0604020202020204" pitchFamily="34" charset="0"/>
              </a:defRPr>
            </a:lvl3pPr>
            <a:lvl4pPr eaLnBrk="0" fontAlgn="base" hangingPunct="0">
              <a:spcBef>
                <a:spcPct val="0"/>
              </a:spcBef>
              <a:spcAft>
                <a:spcPct val="0"/>
              </a:spcAft>
              <a:tabLst>
                <a:tab pos="2019300" algn="l"/>
              </a:tabLst>
              <a:defRPr>
                <a:solidFill>
                  <a:schemeClr val="tx1"/>
                </a:solidFill>
                <a:latin typeface="Arial" panose="020B0604020202020204" pitchFamily="34" charset="0"/>
              </a:defRPr>
            </a:lvl4pPr>
            <a:lvl5pPr eaLnBrk="0" fontAlgn="base" hangingPunct="0">
              <a:spcBef>
                <a:spcPct val="0"/>
              </a:spcBef>
              <a:spcAft>
                <a:spcPct val="0"/>
              </a:spcAft>
              <a:tabLst>
                <a:tab pos="2019300" algn="l"/>
              </a:tabLst>
              <a:defRPr>
                <a:solidFill>
                  <a:schemeClr val="tx1"/>
                </a:solidFill>
                <a:latin typeface="Arial" panose="020B0604020202020204" pitchFamily="34" charset="0"/>
              </a:defRPr>
            </a:lvl5pPr>
            <a:lvl6pPr eaLnBrk="0" fontAlgn="base" hangingPunct="0">
              <a:spcBef>
                <a:spcPct val="0"/>
              </a:spcBef>
              <a:spcAft>
                <a:spcPct val="0"/>
              </a:spcAft>
              <a:tabLst>
                <a:tab pos="2019300" algn="l"/>
              </a:tabLst>
              <a:defRPr>
                <a:solidFill>
                  <a:schemeClr val="tx1"/>
                </a:solidFill>
                <a:latin typeface="Arial" panose="020B0604020202020204" pitchFamily="34" charset="0"/>
              </a:defRPr>
            </a:lvl6pPr>
            <a:lvl7pPr eaLnBrk="0" fontAlgn="base" hangingPunct="0">
              <a:spcBef>
                <a:spcPct val="0"/>
              </a:spcBef>
              <a:spcAft>
                <a:spcPct val="0"/>
              </a:spcAft>
              <a:tabLst>
                <a:tab pos="2019300" algn="l"/>
              </a:tabLst>
              <a:defRPr>
                <a:solidFill>
                  <a:schemeClr val="tx1"/>
                </a:solidFill>
                <a:latin typeface="Arial" panose="020B0604020202020204" pitchFamily="34" charset="0"/>
              </a:defRPr>
            </a:lvl7pPr>
            <a:lvl8pPr eaLnBrk="0" fontAlgn="base" hangingPunct="0">
              <a:spcBef>
                <a:spcPct val="0"/>
              </a:spcBef>
              <a:spcAft>
                <a:spcPct val="0"/>
              </a:spcAft>
              <a:tabLst>
                <a:tab pos="2019300" algn="l"/>
              </a:tabLst>
              <a:defRPr>
                <a:solidFill>
                  <a:schemeClr val="tx1"/>
                </a:solidFill>
                <a:latin typeface="Arial" panose="020B0604020202020204" pitchFamily="34" charset="0"/>
              </a:defRPr>
            </a:lvl8pPr>
            <a:lvl9pPr eaLnBrk="0" fontAlgn="base" hangingPunct="0">
              <a:spcBef>
                <a:spcPct val="0"/>
              </a:spcBef>
              <a:spcAft>
                <a:spcPct val="0"/>
              </a:spcAft>
              <a:tabLst>
                <a:tab pos="20193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019300" algn="l"/>
              </a:tabLst>
            </a:pPr>
            <a:endPar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019300" algn="l"/>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Search/</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019300" algn="l"/>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4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getDetails</a:t>
            </a: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get/search</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019300" algn="l"/>
              </a:tabLst>
            </a:pPr>
            <a:endParaRPr kumimoji="0" lang="en-US" altLang="en-US" sz="1400" b="0" i="0" u="none" strike="noStrike" cap="none" normalizeH="0" baseline="0" dirty="0" smtClean="0">
              <a:ln>
                <a:noFill/>
              </a:ln>
              <a:solidFill>
                <a:schemeClr val="tx1"/>
              </a:solidFill>
              <a:effectLst/>
            </a:endParaRPr>
          </a:p>
        </p:txBody>
      </p:sp>
      <p:sp>
        <p:nvSpPr>
          <p:cNvPr id="13" name="Rectangle 13"/>
          <p:cNvSpPr>
            <a:spLocks noChangeArrowheads="1"/>
          </p:cNvSpPr>
          <p:nvPr/>
        </p:nvSpPr>
        <p:spPr bwMode="auto">
          <a:xfrm>
            <a:off x="2937163" y="4168868"/>
            <a:ext cx="7379855"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Update                                        JSON</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5517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9032" y="640027"/>
            <a:ext cx="3865134" cy="693474"/>
          </a:xfrm>
        </p:spPr>
        <p:txBody>
          <a:bodyPr/>
          <a:lstStyle/>
          <a:p>
            <a:r>
              <a:rPr lang="fr-FR" dirty="0" smtClean="0"/>
              <a:t>Fonctionnalités</a:t>
            </a:r>
            <a:endParaRPr lang="fr-FR" dirty="0"/>
          </a:p>
        </p:txBody>
      </p:sp>
      <p:sp>
        <p:nvSpPr>
          <p:cNvPr id="5" name="Picture Placeholder 4"/>
          <p:cNvSpPr>
            <a:spLocks noGrp="1"/>
          </p:cNvSpPr>
          <p:nvPr>
            <p:ph type="pic" idx="1"/>
          </p:nvPr>
        </p:nvSpPr>
        <p:spPr/>
      </p:sp>
      <p:sp>
        <p:nvSpPr>
          <p:cNvPr id="6" name="Text Placeholder 5"/>
          <p:cNvSpPr>
            <a:spLocks noGrp="1"/>
          </p:cNvSpPr>
          <p:nvPr>
            <p:ph type="body" sz="half" idx="2"/>
          </p:nvPr>
        </p:nvSpPr>
        <p:spPr>
          <a:xfrm>
            <a:off x="1154954" y="1428750"/>
            <a:ext cx="3859212" cy="4143375"/>
          </a:xfrm>
        </p:spPr>
        <p:txBody>
          <a:bodyPr>
            <a:noAutofit/>
          </a:bodyPr>
          <a:lstStyle/>
          <a:p>
            <a:pPr marL="285750" lvl="0" indent="-285750">
              <a:buFont typeface="Wingdings" panose="05000000000000000000" pitchFamily="2" charset="2"/>
              <a:buChar char="q"/>
            </a:pPr>
            <a:r>
              <a:rPr lang="fr-FR" dirty="0">
                <a:solidFill>
                  <a:schemeClr val="accent2">
                    <a:lumMod val="20000"/>
                    <a:lumOff val="80000"/>
                  </a:schemeClr>
                </a:solidFill>
              </a:rPr>
              <a:t>Chercher une recette sur une API externe.</a:t>
            </a:r>
            <a:endParaRPr lang="en-US" dirty="0">
              <a:solidFill>
                <a:schemeClr val="accent2">
                  <a:lumMod val="20000"/>
                  <a:lumOff val="80000"/>
                </a:schemeClr>
              </a:solidFill>
            </a:endParaRPr>
          </a:p>
          <a:p>
            <a:pPr marL="285750" lvl="0" indent="-285750">
              <a:buFont typeface="Wingdings" panose="05000000000000000000" pitchFamily="2" charset="2"/>
              <a:buChar char="q"/>
            </a:pPr>
            <a:r>
              <a:rPr lang="fr-FR" dirty="0">
                <a:solidFill>
                  <a:schemeClr val="accent2">
                    <a:lumMod val="20000"/>
                    <a:lumOff val="80000"/>
                  </a:schemeClr>
                </a:solidFill>
              </a:rPr>
              <a:t>Consulter une recette</a:t>
            </a:r>
            <a:endParaRPr lang="en-US" dirty="0">
              <a:solidFill>
                <a:schemeClr val="accent2">
                  <a:lumMod val="20000"/>
                  <a:lumOff val="80000"/>
                </a:schemeClr>
              </a:solidFill>
            </a:endParaRPr>
          </a:p>
          <a:p>
            <a:pPr marL="285750" lvl="0" indent="-285750">
              <a:buFont typeface="Wingdings" panose="05000000000000000000" pitchFamily="2" charset="2"/>
              <a:buChar char="q"/>
            </a:pPr>
            <a:r>
              <a:rPr lang="fr-FR" dirty="0">
                <a:solidFill>
                  <a:schemeClr val="accent2">
                    <a:lumMod val="20000"/>
                    <a:lumOff val="80000"/>
                  </a:schemeClr>
                </a:solidFill>
              </a:rPr>
              <a:t>Ajouter des recettes en favoris</a:t>
            </a:r>
            <a:endParaRPr lang="en-US" dirty="0">
              <a:solidFill>
                <a:schemeClr val="accent2">
                  <a:lumMod val="20000"/>
                  <a:lumOff val="80000"/>
                </a:schemeClr>
              </a:solidFill>
            </a:endParaRPr>
          </a:p>
          <a:p>
            <a:pPr marL="285750" lvl="0" indent="-285750">
              <a:buFont typeface="Wingdings" panose="05000000000000000000" pitchFamily="2" charset="2"/>
              <a:buChar char="q"/>
            </a:pPr>
            <a:r>
              <a:rPr lang="fr-FR" dirty="0">
                <a:solidFill>
                  <a:schemeClr val="accent2">
                    <a:lumMod val="20000"/>
                    <a:lumOff val="80000"/>
                  </a:schemeClr>
                </a:solidFill>
              </a:rPr>
              <a:t>Supprimer des recettes en favoris</a:t>
            </a:r>
            <a:endParaRPr lang="en-US" dirty="0">
              <a:solidFill>
                <a:schemeClr val="accent2">
                  <a:lumMod val="20000"/>
                  <a:lumOff val="80000"/>
                </a:schemeClr>
              </a:solidFill>
            </a:endParaRPr>
          </a:p>
          <a:p>
            <a:pPr marL="285750" lvl="0" indent="-285750">
              <a:buFont typeface="Wingdings" panose="05000000000000000000" pitchFamily="2" charset="2"/>
              <a:buChar char="q"/>
            </a:pPr>
            <a:r>
              <a:rPr lang="fr-FR" dirty="0">
                <a:solidFill>
                  <a:schemeClr val="accent2">
                    <a:lumMod val="20000"/>
                    <a:lumOff val="80000"/>
                  </a:schemeClr>
                </a:solidFill>
              </a:rPr>
              <a:t>Consulter ses favoris</a:t>
            </a:r>
            <a:endParaRPr lang="en-US" dirty="0">
              <a:solidFill>
                <a:schemeClr val="accent2">
                  <a:lumMod val="20000"/>
                  <a:lumOff val="80000"/>
                </a:schemeClr>
              </a:solidFill>
            </a:endParaRPr>
          </a:p>
          <a:p>
            <a:pPr marL="285750" lvl="0" indent="-285750">
              <a:buFont typeface="Wingdings" panose="05000000000000000000" pitchFamily="2" charset="2"/>
              <a:buChar char="q"/>
            </a:pPr>
            <a:r>
              <a:rPr lang="fr-FR" dirty="0">
                <a:solidFill>
                  <a:schemeClr val="accent2">
                    <a:lumMod val="20000"/>
                    <a:lumOff val="80000"/>
                  </a:schemeClr>
                </a:solidFill>
              </a:rPr>
              <a:t>Ajouter une recette personnelle</a:t>
            </a:r>
            <a:endParaRPr lang="en-US" dirty="0">
              <a:solidFill>
                <a:schemeClr val="accent2">
                  <a:lumMod val="20000"/>
                  <a:lumOff val="80000"/>
                </a:schemeClr>
              </a:solidFill>
            </a:endParaRPr>
          </a:p>
          <a:p>
            <a:pPr marL="285750" lvl="0" indent="-285750">
              <a:buFont typeface="Wingdings" panose="05000000000000000000" pitchFamily="2" charset="2"/>
              <a:buChar char="q"/>
            </a:pPr>
            <a:r>
              <a:rPr lang="fr-FR" dirty="0">
                <a:solidFill>
                  <a:schemeClr val="accent2">
                    <a:lumMod val="20000"/>
                    <a:lumOff val="80000"/>
                  </a:schemeClr>
                </a:solidFill>
              </a:rPr>
              <a:t>Modifier une recette personnelle</a:t>
            </a:r>
            <a:endParaRPr lang="en-US" dirty="0">
              <a:solidFill>
                <a:schemeClr val="accent2">
                  <a:lumMod val="20000"/>
                  <a:lumOff val="80000"/>
                </a:schemeClr>
              </a:solidFill>
            </a:endParaRPr>
          </a:p>
          <a:p>
            <a:pPr marL="285750" lvl="0" indent="-285750">
              <a:buFont typeface="Wingdings" panose="05000000000000000000" pitchFamily="2" charset="2"/>
              <a:buChar char="q"/>
            </a:pPr>
            <a:r>
              <a:rPr lang="fr-FR" dirty="0">
                <a:solidFill>
                  <a:schemeClr val="accent2">
                    <a:lumMod val="20000"/>
                    <a:lumOff val="80000"/>
                  </a:schemeClr>
                </a:solidFill>
              </a:rPr>
              <a:t>Supprimer une recette personnelle</a:t>
            </a:r>
            <a:endParaRPr lang="en-US" dirty="0">
              <a:solidFill>
                <a:schemeClr val="accent2">
                  <a:lumMod val="20000"/>
                  <a:lumOff val="80000"/>
                </a:schemeClr>
              </a:solidFill>
            </a:endParaRPr>
          </a:p>
          <a:p>
            <a:pPr marL="285750" lvl="0" indent="-285750">
              <a:buFont typeface="Wingdings" panose="05000000000000000000" pitchFamily="2" charset="2"/>
              <a:buChar char="q"/>
            </a:pPr>
            <a:r>
              <a:rPr lang="fr-FR" dirty="0">
                <a:solidFill>
                  <a:schemeClr val="accent2">
                    <a:lumMod val="20000"/>
                    <a:lumOff val="80000"/>
                  </a:schemeClr>
                </a:solidFill>
              </a:rPr>
              <a:t>Partager vos recettes par mail ou par message ou par l’application qui vous convient.</a:t>
            </a:r>
            <a:endParaRPr lang="en-US" dirty="0">
              <a:solidFill>
                <a:schemeClr val="accent2">
                  <a:lumMod val="20000"/>
                  <a:lumOff val="80000"/>
                </a:schemeClr>
              </a:solidFill>
            </a:endParaRPr>
          </a:p>
          <a:p>
            <a:pPr marL="285750" lvl="0" indent="-285750">
              <a:buFont typeface="Wingdings" panose="05000000000000000000" pitchFamily="2" charset="2"/>
              <a:buChar char="q"/>
            </a:pPr>
            <a:r>
              <a:rPr lang="fr-FR" dirty="0">
                <a:solidFill>
                  <a:schemeClr val="accent2">
                    <a:lumMod val="20000"/>
                    <a:lumOff val="80000"/>
                  </a:schemeClr>
                </a:solidFill>
              </a:rPr>
              <a:t>Consulter les recettes d’utilisateur classées par catégorie </a:t>
            </a:r>
            <a:endParaRPr lang="en-US" dirty="0">
              <a:solidFill>
                <a:schemeClr val="accent2">
                  <a:lumMod val="20000"/>
                  <a:lumOff val="80000"/>
                </a:schemeClr>
              </a:solidFill>
            </a:endParaRPr>
          </a:p>
          <a:p>
            <a:pPr marL="285750" lvl="0" indent="-285750">
              <a:buFont typeface="Wingdings" panose="05000000000000000000" pitchFamily="2" charset="2"/>
              <a:buChar char="q"/>
            </a:pPr>
            <a:r>
              <a:rPr lang="fr-FR" dirty="0">
                <a:solidFill>
                  <a:schemeClr val="accent2">
                    <a:lumMod val="20000"/>
                    <a:lumOff val="80000"/>
                  </a:schemeClr>
                </a:solidFill>
              </a:rPr>
              <a:t>Interface responsive au tablette et au mobile.</a:t>
            </a:r>
            <a:endParaRPr lang="en-US" dirty="0">
              <a:solidFill>
                <a:schemeClr val="accent2">
                  <a:lumMod val="20000"/>
                  <a:lumOff val="80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412" y="1143000"/>
            <a:ext cx="2793651" cy="4253968"/>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6388"/>
          <a:stretch/>
        </p:blipFill>
        <p:spPr>
          <a:xfrm>
            <a:off x="7440975" y="1660260"/>
            <a:ext cx="1919528" cy="3200400"/>
          </a:xfrm>
          <a:prstGeom prst="rect">
            <a:avLst/>
          </a:prstGeom>
        </p:spPr>
      </p:pic>
    </p:spTree>
    <p:extLst>
      <p:ext uri="{BB962C8B-B14F-4D97-AF65-F5344CB8AC3E}">
        <p14:creationId xmlns:p14="http://schemas.microsoft.com/office/powerpoint/2010/main" val="1218791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38175" y="382299"/>
            <a:ext cx="8824913" cy="708025"/>
          </a:xfrm>
        </p:spPr>
        <p:txBody>
          <a:bodyPr/>
          <a:lstStyle/>
          <a:p>
            <a:r>
              <a:rPr lang="fr-FR" dirty="0" smtClean="0">
                <a:solidFill>
                  <a:schemeClr val="accent2">
                    <a:lumMod val="75000"/>
                  </a:schemeClr>
                </a:solidFill>
              </a:rPr>
              <a:t>Fonctionnalités</a:t>
            </a:r>
            <a:endParaRPr lang="fr-FR" dirty="0">
              <a:solidFill>
                <a:schemeClr val="accent2">
                  <a:lumMod val="75000"/>
                </a:schemeClr>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2449" y="1492516"/>
            <a:ext cx="2793651" cy="4253968"/>
          </a:xfrm>
          <a:prstGeom prst="rect">
            <a:avLst/>
          </a:prstGeom>
        </p:spPr>
      </p:pic>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6528"/>
          <a:stretch/>
        </p:blipFill>
        <p:spPr>
          <a:xfrm>
            <a:off x="8511856" y="1981200"/>
            <a:ext cx="1854836" cy="327660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2974" y="1559191"/>
            <a:ext cx="2793651" cy="4253968"/>
          </a:xfrm>
          <a:prstGeom prst="rect">
            <a:avLst/>
          </a:prstGeom>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b="6015"/>
          <a:stretch/>
        </p:blipFill>
        <p:spPr>
          <a:xfrm>
            <a:off x="5052467" y="2066925"/>
            <a:ext cx="1911903" cy="3200400"/>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975" y="1568715"/>
            <a:ext cx="2847975" cy="4336689"/>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1526" y="2066925"/>
            <a:ext cx="1892699" cy="3295650"/>
          </a:xfrm>
          <a:prstGeom prst="rect">
            <a:avLst/>
          </a:prstGeom>
        </p:spPr>
      </p:pic>
    </p:spTree>
    <p:extLst>
      <p:ext uri="{BB962C8B-B14F-4D97-AF65-F5344CB8AC3E}">
        <p14:creationId xmlns:p14="http://schemas.microsoft.com/office/powerpoint/2010/main" val="15406483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892</TotalTime>
  <Words>367</Words>
  <Application>Microsoft Office PowerPoint</Application>
  <PresentationFormat>Widescreen</PresentationFormat>
  <Paragraphs>130</Paragraphs>
  <Slides>17</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Aharoni</vt:lpstr>
      <vt:lpstr>Arial</vt:lpstr>
      <vt:lpstr>Arial Nova</vt:lpstr>
      <vt:lpstr>Calibri</vt:lpstr>
      <vt:lpstr>Century Gothic</vt:lpstr>
      <vt:lpstr>Open Sans Extrabold</vt:lpstr>
      <vt:lpstr>Open Sans Light</vt:lpstr>
      <vt:lpstr>Oswald Light</vt:lpstr>
      <vt:lpstr>Oswald Regular</vt:lpstr>
      <vt:lpstr>Tahoma</vt:lpstr>
      <vt:lpstr>Times New Roman</vt:lpstr>
      <vt:lpstr>Wingdings</vt:lpstr>
      <vt:lpstr>Wingdings 3</vt:lpstr>
      <vt:lpstr>Ion Boardroom</vt:lpstr>
      <vt:lpstr>Recipe lovers </vt:lpstr>
      <vt:lpstr>PowerPoint Presentation</vt:lpstr>
      <vt:lpstr>Introduction</vt:lpstr>
      <vt:lpstr>Présentation de l’application</vt:lpstr>
      <vt:lpstr>API Food2Fork</vt:lpstr>
      <vt:lpstr>API utilisées</vt:lpstr>
      <vt:lpstr>Communication avec l’API</vt:lpstr>
      <vt:lpstr>Fonctionnalités</vt:lpstr>
      <vt:lpstr>Fonctionnalités</vt:lpstr>
      <vt:lpstr>Responsivité</vt:lpstr>
      <vt:lpstr>Responsivité</vt:lpstr>
      <vt:lpstr>Stockage</vt:lpstr>
      <vt:lpstr>Librairies utilisées</vt:lpstr>
      <vt:lpstr>RecyclerView</vt:lpstr>
      <vt:lpstr>Communication avec le système</vt:lpstr>
      <vt:lpstr>Extensions possibles</vt:lpstr>
      <vt:lpstr>PowerPoint Presentation</vt:lpstr>
    </vt:vector>
  </TitlesOfParts>
  <Company>DASSAULT SYSTEMES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LOUAHDI Asma</dc:creator>
  <cp:lastModifiedBy>LOUAHDI Asma</cp:lastModifiedBy>
  <cp:revision>50</cp:revision>
  <dcterms:created xsi:type="dcterms:W3CDTF">2019-04-04T16:39:35Z</dcterms:created>
  <dcterms:modified xsi:type="dcterms:W3CDTF">2019-04-08T08:06:54Z</dcterms:modified>
</cp:coreProperties>
</file>