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0000" y="79884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2430000" y="79884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2430000" y="79884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2430000" y="79884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hyperlink" Target="https://bit.ly/3A1uf1Q" TargetMode="External"/><Relationship Id="rId8" Type="http://schemas.openxmlformats.org/officeDocument/2006/relationships/hyperlink" Target="http://bit.ly/2TyoMsr" TargetMode="External"/><Relationship Id="rId9" Type="http://schemas.openxmlformats.org/officeDocument/2006/relationships/hyperlink" Target="http://bit.ly/2TtBDfr" TargetMode="External"/><Relationship Id="rId10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68520" y="1027800"/>
            <a:ext cx="6006240" cy="22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880;p19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9" name="Google Shape;888;p19"/>
          <p:cNvGrpSpPr/>
          <p:nvPr/>
        </p:nvGrpSpPr>
        <p:grpSpPr>
          <a:xfrm>
            <a:off x="-500400" y="3675960"/>
            <a:ext cx="2068200" cy="3228840"/>
            <a:chOff x="-500400" y="3675960"/>
            <a:chExt cx="2068200" cy="3228840"/>
          </a:xfrm>
        </p:grpSpPr>
        <p:grpSp>
          <p:nvGrpSpPr>
            <p:cNvPr id="380" name="Google Shape;889;p19"/>
            <p:cNvGrpSpPr/>
            <p:nvPr/>
          </p:nvGrpSpPr>
          <p:grpSpPr>
            <a:xfrm>
              <a:off x="-500400" y="3842280"/>
              <a:ext cx="1496880" cy="3062520"/>
              <a:chOff x="-500400" y="3842280"/>
              <a:chExt cx="1496880" cy="3062520"/>
            </a:xfrm>
          </p:grpSpPr>
          <p:sp>
            <p:nvSpPr>
              <p:cNvPr id="381" name="Google Shape;890;p19"/>
              <p:cNvSpPr/>
              <p:nvPr/>
            </p:nvSpPr>
            <p:spPr>
              <a:xfrm rot="16200000">
                <a:off x="-365040" y="4561200"/>
                <a:ext cx="1380960" cy="707040"/>
              </a:xfrm>
              <a:custGeom>
                <a:avLst/>
                <a:gdLst>
                  <a:gd name="textAreaLeft" fmla="*/ 0 w 1380960"/>
                  <a:gd name="textAreaRight" fmla="*/ 1381320 w 1380960"/>
                  <a:gd name="textAreaTop" fmla="*/ 0 h 707040"/>
                  <a:gd name="textAreaBottom" fmla="*/ 707400 h 70704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2" name="Google Shape;891;p19"/>
              <p:cNvSpPr/>
              <p:nvPr/>
            </p:nvSpPr>
            <p:spPr>
              <a:xfrm rot="16200000">
                <a:off x="-195120" y="6058440"/>
                <a:ext cx="570600" cy="220320"/>
              </a:xfrm>
              <a:custGeom>
                <a:avLst/>
                <a:gdLst>
                  <a:gd name="textAreaLeft" fmla="*/ 0 w 570600"/>
                  <a:gd name="textAreaRight" fmla="*/ 570960 w 570600"/>
                  <a:gd name="textAreaTop" fmla="*/ 0 h 220320"/>
                  <a:gd name="textAreaBottom" fmla="*/ 220680 h 220320"/>
                </a:gdLst>
                <a:ahLst/>
                <a:rect l="textAreaLeft" t="textAreaTop" r="textAreaRight" b="textAreaBottom"/>
                <a:pathLst>
                  <a:path w="14386" h="5561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3" name="Google Shape;892;p19"/>
              <p:cNvSpPr/>
              <p:nvPr/>
            </p:nvSpPr>
            <p:spPr>
              <a:xfrm rot="16200000">
                <a:off x="-559800" y="4914720"/>
                <a:ext cx="1935000" cy="730080"/>
              </a:xfrm>
              <a:custGeom>
                <a:avLst/>
                <a:gdLst>
                  <a:gd name="textAreaLeft" fmla="*/ 0 w 1935000"/>
                  <a:gd name="textAreaRight" fmla="*/ 1935360 w 1935000"/>
                  <a:gd name="textAreaTop" fmla="*/ 0 h 730080"/>
                  <a:gd name="textAreaBottom" fmla="*/ 730440 h 730080"/>
                </a:gdLst>
                <a:ahLst/>
                <a:rect l="textAreaLeft" t="textAreaTop" r="textAreaRight" b="textAreaBottom"/>
                <a:pathLst>
                  <a:path w="48765" h="1841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4" name="Google Shape;893;p19"/>
              <p:cNvSpPr/>
              <p:nvPr/>
            </p:nvSpPr>
            <p:spPr>
              <a:xfrm rot="16200000">
                <a:off x="-407880" y="4850640"/>
                <a:ext cx="1817280" cy="607680"/>
              </a:xfrm>
              <a:custGeom>
                <a:avLst/>
                <a:gdLst>
                  <a:gd name="textAreaLeft" fmla="*/ 0 w 1817280"/>
                  <a:gd name="textAreaRight" fmla="*/ 1817640 w 1817280"/>
                  <a:gd name="textAreaTop" fmla="*/ 0 h 607680"/>
                  <a:gd name="textAreaBottom" fmla="*/ 608040 h 60768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5" name="Google Shape;894;p19"/>
              <p:cNvSpPr/>
              <p:nvPr/>
            </p:nvSpPr>
            <p:spPr>
              <a:xfrm rot="16200000">
                <a:off x="-590760" y="4733640"/>
                <a:ext cx="2241000" cy="612720"/>
              </a:xfrm>
              <a:custGeom>
                <a:avLst/>
                <a:gdLst>
                  <a:gd name="textAreaLeft" fmla="*/ 0 w 2241000"/>
                  <a:gd name="textAreaRight" fmla="*/ 2241360 w 2241000"/>
                  <a:gd name="textAreaTop" fmla="*/ 0 h 612720"/>
                  <a:gd name="textAreaBottom" fmla="*/ 613080 h 61272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6" name="Google Shape;895;p19"/>
              <p:cNvSpPr/>
              <p:nvPr/>
            </p:nvSpPr>
            <p:spPr>
              <a:xfrm rot="16200000">
                <a:off x="361080" y="5060880"/>
                <a:ext cx="846720" cy="305280"/>
              </a:xfrm>
              <a:custGeom>
                <a:avLst/>
                <a:gdLst>
                  <a:gd name="textAreaLeft" fmla="*/ 0 w 846720"/>
                  <a:gd name="textAreaRight" fmla="*/ 847080 w 846720"/>
                  <a:gd name="textAreaTop" fmla="*/ 0 h 305280"/>
                  <a:gd name="textAreaBottom" fmla="*/ 305640 h 305280"/>
                </a:gdLst>
                <a:ahLst/>
                <a:rect l="textAreaLeft" t="textAreaTop" r="textAreaRight" b="textAreaBottom"/>
                <a:pathLst>
                  <a:path w="21341" h="770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7" name="Google Shape;896;p19"/>
              <p:cNvSpPr/>
              <p:nvPr/>
            </p:nvSpPr>
            <p:spPr>
              <a:xfrm rot="16200000">
                <a:off x="199440" y="4536720"/>
                <a:ext cx="1099440" cy="266760"/>
              </a:xfrm>
              <a:custGeom>
                <a:avLst/>
                <a:gdLst>
                  <a:gd name="textAreaLeft" fmla="*/ 0 w 1099440"/>
                  <a:gd name="textAreaRight" fmla="*/ 1099800 w 1099440"/>
                  <a:gd name="textAreaTop" fmla="*/ 0 h 266760"/>
                  <a:gd name="textAreaBottom" fmla="*/ 267120 h 266760"/>
                </a:gdLst>
                <a:ahLst/>
                <a:rect l="textAreaLeft" t="textAreaTop" r="textAreaRight" b="textAreaBottom"/>
                <a:pathLst>
                  <a:path w="27709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8" name="Google Shape;897;p19"/>
              <p:cNvSpPr/>
              <p:nvPr/>
            </p:nvSpPr>
            <p:spPr>
              <a:xfrm rot="16200000">
                <a:off x="-88920" y="556452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9" name="Google Shape;898;p19"/>
              <p:cNvSpPr/>
              <p:nvPr/>
            </p:nvSpPr>
            <p:spPr>
              <a:xfrm rot="16200000">
                <a:off x="45000" y="6451560"/>
                <a:ext cx="73080" cy="7380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800"/>
                  <a:gd name="textAreaBottom" fmla="*/ 74160 h 738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0" name="Google Shape;899;p19"/>
              <p:cNvSpPr/>
              <p:nvPr/>
            </p:nvSpPr>
            <p:spPr>
              <a:xfrm rot="16200000">
                <a:off x="681120" y="42048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1" name="Google Shape;900;p19"/>
              <p:cNvSpPr/>
              <p:nvPr/>
            </p:nvSpPr>
            <p:spPr>
              <a:xfrm rot="16200000">
                <a:off x="587160" y="518724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2" name="Google Shape;901;p19"/>
              <p:cNvSpPr/>
              <p:nvPr/>
            </p:nvSpPr>
            <p:spPr>
              <a:xfrm rot="16200000">
                <a:off x="923400" y="473112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3" name="Google Shape;902;p19"/>
              <p:cNvSpPr/>
              <p:nvPr/>
            </p:nvSpPr>
            <p:spPr>
              <a:xfrm rot="16200000">
                <a:off x="288360" y="572148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4" name="Google Shape;903;p19"/>
              <p:cNvSpPr/>
              <p:nvPr/>
            </p:nvSpPr>
            <p:spPr>
              <a:xfrm rot="16200000">
                <a:off x="162360" y="58392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5" name="Google Shape;904;p19"/>
              <p:cNvSpPr/>
              <p:nvPr/>
            </p:nvSpPr>
            <p:spPr>
              <a:xfrm rot="16200000">
                <a:off x="56520" y="62438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6" name="Google Shape;905;p19"/>
              <p:cNvSpPr/>
              <p:nvPr/>
            </p:nvSpPr>
            <p:spPr>
              <a:xfrm rot="16200000">
                <a:off x="190440" y="61570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7" name="Google Shape;906;p19"/>
              <p:cNvSpPr/>
              <p:nvPr/>
            </p:nvSpPr>
            <p:spPr>
              <a:xfrm rot="16200000">
                <a:off x="127440" y="60397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8" name="Google Shape;907;p19"/>
              <p:cNvSpPr/>
              <p:nvPr/>
            </p:nvSpPr>
            <p:spPr>
              <a:xfrm rot="16200000">
                <a:off x="700920" y="530100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9" name="Google Shape;908;p19"/>
              <p:cNvSpPr/>
              <p:nvPr/>
            </p:nvSpPr>
            <p:spPr>
              <a:xfrm rot="16200000">
                <a:off x="791640" y="38422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0" name="Google Shape;909;p19"/>
              <p:cNvSpPr/>
              <p:nvPr/>
            </p:nvSpPr>
            <p:spPr>
              <a:xfrm rot="16200000">
                <a:off x="846000" y="40438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1" name="Google Shape;910;p19"/>
              <p:cNvSpPr/>
              <p:nvPr/>
            </p:nvSpPr>
            <p:spPr>
              <a:xfrm rot="16200000">
                <a:off x="533160" y="41479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2" name="Google Shape;911;p19"/>
              <p:cNvSpPr/>
              <p:nvPr/>
            </p:nvSpPr>
            <p:spPr>
              <a:xfrm rot="16200000">
                <a:off x="-518760" y="5478480"/>
                <a:ext cx="1380240" cy="707040"/>
              </a:xfrm>
              <a:custGeom>
                <a:avLst/>
                <a:gdLst>
                  <a:gd name="textAreaLeft" fmla="*/ 0 w 1380240"/>
                  <a:gd name="textAreaRight" fmla="*/ 1380600 w 1380240"/>
                  <a:gd name="textAreaTop" fmla="*/ 0 h 707040"/>
                  <a:gd name="textAreaBottom" fmla="*/ 707400 h 707040"/>
                </a:gdLst>
                <a:ahLst/>
                <a:rect l="textAreaLeft" t="textAreaTop" r="textAreaRight" b="textAreaBottom"/>
                <a:pathLst>
                  <a:path w="34791" h="17824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3" name="Google Shape;912;p19"/>
              <p:cNvSpPr/>
              <p:nvPr/>
            </p:nvSpPr>
            <p:spPr>
              <a:xfrm rot="16200000">
                <a:off x="120960" y="4467600"/>
                <a:ext cx="570600" cy="221040"/>
              </a:xfrm>
              <a:custGeom>
                <a:avLst/>
                <a:gdLst>
                  <a:gd name="textAreaLeft" fmla="*/ 0 w 570600"/>
                  <a:gd name="textAreaRight" fmla="*/ 570960 w 570600"/>
                  <a:gd name="textAreaTop" fmla="*/ 0 h 221040"/>
                  <a:gd name="textAreaBottom" fmla="*/ 221400 h 221040"/>
                </a:gdLst>
                <a:ahLst/>
                <a:rect l="textAreaLeft" t="textAreaTop" r="textAreaRight" b="textAreaBottom"/>
                <a:pathLst>
                  <a:path w="14386" h="5577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4" name="Google Shape;913;p19"/>
              <p:cNvSpPr/>
              <p:nvPr/>
            </p:nvSpPr>
            <p:spPr>
              <a:xfrm rot="16200000">
                <a:off x="-878400" y="5101200"/>
                <a:ext cx="1934280" cy="730800"/>
              </a:xfrm>
              <a:custGeom>
                <a:avLst/>
                <a:gdLst>
                  <a:gd name="textAreaLeft" fmla="*/ 0 w 1934280"/>
                  <a:gd name="textAreaRight" fmla="*/ 1934640 w 1934280"/>
                  <a:gd name="textAreaTop" fmla="*/ 0 h 730800"/>
                  <a:gd name="textAreaBottom" fmla="*/ 731160 h 730800"/>
                </a:gdLst>
                <a:ahLst/>
                <a:rect l="textAreaLeft" t="textAreaTop" r="textAreaRight" b="textAreaBottom"/>
                <a:pathLst>
                  <a:path w="48748" h="18426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5" name="Google Shape;914;p19"/>
              <p:cNvSpPr/>
              <p:nvPr/>
            </p:nvSpPr>
            <p:spPr>
              <a:xfrm rot="16200000">
                <a:off x="-911880" y="5288760"/>
                <a:ext cx="1816560" cy="608400"/>
              </a:xfrm>
              <a:custGeom>
                <a:avLst/>
                <a:gdLst>
                  <a:gd name="textAreaLeft" fmla="*/ 0 w 1816560"/>
                  <a:gd name="textAreaRight" fmla="*/ 1816920 w 1816560"/>
                  <a:gd name="textAreaTop" fmla="*/ 0 h 608400"/>
                  <a:gd name="textAreaBottom" fmla="*/ 608760 h 608400"/>
                </a:gdLst>
                <a:ahLst/>
                <a:rect l="textAreaLeft" t="textAreaTop" r="textAreaRight" b="textAreaBottom"/>
                <a:pathLst>
                  <a:path w="45786" h="1533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6" name="Google Shape;915;p19"/>
              <p:cNvSpPr/>
              <p:nvPr/>
            </p:nvSpPr>
            <p:spPr>
              <a:xfrm rot="16200000">
                <a:off x="-1153440" y="5400000"/>
                <a:ext cx="2241000" cy="612720"/>
              </a:xfrm>
              <a:custGeom>
                <a:avLst/>
                <a:gdLst>
                  <a:gd name="textAreaLeft" fmla="*/ 0 w 2241000"/>
                  <a:gd name="textAreaRight" fmla="*/ 2241360 w 2241000"/>
                  <a:gd name="textAreaTop" fmla="*/ 0 h 612720"/>
                  <a:gd name="textAreaBottom" fmla="*/ 613080 h 61272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7" name="Google Shape;916;p19"/>
              <p:cNvSpPr/>
              <p:nvPr/>
            </p:nvSpPr>
            <p:spPr>
              <a:xfrm rot="16200000">
                <a:off x="-710640" y="5380920"/>
                <a:ext cx="845280" cy="305280"/>
              </a:xfrm>
              <a:custGeom>
                <a:avLst/>
                <a:gdLst>
                  <a:gd name="textAreaLeft" fmla="*/ 0 w 845280"/>
                  <a:gd name="textAreaRight" fmla="*/ 845640 w 845280"/>
                  <a:gd name="textAreaTop" fmla="*/ 0 h 305280"/>
                  <a:gd name="textAreaBottom" fmla="*/ 305640 h 305280"/>
                </a:gdLst>
                <a:ahLst/>
                <a:rect l="textAreaLeft" t="textAreaTop" r="textAreaRight" b="textAreaBottom"/>
                <a:pathLst>
                  <a:path w="21309" h="7701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8" name="Google Shape;917;p19"/>
              <p:cNvSpPr/>
              <p:nvPr/>
            </p:nvSpPr>
            <p:spPr>
              <a:xfrm rot="16200000">
                <a:off x="-802440" y="5942880"/>
                <a:ext cx="1098720" cy="266760"/>
              </a:xfrm>
              <a:custGeom>
                <a:avLst/>
                <a:gdLst>
                  <a:gd name="textAreaLeft" fmla="*/ 0 w 1098720"/>
                  <a:gd name="textAreaRight" fmla="*/ 1099080 w 1098720"/>
                  <a:gd name="textAreaTop" fmla="*/ 0 h 266760"/>
                  <a:gd name="textAreaBottom" fmla="*/ 267120 h 266760"/>
                </a:gdLst>
                <a:ahLst/>
                <a:rect l="textAreaLeft" t="textAreaTop" r="textAreaRight" b="textAreaBottom"/>
                <a:pathLst>
                  <a:path w="27694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9" name="Google Shape;918;p19"/>
              <p:cNvSpPr/>
              <p:nvPr/>
            </p:nvSpPr>
            <p:spPr>
              <a:xfrm rot="16200000">
                <a:off x="511200" y="511056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0" name="Google Shape;919;p19"/>
              <p:cNvSpPr/>
              <p:nvPr/>
            </p:nvSpPr>
            <p:spPr>
              <a:xfrm rot="16200000">
                <a:off x="378000" y="4222440"/>
                <a:ext cx="73080" cy="7380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800"/>
                  <a:gd name="textAreaBottom" fmla="*/ 74160 h 738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1" name="Google Shape;920;p19"/>
              <p:cNvSpPr/>
              <p:nvPr/>
            </p:nvSpPr>
            <p:spPr>
              <a:xfrm rot="16200000">
                <a:off x="-258480" y="647028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2" name="Google Shape;921;p19"/>
              <p:cNvSpPr/>
              <p:nvPr/>
            </p:nvSpPr>
            <p:spPr>
              <a:xfrm rot="16200000">
                <a:off x="-164520" y="548784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3" name="Google Shape;922;p19"/>
              <p:cNvSpPr/>
              <p:nvPr/>
            </p:nvSpPr>
            <p:spPr>
              <a:xfrm rot="16200000">
                <a:off x="-500760" y="59436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4" name="Google Shape;923;p19"/>
              <p:cNvSpPr/>
              <p:nvPr/>
            </p:nvSpPr>
            <p:spPr>
              <a:xfrm rot="16200000">
                <a:off x="133920" y="49536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5" name="Google Shape;924;p19"/>
              <p:cNvSpPr/>
              <p:nvPr/>
            </p:nvSpPr>
            <p:spPr>
              <a:xfrm rot="16200000">
                <a:off x="260280" y="483552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6" name="Google Shape;925;p19"/>
              <p:cNvSpPr/>
              <p:nvPr/>
            </p:nvSpPr>
            <p:spPr>
              <a:xfrm rot="16200000">
                <a:off x="358200" y="442260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7" name="Google Shape;926;p19"/>
              <p:cNvSpPr/>
              <p:nvPr/>
            </p:nvSpPr>
            <p:spPr>
              <a:xfrm rot="16200000">
                <a:off x="224640" y="450900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8" name="Google Shape;927;p19"/>
              <p:cNvSpPr/>
              <p:nvPr/>
            </p:nvSpPr>
            <p:spPr>
              <a:xfrm rot="16200000">
                <a:off x="287640" y="462636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0" h="2076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9" name="Google Shape;928;p19"/>
              <p:cNvSpPr/>
              <p:nvPr/>
            </p:nvSpPr>
            <p:spPr>
              <a:xfrm rot="16200000">
                <a:off x="-286200" y="53654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0" name="Google Shape;929;p19"/>
              <p:cNvSpPr/>
              <p:nvPr/>
            </p:nvSpPr>
            <p:spPr>
              <a:xfrm rot="16200000">
                <a:off x="-376560" y="68234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1" name="Google Shape;930;p19"/>
              <p:cNvSpPr/>
              <p:nvPr/>
            </p:nvSpPr>
            <p:spPr>
              <a:xfrm rot="16200000">
                <a:off x="-431280" y="662256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2" name="Google Shape;931;p19"/>
              <p:cNvSpPr/>
              <p:nvPr/>
            </p:nvSpPr>
            <p:spPr>
              <a:xfrm rot="16200000">
                <a:off x="-118080" y="651816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423" name="Google Shape;932;p19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390960" y="416664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4" name="Google Shape;933;p19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-180360" y="367596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25" name="Google Shape;934;p19"/>
          <p:cNvGrpSpPr/>
          <p:nvPr/>
        </p:nvGrpSpPr>
        <p:grpSpPr>
          <a:xfrm>
            <a:off x="7605720" y="-1910520"/>
            <a:ext cx="2140200" cy="3377160"/>
            <a:chOff x="7605720" y="-1910520"/>
            <a:chExt cx="2140200" cy="3377160"/>
          </a:xfrm>
        </p:grpSpPr>
        <p:grpSp>
          <p:nvGrpSpPr>
            <p:cNvPr id="426" name="Google Shape;935;p19"/>
            <p:cNvGrpSpPr/>
            <p:nvPr/>
          </p:nvGrpSpPr>
          <p:grpSpPr>
            <a:xfrm>
              <a:off x="8165520" y="-1910520"/>
              <a:ext cx="1580400" cy="3232800"/>
              <a:chOff x="8165520" y="-1910520"/>
              <a:chExt cx="1580400" cy="3232800"/>
            </a:xfrm>
          </p:grpSpPr>
          <p:sp>
            <p:nvSpPr>
              <p:cNvPr id="427" name="Google Shape;936;p19"/>
              <p:cNvSpPr/>
              <p:nvPr/>
            </p:nvSpPr>
            <p:spPr>
              <a:xfrm rot="16200000">
                <a:off x="8308080" y="-1150920"/>
                <a:ext cx="1457280" cy="746280"/>
              </a:xfrm>
              <a:custGeom>
                <a:avLst/>
                <a:gdLst>
                  <a:gd name="textAreaLeft" fmla="*/ 0 w 1457280"/>
                  <a:gd name="textAreaRight" fmla="*/ 1457640 w 1457280"/>
                  <a:gd name="textAreaTop" fmla="*/ 0 h 746280"/>
                  <a:gd name="textAreaBottom" fmla="*/ 746640 h 7462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8" name="Google Shape;937;p19"/>
              <p:cNvSpPr/>
              <p:nvPr/>
            </p:nvSpPr>
            <p:spPr>
              <a:xfrm rot="16200000">
                <a:off x="8487360" y="428760"/>
                <a:ext cx="602280" cy="23256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232560"/>
                  <a:gd name="textAreaBottom" fmla="*/ 232920 h 232560"/>
                </a:gdLst>
                <a:ahLst/>
                <a:rect l="textAreaLeft" t="textAreaTop" r="textAreaRight" b="textAreaBottom"/>
                <a:pathLst>
                  <a:path w="14386" h="5561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9" name="Google Shape;938;p19"/>
              <p:cNvSpPr/>
              <p:nvPr/>
            </p:nvSpPr>
            <p:spPr>
              <a:xfrm rot="16200000">
                <a:off x="8102880" y="-777960"/>
                <a:ext cx="2041920" cy="770760"/>
              </a:xfrm>
              <a:custGeom>
                <a:avLst/>
                <a:gdLst>
                  <a:gd name="textAreaLeft" fmla="*/ 0 w 2041920"/>
                  <a:gd name="textAreaRight" fmla="*/ 2042280 w 2041920"/>
                  <a:gd name="textAreaTop" fmla="*/ 0 h 770760"/>
                  <a:gd name="textAreaBottom" fmla="*/ 771120 h 770760"/>
                </a:gdLst>
                <a:ahLst/>
                <a:rect l="textAreaLeft" t="textAreaTop" r="textAreaRight" b="textAreaBottom"/>
                <a:pathLst>
                  <a:path w="48765" h="1841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0" name="Google Shape;939;p19"/>
              <p:cNvSpPr/>
              <p:nvPr/>
            </p:nvSpPr>
            <p:spPr>
              <a:xfrm rot="16200000">
                <a:off x="8262720" y="-845640"/>
                <a:ext cx="1918080" cy="641160"/>
              </a:xfrm>
              <a:custGeom>
                <a:avLst/>
                <a:gdLst>
                  <a:gd name="textAreaLeft" fmla="*/ 0 w 1918080"/>
                  <a:gd name="textAreaRight" fmla="*/ 1918440 w 1918080"/>
                  <a:gd name="textAreaTop" fmla="*/ 0 h 641160"/>
                  <a:gd name="textAreaBottom" fmla="*/ 641520 h 64116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1" name="Google Shape;940;p19"/>
              <p:cNvSpPr/>
              <p:nvPr/>
            </p:nvSpPr>
            <p:spPr>
              <a:xfrm rot="16200000">
                <a:off x="8069760" y="-969480"/>
                <a:ext cx="2365200" cy="646560"/>
              </a:xfrm>
              <a:custGeom>
                <a:avLst/>
                <a:gdLst>
                  <a:gd name="textAreaLeft" fmla="*/ 0 w 2365200"/>
                  <a:gd name="textAreaRight" fmla="*/ 2365560 w 2365200"/>
                  <a:gd name="textAreaTop" fmla="*/ 0 h 646560"/>
                  <a:gd name="textAreaBottom" fmla="*/ 646920 h 64656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2" name="Google Shape;941;p19"/>
              <p:cNvSpPr/>
              <p:nvPr/>
            </p:nvSpPr>
            <p:spPr>
              <a:xfrm rot="16200000">
                <a:off x="9074520" y="-623880"/>
                <a:ext cx="893520" cy="322200"/>
              </a:xfrm>
              <a:custGeom>
                <a:avLst/>
                <a:gdLst>
                  <a:gd name="textAreaLeft" fmla="*/ 0 w 893520"/>
                  <a:gd name="textAreaRight" fmla="*/ 893880 w 893520"/>
                  <a:gd name="textAreaTop" fmla="*/ 0 h 322200"/>
                  <a:gd name="textAreaBottom" fmla="*/ 322560 h 322200"/>
                </a:gdLst>
                <a:ahLst/>
                <a:rect l="textAreaLeft" t="textAreaTop" r="textAreaRight" b="textAreaBottom"/>
                <a:pathLst>
                  <a:path w="21341" h="770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3" name="Google Shape;942;p19"/>
              <p:cNvSpPr/>
              <p:nvPr/>
            </p:nvSpPr>
            <p:spPr>
              <a:xfrm rot="16200000">
                <a:off x="8904600" y="-1177200"/>
                <a:ext cx="1160280" cy="281880"/>
              </a:xfrm>
              <a:custGeom>
                <a:avLst/>
                <a:gdLst>
                  <a:gd name="textAreaLeft" fmla="*/ 0 w 1160280"/>
                  <a:gd name="textAreaRight" fmla="*/ 1160640 w 1160280"/>
                  <a:gd name="textAreaTop" fmla="*/ 0 h 281880"/>
                  <a:gd name="textAreaBottom" fmla="*/ 282240 h 281880"/>
                </a:gdLst>
                <a:ahLst/>
                <a:rect l="textAreaLeft" t="textAreaTop" r="textAreaRight" b="textAreaBottom"/>
                <a:pathLst>
                  <a:path w="27709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4" name="Google Shape;943;p19"/>
              <p:cNvSpPr/>
              <p:nvPr/>
            </p:nvSpPr>
            <p:spPr>
              <a:xfrm rot="16200000">
                <a:off x="8600040" y="-92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5" name="Google Shape;944;p19"/>
              <p:cNvSpPr/>
              <p:nvPr/>
            </p:nvSpPr>
            <p:spPr>
              <a:xfrm rot="16200000">
                <a:off x="8741160" y="843480"/>
                <a:ext cx="77400" cy="7812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6" name="Google Shape;945;p19"/>
              <p:cNvSpPr/>
              <p:nvPr/>
            </p:nvSpPr>
            <p:spPr>
              <a:xfrm rot="16200000">
                <a:off x="9412560" y="-15278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7" name="Google Shape;946;p19"/>
              <p:cNvSpPr/>
              <p:nvPr/>
            </p:nvSpPr>
            <p:spPr>
              <a:xfrm rot="16200000">
                <a:off x="9313560" y="-4910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8" name="Google Shape;947;p19"/>
              <p:cNvSpPr/>
              <p:nvPr/>
            </p:nvSpPr>
            <p:spPr>
              <a:xfrm rot="16200000">
                <a:off x="9668520" y="-97200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9" name="Google Shape;948;p19"/>
              <p:cNvSpPr/>
              <p:nvPr/>
            </p:nvSpPr>
            <p:spPr>
              <a:xfrm rot="16200000">
                <a:off x="8998200" y="730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0" name="Google Shape;949;p19"/>
              <p:cNvSpPr/>
              <p:nvPr/>
            </p:nvSpPr>
            <p:spPr>
              <a:xfrm rot="16200000">
                <a:off x="8865000" y="19728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" name="Google Shape;950;p19"/>
              <p:cNvSpPr/>
              <p:nvPr/>
            </p:nvSpPr>
            <p:spPr>
              <a:xfrm rot="16200000">
                <a:off x="8753400" y="6242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2" name="Google Shape;951;p19"/>
              <p:cNvSpPr/>
              <p:nvPr/>
            </p:nvSpPr>
            <p:spPr>
              <a:xfrm rot="16200000">
                <a:off x="8894520" y="532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3" name="Google Shape;952;p19"/>
              <p:cNvSpPr/>
              <p:nvPr/>
            </p:nvSpPr>
            <p:spPr>
              <a:xfrm rot="16200000">
                <a:off x="8828280" y="4086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4" name="Google Shape;953;p19"/>
              <p:cNvSpPr/>
              <p:nvPr/>
            </p:nvSpPr>
            <p:spPr>
              <a:xfrm rot="16200000">
                <a:off x="9433440" y="-370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5" name="Google Shape;954;p19"/>
              <p:cNvSpPr/>
              <p:nvPr/>
            </p:nvSpPr>
            <p:spPr>
              <a:xfrm rot="16200000">
                <a:off x="9529200" y="-191052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6" name="Google Shape;955;p19"/>
              <p:cNvSpPr/>
              <p:nvPr/>
            </p:nvSpPr>
            <p:spPr>
              <a:xfrm rot="16200000">
                <a:off x="9586800" y="-16974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7" name="Google Shape;956;p19"/>
              <p:cNvSpPr/>
              <p:nvPr/>
            </p:nvSpPr>
            <p:spPr>
              <a:xfrm rot="16200000">
                <a:off x="9256320" y="-15879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8" name="Google Shape;957;p19"/>
              <p:cNvSpPr/>
              <p:nvPr/>
            </p:nvSpPr>
            <p:spPr>
              <a:xfrm rot="16200000">
                <a:off x="8145720" y="-183600"/>
                <a:ext cx="1456920" cy="746280"/>
              </a:xfrm>
              <a:custGeom>
                <a:avLst/>
                <a:gdLst>
                  <a:gd name="textAreaLeft" fmla="*/ 0 w 1456920"/>
                  <a:gd name="textAreaRight" fmla="*/ 1457280 w 1456920"/>
                  <a:gd name="textAreaTop" fmla="*/ 0 h 746280"/>
                  <a:gd name="textAreaBottom" fmla="*/ 746640 h 746280"/>
                </a:gdLst>
                <a:ahLst/>
                <a:rect l="textAreaLeft" t="textAreaTop" r="textAreaRight" b="textAreaBottom"/>
                <a:pathLst>
                  <a:path w="34791" h="17824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9" name="Google Shape;958;p19"/>
              <p:cNvSpPr/>
              <p:nvPr/>
            </p:nvSpPr>
            <p:spPr>
              <a:xfrm rot="16200000">
                <a:off x="8821440" y="-1249920"/>
                <a:ext cx="602280" cy="23328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233280"/>
                  <a:gd name="textAreaBottom" fmla="*/ 233640 h 233280"/>
                </a:gdLst>
                <a:ahLst/>
                <a:rect l="textAreaLeft" t="textAreaTop" r="textAreaRight" b="textAreaBottom"/>
                <a:pathLst>
                  <a:path w="14386" h="5577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0" name="Google Shape;959;p19"/>
              <p:cNvSpPr/>
              <p:nvPr/>
            </p:nvSpPr>
            <p:spPr>
              <a:xfrm rot="16200000">
                <a:off x="7766640" y="-581040"/>
                <a:ext cx="2041200" cy="771480"/>
              </a:xfrm>
              <a:custGeom>
                <a:avLst/>
                <a:gdLst>
                  <a:gd name="textAreaLeft" fmla="*/ 0 w 2041200"/>
                  <a:gd name="textAreaRight" fmla="*/ 2041560 w 2041200"/>
                  <a:gd name="textAreaTop" fmla="*/ 0 h 771480"/>
                  <a:gd name="textAreaBottom" fmla="*/ 771840 h 771480"/>
                </a:gdLst>
                <a:ahLst/>
                <a:rect l="textAreaLeft" t="textAreaTop" r="textAreaRight" b="textAreaBottom"/>
                <a:pathLst>
                  <a:path w="48748" h="18426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1" name="Google Shape;960;p19"/>
              <p:cNvSpPr/>
              <p:nvPr/>
            </p:nvSpPr>
            <p:spPr>
              <a:xfrm rot="16200000">
                <a:off x="7730640" y="-383400"/>
                <a:ext cx="1917360" cy="641880"/>
              </a:xfrm>
              <a:custGeom>
                <a:avLst/>
                <a:gdLst>
                  <a:gd name="textAreaLeft" fmla="*/ 0 w 1917360"/>
                  <a:gd name="textAreaRight" fmla="*/ 1917720 w 1917360"/>
                  <a:gd name="textAreaTop" fmla="*/ 0 h 641880"/>
                  <a:gd name="textAreaBottom" fmla="*/ 642240 h 641880"/>
                </a:gdLst>
                <a:ahLst/>
                <a:rect l="textAreaLeft" t="textAreaTop" r="textAreaRight" b="textAreaBottom"/>
                <a:pathLst>
                  <a:path w="45786" h="1533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2" name="Google Shape;961;p19"/>
              <p:cNvSpPr/>
              <p:nvPr/>
            </p:nvSpPr>
            <p:spPr>
              <a:xfrm rot="16200000">
                <a:off x="7476120" y="-266040"/>
                <a:ext cx="2365200" cy="646560"/>
              </a:xfrm>
              <a:custGeom>
                <a:avLst/>
                <a:gdLst>
                  <a:gd name="textAreaLeft" fmla="*/ 0 w 2365200"/>
                  <a:gd name="textAreaRight" fmla="*/ 2365560 w 2365200"/>
                  <a:gd name="textAreaTop" fmla="*/ 0 h 646560"/>
                  <a:gd name="textAreaBottom" fmla="*/ 646920 h 64656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3" name="Google Shape;962;p19"/>
              <p:cNvSpPr/>
              <p:nvPr/>
            </p:nvSpPr>
            <p:spPr>
              <a:xfrm rot="16200000">
                <a:off x="7943400" y="-286200"/>
                <a:ext cx="892080" cy="322200"/>
              </a:xfrm>
              <a:custGeom>
                <a:avLst/>
                <a:gdLst>
                  <a:gd name="textAreaLeft" fmla="*/ 0 w 892080"/>
                  <a:gd name="textAreaRight" fmla="*/ 892440 w 892080"/>
                  <a:gd name="textAreaTop" fmla="*/ 0 h 322200"/>
                  <a:gd name="textAreaBottom" fmla="*/ 322560 h 322200"/>
                </a:gdLst>
                <a:ahLst/>
                <a:rect l="textAreaLeft" t="textAreaTop" r="textAreaRight" b="textAreaBottom"/>
                <a:pathLst>
                  <a:path w="21309" h="7701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4" name="Google Shape;963;p19"/>
              <p:cNvSpPr/>
              <p:nvPr/>
            </p:nvSpPr>
            <p:spPr>
              <a:xfrm rot="16200000">
                <a:off x="7846560" y="306720"/>
                <a:ext cx="1159560" cy="281880"/>
              </a:xfrm>
              <a:custGeom>
                <a:avLst/>
                <a:gdLst>
                  <a:gd name="textAreaLeft" fmla="*/ 0 w 1159560"/>
                  <a:gd name="textAreaRight" fmla="*/ 1159920 w 1159560"/>
                  <a:gd name="textAreaTop" fmla="*/ 0 h 281880"/>
                  <a:gd name="textAreaBottom" fmla="*/ 282240 h 281880"/>
                </a:gdLst>
                <a:ahLst/>
                <a:rect l="textAreaLeft" t="textAreaTop" r="textAreaRight" b="textAreaBottom"/>
                <a:pathLst>
                  <a:path w="27694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5" name="Google Shape;964;p19"/>
              <p:cNvSpPr/>
              <p:nvPr/>
            </p:nvSpPr>
            <p:spPr>
              <a:xfrm rot="16200000">
                <a:off x="9233280" y="-57168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6" name="Google Shape;965;p19"/>
              <p:cNvSpPr/>
              <p:nvPr/>
            </p:nvSpPr>
            <p:spPr>
              <a:xfrm rot="16200000">
                <a:off x="9092880" y="-1509120"/>
                <a:ext cx="77400" cy="7812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7" name="Google Shape;966;p19"/>
              <p:cNvSpPr/>
              <p:nvPr/>
            </p:nvSpPr>
            <p:spPr>
              <a:xfrm rot="16200000">
                <a:off x="8420760" y="8632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8" name="Google Shape;967;p19"/>
              <p:cNvSpPr/>
              <p:nvPr/>
            </p:nvSpPr>
            <p:spPr>
              <a:xfrm rot="16200000">
                <a:off x="8520120" y="-17352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9" name="Google Shape;968;p19"/>
              <p:cNvSpPr/>
              <p:nvPr/>
            </p:nvSpPr>
            <p:spPr>
              <a:xfrm rot="16200000">
                <a:off x="8165160" y="3074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0" name="Google Shape;969;p19"/>
              <p:cNvSpPr/>
              <p:nvPr/>
            </p:nvSpPr>
            <p:spPr>
              <a:xfrm rot="16200000">
                <a:off x="8835120" y="-7376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1" name="Google Shape;970;p19"/>
              <p:cNvSpPr/>
              <p:nvPr/>
            </p:nvSpPr>
            <p:spPr>
              <a:xfrm rot="16200000">
                <a:off x="8968320" y="-8618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2" name="Google Shape;971;p19"/>
              <p:cNvSpPr/>
              <p:nvPr/>
            </p:nvSpPr>
            <p:spPr>
              <a:xfrm rot="16200000">
                <a:off x="9072000" y="-1297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3" name="Google Shape;972;p19"/>
              <p:cNvSpPr/>
              <p:nvPr/>
            </p:nvSpPr>
            <p:spPr>
              <a:xfrm rot="16200000">
                <a:off x="8930880" y="-120672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4" name="Google Shape;973;p19"/>
              <p:cNvSpPr/>
              <p:nvPr/>
            </p:nvSpPr>
            <p:spPr>
              <a:xfrm rot="16200000">
                <a:off x="8997120" y="-108252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0" h="2076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5" name="Google Shape;974;p19"/>
              <p:cNvSpPr/>
              <p:nvPr/>
            </p:nvSpPr>
            <p:spPr>
              <a:xfrm rot="16200000">
                <a:off x="8391600" y="-3027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6" name="Google Shape;975;p19"/>
              <p:cNvSpPr/>
              <p:nvPr/>
            </p:nvSpPr>
            <p:spPr>
              <a:xfrm rot="16200000">
                <a:off x="8296200" y="12362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7" name="Google Shape;976;p19"/>
              <p:cNvSpPr/>
              <p:nvPr/>
            </p:nvSpPr>
            <p:spPr>
              <a:xfrm rot="16200000">
                <a:off x="8238600" y="10238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8" name="Google Shape;977;p19"/>
              <p:cNvSpPr/>
              <p:nvPr/>
            </p:nvSpPr>
            <p:spPr>
              <a:xfrm rot="16200000">
                <a:off x="8569080" y="91404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469" name="Google Shape;978;p19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7605720" y="-2754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0" name="Google Shape;979;p19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8200440" y="2898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981;p20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4" name="Google Shape;991;p20"/>
          <p:cNvGrpSpPr/>
          <p:nvPr/>
        </p:nvGrpSpPr>
        <p:grpSpPr>
          <a:xfrm>
            <a:off x="-1776960" y="2034720"/>
            <a:ext cx="3039840" cy="1756800"/>
            <a:chOff x="-1776960" y="2034720"/>
            <a:chExt cx="3039840" cy="1756800"/>
          </a:xfrm>
        </p:grpSpPr>
        <p:grpSp>
          <p:nvGrpSpPr>
            <p:cNvPr id="475" name="Google Shape;992;p20"/>
            <p:cNvGrpSpPr/>
            <p:nvPr/>
          </p:nvGrpSpPr>
          <p:grpSpPr>
            <a:xfrm>
              <a:off x="-1776960" y="2034720"/>
              <a:ext cx="2590200" cy="1756800"/>
              <a:chOff x="-1776960" y="2034720"/>
              <a:chExt cx="2590200" cy="1756800"/>
            </a:xfrm>
          </p:grpSpPr>
          <p:sp>
            <p:nvSpPr>
              <p:cNvPr id="476" name="Google Shape;993;p20"/>
              <p:cNvSpPr/>
              <p:nvPr/>
            </p:nvSpPr>
            <p:spPr>
              <a:xfrm flipH="1">
                <a:off x="-1777320" y="2960280"/>
                <a:ext cx="2161080" cy="831240"/>
              </a:xfrm>
              <a:custGeom>
                <a:avLst/>
                <a:gdLst>
                  <a:gd name="textAreaLeft" fmla="*/ 360 w 2161080"/>
                  <a:gd name="textAreaRight" fmla="*/ 2161800 w 2161080"/>
                  <a:gd name="textAreaTop" fmla="*/ 0 h 831240"/>
                  <a:gd name="textAreaBottom" fmla="*/ 831600 h 831240"/>
                </a:gdLst>
                <a:ahLst/>
                <a:rect l="textAreaLeft" t="textAreaTop" r="textAreaRight" b="textAreaBottom"/>
                <a:pathLst>
                  <a:path w="56829" h="21863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7" name="Google Shape;994;p20"/>
              <p:cNvSpPr/>
              <p:nvPr/>
            </p:nvSpPr>
            <p:spPr>
              <a:xfrm flipH="1">
                <a:off x="-1777320" y="2820240"/>
                <a:ext cx="2431080" cy="873360"/>
              </a:xfrm>
              <a:custGeom>
                <a:avLst/>
                <a:gdLst>
                  <a:gd name="textAreaLeft" fmla="*/ 360 w 2431080"/>
                  <a:gd name="textAreaRight" fmla="*/ 2431800 w 2431080"/>
                  <a:gd name="textAreaTop" fmla="*/ 0 h 873360"/>
                  <a:gd name="textAreaBottom" fmla="*/ 873720 h 873360"/>
                </a:gdLst>
                <a:ahLst/>
                <a:rect l="textAreaLeft" t="textAreaTop" r="textAreaRight" b="textAreaBottom"/>
                <a:pathLst>
                  <a:path w="63926" h="22973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8" name="Google Shape;995;p20"/>
              <p:cNvSpPr/>
              <p:nvPr/>
            </p:nvSpPr>
            <p:spPr>
              <a:xfrm flipH="1">
                <a:off x="-1777320" y="2775240"/>
                <a:ext cx="2515320" cy="880560"/>
              </a:xfrm>
              <a:custGeom>
                <a:avLst/>
                <a:gdLst>
                  <a:gd name="textAreaLeft" fmla="*/ 360 w 2515320"/>
                  <a:gd name="textAreaRight" fmla="*/ 2516040 w 2515320"/>
                  <a:gd name="textAreaTop" fmla="*/ 0 h 880560"/>
                  <a:gd name="textAreaBottom" fmla="*/ 880920 h 880560"/>
                </a:gdLst>
                <a:ahLst/>
                <a:rect l="textAreaLeft" t="textAreaTop" r="textAreaRight" b="textAreaBottom"/>
                <a:pathLst>
                  <a:path w="66144" h="23163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9" name="Google Shape;996;p20"/>
              <p:cNvSpPr/>
              <p:nvPr/>
            </p:nvSpPr>
            <p:spPr>
              <a:xfrm flipH="1">
                <a:off x="-1776600" y="2715120"/>
                <a:ext cx="2183760" cy="910800"/>
              </a:xfrm>
              <a:custGeom>
                <a:avLst/>
                <a:gdLst>
                  <a:gd name="textAreaLeft" fmla="*/ -360 w 2183760"/>
                  <a:gd name="textAreaRight" fmla="*/ 2183760 w 2183760"/>
                  <a:gd name="textAreaTop" fmla="*/ 0 h 910800"/>
                  <a:gd name="textAreaBottom" fmla="*/ 911160 h 910800"/>
                </a:gdLst>
                <a:ahLst/>
                <a:rect l="textAreaLeft" t="textAreaTop" r="textAreaRight" b="textAreaBottom"/>
                <a:pathLst>
                  <a:path w="57431" h="23955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0" name="Google Shape;997;p20"/>
              <p:cNvSpPr/>
              <p:nvPr/>
            </p:nvSpPr>
            <p:spPr>
              <a:xfrm flipH="1">
                <a:off x="-1776600" y="2654640"/>
                <a:ext cx="2343600" cy="933480"/>
              </a:xfrm>
              <a:custGeom>
                <a:avLst/>
                <a:gdLst>
                  <a:gd name="textAreaLeft" fmla="*/ -360 w 2343600"/>
                  <a:gd name="textAreaRight" fmla="*/ 2343600 w 2343600"/>
                  <a:gd name="textAreaTop" fmla="*/ 0 h 933480"/>
                  <a:gd name="textAreaBottom" fmla="*/ 933840 h 933480"/>
                </a:gdLst>
                <a:ahLst/>
                <a:rect l="textAreaLeft" t="textAreaTop" r="textAreaRight" b="textAreaBottom"/>
                <a:pathLst>
                  <a:path w="61629" h="24557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1" name="Google Shape;998;p20"/>
              <p:cNvSpPr/>
              <p:nvPr/>
            </p:nvSpPr>
            <p:spPr>
              <a:xfrm flipH="1">
                <a:off x="-1777320" y="2588400"/>
                <a:ext cx="1987560" cy="969840"/>
              </a:xfrm>
              <a:custGeom>
                <a:avLst/>
                <a:gdLst>
                  <a:gd name="textAreaLeft" fmla="*/ 360 w 1987560"/>
                  <a:gd name="textAreaRight" fmla="*/ 1988280 w 1987560"/>
                  <a:gd name="textAreaTop" fmla="*/ 0 h 969840"/>
                  <a:gd name="textAreaBottom" fmla="*/ 970200 h 969840"/>
                </a:gdLst>
                <a:ahLst/>
                <a:rect l="textAreaLeft" t="textAreaTop" r="textAreaRight" b="textAreaBottom"/>
                <a:pathLst>
                  <a:path w="52266" h="25507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" name="Google Shape;999;p20"/>
              <p:cNvSpPr/>
              <p:nvPr/>
            </p:nvSpPr>
            <p:spPr>
              <a:xfrm flipH="1">
                <a:off x="-1776600" y="2421000"/>
                <a:ext cx="2243520" cy="1099440"/>
              </a:xfrm>
              <a:custGeom>
                <a:avLst/>
                <a:gdLst>
                  <a:gd name="textAreaLeft" fmla="*/ -360 w 2243520"/>
                  <a:gd name="textAreaRight" fmla="*/ 2243520 w 2243520"/>
                  <a:gd name="textAreaTop" fmla="*/ 0 h 1099440"/>
                  <a:gd name="textAreaBottom" fmla="*/ 1099800 h 1099440"/>
                </a:gdLst>
                <a:ahLst/>
                <a:rect l="textAreaLeft" t="textAreaTop" r="textAreaRight" b="textAreaBottom"/>
                <a:pathLst>
                  <a:path w="58999" h="28914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3" name="Google Shape;1000;p20"/>
              <p:cNvSpPr/>
              <p:nvPr/>
            </p:nvSpPr>
            <p:spPr>
              <a:xfrm flipH="1">
                <a:off x="-1776600" y="2390760"/>
                <a:ext cx="2387520" cy="1092240"/>
              </a:xfrm>
              <a:custGeom>
                <a:avLst/>
                <a:gdLst>
                  <a:gd name="textAreaLeft" fmla="*/ -360 w 2387520"/>
                  <a:gd name="textAreaRight" fmla="*/ 2387520 w 2387520"/>
                  <a:gd name="textAreaTop" fmla="*/ 0 h 1092240"/>
                  <a:gd name="textAreaBottom" fmla="*/ 1092600 h 1092240"/>
                </a:gdLst>
                <a:ahLst/>
                <a:rect l="textAreaLeft" t="textAreaTop" r="textAreaRight" b="textAreaBottom"/>
                <a:pathLst>
                  <a:path w="62786" h="28724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4" name="Google Shape;1001;p20"/>
              <p:cNvSpPr/>
              <p:nvPr/>
            </p:nvSpPr>
            <p:spPr>
              <a:xfrm flipH="1">
                <a:off x="-1777320" y="3169080"/>
                <a:ext cx="1576440" cy="253440"/>
              </a:xfrm>
              <a:custGeom>
                <a:avLst/>
                <a:gdLst>
                  <a:gd name="textAreaLeft" fmla="*/ 360 w 1576440"/>
                  <a:gd name="textAreaRight" fmla="*/ 1577160 w 1576440"/>
                  <a:gd name="textAreaTop" fmla="*/ 0 h 253440"/>
                  <a:gd name="textAreaBottom" fmla="*/ 253800 h 253440"/>
                </a:gdLst>
                <a:ahLst/>
                <a:rect l="textAreaLeft" t="textAreaTop" r="textAreaRight" b="textAreaBottom"/>
                <a:pathLst>
                  <a:path w="41461" h="667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5" name="Google Shape;1002;p20"/>
              <p:cNvSpPr/>
              <p:nvPr/>
            </p:nvSpPr>
            <p:spPr>
              <a:xfrm flipH="1">
                <a:off x="-1776600" y="2179800"/>
                <a:ext cx="1845360" cy="1144440"/>
              </a:xfrm>
              <a:custGeom>
                <a:avLst/>
                <a:gdLst>
                  <a:gd name="textAreaLeft" fmla="*/ -360 w 1845360"/>
                  <a:gd name="textAreaRight" fmla="*/ 1845360 w 1845360"/>
                  <a:gd name="textAreaTop" fmla="*/ 0 h 1144440"/>
                  <a:gd name="textAreaBottom" fmla="*/ 1144800 h 1144440"/>
                </a:gdLst>
                <a:ahLst/>
                <a:rect l="textAreaLeft" t="textAreaTop" r="textAreaRight" b="textAreaBottom"/>
                <a:pathLst>
                  <a:path w="48527" h="30102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6" name="Google Shape;1003;p20"/>
              <p:cNvSpPr/>
              <p:nvPr/>
            </p:nvSpPr>
            <p:spPr>
              <a:xfrm flipH="1">
                <a:off x="-1777320" y="2380680"/>
                <a:ext cx="1701720" cy="921600"/>
              </a:xfrm>
              <a:custGeom>
                <a:avLst/>
                <a:gdLst>
                  <a:gd name="textAreaLeft" fmla="*/ 360 w 1701720"/>
                  <a:gd name="textAreaRight" fmla="*/ 1702440 w 1701720"/>
                  <a:gd name="textAreaTop" fmla="*/ 0 h 921600"/>
                  <a:gd name="textAreaBottom" fmla="*/ 921960 h 921600"/>
                </a:gdLst>
                <a:ahLst/>
                <a:rect l="textAreaLeft" t="textAreaTop" r="textAreaRight" b="textAreaBottom"/>
                <a:pathLst>
                  <a:path w="44757" h="2424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7" name="Google Shape;1004;p20"/>
              <p:cNvSpPr/>
              <p:nvPr/>
            </p:nvSpPr>
            <p:spPr>
              <a:xfrm flipH="1">
                <a:off x="-1777320" y="2223720"/>
                <a:ext cx="1713240" cy="1040400"/>
              </a:xfrm>
              <a:custGeom>
                <a:avLst/>
                <a:gdLst>
                  <a:gd name="textAreaLeft" fmla="*/ 360 w 1713240"/>
                  <a:gd name="textAreaRight" fmla="*/ 1713960 w 1713240"/>
                  <a:gd name="textAreaTop" fmla="*/ 0 h 1040400"/>
                  <a:gd name="textAreaBottom" fmla="*/ 1040760 h 1040400"/>
                </a:gdLst>
                <a:ahLst/>
                <a:rect l="textAreaLeft" t="textAreaTop" r="textAreaRight" b="textAreaBottom"/>
                <a:pathLst>
                  <a:path w="45058" h="27361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8" name="Google Shape;1005;p20"/>
              <p:cNvSpPr/>
              <p:nvPr/>
            </p:nvSpPr>
            <p:spPr>
              <a:xfrm flipH="1">
                <a:off x="-1777320" y="2074320"/>
                <a:ext cx="2153880" cy="1107000"/>
              </a:xfrm>
              <a:custGeom>
                <a:avLst/>
                <a:gdLst>
                  <a:gd name="textAreaLeft" fmla="*/ 360 w 2153880"/>
                  <a:gd name="textAreaRight" fmla="*/ 2154600 w 2153880"/>
                  <a:gd name="textAreaTop" fmla="*/ 0 h 1107000"/>
                  <a:gd name="textAreaBottom" fmla="*/ 1107360 h 1107000"/>
                </a:gdLst>
                <a:ahLst/>
                <a:rect l="textAreaLeft" t="textAreaTop" r="textAreaRight" b="textAreaBottom"/>
                <a:pathLst>
                  <a:path w="56639" h="2912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9" name="Google Shape;1006;p20"/>
              <p:cNvSpPr/>
              <p:nvPr/>
            </p:nvSpPr>
            <p:spPr>
              <a:xfrm flipH="1">
                <a:off x="625680" y="287532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0" name="Google Shape;1007;p20"/>
              <p:cNvSpPr/>
              <p:nvPr/>
            </p:nvSpPr>
            <p:spPr>
              <a:xfrm flipH="1">
                <a:off x="30240" y="212976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1" name="Google Shape;1008;p20"/>
              <p:cNvSpPr/>
              <p:nvPr/>
            </p:nvSpPr>
            <p:spPr>
              <a:xfrm flipH="1">
                <a:off x="-112680" y="2205360"/>
                <a:ext cx="70200" cy="70200"/>
              </a:xfrm>
              <a:custGeom>
                <a:avLst/>
                <a:gdLst>
                  <a:gd name="textAreaLeft" fmla="*/ 360 w 70200"/>
                  <a:gd name="textAreaRight" fmla="*/ 7092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2" name="Google Shape;1009;p20"/>
              <p:cNvSpPr/>
              <p:nvPr/>
            </p:nvSpPr>
            <p:spPr>
              <a:xfrm flipH="1">
                <a:off x="362160" y="2913120"/>
                <a:ext cx="70200" cy="7020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3" name="Google Shape;1010;p20"/>
              <p:cNvSpPr/>
              <p:nvPr/>
            </p:nvSpPr>
            <p:spPr>
              <a:xfrm flipH="1">
                <a:off x="-225720" y="3124080"/>
                <a:ext cx="70920" cy="70200"/>
              </a:xfrm>
              <a:custGeom>
                <a:avLst/>
                <a:gdLst>
                  <a:gd name="textAreaLeft" fmla="*/ 360 w 70920"/>
                  <a:gd name="textAreaRight" fmla="*/ 7164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4" name="Google Shape;1011;p20"/>
              <p:cNvSpPr/>
              <p:nvPr/>
            </p:nvSpPr>
            <p:spPr>
              <a:xfrm flipH="1">
                <a:off x="734760" y="273528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5" name="Google Shape;1012;p20"/>
              <p:cNvSpPr/>
              <p:nvPr/>
            </p:nvSpPr>
            <p:spPr>
              <a:xfrm flipH="1">
                <a:off x="606960" y="2448720"/>
                <a:ext cx="78120" cy="7848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6" name="Google Shape;1013;p20"/>
              <p:cNvSpPr/>
              <p:nvPr/>
            </p:nvSpPr>
            <p:spPr>
              <a:xfrm flipH="1">
                <a:off x="448560" y="253944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7" name="Google Shape;1014;p20"/>
              <p:cNvSpPr/>
              <p:nvPr/>
            </p:nvSpPr>
            <p:spPr>
              <a:xfrm flipH="1">
                <a:off x="192240" y="252468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8" name="Google Shape;1015;p20"/>
              <p:cNvSpPr/>
              <p:nvPr/>
            </p:nvSpPr>
            <p:spPr>
              <a:xfrm flipH="1">
                <a:off x="561600" y="261504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9" name="Google Shape;1016;p20"/>
              <p:cNvSpPr/>
              <p:nvPr/>
            </p:nvSpPr>
            <p:spPr>
              <a:xfrm flipH="1">
                <a:off x="403200" y="267516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0" name="Google Shape;1017;p20"/>
              <p:cNvSpPr/>
              <p:nvPr/>
            </p:nvSpPr>
            <p:spPr>
              <a:xfrm flipH="1">
                <a:off x="-116280" y="2305800"/>
                <a:ext cx="78120" cy="78120"/>
              </a:xfrm>
              <a:custGeom>
                <a:avLst/>
                <a:gdLst>
                  <a:gd name="textAreaLeft" fmla="*/ 360 w 78120"/>
                  <a:gd name="textAreaRight" fmla="*/ 7884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1" name="Google Shape;1018;p20"/>
              <p:cNvSpPr/>
              <p:nvPr/>
            </p:nvSpPr>
            <p:spPr>
              <a:xfrm flipH="1">
                <a:off x="372960" y="203472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502" name="Google Shape;1019;p20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86040" y="232452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3" name="Google Shape;1020;p20"/>
          <p:cNvGrpSpPr/>
          <p:nvPr/>
        </p:nvGrpSpPr>
        <p:grpSpPr>
          <a:xfrm>
            <a:off x="3676680" y="3753000"/>
            <a:ext cx="1626480" cy="3154320"/>
            <a:chOff x="3676680" y="3753000"/>
            <a:chExt cx="1626480" cy="3154320"/>
          </a:xfrm>
        </p:grpSpPr>
        <p:grpSp>
          <p:nvGrpSpPr>
            <p:cNvPr id="504" name="Google Shape;1021;p20"/>
            <p:cNvGrpSpPr/>
            <p:nvPr/>
          </p:nvGrpSpPr>
          <p:grpSpPr>
            <a:xfrm>
              <a:off x="4262040" y="4335840"/>
              <a:ext cx="1041120" cy="2571480"/>
              <a:chOff x="4262040" y="4335840"/>
              <a:chExt cx="1041120" cy="2571480"/>
            </a:xfrm>
          </p:grpSpPr>
          <p:sp>
            <p:nvSpPr>
              <p:cNvPr id="505" name="Google Shape;1022;p20"/>
              <p:cNvSpPr/>
              <p:nvPr/>
            </p:nvSpPr>
            <p:spPr>
              <a:xfrm flipH="1">
                <a:off x="4321080" y="5218200"/>
                <a:ext cx="677520" cy="1322280"/>
              </a:xfrm>
              <a:custGeom>
                <a:avLst/>
                <a:gdLst>
                  <a:gd name="textAreaLeft" fmla="*/ 360 w 677520"/>
                  <a:gd name="textAreaRight" fmla="*/ 678240 w 677520"/>
                  <a:gd name="textAreaTop" fmla="*/ 0 h 1322280"/>
                  <a:gd name="textAreaBottom" fmla="*/ 1322640 h 1322280"/>
                </a:gdLst>
                <a:ahLst/>
                <a:rect l="textAreaLeft" t="textAreaTop" r="textAreaRight" b="textAreaBottom"/>
                <a:pathLst>
                  <a:path w="17824" h="34776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6" name="Google Shape;1023;p20"/>
              <p:cNvSpPr/>
              <p:nvPr/>
            </p:nvSpPr>
            <p:spPr>
              <a:xfrm flipH="1">
                <a:off x="4328280" y="4404600"/>
                <a:ext cx="211680" cy="546120"/>
              </a:xfrm>
              <a:custGeom>
                <a:avLst/>
                <a:gdLst>
                  <a:gd name="textAreaLeft" fmla="*/ 360 w 211680"/>
                  <a:gd name="textAreaRight" fmla="*/ 212400 w 211680"/>
                  <a:gd name="textAreaTop" fmla="*/ 0 h 546120"/>
                  <a:gd name="textAreaBottom" fmla="*/ 546480 h 546120"/>
                </a:gdLst>
                <a:ahLst/>
                <a:rect l="textAreaLeft" t="textAreaTop" r="textAreaRight" b="textAreaBottom"/>
                <a:pathLst>
                  <a:path w="5577" h="1437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7" name="Google Shape;1024;p20"/>
              <p:cNvSpPr/>
              <p:nvPr/>
            </p:nvSpPr>
            <p:spPr>
              <a:xfrm flipH="1">
                <a:off x="4388400" y="4602960"/>
                <a:ext cx="700560" cy="1852920"/>
              </a:xfrm>
              <a:custGeom>
                <a:avLst/>
                <a:gdLst>
                  <a:gd name="textAreaLeft" fmla="*/ 360 w 700560"/>
                  <a:gd name="textAreaRight" fmla="*/ 701280 w 700560"/>
                  <a:gd name="textAreaTop" fmla="*/ 0 h 1852920"/>
                  <a:gd name="textAreaBottom" fmla="*/ 1853280 h 1852920"/>
                </a:gdLst>
                <a:ahLst/>
                <a:rect l="textAreaLeft" t="textAreaTop" r="textAreaRight" b="textAreaBottom"/>
                <a:pathLst>
                  <a:path w="18426" h="48733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8" name="Google Shape;1025;p20"/>
              <p:cNvSpPr/>
              <p:nvPr/>
            </p:nvSpPr>
            <p:spPr>
              <a:xfrm flipH="1">
                <a:off x="4535280" y="4778640"/>
                <a:ext cx="582840" cy="1741680"/>
              </a:xfrm>
              <a:custGeom>
                <a:avLst/>
                <a:gdLst>
                  <a:gd name="textAreaLeft" fmla="*/ -360 w 582840"/>
                  <a:gd name="textAreaRight" fmla="*/ 582840 w 582840"/>
                  <a:gd name="textAreaTop" fmla="*/ 0 h 1741680"/>
                  <a:gd name="textAreaBottom" fmla="*/ 1742040 h 1741680"/>
                </a:gdLst>
                <a:ahLst/>
                <a:rect l="textAreaLeft" t="textAreaTop" r="textAreaRight" b="textAreaBottom"/>
                <a:pathLst>
                  <a:path w="15337" h="45802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9" name="Google Shape;1026;p20"/>
              <p:cNvSpPr/>
              <p:nvPr/>
            </p:nvSpPr>
            <p:spPr>
              <a:xfrm flipH="1">
                <a:off x="4561200" y="4685400"/>
                <a:ext cx="587160" cy="2147760"/>
              </a:xfrm>
              <a:custGeom>
                <a:avLst/>
                <a:gdLst>
                  <a:gd name="textAreaLeft" fmla="*/ -360 w 587160"/>
                  <a:gd name="textAreaRight" fmla="*/ 587160 w 587160"/>
                  <a:gd name="textAreaTop" fmla="*/ 0 h 2147760"/>
                  <a:gd name="textAreaBottom" fmla="*/ 2148120 h 2147760"/>
                </a:gdLst>
                <a:ahLst/>
                <a:rect l="textAreaLeft" t="textAreaTop" r="textAreaRight" b="textAreaBottom"/>
                <a:pathLst>
                  <a:path w="15447" h="5648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0" name="Google Shape;1027;p20"/>
              <p:cNvSpPr/>
              <p:nvPr/>
            </p:nvSpPr>
            <p:spPr>
              <a:xfrm flipH="1">
                <a:off x="4952880" y="5187960"/>
                <a:ext cx="292680" cy="81072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810720"/>
                  <a:gd name="textAreaBottom" fmla="*/ 811080 h 810720"/>
                </a:gdLst>
                <a:ahLst/>
                <a:rect l="textAreaLeft" t="textAreaTop" r="textAreaRight" b="textAreaBottom"/>
                <a:pathLst>
                  <a:path w="7701" h="21325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1" name="Google Shape;1028;p20"/>
              <p:cNvSpPr/>
              <p:nvPr/>
            </p:nvSpPr>
            <p:spPr>
              <a:xfrm flipH="1">
                <a:off x="4938480" y="5586840"/>
                <a:ext cx="255600" cy="1053000"/>
              </a:xfrm>
              <a:custGeom>
                <a:avLst/>
                <a:gdLst>
                  <a:gd name="textAreaLeft" fmla="*/ 360 w 255600"/>
                  <a:gd name="textAreaRight" fmla="*/ 256320 w 255600"/>
                  <a:gd name="textAreaTop" fmla="*/ 0 h 1053000"/>
                  <a:gd name="textAreaBottom" fmla="*/ 1053360 h 1053000"/>
                </a:gdLst>
                <a:ahLst/>
                <a:rect l="textAreaLeft" t="textAreaTop" r="textAreaRight" b="textAreaBottom"/>
                <a:pathLst>
                  <a:path w="6734" h="2769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2" name="Google Shape;1029;p20"/>
              <p:cNvSpPr/>
              <p:nvPr/>
            </p:nvSpPr>
            <p:spPr>
              <a:xfrm flipH="1">
                <a:off x="4261680" y="518724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3" name="Google Shape;1030;p20"/>
              <p:cNvSpPr/>
              <p:nvPr/>
            </p:nvSpPr>
            <p:spPr>
              <a:xfrm flipH="1">
                <a:off x="4390200" y="4335840"/>
                <a:ext cx="70200" cy="7020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4" name="Google Shape;1031;p20"/>
              <p:cNvSpPr/>
              <p:nvPr/>
            </p:nvSpPr>
            <p:spPr>
              <a:xfrm flipH="1">
                <a:off x="5000040" y="649008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5" name="Google Shape;1032;p20"/>
              <p:cNvSpPr/>
              <p:nvPr/>
            </p:nvSpPr>
            <p:spPr>
              <a:xfrm flipH="1">
                <a:off x="4909680" y="554868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6" name="Google Shape;1033;p20"/>
              <p:cNvSpPr/>
              <p:nvPr/>
            </p:nvSpPr>
            <p:spPr>
              <a:xfrm flipH="1">
                <a:off x="5232600" y="5985720"/>
                <a:ext cx="70200" cy="7020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7" name="Google Shape;1034;p20"/>
              <p:cNvSpPr/>
              <p:nvPr/>
            </p:nvSpPr>
            <p:spPr>
              <a:xfrm flipH="1">
                <a:off x="4623480" y="503676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8" name="Google Shape;1035;p20"/>
              <p:cNvSpPr/>
              <p:nvPr/>
            </p:nvSpPr>
            <p:spPr>
              <a:xfrm flipH="1">
                <a:off x="4502880" y="492336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9" name="Google Shape;1036;p20"/>
              <p:cNvSpPr/>
              <p:nvPr/>
            </p:nvSpPr>
            <p:spPr>
              <a:xfrm flipH="1">
                <a:off x="4401720" y="452808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0" name="Google Shape;1037;p20"/>
              <p:cNvSpPr/>
              <p:nvPr/>
            </p:nvSpPr>
            <p:spPr>
              <a:xfrm flipH="1">
                <a:off x="4529520" y="461052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1" name="Google Shape;1038;p20"/>
              <p:cNvSpPr/>
              <p:nvPr/>
            </p:nvSpPr>
            <p:spPr>
              <a:xfrm flipH="1">
                <a:off x="4469040" y="472392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2" name="Google Shape;1039;p20"/>
              <p:cNvSpPr/>
              <p:nvPr/>
            </p:nvSpPr>
            <p:spPr>
              <a:xfrm flipH="1">
                <a:off x="5019120" y="543204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3" name="Google Shape;1040;p20"/>
              <p:cNvSpPr/>
              <p:nvPr/>
            </p:nvSpPr>
            <p:spPr>
              <a:xfrm flipH="1">
                <a:off x="5106240" y="6829200"/>
                <a:ext cx="78480" cy="78120"/>
              </a:xfrm>
              <a:custGeom>
                <a:avLst/>
                <a:gdLst>
                  <a:gd name="textAreaLeft" fmla="*/ 360 w 78480"/>
                  <a:gd name="textAreaRight" fmla="*/ 79200 w 7848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6" h="2061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4" name="Google Shape;1041;p20"/>
              <p:cNvSpPr/>
              <p:nvPr/>
            </p:nvSpPr>
            <p:spPr>
              <a:xfrm flipH="1">
                <a:off x="5158440" y="663624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5" name="Google Shape;1042;p20"/>
              <p:cNvSpPr/>
              <p:nvPr/>
            </p:nvSpPr>
            <p:spPr>
              <a:xfrm flipH="1">
                <a:off x="4857840" y="653688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526" name="Google Shape;1043;p20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3676680" y="464796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7" name="Google Shape;1044;p20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3819960" y="37530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13;p3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132920" y="2480400"/>
            <a:ext cx="376416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title"/>
          </p:nvPr>
        </p:nvSpPr>
        <p:spPr>
          <a:xfrm>
            <a:off x="2475360" y="1291320"/>
            <a:ext cx="1079640" cy="10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ldrich"/>
                <a:ea typeface="Aldrich"/>
              </a:rPr>
              <a:t>xx</a:t>
            </a:r>
            <a:r>
              <a:rPr b="0" lang="en-US" sz="6000" spc="-1" strike="noStrike">
                <a:solidFill>
                  <a:schemeClr val="dk1"/>
                </a:solidFill>
                <a:latin typeface="Aldrich"/>
                <a:ea typeface="Aldrich"/>
              </a:rPr>
              <a:t>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5406480" y="694800"/>
            <a:ext cx="2603880" cy="37533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rIns="90000" tIns="45000" bIns="4500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3" name="Google Shape;17;p3"/>
          <p:cNvGrpSpPr/>
          <p:nvPr/>
        </p:nvGrpSpPr>
        <p:grpSpPr>
          <a:xfrm>
            <a:off x="8161920" y="75600"/>
            <a:ext cx="3751200" cy="1476720"/>
            <a:chOff x="8161920" y="75600"/>
            <a:chExt cx="3751200" cy="1476720"/>
          </a:xfrm>
        </p:grpSpPr>
        <p:grpSp>
          <p:nvGrpSpPr>
            <p:cNvPr id="534" name="Google Shape;18;p3"/>
            <p:cNvGrpSpPr/>
            <p:nvPr/>
          </p:nvGrpSpPr>
          <p:grpSpPr>
            <a:xfrm>
              <a:off x="8371800" y="75600"/>
              <a:ext cx="3541320" cy="1323720"/>
              <a:chOff x="8371800" y="75600"/>
              <a:chExt cx="3541320" cy="1323720"/>
            </a:xfrm>
          </p:grpSpPr>
          <p:sp>
            <p:nvSpPr>
              <p:cNvPr id="535" name="Google Shape;19;p3"/>
              <p:cNvSpPr/>
              <p:nvPr/>
            </p:nvSpPr>
            <p:spPr>
              <a:xfrm>
                <a:off x="8600760" y="32076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6" name="Google Shape;20;p3"/>
              <p:cNvSpPr/>
              <p:nvPr/>
            </p:nvSpPr>
            <p:spPr>
              <a:xfrm>
                <a:off x="8453520" y="28800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7" name="Google Shape;21;p3"/>
              <p:cNvSpPr/>
              <p:nvPr/>
            </p:nvSpPr>
            <p:spPr>
              <a:xfrm>
                <a:off x="10114920" y="13140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8" name="Google Shape;22;p3"/>
              <p:cNvSpPr/>
              <p:nvPr/>
            </p:nvSpPr>
            <p:spPr>
              <a:xfrm>
                <a:off x="10321200" y="18072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9" name="Google Shape;23;p3"/>
              <p:cNvSpPr/>
              <p:nvPr/>
            </p:nvSpPr>
            <p:spPr>
              <a:xfrm>
                <a:off x="9192600" y="46044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0" name="Google Shape;24;p3"/>
              <p:cNvSpPr/>
              <p:nvPr/>
            </p:nvSpPr>
            <p:spPr>
              <a:xfrm>
                <a:off x="8510040" y="50184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1" name="Google Shape;25;p3"/>
              <p:cNvSpPr/>
              <p:nvPr/>
            </p:nvSpPr>
            <p:spPr>
              <a:xfrm>
                <a:off x="8713440" y="46872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2" name="Google Shape;26;p3"/>
              <p:cNvSpPr/>
              <p:nvPr/>
            </p:nvSpPr>
            <p:spPr>
              <a:xfrm>
                <a:off x="8600760" y="43596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3" name="Google Shape;27;p3"/>
              <p:cNvSpPr/>
              <p:nvPr/>
            </p:nvSpPr>
            <p:spPr>
              <a:xfrm>
                <a:off x="9160560" y="35388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4" name="Google Shape;28;p3"/>
              <p:cNvSpPr/>
              <p:nvPr/>
            </p:nvSpPr>
            <p:spPr>
              <a:xfrm>
                <a:off x="9291240" y="120024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5" name="Google Shape;29;p3"/>
              <p:cNvSpPr/>
              <p:nvPr/>
            </p:nvSpPr>
            <p:spPr>
              <a:xfrm>
                <a:off x="10587600" y="24912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6" name="Google Shape;30;p3"/>
              <p:cNvSpPr/>
              <p:nvPr/>
            </p:nvSpPr>
            <p:spPr>
              <a:xfrm>
                <a:off x="8540280" y="10299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7" name="Google Shape;31;p3"/>
              <p:cNvSpPr/>
              <p:nvPr/>
            </p:nvSpPr>
            <p:spPr>
              <a:xfrm>
                <a:off x="8441640" y="11779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8" name="Google Shape;32;p3"/>
              <p:cNvSpPr/>
              <p:nvPr/>
            </p:nvSpPr>
            <p:spPr>
              <a:xfrm>
                <a:off x="8984880" y="93132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9" name="Google Shape;33;p3"/>
              <p:cNvSpPr/>
              <p:nvPr/>
            </p:nvSpPr>
            <p:spPr>
              <a:xfrm>
                <a:off x="9436680" y="470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0" name="Google Shape;34;p3"/>
              <p:cNvSpPr/>
              <p:nvPr/>
            </p:nvSpPr>
            <p:spPr>
              <a:xfrm>
                <a:off x="9486000" y="12520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1" name="Google Shape;35;p3"/>
              <p:cNvSpPr/>
              <p:nvPr/>
            </p:nvSpPr>
            <p:spPr>
              <a:xfrm>
                <a:off x="10578960" y="5122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2" name="Google Shape;36;p3"/>
              <p:cNvSpPr/>
              <p:nvPr/>
            </p:nvSpPr>
            <p:spPr>
              <a:xfrm>
                <a:off x="10086480" y="19116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3" name="Google Shape;37;p3"/>
              <p:cNvSpPr/>
              <p:nvPr/>
            </p:nvSpPr>
            <p:spPr>
              <a:xfrm>
                <a:off x="9551880" y="627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4" name="Google Shape;38;p3"/>
              <p:cNvSpPr/>
              <p:nvPr/>
            </p:nvSpPr>
            <p:spPr>
              <a:xfrm>
                <a:off x="8565480" y="75888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5" name="Google Shape;39;p3"/>
              <p:cNvSpPr/>
              <p:nvPr/>
            </p:nvSpPr>
            <p:spPr>
              <a:xfrm>
                <a:off x="9586800" y="14112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6" name="Google Shape;40;p3"/>
              <p:cNvSpPr/>
              <p:nvPr/>
            </p:nvSpPr>
            <p:spPr>
              <a:xfrm>
                <a:off x="9924120" y="87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7" name="Google Shape;41;p3"/>
              <p:cNvSpPr/>
              <p:nvPr/>
            </p:nvSpPr>
            <p:spPr>
              <a:xfrm>
                <a:off x="9525600" y="756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8" name="Google Shape;42;p3"/>
              <p:cNvSpPr/>
              <p:nvPr/>
            </p:nvSpPr>
            <p:spPr>
              <a:xfrm>
                <a:off x="10246320" y="1544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9" name="Google Shape;43;p3"/>
              <p:cNvSpPr/>
              <p:nvPr/>
            </p:nvSpPr>
            <p:spPr>
              <a:xfrm>
                <a:off x="9819000" y="3272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0" name="Google Shape;44;p3"/>
              <p:cNvSpPr/>
              <p:nvPr/>
            </p:nvSpPr>
            <p:spPr>
              <a:xfrm>
                <a:off x="8651520" y="1091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1" name="Google Shape;45;p3"/>
              <p:cNvSpPr/>
              <p:nvPr/>
            </p:nvSpPr>
            <p:spPr>
              <a:xfrm>
                <a:off x="8371800" y="713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2" name="Google Shape;46;p3"/>
              <p:cNvSpPr/>
              <p:nvPr/>
            </p:nvSpPr>
            <p:spPr>
              <a:xfrm>
                <a:off x="9153360" y="131328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3" name="Google Shape;47;p3"/>
              <p:cNvSpPr/>
              <p:nvPr/>
            </p:nvSpPr>
            <p:spPr>
              <a:xfrm>
                <a:off x="9226800" y="12560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4" name="Google Shape;48;p3"/>
              <p:cNvSpPr/>
              <p:nvPr/>
            </p:nvSpPr>
            <p:spPr>
              <a:xfrm>
                <a:off x="11413800" y="97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65" name="Google Shape;49;p3"/>
            <p:cNvSpPr/>
            <p:nvPr/>
          </p:nvSpPr>
          <p:spPr>
            <a:xfrm>
              <a:off x="8161920" y="72108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6" name="Google Shape;50;p3"/>
            <p:cNvSpPr/>
            <p:nvPr/>
          </p:nvSpPr>
          <p:spPr>
            <a:xfrm>
              <a:off x="9036720" y="756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1046;p21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9" name="Google Shape;1060;p21"/>
          <p:cNvGrpSpPr/>
          <p:nvPr/>
        </p:nvGrpSpPr>
        <p:grpSpPr>
          <a:xfrm>
            <a:off x="-1065600" y="3844440"/>
            <a:ext cx="2031120" cy="3268440"/>
            <a:chOff x="-1065600" y="3844440"/>
            <a:chExt cx="2031120" cy="3268440"/>
          </a:xfrm>
        </p:grpSpPr>
        <p:grpSp>
          <p:nvGrpSpPr>
            <p:cNvPr id="570" name="Google Shape;1061;p21"/>
            <p:cNvGrpSpPr/>
            <p:nvPr/>
          </p:nvGrpSpPr>
          <p:grpSpPr>
            <a:xfrm>
              <a:off x="-1065600" y="4050360"/>
              <a:ext cx="1497240" cy="3062520"/>
              <a:chOff x="-1065600" y="4050360"/>
              <a:chExt cx="1497240" cy="3062520"/>
            </a:xfrm>
          </p:grpSpPr>
          <p:sp>
            <p:nvSpPr>
              <p:cNvPr id="571" name="Google Shape;1062;p21"/>
              <p:cNvSpPr/>
              <p:nvPr/>
            </p:nvSpPr>
            <p:spPr>
              <a:xfrm rot="16200000">
                <a:off x="-930240" y="4769640"/>
                <a:ext cx="1380960" cy="707040"/>
              </a:xfrm>
              <a:custGeom>
                <a:avLst/>
                <a:gdLst>
                  <a:gd name="textAreaLeft" fmla="*/ 0 w 1380960"/>
                  <a:gd name="textAreaRight" fmla="*/ 1381320 w 1380960"/>
                  <a:gd name="textAreaTop" fmla="*/ 0 h 707040"/>
                  <a:gd name="textAreaBottom" fmla="*/ 707400 h 70704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2" name="Google Shape;1063;p21"/>
              <p:cNvSpPr/>
              <p:nvPr/>
            </p:nvSpPr>
            <p:spPr>
              <a:xfrm rot="16200000">
                <a:off x="-760320" y="6266520"/>
                <a:ext cx="570600" cy="220320"/>
              </a:xfrm>
              <a:custGeom>
                <a:avLst/>
                <a:gdLst>
                  <a:gd name="textAreaLeft" fmla="*/ 0 w 570600"/>
                  <a:gd name="textAreaRight" fmla="*/ 570960 w 570600"/>
                  <a:gd name="textAreaTop" fmla="*/ 0 h 220320"/>
                  <a:gd name="textAreaBottom" fmla="*/ 220680 h 220320"/>
                </a:gdLst>
                <a:ahLst/>
                <a:rect l="textAreaLeft" t="textAreaTop" r="textAreaRight" b="textAreaBottom"/>
                <a:pathLst>
                  <a:path w="14386" h="5561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3" name="Google Shape;1064;p21"/>
              <p:cNvSpPr/>
              <p:nvPr/>
            </p:nvSpPr>
            <p:spPr>
              <a:xfrm rot="16200000">
                <a:off x="-1124640" y="5122800"/>
                <a:ext cx="1935000" cy="730080"/>
              </a:xfrm>
              <a:custGeom>
                <a:avLst/>
                <a:gdLst>
                  <a:gd name="textAreaLeft" fmla="*/ 0 w 1935000"/>
                  <a:gd name="textAreaRight" fmla="*/ 1935360 w 1935000"/>
                  <a:gd name="textAreaTop" fmla="*/ 0 h 730080"/>
                  <a:gd name="textAreaBottom" fmla="*/ 730440 h 730080"/>
                </a:gdLst>
                <a:ahLst/>
                <a:rect l="textAreaLeft" t="textAreaTop" r="textAreaRight" b="textAreaBottom"/>
                <a:pathLst>
                  <a:path w="48765" h="1841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" name="Google Shape;1065;p21"/>
              <p:cNvSpPr/>
              <p:nvPr/>
            </p:nvSpPr>
            <p:spPr>
              <a:xfrm rot="16200000">
                <a:off x="-972720" y="5058720"/>
                <a:ext cx="1817280" cy="607680"/>
              </a:xfrm>
              <a:custGeom>
                <a:avLst/>
                <a:gdLst>
                  <a:gd name="textAreaLeft" fmla="*/ 0 w 1817280"/>
                  <a:gd name="textAreaRight" fmla="*/ 1817640 w 1817280"/>
                  <a:gd name="textAreaTop" fmla="*/ 0 h 607680"/>
                  <a:gd name="textAreaBottom" fmla="*/ 608040 h 60768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5" name="Google Shape;1066;p21"/>
              <p:cNvSpPr/>
              <p:nvPr/>
            </p:nvSpPr>
            <p:spPr>
              <a:xfrm rot="16200000">
                <a:off x="-1155960" y="4941720"/>
                <a:ext cx="2241000" cy="612720"/>
              </a:xfrm>
              <a:custGeom>
                <a:avLst/>
                <a:gdLst>
                  <a:gd name="textAreaLeft" fmla="*/ 0 w 2241000"/>
                  <a:gd name="textAreaRight" fmla="*/ 2241360 w 2241000"/>
                  <a:gd name="textAreaTop" fmla="*/ 0 h 612720"/>
                  <a:gd name="textAreaBottom" fmla="*/ 613080 h 61272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6" name="Google Shape;1067;p21"/>
              <p:cNvSpPr/>
              <p:nvPr/>
            </p:nvSpPr>
            <p:spPr>
              <a:xfrm rot="16200000">
                <a:off x="-203760" y="5268960"/>
                <a:ext cx="846720" cy="305280"/>
              </a:xfrm>
              <a:custGeom>
                <a:avLst/>
                <a:gdLst>
                  <a:gd name="textAreaLeft" fmla="*/ 0 w 846720"/>
                  <a:gd name="textAreaRight" fmla="*/ 847080 w 846720"/>
                  <a:gd name="textAreaTop" fmla="*/ 0 h 305280"/>
                  <a:gd name="textAreaBottom" fmla="*/ 305640 h 305280"/>
                </a:gdLst>
                <a:ahLst/>
                <a:rect l="textAreaLeft" t="textAreaTop" r="textAreaRight" b="textAreaBottom"/>
                <a:pathLst>
                  <a:path w="21341" h="770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7" name="Google Shape;1068;p21"/>
              <p:cNvSpPr/>
              <p:nvPr/>
            </p:nvSpPr>
            <p:spPr>
              <a:xfrm rot="16200000">
                <a:off x="-365040" y="4744800"/>
                <a:ext cx="1099440" cy="266760"/>
              </a:xfrm>
              <a:custGeom>
                <a:avLst/>
                <a:gdLst>
                  <a:gd name="textAreaLeft" fmla="*/ 0 w 1099440"/>
                  <a:gd name="textAreaRight" fmla="*/ 1099800 w 1099440"/>
                  <a:gd name="textAreaTop" fmla="*/ 0 h 266760"/>
                  <a:gd name="textAreaBottom" fmla="*/ 267120 h 266760"/>
                </a:gdLst>
                <a:ahLst/>
                <a:rect l="textAreaLeft" t="textAreaTop" r="textAreaRight" b="textAreaBottom"/>
                <a:pathLst>
                  <a:path w="27709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8" name="Google Shape;1069;p21"/>
              <p:cNvSpPr/>
              <p:nvPr/>
            </p:nvSpPr>
            <p:spPr>
              <a:xfrm rot="16200000">
                <a:off x="-653760" y="577260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9" name="Google Shape;1070;p21"/>
              <p:cNvSpPr/>
              <p:nvPr/>
            </p:nvSpPr>
            <p:spPr>
              <a:xfrm rot="16200000">
                <a:off x="-520200" y="6660000"/>
                <a:ext cx="73080" cy="7380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800"/>
                  <a:gd name="textAreaBottom" fmla="*/ 74160 h 738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0" name="Google Shape;1071;p21"/>
              <p:cNvSpPr/>
              <p:nvPr/>
            </p:nvSpPr>
            <p:spPr>
              <a:xfrm rot="16200000">
                <a:off x="115920" y="441288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1" name="Google Shape;1072;p21"/>
              <p:cNvSpPr/>
              <p:nvPr/>
            </p:nvSpPr>
            <p:spPr>
              <a:xfrm rot="16200000">
                <a:off x="21960" y="539532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2" name="Google Shape;1073;p21"/>
              <p:cNvSpPr/>
              <p:nvPr/>
            </p:nvSpPr>
            <p:spPr>
              <a:xfrm rot="16200000">
                <a:off x="358560" y="493956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3" name="Google Shape;1074;p21"/>
              <p:cNvSpPr/>
              <p:nvPr/>
            </p:nvSpPr>
            <p:spPr>
              <a:xfrm rot="16200000">
                <a:off x="-276480" y="592956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4" name="Google Shape;1075;p21"/>
              <p:cNvSpPr/>
              <p:nvPr/>
            </p:nvSpPr>
            <p:spPr>
              <a:xfrm rot="16200000">
                <a:off x="-402480" y="604764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5" name="Google Shape;1076;p21"/>
              <p:cNvSpPr/>
              <p:nvPr/>
            </p:nvSpPr>
            <p:spPr>
              <a:xfrm rot="16200000">
                <a:off x="-508320" y="64519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6" name="Google Shape;1077;p21"/>
              <p:cNvSpPr/>
              <p:nvPr/>
            </p:nvSpPr>
            <p:spPr>
              <a:xfrm rot="16200000">
                <a:off x="-374760" y="636516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7" name="Google Shape;1078;p21"/>
              <p:cNvSpPr/>
              <p:nvPr/>
            </p:nvSpPr>
            <p:spPr>
              <a:xfrm rot="16200000">
                <a:off x="-437400" y="624780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8" name="Google Shape;1079;p21"/>
              <p:cNvSpPr/>
              <p:nvPr/>
            </p:nvSpPr>
            <p:spPr>
              <a:xfrm rot="16200000">
                <a:off x="136080" y="55090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9" name="Google Shape;1080;p21"/>
              <p:cNvSpPr/>
              <p:nvPr/>
            </p:nvSpPr>
            <p:spPr>
              <a:xfrm rot="16200000">
                <a:off x="226440" y="405036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0" name="Google Shape;1081;p21"/>
              <p:cNvSpPr/>
              <p:nvPr/>
            </p:nvSpPr>
            <p:spPr>
              <a:xfrm rot="16200000">
                <a:off x="281160" y="42523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1" name="Google Shape;1082;p21"/>
              <p:cNvSpPr/>
              <p:nvPr/>
            </p:nvSpPr>
            <p:spPr>
              <a:xfrm rot="16200000">
                <a:off x="-31680" y="435600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2" name="Google Shape;1083;p21"/>
              <p:cNvSpPr/>
              <p:nvPr/>
            </p:nvSpPr>
            <p:spPr>
              <a:xfrm rot="16200000">
                <a:off x="-1083960" y="5686560"/>
                <a:ext cx="1380240" cy="707040"/>
              </a:xfrm>
              <a:custGeom>
                <a:avLst/>
                <a:gdLst>
                  <a:gd name="textAreaLeft" fmla="*/ 0 w 1380240"/>
                  <a:gd name="textAreaRight" fmla="*/ 1380600 w 1380240"/>
                  <a:gd name="textAreaTop" fmla="*/ 0 h 707040"/>
                  <a:gd name="textAreaBottom" fmla="*/ 707400 h 707040"/>
                </a:gdLst>
                <a:ahLst/>
                <a:rect l="textAreaLeft" t="textAreaTop" r="textAreaRight" b="textAreaBottom"/>
                <a:pathLst>
                  <a:path w="34791" h="17824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3" name="Google Shape;1084;p21"/>
              <p:cNvSpPr/>
              <p:nvPr/>
            </p:nvSpPr>
            <p:spPr>
              <a:xfrm rot="16200000">
                <a:off x="-443520" y="4675680"/>
                <a:ext cx="570600" cy="221040"/>
              </a:xfrm>
              <a:custGeom>
                <a:avLst/>
                <a:gdLst>
                  <a:gd name="textAreaLeft" fmla="*/ 0 w 570600"/>
                  <a:gd name="textAreaRight" fmla="*/ 570960 w 570600"/>
                  <a:gd name="textAreaTop" fmla="*/ 0 h 221040"/>
                  <a:gd name="textAreaBottom" fmla="*/ 221400 h 221040"/>
                </a:gdLst>
                <a:ahLst/>
                <a:rect l="textAreaLeft" t="textAreaTop" r="textAreaRight" b="textAreaBottom"/>
                <a:pathLst>
                  <a:path w="14386" h="5577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4" name="Google Shape;1085;p21"/>
              <p:cNvSpPr/>
              <p:nvPr/>
            </p:nvSpPr>
            <p:spPr>
              <a:xfrm rot="16200000">
                <a:off x="-1443240" y="5309280"/>
                <a:ext cx="1934280" cy="730800"/>
              </a:xfrm>
              <a:custGeom>
                <a:avLst/>
                <a:gdLst>
                  <a:gd name="textAreaLeft" fmla="*/ 0 w 1934280"/>
                  <a:gd name="textAreaRight" fmla="*/ 1934640 w 1934280"/>
                  <a:gd name="textAreaTop" fmla="*/ 0 h 730800"/>
                  <a:gd name="textAreaBottom" fmla="*/ 731160 h 730800"/>
                </a:gdLst>
                <a:ahLst/>
                <a:rect l="textAreaLeft" t="textAreaTop" r="textAreaRight" b="textAreaBottom"/>
                <a:pathLst>
                  <a:path w="48748" h="18426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5" name="Google Shape;1086;p21"/>
              <p:cNvSpPr/>
              <p:nvPr/>
            </p:nvSpPr>
            <p:spPr>
              <a:xfrm rot="16200000">
                <a:off x="-1477080" y="5496840"/>
                <a:ext cx="1816560" cy="608400"/>
              </a:xfrm>
              <a:custGeom>
                <a:avLst/>
                <a:gdLst>
                  <a:gd name="textAreaLeft" fmla="*/ 0 w 1816560"/>
                  <a:gd name="textAreaRight" fmla="*/ 1816920 w 1816560"/>
                  <a:gd name="textAreaTop" fmla="*/ 0 h 608400"/>
                  <a:gd name="textAreaBottom" fmla="*/ 608760 h 608400"/>
                </a:gdLst>
                <a:ahLst/>
                <a:rect l="textAreaLeft" t="textAreaTop" r="textAreaRight" b="textAreaBottom"/>
                <a:pathLst>
                  <a:path w="45786" h="1533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6" name="Google Shape;1087;p21"/>
              <p:cNvSpPr/>
              <p:nvPr/>
            </p:nvSpPr>
            <p:spPr>
              <a:xfrm rot="16200000">
                <a:off x="-1718640" y="5608080"/>
                <a:ext cx="2241000" cy="612720"/>
              </a:xfrm>
              <a:custGeom>
                <a:avLst/>
                <a:gdLst>
                  <a:gd name="textAreaLeft" fmla="*/ 0 w 2241000"/>
                  <a:gd name="textAreaRight" fmla="*/ 2241360 w 2241000"/>
                  <a:gd name="textAreaTop" fmla="*/ 0 h 612720"/>
                  <a:gd name="textAreaBottom" fmla="*/ 613080 h 61272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7" name="Google Shape;1088;p21"/>
              <p:cNvSpPr/>
              <p:nvPr/>
            </p:nvSpPr>
            <p:spPr>
              <a:xfrm rot="16200000">
                <a:off x="-1275840" y="5589000"/>
                <a:ext cx="845280" cy="305280"/>
              </a:xfrm>
              <a:custGeom>
                <a:avLst/>
                <a:gdLst>
                  <a:gd name="textAreaLeft" fmla="*/ 0 w 845280"/>
                  <a:gd name="textAreaRight" fmla="*/ 845640 w 845280"/>
                  <a:gd name="textAreaTop" fmla="*/ 0 h 305280"/>
                  <a:gd name="textAreaBottom" fmla="*/ 305640 h 305280"/>
                </a:gdLst>
                <a:ahLst/>
                <a:rect l="textAreaLeft" t="textAreaTop" r="textAreaRight" b="textAreaBottom"/>
                <a:pathLst>
                  <a:path w="21309" h="7701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8" name="Google Shape;1089;p21"/>
              <p:cNvSpPr/>
              <p:nvPr/>
            </p:nvSpPr>
            <p:spPr>
              <a:xfrm rot="16200000">
                <a:off x="-1367640" y="6150960"/>
                <a:ext cx="1098720" cy="266760"/>
              </a:xfrm>
              <a:custGeom>
                <a:avLst/>
                <a:gdLst>
                  <a:gd name="textAreaLeft" fmla="*/ 0 w 1098720"/>
                  <a:gd name="textAreaRight" fmla="*/ 1099080 w 1098720"/>
                  <a:gd name="textAreaTop" fmla="*/ 0 h 266760"/>
                  <a:gd name="textAreaBottom" fmla="*/ 267120 h 266760"/>
                </a:gdLst>
                <a:ahLst/>
                <a:rect l="textAreaLeft" t="textAreaTop" r="textAreaRight" b="textAreaBottom"/>
                <a:pathLst>
                  <a:path w="27694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9" name="Google Shape;1090;p21"/>
              <p:cNvSpPr/>
              <p:nvPr/>
            </p:nvSpPr>
            <p:spPr>
              <a:xfrm rot="16200000">
                <a:off x="-53640" y="53190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0" name="Google Shape;1091;p21"/>
              <p:cNvSpPr/>
              <p:nvPr/>
            </p:nvSpPr>
            <p:spPr>
              <a:xfrm rot="16200000">
                <a:off x="-186840" y="4430520"/>
                <a:ext cx="73080" cy="7380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800"/>
                  <a:gd name="textAreaBottom" fmla="*/ 74160 h 738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1" name="Google Shape;1092;p21"/>
              <p:cNvSpPr/>
              <p:nvPr/>
            </p:nvSpPr>
            <p:spPr>
              <a:xfrm rot="16200000">
                <a:off x="-823680" y="667836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2" name="Google Shape;1093;p21"/>
              <p:cNvSpPr/>
              <p:nvPr/>
            </p:nvSpPr>
            <p:spPr>
              <a:xfrm rot="16200000">
                <a:off x="-729720" y="569592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3" name="Google Shape;1094;p21"/>
              <p:cNvSpPr/>
              <p:nvPr/>
            </p:nvSpPr>
            <p:spPr>
              <a:xfrm rot="16200000">
                <a:off x="-1065960" y="615204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4" name="Google Shape;1095;p21"/>
              <p:cNvSpPr/>
              <p:nvPr/>
            </p:nvSpPr>
            <p:spPr>
              <a:xfrm rot="16200000">
                <a:off x="-430920" y="516168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5" name="Google Shape;1096;p21"/>
              <p:cNvSpPr/>
              <p:nvPr/>
            </p:nvSpPr>
            <p:spPr>
              <a:xfrm rot="16200000">
                <a:off x="-304920" y="504396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6" name="Google Shape;1097;p21"/>
              <p:cNvSpPr/>
              <p:nvPr/>
            </p:nvSpPr>
            <p:spPr>
              <a:xfrm rot="16200000">
                <a:off x="-206640" y="46306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7" name="Google Shape;1098;p21"/>
              <p:cNvSpPr/>
              <p:nvPr/>
            </p:nvSpPr>
            <p:spPr>
              <a:xfrm rot="16200000">
                <a:off x="-340200" y="471708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8" name="Google Shape;1099;p21"/>
              <p:cNvSpPr/>
              <p:nvPr/>
            </p:nvSpPr>
            <p:spPr>
              <a:xfrm rot="16200000">
                <a:off x="-277560" y="483444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0" h="2076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9" name="Google Shape;1100;p21"/>
              <p:cNvSpPr/>
              <p:nvPr/>
            </p:nvSpPr>
            <p:spPr>
              <a:xfrm rot="16200000">
                <a:off x="-851040" y="55738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0" name="Google Shape;1101;p21"/>
              <p:cNvSpPr/>
              <p:nvPr/>
            </p:nvSpPr>
            <p:spPr>
              <a:xfrm rot="16200000">
                <a:off x="-941760" y="70315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" name="Google Shape;1102;p21"/>
              <p:cNvSpPr/>
              <p:nvPr/>
            </p:nvSpPr>
            <p:spPr>
              <a:xfrm rot="16200000">
                <a:off x="-996480" y="68306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2" name="Google Shape;1103;p21"/>
              <p:cNvSpPr/>
              <p:nvPr/>
            </p:nvSpPr>
            <p:spPr>
              <a:xfrm rot="16200000">
                <a:off x="-682920" y="672660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613" name="Google Shape;1104;p21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-211320" y="43326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4" name="Google Shape;1105;p21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-745200" y="384444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15" name="Google Shape;1106;p21"/>
          <p:cNvGrpSpPr/>
          <p:nvPr/>
        </p:nvGrpSpPr>
        <p:grpSpPr>
          <a:xfrm>
            <a:off x="7590600" y="-1910520"/>
            <a:ext cx="2155320" cy="3391200"/>
            <a:chOff x="7590600" y="-1910520"/>
            <a:chExt cx="2155320" cy="3391200"/>
          </a:xfrm>
        </p:grpSpPr>
        <p:grpSp>
          <p:nvGrpSpPr>
            <p:cNvPr id="616" name="Google Shape;1107;p21"/>
            <p:cNvGrpSpPr/>
            <p:nvPr/>
          </p:nvGrpSpPr>
          <p:grpSpPr>
            <a:xfrm>
              <a:off x="8165520" y="-1910520"/>
              <a:ext cx="1580400" cy="3232800"/>
              <a:chOff x="8165520" y="-1910520"/>
              <a:chExt cx="1580400" cy="3232800"/>
            </a:xfrm>
          </p:grpSpPr>
          <p:sp>
            <p:nvSpPr>
              <p:cNvPr id="617" name="Google Shape;1108;p21"/>
              <p:cNvSpPr/>
              <p:nvPr/>
            </p:nvSpPr>
            <p:spPr>
              <a:xfrm rot="16200000">
                <a:off x="8308080" y="-1150920"/>
                <a:ext cx="1457280" cy="746280"/>
              </a:xfrm>
              <a:custGeom>
                <a:avLst/>
                <a:gdLst>
                  <a:gd name="textAreaLeft" fmla="*/ 0 w 1457280"/>
                  <a:gd name="textAreaRight" fmla="*/ 1457640 w 1457280"/>
                  <a:gd name="textAreaTop" fmla="*/ 0 h 746280"/>
                  <a:gd name="textAreaBottom" fmla="*/ 746640 h 7462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8" name="Google Shape;1109;p21"/>
              <p:cNvSpPr/>
              <p:nvPr/>
            </p:nvSpPr>
            <p:spPr>
              <a:xfrm rot="16200000">
                <a:off x="8487360" y="428760"/>
                <a:ext cx="602280" cy="23256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232560"/>
                  <a:gd name="textAreaBottom" fmla="*/ 232920 h 232560"/>
                </a:gdLst>
                <a:ahLst/>
                <a:rect l="textAreaLeft" t="textAreaTop" r="textAreaRight" b="textAreaBottom"/>
                <a:pathLst>
                  <a:path w="14386" h="5561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9" name="Google Shape;1110;p21"/>
              <p:cNvSpPr/>
              <p:nvPr/>
            </p:nvSpPr>
            <p:spPr>
              <a:xfrm rot="16200000">
                <a:off x="8102880" y="-777960"/>
                <a:ext cx="2041920" cy="770760"/>
              </a:xfrm>
              <a:custGeom>
                <a:avLst/>
                <a:gdLst>
                  <a:gd name="textAreaLeft" fmla="*/ 0 w 2041920"/>
                  <a:gd name="textAreaRight" fmla="*/ 2042280 w 2041920"/>
                  <a:gd name="textAreaTop" fmla="*/ 0 h 770760"/>
                  <a:gd name="textAreaBottom" fmla="*/ 771120 h 770760"/>
                </a:gdLst>
                <a:ahLst/>
                <a:rect l="textAreaLeft" t="textAreaTop" r="textAreaRight" b="textAreaBottom"/>
                <a:pathLst>
                  <a:path w="48765" h="1841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0" name="Google Shape;1111;p21"/>
              <p:cNvSpPr/>
              <p:nvPr/>
            </p:nvSpPr>
            <p:spPr>
              <a:xfrm rot="16200000">
                <a:off x="8262720" y="-845640"/>
                <a:ext cx="1918080" cy="641160"/>
              </a:xfrm>
              <a:custGeom>
                <a:avLst/>
                <a:gdLst>
                  <a:gd name="textAreaLeft" fmla="*/ 0 w 1918080"/>
                  <a:gd name="textAreaRight" fmla="*/ 1918440 w 1918080"/>
                  <a:gd name="textAreaTop" fmla="*/ 0 h 641160"/>
                  <a:gd name="textAreaBottom" fmla="*/ 641520 h 64116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1" name="Google Shape;1112;p21"/>
              <p:cNvSpPr/>
              <p:nvPr/>
            </p:nvSpPr>
            <p:spPr>
              <a:xfrm rot="16200000">
                <a:off x="8069760" y="-969480"/>
                <a:ext cx="2365200" cy="646560"/>
              </a:xfrm>
              <a:custGeom>
                <a:avLst/>
                <a:gdLst>
                  <a:gd name="textAreaLeft" fmla="*/ 0 w 2365200"/>
                  <a:gd name="textAreaRight" fmla="*/ 2365560 w 2365200"/>
                  <a:gd name="textAreaTop" fmla="*/ 0 h 646560"/>
                  <a:gd name="textAreaBottom" fmla="*/ 646920 h 64656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2" name="Google Shape;1113;p21"/>
              <p:cNvSpPr/>
              <p:nvPr/>
            </p:nvSpPr>
            <p:spPr>
              <a:xfrm rot="16200000">
                <a:off x="9074520" y="-623880"/>
                <a:ext cx="893520" cy="322200"/>
              </a:xfrm>
              <a:custGeom>
                <a:avLst/>
                <a:gdLst>
                  <a:gd name="textAreaLeft" fmla="*/ 0 w 893520"/>
                  <a:gd name="textAreaRight" fmla="*/ 893880 w 893520"/>
                  <a:gd name="textAreaTop" fmla="*/ 0 h 322200"/>
                  <a:gd name="textAreaBottom" fmla="*/ 322560 h 322200"/>
                </a:gdLst>
                <a:ahLst/>
                <a:rect l="textAreaLeft" t="textAreaTop" r="textAreaRight" b="textAreaBottom"/>
                <a:pathLst>
                  <a:path w="21341" h="770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3" name="Google Shape;1114;p21"/>
              <p:cNvSpPr/>
              <p:nvPr/>
            </p:nvSpPr>
            <p:spPr>
              <a:xfrm rot="16200000">
                <a:off x="8904600" y="-1177200"/>
                <a:ext cx="1160280" cy="281880"/>
              </a:xfrm>
              <a:custGeom>
                <a:avLst/>
                <a:gdLst>
                  <a:gd name="textAreaLeft" fmla="*/ 0 w 1160280"/>
                  <a:gd name="textAreaRight" fmla="*/ 1160640 w 1160280"/>
                  <a:gd name="textAreaTop" fmla="*/ 0 h 281880"/>
                  <a:gd name="textAreaBottom" fmla="*/ 282240 h 281880"/>
                </a:gdLst>
                <a:ahLst/>
                <a:rect l="textAreaLeft" t="textAreaTop" r="textAreaRight" b="textAreaBottom"/>
                <a:pathLst>
                  <a:path w="27709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4" name="Google Shape;1115;p21"/>
              <p:cNvSpPr/>
              <p:nvPr/>
            </p:nvSpPr>
            <p:spPr>
              <a:xfrm rot="16200000">
                <a:off x="8600040" y="-92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5" name="Google Shape;1116;p21"/>
              <p:cNvSpPr/>
              <p:nvPr/>
            </p:nvSpPr>
            <p:spPr>
              <a:xfrm rot="16200000">
                <a:off x="8741160" y="843480"/>
                <a:ext cx="77400" cy="7812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6" name="Google Shape;1117;p21"/>
              <p:cNvSpPr/>
              <p:nvPr/>
            </p:nvSpPr>
            <p:spPr>
              <a:xfrm rot="16200000">
                <a:off x="9412560" y="-15278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7" name="Google Shape;1118;p21"/>
              <p:cNvSpPr/>
              <p:nvPr/>
            </p:nvSpPr>
            <p:spPr>
              <a:xfrm rot="16200000">
                <a:off x="9313560" y="-4910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8" name="Google Shape;1119;p21"/>
              <p:cNvSpPr/>
              <p:nvPr/>
            </p:nvSpPr>
            <p:spPr>
              <a:xfrm rot="16200000">
                <a:off x="9668520" y="-97200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9" name="Google Shape;1120;p21"/>
              <p:cNvSpPr/>
              <p:nvPr/>
            </p:nvSpPr>
            <p:spPr>
              <a:xfrm rot="16200000">
                <a:off x="8998200" y="730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0" name="Google Shape;1121;p21"/>
              <p:cNvSpPr/>
              <p:nvPr/>
            </p:nvSpPr>
            <p:spPr>
              <a:xfrm rot="16200000">
                <a:off x="8865000" y="19728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1" name="Google Shape;1122;p21"/>
              <p:cNvSpPr/>
              <p:nvPr/>
            </p:nvSpPr>
            <p:spPr>
              <a:xfrm rot="16200000">
                <a:off x="8753400" y="6242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2" name="Google Shape;1123;p21"/>
              <p:cNvSpPr/>
              <p:nvPr/>
            </p:nvSpPr>
            <p:spPr>
              <a:xfrm rot="16200000">
                <a:off x="8894520" y="532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3" name="Google Shape;1124;p21"/>
              <p:cNvSpPr/>
              <p:nvPr/>
            </p:nvSpPr>
            <p:spPr>
              <a:xfrm rot="16200000">
                <a:off x="8828280" y="4086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4" name="Google Shape;1125;p21"/>
              <p:cNvSpPr/>
              <p:nvPr/>
            </p:nvSpPr>
            <p:spPr>
              <a:xfrm rot="16200000">
                <a:off x="9433440" y="-370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5" name="Google Shape;1126;p21"/>
              <p:cNvSpPr/>
              <p:nvPr/>
            </p:nvSpPr>
            <p:spPr>
              <a:xfrm rot="16200000">
                <a:off x="9529200" y="-191052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6" name="Google Shape;1127;p21"/>
              <p:cNvSpPr/>
              <p:nvPr/>
            </p:nvSpPr>
            <p:spPr>
              <a:xfrm rot="16200000">
                <a:off x="9586800" y="-16974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7" name="Google Shape;1128;p21"/>
              <p:cNvSpPr/>
              <p:nvPr/>
            </p:nvSpPr>
            <p:spPr>
              <a:xfrm rot="16200000">
                <a:off x="9256320" y="-15879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8" name="Google Shape;1129;p21"/>
              <p:cNvSpPr/>
              <p:nvPr/>
            </p:nvSpPr>
            <p:spPr>
              <a:xfrm rot="16200000">
                <a:off x="8145720" y="-183600"/>
                <a:ext cx="1456920" cy="746280"/>
              </a:xfrm>
              <a:custGeom>
                <a:avLst/>
                <a:gdLst>
                  <a:gd name="textAreaLeft" fmla="*/ 0 w 1456920"/>
                  <a:gd name="textAreaRight" fmla="*/ 1457280 w 1456920"/>
                  <a:gd name="textAreaTop" fmla="*/ 0 h 746280"/>
                  <a:gd name="textAreaBottom" fmla="*/ 746640 h 746280"/>
                </a:gdLst>
                <a:ahLst/>
                <a:rect l="textAreaLeft" t="textAreaTop" r="textAreaRight" b="textAreaBottom"/>
                <a:pathLst>
                  <a:path w="34791" h="17824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9" name="Google Shape;1130;p21"/>
              <p:cNvSpPr/>
              <p:nvPr/>
            </p:nvSpPr>
            <p:spPr>
              <a:xfrm rot="16200000">
                <a:off x="8821440" y="-1249920"/>
                <a:ext cx="602280" cy="23328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233280"/>
                  <a:gd name="textAreaBottom" fmla="*/ 233640 h 233280"/>
                </a:gdLst>
                <a:ahLst/>
                <a:rect l="textAreaLeft" t="textAreaTop" r="textAreaRight" b="textAreaBottom"/>
                <a:pathLst>
                  <a:path w="14386" h="5577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0" name="Google Shape;1131;p21"/>
              <p:cNvSpPr/>
              <p:nvPr/>
            </p:nvSpPr>
            <p:spPr>
              <a:xfrm rot="16200000">
                <a:off x="7766640" y="-581040"/>
                <a:ext cx="2041200" cy="771480"/>
              </a:xfrm>
              <a:custGeom>
                <a:avLst/>
                <a:gdLst>
                  <a:gd name="textAreaLeft" fmla="*/ 0 w 2041200"/>
                  <a:gd name="textAreaRight" fmla="*/ 2041560 w 2041200"/>
                  <a:gd name="textAreaTop" fmla="*/ 0 h 771480"/>
                  <a:gd name="textAreaBottom" fmla="*/ 771840 h 771480"/>
                </a:gdLst>
                <a:ahLst/>
                <a:rect l="textAreaLeft" t="textAreaTop" r="textAreaRight" b="textAreaBottom"/>
                <a:pathLst>
                  <a:path w="48748" h="18426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1" name="Google Shape;1132;p21"/>
              <p:cNvSpPr/>
              <p:nvPr/>
            </p:nvSpPr>
            <p:spPr>
              <a:xfrm rot="16200000">
                <a:off x="7730640" y="-383400"/>
                <a:ext cx="1917360" cy="641880"/>
              </a:xfrm>
              <a:custGeom>
                <a:avLst/>
                <a:gdLst>
                  <a:gd name="textAreaLeft" fmla="*/ 0 w 1917360"/>
                  <a:gd name="textAreaRight" fmla="*/ 1917720 w 1917360"/>
                  <a:gd name="textAreaTop" fmla="*/ 0 h 641880"/>
                  <a:gd name="textAreaBottom" fmla="*/ 642240 h 641880"/>
                </a:gdLst>
                <a:ahLst/>
                <a:rect l="textAreaLeft" t="textAreaTop" r="textAreaRight" b="textAreaBottom"/>
                <a:pathLst>
                  <a:path w="45786" h="1533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2" name="Google Shape;1133;p21"/>
              <p:cNvSpPr/>
              <p:nvPr/>
            </p:nvSpPr>
            <p:spPr>
              <a:xfrm rot="16200000">
                <a:off x="7476120" y="-266040"/>
                <a:ext cx="2365200" cy="646560"/>
              </a:xfrm>
              <a:custGeom>
                <a:avLst/>
                <a:gdLst>
                  <a:gd name="textAreaLeft" fmla="*/ 0 w 2365200"/>
                  <a:gd name="textAreaRight" fmla="*/ 2365560 w 2365200"/>
                  <a:gd name="textAreaTop" fmla="*/ 0 h 646560"/>
                  <a:gd name="textAreaBottom" fmla="*/ 646920 h 64656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3" name="Google Shape;1134;p21"/>
              <p:cNvSpPr/>
              <p:nvPr/>
            </p:nvSpPr>
            <p:spPr>
              <a:xfrm rot="16200000">
                <a:off x="7943400" y="-286200"/>
                <a:ext cx="892080" cy="322200"/>
              </a:xfrm>
              <a:custGeom>
                <a:avLst/>
                <a:gdLst>
                  <a:gd name="textAreaLeft" fmla="*/ 0 w 892080"/>
                  <a:gd name="textAreaRight" fmla="*/ 892440 w 892080"/>
                  <a:gd name="textAreaTop" fmla="*/ 0 h 322200"/>
                  <a:gd name="textAreaBottom" fmla="*/ 322560 h 322200"/>
                </a:gdLst>
                <a:ahLst/>
                <a:rect l="textAreaLeft" t="textAreaTop" r="textAreaRight" b="textAreaBottom"/>
                <a:pathLst>
                  <a:path w="21309" h="7701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4" name="Google Shape;1135;p21"/>
              <p:cNvSpPr/>
              <p:nvPr/>
            </p:nvSpPr>
            <p:spPr>
              <a:xfrm rot="16200000">
                <a:off x="7846560" y="306720"/>
                <a:ext cx="1159560" cy="281880"/>
              </a:xfrm>
              <a:custGeom>
                <a:avLst/>
                <a:gdLst>
                  <a:gd name="textAreaLeft" fmla="*/ 0 w 1159560"/>
                  <a:gd name="textAreaRight" fmla="*/ 1159920 w 1159560"/>
                  <a:gd name="textAreaTop" fmla="*/ 0 h 281880"/>
                  <a:gd name="textAreaBottom" fmla="*/ 282240 h 281880"/>
                </a:gdLst>
                <a:ahLst/>
                <a:rect l="textAreaLeft" t="textAreaTop" r="textAreaRight" b="textAreaBottom"/>
                <a:pathLst>
                  <a:path w="27694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5" name="Google Shape;1136;p21"/>
              <p:cNvSpPr/>
              <p:nvPr/>
            </p:nvSpPr>
            <p:spPr>
              <a:xfrm rot="16200000">
                <a:off x="9233280" y="-57168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6" name="Google Shape;1137;p21"/>
              <p:cNvSpPr/>
              <p:nvPr/>
            </p:nvSpPr>
            <p:spPr>
              <a:xfrm rot="16200000">
                <a:off x="9092880" y="-1509120"/>
                <a:ext cx="77400" cy="7812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7" name="Google Shape;1138;p21"/>
              <p:cNvSpPr/>
              <p:nvPr/>
            </p:nvSpPr>
            <p:spPr>
              <a:xfrm rot="16200000">
                <a:off x="8420760" y="8632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8" name="Google Shape;1139;p21"/>
              <p:cNvSpPr/>
              <p:nvPr/>
            </p:nvSpPr>
            <p:spPr>
              <a:xfrm rot="16200000">
                <a:off x="8520120" y="-17352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9" name="Google Shape;1140;p21"/>
              <p:cNvSpPr/>
              <p:nvPr/>
            </p:nvSpPr>
            <p:spPr>
              <a:xfrm rot="16200000">
                <a:off x="8165160" y="3074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0" name="Google Shape;1141;p21"/>
              <p:cNvSpPr/>
              <p:nvPr/>
            </p:nvSpPr>
            <p:spPr>
              <a:xfrm rot="16200000">
                <a:off x="8835120" y="-7376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1" name="Google Shape;1142;p21"/>
              <p:cNvSpPr/>
              <p:nvPr/>
            </p:nvSpPr>
            <p:spPr>
              <a:xfrm rot="16200000">
                <a:off x="8968320" y="-8618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2" name="Google Shape;1143;p21"/>
              <p:cNvSpPr/>
              <p:nvPr/>
            </p:nvSpPr>
            <p:spPr>
              <a:xfrm rot="16200000">
                <a:off x="9072000" y="-1297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3" name="Google Shape;1144;p21"/>
              <p:cNvSpPr/>
              <p:nvPr/>
            </p:nvSpPr>
            <p:spPr>
              <a:xfrm rot="16200000">
                <a:off x="8930880" y="-120672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4" name="Google Shape;1145;p21"/>
              <p:cNvSpPr/>
              <p:nvPr/>
            </p:nvSpPr>
            <p:spPr>
              <a:xfrm rot="16200000">
                <a:off x="8997120" y="-108252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0" h="2076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5" name="Google Shape;1146;p21"/>
              <p:cNvSpPr/>
              <p:nvPr/>
            </p:nvSpPr>
            <p:spPr>
              <a:xfrm rot="16200000">
                <a:off x="8391600" y="-3027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6" name="Google Shape;1147;p21"/>
              <p:cNvSpPr/>
              <p:nvPr/>
            </p:nvSpPr>
            <p:spPr>
              <a:xfrm rot="16200000">
                <a:off x="8296200" y="12362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7" name="Google Shape;1148;p21"/>
              <p:cNvSpPr/>
              <p:nvPr/>
            </p:nvSpPr>
            <p:spPr>
              <a:xfrm rot="16200000">
                <a:off x="8238600" y="10238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8" name="Google Shape;1149;p21"/>
              <p:cNvSpPr/>
              <p:nvPr/>
            </p:nvSpPr>
            <p:spPr>
              <a:xfrm rot="16200000">
                <a:off x="8569080" y="91404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659" name="Google Shape;1150;p21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7590600" y="-1969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0" name="Google Shape;1151;p21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8165520" y="30384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153;p22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1070640" y="692640"/>
            <a:ext cx="3624480" cy="82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1"/>
                </a:solidFill>
                <a:latin typeface="Aldrich"/>
                <a:ea typeface="Aldrich"/>
              </a:rPr>
              <a:t>xx</a:t>
            </a:r>
            <a:r>
              <a:rPr b="0" lang="en-US" sz="5000" spc="-1" strike="noStrike">
                <a:solidFill>
                  <a:schemeClr val="dk1"/>
                </a:solidFill>
                <a:latin typeface="Aldrich"/>
                <a:ea typeface="Aldrich"/>
              </a:rPr>
              <a:t>%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title"/>
          </p:nvPr>
        </p:nvSpPr>
        <p:spPr>
          <a:xfrm>
            <a:off x="4448520" y="3299760"/>
            <a:ext cx="3624480" cy="82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1"/>
                </a:solidFill>
                <a:latin typeface="Aldrich"/>
                <a:ea typeface="Aldrich"/>
              </a:rPr>
              <a:t>xx</a:t>
            </a:r>
            <a:r>
              <a:rPr b="0" lang="en-US" sz="5000" spc="-1" strike="noStrike">
                <a:solidFill>
                  <a:schemeClr val="dk1"/>
                </a:solidFill>
                <a:latin typeface="Aldrich"/>
                <a:ea typeface="Aldrich"/>
              </a:rPr>
              <a:t>%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title"/>
          </p:nvPr>
        </p:nvSpPr>
        <p:spPr>
          <a:xfrm>
            <a:off x="2784960" y="1996200"/>
            <a:ext cx="3624480" cy="82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1"/>
                </a:solidFill>
                <a:latin typeface="Aldrich"/>
                <a:ea typeface="Aldrich"/>
              </a:rPr>
              <a:t>xx</a:t>
            </a:r>
            <a:r>
              <a:rPr b="0" lang="en-US" sz="5000" spc="-1" strike="noStrike">
                <a:solidFill>
                  <a:schemeClr val="dk1"/>
                </a:solidFill>
                <a:latin typeface="Aldrich"/>
                <a:ea typeface="Aldrich"/>
              </a:rPr>
              <a:t>%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6" name="Google Shape;1160;p22"/>
          <p:cNvGrpSpPr/>
          <p:nvPr/>
        </p:nvGrpSpPr>
        <p:grpSpPr>
          <a:xfrm>
            <a:off x="56160" y="3058920"/>
            <a:ext cx="1771560" cy="3125520"/>
            <a:chOff x="56160" y="3058920"/>
            <a:chExt cx="1771560" cy="3125520"/>
          </a:xfrm>
        </p:grpSpPr>
        <p:grpSp>
          <p:nvGrpSpPr>
            <p:cNvPr id="667" name="Google Shape;1161;p22"/>
            <p:cNvGrpSpPr/>
            <p:nvPr/>
          </p:nvGrpSpPr>
          <p:grpSpPr>
            <a:xfrm>
              <a:off x="256680" y="3613320"/>
              <a:ext cx="1040760" cy="2571120"/>
              <a:chOff x="256680" y="3613320"/>
              <a:chExt cx="1040760" cy="2571120"/>
            </a:xfrm>
          </p:grpSpPr>
          <p:sp>
            <p:nvSpPr>
              <p:cNvPr id="668" name="Google Shape;1162;p22"/>
              <p:cNvSpPr/>
              <p:nvPr/>
            </p:nvSpPr>
            <p:spPr>
              <a:xfrm>
                <a:off x="561600" y="4495320"/>
                <a:ext cx="677520" cy="1322280"/>
              </a:xfrm>
              <a:custGeom>
                <a:avLst/>
                <a:gdLst>
                  <a:gd name="textAreaLeft" fmla="*/ 0 w 677520"/>
                  <a:gd name="textAreaRight" fmla="*/ 677880 w 677520"/>
                  <a:gd name="textAreaTop" fmla="*/ 0 h 1322280"/>
                  <a:gd name="textAreaBottom" fmla="*/ 1322640 h 1322280"/>
                </a:gdLst>
                <a:ahLst/>
                <a:rect l="textAreaLeft" t="textAreaTop" r="textAreaRight" b="textAreaBottom"/>
                <a:pathLst>
                  <a:path w="17824" h="34776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9" name="Google Shape;1163;p22"/>
              <p:cNvSpPr/>
              <p:nvPr/>
            </p:nvSpPr>
            <p:spPr>
              <a:xfrm>
                <a:off x="1019880" y="3682080"/>
                <a:ext cx="211680" cy="546120"/>
              </a:xfrm>
              <a:custGeom>
                <a:avLst/>
                <a:gdLst>
                  <a:gd name="textAreaLeft" fmla="*/ 0 w 211680"/>
                  <a:gd name="textAreaRight" fmla="*/ 212040 w 211680"/>
                  <a:gd name="textAreaTop" fmla="*/ 0 h 546120"/>
                  <a:gd name="textAreaBottom" fmla="*/ 546480 h 546120"/>
                </a:gdLst>
                <a:ahLst/>
                <a:rect l="textAreaLeft" t="textAreaTop" r="textAreaRight" b="textAreaBottom"/>
                <a:pathLst>
                  <a:path w="5577" h="1437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0" name="Google Shape;1164;p22"/>
              <p:cNvSpPr/>
              <p:nvPr/>
            </p:nvSpPr>
            <p:spPr>
              <a:xfrm>
                <a:off x="471240" y="3880080"/>
                <a:ext cx="700560" cy="1852920"/>
              </a:xfrm>
              <a:custGeom>
                <a:avLst/>
                <a:gdLst>
                  <a:gd name="textAreaLeft" fmla="*/ 0 w 700560"/>
                  <a:gd name="textAreaRight" fmla="*/ 700920 w 700560"/>
                  <a:gd name="textAreaTop" fmla="*/ 0 h 1852920"/>
                  <a:gd name="textAreaBottom" fmla="*/ 1853280 h 1852920"/>
                </a:gdLst>
                <a:ahLst/>
                <a:rect l="textAreaLeft" t="textAreaTop" r="textAreaRight" b="textAreaBottom"/>
                <a:pathLst>
                  <a:path w="18426" h="48733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1" name="Google Shape;1165;p22"/>
              <p:cNvSpPr/>
              <p:nvPr/>
            </p:nvSpPr>
            <p:spPr>
              <a:xfrm>
                <a:off x="441000" y="4056120"/>
                <a:ext cx="582840" cy="1741680"/>
              </a:xfrm>
              <a:custGeom>
                <a:avLst/>
                <a:gdLst>
                  <a:gd name="textAreaLeft" fmla="*/ 0 w 582840"/>
                  <a:gd name="textAreaRight" fmla="*/ 583200 w 582840"/>
                  <a:gd name="textAreaTop" fmla="*/ 0 h 1741680"/>
                  <a:gd name="textAreaBottom" fmla="*/ 1742040 h 1741680"/>
                </a:gdLst>
                <a:ahLst/>
                <a:rect l="textAreaLeft" t="textAreaTop" r="textAreaRight" b="textAreaBottom"/>
                <a:pathLst>
                  <a:path w="15337" h="45802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2" name="Google Shape;1166;p22"/>
              <p:cNvSpPr/>
              <p:nvPr/>
            </p:nvSpPr>
            <p:spPr>
              <a:xfrm>
                <a:off x="410760" y="3962520"/>
                <a:ext cx="587160" cy="2147760"/>
              </a:xfrm>
              <a:custGeom>
                <a:avLst/>
                <a:gdLst>
                  <a:gd name="textAreaLeft" fmla="*/ 0 w 587160"/>
                  <a:gd name="textAreaRight" fmla="*/ 587520 w 587160"/>
                  <a:gd name="textAreaTop" fmla="*/ 0 h 2147760"/>
                  <a:gd name="textAreaBottom" fmla="*/ 2148120 h 2147760"/>
                </a:gdLst>
                <a:ahLst/>
                <a:rect l="textAreaLeft" t="textAreaTop" r="textAreaRight" b="textAreaBottom"/>
                <a:pathLst>
                  <a:path w="15447" h="5648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3" name="Google Shape;1167;p22"/>
              <p:cNvSpPr/>
              <p:nvPr/>
            </p:nvSpPr>
            <p:spPr>
              <a:xfrm>
                <a:off x="313920" y="4465080"/>
                <a:ext cx="292680" cy="810720"/>
              </a:xfrm>
              <a:custGeom>
                <a:avLst/>
                <a:gdLst>
                  <a:gd name="textAreaLeft" fmla="*/ 0 w 292680"/>
                  <a:gd name="textAreaRight" fmla="*/ 293040 w 292680"/>
                  <a:gd name="textAreaTop" fmla="*/ 0 h 810720"/>
                  <a:gd name="textAreaBottom" fmla="*/ 811080 h 810720"/>
                </a:gdLst>
                <a:ahLst/>
                <a:rect l="textAreaLeft" t="textAreaTop" r="textAreaRight" b="textAreaBottom"/>
                <a:pathLst>
                  <a:path w="7701" h="21325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4" name="Google Shape;1168;p22"/>
              <p:cNvSpPr/>
              <p:nvPr/>
            </p:nvSpPr>
            <p:spPr>
              <a:xfrm>
                <a:off x="365760" y="4863960"/>
                <a:ext cx="255600" cy="1053000"/>
              </a:xfrm>
              <a:custGeom>
                <a:avLst/>
                <a:gdLst>
                  <a:gd name="textAreaLeft" fmla="*/ 0 w 255600"/>
                  <a:gd name="textAreaRight" fmla="*/ 255960 w 255600"/>
                  <a:gd name="textAreaTop" fmla="*/ 0 h 1053000"/>
                  <a:gd name="textAreaBottom" fmla="*/ 1053360 h 1053000"/>
                </a:gdLst>
                <a:ahLst/>
                <a:rect l="textAreaLeft" t="textAreaTop" r="textAreaRight" b="textAreaBottom"/>
                <a:pathLst>
                  <a:path w="6734" h="2769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5" name="Google Shape;1169;p22"/>
              <p:cNvSpPr/>
              <p:nvPr/>
            </p:nvSpPr>
            <p:spPr>
              <a:xfrm>
                <a:off x="1226520" y="446472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6" name="Google Shape;1170;p22"/>
              <p:cNvSpPr/>
              <p:nvPr/>
            </p:nvSpPr>
            <p:spPr>
              <a:xfrm>
                <a:off x="1099080" y="361332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7" name="Google Shape;1171;p22"/>
              <p:cNvSpPr/>
              <p:nvPr/>
            </p:nvSpPr>
            <p:spPr>
              <a:xfrm>
                <a:off x="488520" y="576720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8" name="Google Shape;1172;p22"/>
              <p:cNvSpPr/>
              <p:nvPr/>
            </p:nvSpPr>
            <p:spPr>
              <a:xfrm>
                <a:off x="578880" y="482616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9" name="Google Shape;1173;p22"/>
              <p:cNvSpPr/>
              <p:nvPr/>
            </p:nvSpPr>
            <p:spPr>
              <a:xfrm>
                <a:off x="256680" y="526284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0" name="Google Shape;1174;p22"/>
              <p:cNvSpPr/>
              <p:nvPr/>
            </p:nvSpPr>
            <p:spPr>
              <a:xfrm>
                <a:off x="865080" y="431388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1" name="Google Shape;1175;p22"/>
              <p:cNvSpPr/>
              <p:nvPr/>
            </p:nvSpPr>
            <p:spPr>
              <a:xfrm>
                <a:off x="985680" y="420084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2" name="Google Shape;1176;p22"/>
              <p:cNvSpPr/>
              <p:nvPr/>
            </p:nvSpPr>
            <p:spPr>
              <a:xfrm>
                <a:off x="1079640" y="38055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3" name="Google Shape;1177;p22"/>
              <p:cNvSpPr/>
              <p:nvPr/>
            </p:nvSpPr>
            <p:spPr>
              <a:xfrm>
                <a:off x="951840" y="38880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4" name="Google Shape;1178;p22"/>
              <p:cNvSpPr/>
              <p:nvPr/>
            </p:nvSpPr>
            <p:spPr>
              <a:xfrm>
                <a:off x="1012320" y="40014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5" name="Google Shape;1179;p22"/>
              <p:cNvSpPr/>
              <p:nvPr/>
            </p:nvSpPr>
            <p:spPr>
              <a:xfrm>
                <a:off x="461880" y="47091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6" name="Google Shape;1180;p22"/>
              <p:cNvSpPr/>
              <p:nvPr/>
            </p:nvSpPr>
            <p:spPr>
              <a:xfrm>
                <a:off x="375120" y="6106320"/>
                <a:ext cx="78480" cy="78120"/>
              </a:xfrm>
              <a:custGeom>
                <a:avLst/>
                <a:gdLst>
                  <a:gd name="textAreaLeft" fmla="*/ 0 w 78480"/>
                  <a:gd name="textAreaRight" fmla="*/ 78840 w 7848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6" h="2061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7" name="Google Shape;1181;p22"/>
              <p:cNvSpPr/>
              <p:nvPr/>
            </p:nvSpPr>
            <p:spPr>
              <a:xfrm>
                <a:off x="322920" y="591372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8" name="Google Shape;1182;p22"/>
              <p:cNvSpPr/>
              <p:nvPr/>
            </p:nvSpPr>
            <p:spPr>
              <a:xfrm>
                <a:off x="623520" y="58143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689" name="Google Shape;1183;p22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554400" y="30589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0" name="Google Shape;1184;p22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650880" y="38988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1" name="Google Shape;1185;p22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56160" y="423612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92" name="Google Shape;1186;p22"/>
          <p:cNvGrpSpPr/>
          <p:nvPr/>
        </p:nvGrpSpPr>
        <p:grpSpPr>
          <a:xfrm>
            <a:off x="7036920" y="-135360"/>
            <a:ext cx="3564720" cy="2529720"/>
            <a:chOff x="7036920" y="-135360"/>
            <a:chExt cx="3564720" cy="2529720"/>
          </a:xfrm>
        </p:grpSpPr>
        <p:grpSp>
          <p:nvGrpSpPr>
            <p:cNvPr id="693" name="Google Shape;1187;p22"/>
            <p:cNvGrpSpPr/>
            <p:nvPr/>
          </p:nvGrpSpPr>
          <p:grpSpPr>
            <a:xfrm>
              <a:off x="7467480" y="268560"/>
              <a:ext cx="3134160" cy="2125800"/>
              <a:chOff x="7467480" y="268560"/>
              <a:chExt cx="3134160" cy="2125800"/>
            </a:xfrm>
          </p:grpSpPr>
          <p:sp>
            <p:nvSpPr>
              <p:cNvPr id="694" name="Google Shape;1188;p22"/>
              <p:cNvSpPr/>
              <p:nvPr/>
            </p:nvSpPr>
            <p:spPr>
              <a:xfrm>
                <a:off x="7986600" y="1388520"/>
                <a:ext cx="2615040" cy="1005840"/>
              </a:xfrm>
              <a:custGeom>
                <a:avLst/>
                <a:gdLst>
                  <a:gd name="textAreaLeft" fmla="*/ 0 w 2615040"/>
                  <a:gd name="textAreaRight" fmla="*/ 2615400 w 2615040"/>
                  <a:gd name="textAreaTop" fmla="*/ 0 h 1005840"/>
                  <a:gd name="textAreaBottom" fmla="*/ 1006200 h 1005840"/>
                </a:gdLst>
                <a:ahLst/>
                <a:rect l="textAreaLeft" t="textAreaTop" r="textAreaRight" b="textAreaBottom"/>
                <a:pathLst>
                  <a:path w="56829" h="21863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5" name="Google Shape;1189;p22"/>
              <p:cNvSpPr/>
              <p:nvPr/>
            </p:nvSpPr>
            <p:spPr>
              <a:xfrm>
                <a:off x="7659720" y="1219320"/>
                <a:ext cx="2941560" cy="1056960"/>
              </a:xfrm>
              <a:custGeom>
                <a:avLst/>
                <a:gdLst>
                  <a:gd name="textAreaLeft" fmla="*/ 0 w 2941560"/>
                  <a:gd name="textAreaRight" fmla="*/ 2941920 w 2941560"/>
                  <a:gd name="textAreaTop" fmla="*/ 0 h 1056960"/>
                  <a:gd name="textAreaBottom" fmla="*/ 1057320 h 1056960"/>
                </a:gdLst>
                <a:ahLst/>
                <a:rect l="textAreaLeft" t="textAreaTop" r="textAreaRight" b="textAreaBottom"/>
                <a:pathLst>
                  <a:path w="63926" h="22973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6" name="Google Shape;1190;p22"/>
              <p:cNvSpPr/>
              <p:nvPr/>
            </p:nvSpPr>
            <p:spPr>
              <a:xfrm>
                <a:off x="7557840" y="1164600"/>
                <a:ext cx="3043800" cy="1065600"/>
              </a:xfrm>
              <a:custGeom>
                <a:avLst/>
                <a:gdLst>
                  <a:gd name="textAreaLeft" fmla="*/ 0 w 3043800"/>
                  <a:gd name="textAreaRight" fmla="*/ 3044160 w 3043800"/>
                  <a:gd name="textAreaTop" fmla="*/ 0 h 1065600"/>
                  <a:gd name="textAreaBottom" fmla="*/ 1065960 h 1065600"/>
                </a:gdLst>
                <a:ahLst/>
                <a:rect l="textAreaLeft" t="textAreaTop" r="textAreaRight" b="textAreaBottom"/>
                <a:pathLst>
                  <a:path w="66144" h="23163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" name="Google Shape;1191;p22"/>
              <p:cNvSpPr/>
              <p:nvPr/>
            </p:nvSpPr>
            <p:spPr>
              <a:xfrm>
                <a:off x="7958880" y="1091520"/>
                <a:ext cx="2642760" cy="1101960"/>
              </a:xfrm>
              <a:custGeom>
                <a:avLst/>
                <a:gdLst>
                  <a:gd name="textAreaLeft" fmla="*/ 0 w 2642760"/>
                  <a:gd name="textAreaRight" fmla="*/ 2643120 w 2642760"/>
                  <a:gd name="textAreaTop" fmla="*/ 0 h 1101960"/>
                  <a:gd name="textAreaBottom" fmla="*/ 1102320 h 1101960"/>
                </a:gdLst>
                <a:ahLst/>
                <a:rect l="textAreaLeft" t="textAreaTop" r="textAreaRight" b="textAreaBottom"/>
                <a:pathLst>
                  <a:path w="57431" h="23955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8" name="Google Shape;1192;p22"/>
              <p:cNvSpPr/>
              <p:nvPr/>
            </p:nvSpPr>
            <p:spPr>
              <a:xfrm>
                <a:off x="7765560" y="1018800"/>
                <a:ext cx="2836080" cy="1129680"/>
              </a:xfrm>
              <a:custGeom>
                <a:avLst/>
                <a:gdLst>
                  <a:gd name="textAreaLeft" fmla="*/ 0 w 2836080"/>
                  <a:gd name="textAreaRight" fmla="*/ 2836440 w 2836080"/>
                  <a:gd name="textAreaTop" fmla="*/ 0 h 1129680"/>
                  <a:gd name="textAreaBottom" fmla="*/ 1130040 h 1129680"/>
                </a:gdLst>
                <a:ahLst/>
                <a:rect l="textAreaLeft" t="textAreaTop" r="textAreaRight" b="textAreaBottom"/>
                <a:pathLst>
                  <a:path w="61629" h="24557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9" name="Google Shape;1193;p22"/>
              <p:cNvSpPr/>
              <p:nvPr/>
            </p:nvSpPr>
            <p:spPr>
              <a:xfrm>
                <a:off x="8196480" y="938520"/>
                <a:ext cx="2405160" cy="1173600"/>
              </a:xfrm>
              <a:custGeom>
                <a:avLst/>
                <a:gdLst>
                  <a:gd name="textAreaLeft" fmla="*/ 0 w 2405160"/>
                  <a:gd name="textAreaRight" fmla="*/ 2405520 w 2405160"/>
                  <a:gd name="textAreaTop" fmla="*/ 0 h 1173600"/>
                  <a:gd name="textAreaBottom" fmla="*/ 1173960 h 1173600"/>
                </a:gdLst>
                <a:ahLst/>
                <a:rect l="textAreaLeft" t="textAreaTop" r="textAreaRight" b="textAreaBottom"/>
                <a:pathLst>
                  <a:path w="52266" h="25507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0" name="Google Shape;1194;p22"/>
              <p:cNvSpPr/>
              <p:nvPr/>
            </p:nvSpPr>
            <p:spPr>
              <a:xfrm>
                <a:off x="7886520" y="735840"/>
                <a:ext cx="2714760" cy="1330200"/>
              </a:xfrm>
              <a:custGeom>
                <a:avLst/>
                <a:gdLst>
                  <a:gd name="textAreaLeft" fmla="*/ 0 w 2714760"/>
                  <a:gd name="textAreaRight" fmla="*/ 2715120 w 2714760"/>
                  <a:gd name="textAreaTop" fmla="*/ 0 h 1330200"/>
                  <a:gd name="textAreaBottom" fmla="*/ 1330560 h 1330200"/>
                </a:gdLst>
                <a:ahLst/>
                <a:rect l="textAreaLeft" t="textAreaTop" r="textAreaRight" b="textAreaBottom"/>
                <a:pathLst>
                  <a:path w="58999" h="28914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1" name="Google Shape;1195;p22"/>
              <p:cNvSpPr/>
              <p:nvPr/>
            </p:nvSpPr>
            <p:spPr>
              <a:xfrm>
                <a:off x="7712280" y="699480"/>
                <a:ext cx="2889360" cy="1321560"/>
              </a:xfrm>
              <a:custGeom>
                <a:avLst/>
                <a:gdLst>
                  <a:gd name="textAreaLeft" fmla="*/ 0 w 2889360"/>
                  <a:gd name="textAreaRight" fmla="*/ 2889720 w 2889360"/>
                  <a:gd name="textAreaTop" fmla="*/ 0 h 1321560"/>
                  <a:gd name="textAreaBottom" fmla="*/ 1321920 h 1321560"/>
                </a:gdLst>
                <a:ahLst/>
                <a:rect l="textAreaLeft" t="textAreaTop" r="textAreaRight" b="textAreaBottom"/>
                <a:pathLst>
                  <a:path w="62786" h="28724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2" name="Google Shape;1196;p22"/>
              <p:cNvSpPr/>
              <p:nvPr/>
            </p:nvSpPr>
            <p:spPr>
              <a:xfrm>
                <a:off x="8693640" y="1641240"/>
                <a:ext cx="1907640" cy="306720"/>
              </a:xfrm>
              <a:custGeom>
                <a:avLst/>
                <a:gdLst>
                  <a:gd name="textAreaLeft" fmla="*/ 0 w 1907640"/>
                  <a:gd name="textAreaRight" fmla="*/ 1908000 w 1907640"/>
                  <a:gd name="textAreaTop" fmla="*/ 0 h 306720"/>
                  <a:gd name="textAreaBottom" fmla="*/ 307080 h 306720"/>
                </a:gdLst>
                <a:ahLst/>
                <a:rect l="textAreaLeft" t="textAreaTop" r="textAreaRight" b="textAreaBottom"/>
                <a:pathLst>
                  <a:path w="41461" h="667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3" name="Google Shape;1197;p22"/>
              <p:cNvSpPr/>
              <p:nvPr/>
            </p:nvSpPr>
            <p:spPr>
              <a:xfrm>
                <a:off x="8368560" y="444240"/>
                <a:ext cx="2233080" cy="1384920"/>
              </a:xfrm>
              <a:custGeom>
                <a:avLst/>
                <a:gdLst>
                  <a:gd name="textAreaLeft" fmla="*/ 0 w 2233080"/>
                  <a:gd name="textAreaRight" fmla="*/ 2233440 w 2233080"/>
                  <a:gd name="textAreaTop" fmla="*/ 0 h 1384920"/>
                  <a:gd name="textAreaBottom" fmla="*/ 1385280 h 1384920"/>
                </a:gdLst>
                <a:ahLst/>
                <a:rect l="textAreaLeft" t="textAreaTop" r="textAreaRight" b="textAreaBottom"/>
                <a:pathLst>
                  <a:path w="48527" h="30102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4" name="Google Shape;1198;p22"/>
              <p:cNvSpPr/>
              <p:nvPr/>
            </p:nvSpPr>
            <p:spPr>
              <a:xfrm>
                <a:off x="8542080" y="686880"/>
                <a:ext cx="2059560" cy="1115280"/>
              </a:xfrm>
              <a:custGeom>
                <a:avLst/>
                <a:gdLst>
                  <a:gd name="textAreaLeft" fmla="*/ 0 w 2059560"/>
                  <a:gd name="textAreaRight" fmla="*/ 2059920 w 2059560"/>
                  <a:gd name="textAreaTop" fmla="*/ 0 h 1115280"/>
                  <a:gd name="textAreaBottom" fmla="*/ 1115640 h 1115280"/>
                </a:gdLst>
                <a:ahLst/>
                <a:rect l="textAreaLeft" t="textAreaTop" r="textAreaRight" b="textAreaBottom"/>
                <a:pathLst>
                  <a:path w="44757" h="2424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5" name="Google Shape;1199;p22"/>
              <p:cNvSpPr/>
              <p:nvPr/>
            </p:nvSpPr>
            <p:spPr>
              <a:xfrm>
                <a:off x="8528040" y="497520"/>
                <a:ext cx="2073240" cy="1258920"/>
              </a:xfrm>
              <a:custGeom>
                <a:avLst/>
                <a:gdLst>
                  <a:gd name="textAreaLeft" fmla="*/ 0 w 2073240"/>
                  <a:gd name="textAreaRight" fmla="*/ 2073600 w 2073240"/>
                  <a:gd name="textAreaTop" fmla="*/ 0 h 1258920"/>
                  <a:gd name="textAreaBottom" fmla="*/ 1259280 h 1258920"/>
                </a:gdLst>
                <a:ahLst/>
                <a:rect l="textAreaLeft" t="textAreaTop" r="textAreaRight" b="textAreaBottom"/>
                <a:pathLst>
                  <a:path w="45058" h="27361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6" name="Google Shape;1200;p22"/>
              <p:cNvSpPr/>
              <p:nvPr/>
            </p:nvSpPr>
            <p:spPr>
              <a:xfrm>
                <a:off x="7995240" y="316440"/>
                <a:ext cx="2606400" cy="1339920"/>
              </a:xfrm>
              <a:custGeom>
                <a:avLst/>
                <a:gdLst>
                  <a:gd name="textAreaLeft" fmla="*/ 0 w 2606400"/>
                  <a:gd name="textAreaRight" fmla="*/ 2606760 w 2606400"/>
                  <a:gd name="textAreaTop" fmla="*/ 0 h 1339920"/>
                  <a:gd name="textAreaBottom" fmla="*/ 1340280 h 1339920"/>
                </a:gdLst>
                <a:ahLst/>
                <a:rect l="textAreaLeft" t="textAreaTop" r="textAreaRight" b="textAreaBottom"/>
                <a:pathLst>
                  <a:path w="56639" h="2912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7" name="Google Shape;1201;p22"/>
              <p:cNvSpPr/>
              <p:nvPr/>
            </p:nvSpPr>
            <p:spPr>
              <a:xfrm>
                <a:off x="7607880" y="128556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8" name="Google Shape;1202;p22"/>
              <p:cNvSpPr/>
              <p:nvPr/>
            </p:nvSpPr>
            <p:spPr>
              <a:xfrm>
                <a:off x="8328240" y="38376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9" name="Google Shape;1203;p22"/>
              <p:cNvSpPr/>
              <p:nvPr/>
            </p:nvSpPr>
            <p:spPr>
              <a:xfrm>
                <a:off x="8501760" y="474840"/>
                <a:ext cx="84960" cy="84960"/>
              </a:xfrm>
              <a:custGeom>
                <a:avLst/>
                <a:gdLst>
                  <a:gd name="textAreaLeft" fmla="*/ 0 w 84960"/>
                  <a:gd name="textAreaRight" fmla="*/ 8532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0" name="Google Shape;1204;p22"/>
              <p:cNvSpPr/>
              <p:nvPr/>
            </p:nvSpPr>
            <p:spPr>
              <a:xfrm>
                <a:off x="7927560" y="1331640"/>
                <a:ext cx="84960" cy="84960"/>
              </a:xfrm>
              <a:custGeom>
                <a:avLst/>
                <a:gdLst>
                  <a:gd name="textAreaLeft" fmla="*/ 0 w 84960"/>
                  <a:gd name="textAreaRight" fmla="*/ 8532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1" name="Google Shape;1205;p22"/>
              <p:cNvSpPr/>
              <p:nvPr/>
            </p:nvSpPr>
            <p:spPr>
              <a:xfrm>
                <a:off x="8638200" y="158652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2" name="Google Shape;1206;p22"/>
              <p:cNvSpPr/>
              <p:nvPr/>
            </p:nvSpPr>
            <p:spPr>
              <a:xfrm>
                <a:off x="7467480" y="11163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3" name="Google Shape;1207;p22"/>
              <p:cNvSpPr/>
              <p:nvPr/>
            </p:nvSpPr>
            <p:spPr>
              <a:xfrm>
                <a:off x="7621920" y="769320"/>
                <a:ext cx="94320" cy="9540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5400"/>
                  <a:gd name="textAreaBottom" fmla="*/ 95760 h 9540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880" bIns="47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4" name="Google Shape;1208;p22"/>
              <p:cNvSpPr/>
              <p:nvPr/>
            </p:nvSpPr>
            <p:spPr>
              <a:xfrm>
                <a:off x="7813800" y="87948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5" name="Google Shape;1209;p22"/>
              <p:cNvSpPr/>
              <p:nvPr/>
            </p:nvSpPr>
            <p:spPr>
              <a:xfrm>
                <a:off x="8123400" y="86112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6" name="Google Shape;1210;p22"/>
              <p:cNvSpPr/>
              <p:nvPr/>
            </p:nvSpPr>
            <p:spPr>
              <a:xfrm>
                <a:off x="7676640" y="9705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7" name="Google Shape;1211;p22"/>
              <p:cNvSpPr/>
              <p:nvPr/>
            </p:nvSpPr>
            <p:spPr>
              <a:xfrm>
                <a:off x="7868520" y="104364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8" name="Google Shape;1212;p22"/>
              <p:cNvSpPr/>
              <p:nvPr/>
            </p:nvSpPr>
            <p:spPr>
              <a:xfrm>
                <a:off x="8496720" y="59652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9" name="Google Shape;1213;p22"/>
              <p:cNvSpPr/>
              <p:nvPr/>
            </p:nvSpPr>
            <p:spPr>
              <a:xfrm>
                <a:off x="7904880" y="2685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720" name="Google Shape;1214;p22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7036920" y="7426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1" name="Google Shape;1215;p22" descr=""/>
            <p:cNvPicPr/>
            <p:nvPr/>
          </p:nvPicPr>
          <p:blipFill>
            <a:blip r:embed="rId7">
              <a:alphaModFix amt="40000"/>
            </a:blip>
            <a:stretch/>
          </p:blipFill>
          <p:spPr>
            <a:xfrm>
              <a:off x="7840080" y="-13536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2" name="Google Shape;1216;p22" descr=""/>
            <p:cNvPicPr/>
            <p:nvPr/>
          </p:nvPicPr>
          <p:blipFill>
            <a:blip r:embed="rId8">
              <a:alphaModFix amt="40000"/>
            </a:blip>
            <a:stretch/>
          </p:blipFill>
          <p:spPr>
            <a:xfrm>
              <a:off x="8092800" y="103248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2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9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1218;p23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2430000" y="79884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6" name="Google Shape;1221;p23"/>
          <p:cNvGrpSpPr/>
          <p:nvPr/>
        </p:nvGrpSpPr>
        <p:grpSpPr>
          <a:xfrm>
            <a:off x="7431120" y="3601440"/>
            <a:ext cx="3912840" cy="1786680"/>
            <a:chOff x="7431120" y="3601440"/>
            <a:chExt cx="3912840" cy="1786680"/>
          </a:xfrm>
        </p:grpSpPr>
        <p:grpSp>
          <p:nvGrpSpPr>
            <p:cNvPr id="727" name="Google Shape;1222;p23"/>
            <p:cNvGrpSpPr/>
            <p:nvPr/>
          </p:nvGrpSpPr>
          <p:grpSpPr>
            <a:xfrm>
              <a:off x="7802640" y="3702600"/>
              <a:ext cx="3541320" cy="1323720"/>
              <a:chOff x="7802640" y="3702600"/>
              <a:chExt cx="3541320" cy="1323720"/>
            </a:xfrm>
          </p:grpSpPr>
          <p:sp>
            <p:nvSpPr>
              <p:cNvPr id="728" name="Google Shape;1223;p23"/>
              <p:cNvSpPr/>
              <p:nvPr/>
            </p:nvSpPr>
            <p:spPr>
              <a:xfrm>
                <a:off x="8031240" y="394776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9" name="Google Shape;1224;p23"/>
              <p:cNvSpPr/>
              <p:nvPr/>
            </p:nvSpPr>
            <p:spPr>
              <a:xfrm>
                <a:off x="7884000" y="391500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0" name="Google Shape;1225;p23"/>
              <p:cNvSpPr/>
              <p:nvPr/>
            </p:nvSpPr>
            <p:spPr>
              <a:xfrm>
                <a:off x="9545400" y="375840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1" name="Google Shape;1226;p23"/>
              <p:cNvSpPr/>
              <p:nvPr/>
            </p:nvSpPr>
            <p:spPr>
              <a:xfrm>
                <a:off x="9751680" y="380772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2" name="Google Shape;1227;p23"/>
              <p:cNvSpPr/>
              <p:nvPr/>
            </p:nvSpPr>
            <p:spPr>
              <a:xfrm>
                <a:off x="8623440" y="408744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3" name="Google Shape;1228;p23"/>
              <p:cNvSpPr/>
              <p:nvPr/>
            </p:nvSpPr>
            <p:spPr>
              <a:xfrm>
                <a:off x="7940520" y="412884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4" name="Google Shape;1229;p23"/>
              <p:cNvSpPr/>
              <p:nvPr/>
            </p:nvSpPr>
            <p:spPr>
              <a:xfrm>
                <a:off x="8143920" y="409572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5" name="Google Shape;1230;p23"/>
              <p:cNvSpPr/>
              <p:nvPr/>
            </p:nvSpPr>
            <p:spPr>
              <a:xfrm>
                <a:off x="8031240" y="406296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6" name="Google Shape;1231;p23"/>
              <p:cNvSpPr/>
              <p:nvPr/>
            </p:nvSpPr>
            <p:spPr>
              <a:xfrm>
                <a:off x="8591040" y="398088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7" name="Google Shape;1232;p23"/>
              <p:cNvSpPr/>
              <p:nvPr/>
            </p:nvSpPr>
            <p:spPr>
              <a:xfrm>
                <a:off x="8722080" y="482724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8" name="Google Shape;1233;p23"/>
              <p:cNvSpPr/>
              <p:nvPr/>
            </p:nvSpPr>
            <p:spPr>
              <a:xfrm>
                <a:off x="10018080" y="387612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9" name="Google Shape;1234;p23"/>
              <p:cNvSpPr/>
              <p:nvPr/>
            </p:nvSpPr>
            <p:spPr>
              <a:xfrm>
                <a:off x="7970760" y="46569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0" name="Google Shape;1235;p23"/>
              <p:cNvSpPr/>
              <p:nvPr/>
            </p:nvSpPr>
            <p:spPr>
              <a:xfrm>
                <a:off x="7872120" y="48049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1" name="Google Shape;1236;p23"/>
              <p:cNvSpPr/>
              <p:nvPr/>
            </p:nvSpPr>
            <p:spPr>
              <a:xfrm>
                <a:off x="8415360" y="455832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2" name="Google Shape;1237;p23"/>
              <p:cNvSpPr/>
              <p:nvPr/>
            </p:nvSpPr>
            <p:spPr>
              <a:xfrm>
                <a:off x="8867160" y="4097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3" name="Google Shape;1238;p23"/>
              <p:cNvSpPr/>
              <p:nvPr/>
            </p:nvSpPr>
            <p:spPr>
              <a:xfrm>
                <a:off x="8916480" y="48790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4" name="Google Shape;1239;p23"/>
              <p:cNvSpPr/>
              <p:nvPr/>
            </p:nvSpPr>
            <p:spPr>
              <a:xfrm>
                <a:off x="10009800" y="41392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5" name="Google Shape;1240;p23"/>
              <p:cNvSpPr/>
              <p:nvPr/>
            </p:nvSpPr>
            <p:spPr>
              <a:xfrm>
                <a:off x="9516960" y="381816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6" name="Google Shape;1241;p23"/>
              <p:cNvSpPr/>
              <p:nvPr/>
            </p:nvSpPr>
            <p:spPr>
              <a:xfrm>
                <a:off x="8982360" y="425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7" name="Google Shape;1242;p23"/>
              <p:cNvSpPr/>
              <p:nvPr/>
            </p:nvSpPr>
            <p:spPr>
              <a:xfrm>
                <a:off x="7995960" y="438588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8" name="Google Shape;1243;p23"/>
              <p:cNvSpPr/>
              <p:nvPr/>
            </p:nvSpPr>
            <p:spPr>
              <a:xfrm>
                <a:off x="9017280" y="376848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9" name="Google Shape;1244;p23"/>
              <p:cNvSpPr/>
              <p:nvPr/>
            </p:nvSpPr>
            <p:spPr>
              <a:xfrm>
                <a:off x="9354600" y="371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0" name="Google Shape;1245;p23"/>
              <p:cNvSpPr/>
              <p:nvPr/>
            </p:nvSpPr>
            <p:spPr>
              <a:xfrm>
                <a:off x="8956080" y="37026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1" name="Google Shape;1246;p23"/>
              <p:cNvSpPr/>
              <p:nvPr/>
            </p:nvSpPr>
            <p:spPr>
              <a:xfrm>
                <a:off x="9676800" y="37814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2" name="Google Shape;1247;p23"/>
              <p:cNvSpPr/>
              <p:nvPr/>
            </p:nvSpPr>
            <p:spPr>
              <a:xfrm>
                <a:off x="9249480" y="39542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3" name="Google Shape;1248;p23"/>
              <p:cNvSpPr/>
              <p:nvPr/>
            </p:nvSpPr>
            <p:spPr>
              <a:xfrm>
                <a:off x="8082000" y="4718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4" name="Google Shape;1249;p23"/>
              <p:cNvSpPr/>
              <p:nvPr/>
            </p:nvSpPr>
            <p:spPr>
              <a:xfrm>
                <a:off x="7802640" y="4340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5" name="Google Shape;1250;p23"/>
              <p:cNvSpPr/>
              <p:nvPr/>
            </p:nvSpPr>
            <p:spPr>
              <a:xfrm>
                <a:off x="8583840" y="494028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6" name="Google Shape;1251;p23"/>
              <p:cNvSpPr/>
              <p:nvPr/>
            </p:nvSpPr>
            <p:spPr>
              <a:xfrm>
                <a:off x="8657640" y="48830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7" name="Google Shape;1252;p23"/>
              <p:cNvSpPr/>
              <p:nvPr/>
            </p:nvSpPr>
            <p:spPr>
              <a:xfrm>
                <a:off x="10844280" y="3724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758" name="Google Shape;1253;p23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7431120" y="42112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59" name="Google Shape;1254;p23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8323200" y="360144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60" name="Google Shape;1255;p23"/>
          <p:cNvGrpSpPr/>
          <p:nvPr/>
        </p:nvGrpSpPr>
        <p:grpSpPr>
          <a:xfrm>
            <a:off x="-1684440" y="361800"/>
            <a:ext cx="3460320" cy="1717920"/>
            <a:chOff x="-1684440" y="361800"/>
            <a:chExt cx="3460320" cy="1717920"/>
          </a:xfrm>
        </p:grpSpPr>
        <p:grpSp>
          <p:nvGrpSpPr>
            <p:cNvPr id="761" name="Google Shape;1256;p23"/>
            <p:cNvGrpSpPr/>
            <p:nvPr/>
          </p:nvGrpSpPr>
          <p:grpSpPr>
            <a:xfrm>
              <a:off x="-1684440" y="361800"/>
              <a:ext cx="2906640" cy="1177200"/>
              <a:chOff x="-1684440" y="361800"/>
              <a:chExt cx="2906640" cy="1177200"/>
            </a:xfrm>
          </p:grpSpPr>
          <p:sp>
            <p:nvSpPr>
              <p:cNvPr id="762" name="Google Shape;1257;p23"/>
              <p:cNvSpPr/>
              <p:nvPr/>
            </p:nvSpPr>
            <p:spPr>
              <a:xfrm>
                <a:off x="-1270080" y="707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3" name="Google Shape;1258;p23"/>
              <p:cNvSpPr/>
              <p:nvPr/>
            </p:nvSpPr>
            <p:spPr>
              <a:xfrm>
                <a:off x="527760" y="122544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4" name="Google Shape;1259;p23"/>
              <p:cNvSpPr/>
              <p:nvPr/>
            </p:nvSpPr>
            <p:spPr>
              <a:xfrm>
                <a:off x="-1174680" y="604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5" name="Google Shape;1260;p23"/>
              <p:cNvSpPr/>
              <p:nvPr/>
            </p:nvSpPr>
            <p:spPr>
              <a:xfrm>
                <a:off x="-1247760" y="570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6" name="Google Shape;1261;p23"/>
              <p:cNvSpPr/>
              <p:nvPr/>
            </p:nvSpPr>
            <p:spPr>
              <a:xfrm>
                <a:off x="-1601280" y="536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7" name="Google Shape;1262;p23"/>
              <p:cNvSpPr/>
              <p:nvPr/>
            </p:nvSpPr>
            <p:spPr>
              <a:xfrm>
                <a:off x="-657000" y="42696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8" name="Google Shape;1263;p23"/>
              <p:cNvSpPr/>
              <p:nvPr/>
            </p:nvSpPr>
            <p:spPr>
              <a:xfrm>
                <a:off x="-1382400" y="485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9" name="Google Shape;1264;p23"/>
              <p:cNvSpPr/>
              <p:nvPr/>
            </p:nvSpPr>
            <p:spPr>
              <a:xfrm>
                <a:off x="180360" y="1459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0" name="Google Shape;1265;p23"/>
              <p:cNvSpPr/>
              <p:nvPr/>
            </p:nvSpPr>
            <p:spPr>
              <a:xfrm>
                <a:off x="1142280" y="1314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1" name="Google Shape;1266;p23"/>
              <p:cNvSpPr/>
              <p:nvPr/>
            </p:nvSpPr>
            <p:spPr>
              <a:xfrm>
                <a:off x="-1292760" y="624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2" name="Google Shape;1267;p23"/>
              <p:cNvSpPr/>
              <p:nvPr/>
            </p:nvSpPr>
            <p:spPr>
              <a:xfrm>
                <a:off x="-228240" y="726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3" name="Google Shape;1268;p23"/>
              <p:cNvSpPr/>
              <p:nvPr/>
            </p:nvSpPr>
            <p:spPr>
              <a:xfrm>
                <a:off x="-722160" y="361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4" name="Google Shape;1269;p23"/>
              <p:cNvSpPr/>
              <p:nvPr/>
            </p:nvSpPr>
            <p:spPr>
              <a:xfrm>
                <a:off x="350640" y="1050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5" name="Google Shape;1270;p23"/>
              <p:cNvSpPr/>
              <p:nvPr/>
            </p:nvSpPr>
            <p:spPr>
              <a:xfrm>
                <a:off x="478080" y="1186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6" name="Google Shape;1271;p23"/>
              <p:cNvSpPr/>
              <p:nvPr/>
            </p:nvSpPr>
            <p:spPr>
              <a:xfrm>
                <a:off x="916920" y="1293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7" name="Google Shape;1272;p23"/>
              <p:cNvSpPr/>
              <p:nvPr/>
            </p:nvSpPr>
            <p:spPr>
              <a:xfrm>
                <a:off x="823680" y="1148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8" name="Google Shape;1273;p23"/>
              <p:cNvSpPr/>
              <p:nvPr/>
            </p:nvSpPr>
            <p:spPr>
              <a:xfrm>
                <a:off x="695520" y="1216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9" name="Google Shape;1274;p23"/>
              <p:cNvSpPr/>
              <p:nvPr/>
            </p:nvSpPr>
            <p:spPr>
              <a:xfrm>
                <a:off x="-105120" y="594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0" name="Google Shape;1275;p23"/>
              <p:cNvSpPr/>
              <p:nvPr/>
            </p:nvSpPr>
            <p:spPr>
              <a:xfrm>
                <a:off x="-1684440" y="4964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1" name="Google Shape;1276;p23"/>
              <p:cNvSpPr/>
              <p:nvPr/>
            </p:nvSpPr>
            <p:spPr>
              <a:xfrm>
                <a:off x="-1466280" y="436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2" name="Google Shape;1277;p23"/>
              <p:cNvSpPr/>
              <p:nvPr/>
            </p:nvSpPr>
            <p:spPr>
              <a:xfrm>
                <a:off x="-1353960" y="776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783" name="Google Shape;1278;p23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599040" y="7765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4" name="Google Shape;1279;p23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-367560" y="90288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85" name="Google Shape;1280;p23"/>
          <p:cNvSpPr/>
          <p:nvPr/>
        </p:nvSpPr>
        <p:spPr>
          <a:xfrm>
            <a:off x="2430000" y="2864520"/>
            <a:ext cx="42836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s-419" sz="1000" spc="-1" strike="noStrike">
                <a:solidFill>
                  <a:schemeClr val="dk1"/>
                </a:solidFill>
                <a:latin typeface="Saira"/>
                <a:ea typeface="Saira"/>
              </a:rPr>
              <a:t>CREDITS: This presentation template was created by </a:t>
            </a:r>
            <a:r>
              <a:rPr b="1" lang="es-419" sz="1000" spc="-1" strike="noStrike" u="sng">
                <a:solidFill>
                  <a:schemeClr val="dk1"/>
                </a:solidFill>
                <a:uFillTx/>
                <a:latin typeface="Saira"/>
                <a:ea typeface="Saira"/>
                <a:hlinkClick r:id="rId7"/>
              </a:rPr>
              <a:t>Slidesgo</a:t>
            </a:r>
            <a:r>
              <a:rPr b="0" lang="es-419" sz="1000" spc="-1" strike="noStrike">
                <a:solidFill>
                  <a:schemeClr val="dk1"/>
                </a:solidFill>
                <a:latin typeface="Saira"/>
                <a:ea typeface="Saira"/>
              </a:rPr>
              <a:t>, and includes icons by </a:t>
            </a:r>
            <a:r>
              <a:rPr b="1" lang="es-419" sz="1000" spc="-1" strike="noStrike" u="sng">
                <a:solidFill>
                  <a:schemeClr val="dk1"/>
                </a:solidFill>
                <a:uFillTx/>
                <a:latin typeface="Saira"/>
                <a:ea typeface="Saira"/>
                <a:hlinkClick r:id="rId8"/>
              </a:rPr>
              <a:t>Flaticon</a:t>
            </a:r>
            <a:r>
              <a:rPr b="1" lang="es-419" sz="1000" spc="-1" strike="noStrike">
                <a:solidFill>
                  <a:schemeClr val="dk1"/>
                </a:solidFill>
                <a:latin typeface="Saira"/>
                <a:ea typeface="Saira"/>
              </a:rPr>
              <a:t> </a:t>
            </a:r>
            <a:r>
              <a:rPr b="0" lang="es-419" sz="1000" spc="-1" strike="noStrike">
                <a:solidFill>
                  <a:schemeClr val="dk1"/>
                </a:solidFill>
                <a:latin typeface="Saira"/>
                <a:ea typeface="Saira"/>
              </a:rPr>
              <a:t>and infographics &amp; images by </a:t>
            </a:r>
            <a:r>
              <a:rPr b="1" lang="es-419" sz="1000" spc="-1" strike="noStrike" u="sng">
                <a:solidFill>
                  <a:schemeClr val="dk1"/>
                </a:solidFill>
                <a:uFillTx/>
                <a:latin typeface="Saira"/>
                <a:ea typeface="Saira"/>
                <a:hlinkClick r:id="rId9"/>
              </a:rPr>
              <a:t>Freepik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10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1282;p24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788" name="Google Shape;1283;p24"/>
          <p:cNvGrpSpPr/>
          <p:nvPr/>
        </p:nvGrpSpPr>
        <p:grpSpPr>
          <a:xfrm>
            <a:off x="66960" y="3058920"/>
            <a:ext cx="1768320" cy="3125520"/>
            <a:chOff x="66960" y="3058920"/>
            <a:chExt cx="1768320" cy="3125520"/>
          </a:xfrm>
        </p:grpSpPr>
        <p:grpSp>
          <p:nvGrpSpPr>
            <p:cNvPr id="789" name="Google Shape;1284;p24"/>
            <p:cNvGrpSpPr/>
            <p:nvPr/>
          </p:nvGrpSpPr>
          <p:grpSpPr>
            <a:xfrm>
              <a:off x="256680" y="3613320"/>
              <a:ext cx="1040760" cy="2571120"/>
              <a:chOff x="256680" y="3613320"/>
              <a:chExt cx="1040760" cy="2571120"/>
            </a:xfrm>
          </p:grpSpPr>
          <p:sp>
            <p:nvSpPr>
              <p:cNvPr id="790" name="Google Shape;1285;p24"/>
              <p:cNvSpPr/>
              <p:nvPr/>
            </p:nvSpPr>
            <p:spPr>
              <a:xfrm>
                <a:off x="561600" y="4495320"/>
                <a:ext cx="677520" cy="1322280"/>
              </a:xfrm>
              <a:custGeom>
                <a:avLst/>
                <a:gdLst>
                  <a:gd name="textAreaLeft" fmla="*/ 0 w 677520"/>
                  <a:gd name="textAreaRight" fmla="*/ 677880 w 677520"/>
                  <a:gd name="textAreaTop" fmla="*/ 0 h 1322280"/>
                  <a:gd name="textAreaBottom" fmla="*/ 1322640 h 1322280"/>
                </a:gdLst>
                <a:ahLst/>
                <a:rect l="textAreaLeft" t="textAreaTop" r="textAreaRight" b="textAreaBottom"/>
                <a:pathLst>
                  <a:path w="17824" h="34776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1" name="Google Shape;1286;p24"/>
              <p:cNvSpPr/>
              <p:nvPr/>
            </p:nvSpPr>
            <p:spPr>
              <a:xfrm>
                <a:off x="1019880" y="3682080"/>
                <a:ext cx="211680" cy="546120"/>
              </a:xfrm>
              <a:custGeom>
                <a:avLst/>
                <a:gdLst>
                  <a:gd name="textAreaLeft" fmla="*/ 0 w 211680"/>
                  <a:gd name="textAreaRight" fmla="*/ 212040 w 211680"/>
                  <a:gd name="textAreaTop" fmla="*/ 0 h 546120"/>
                  <a:gd name="textAreaBottom" fmla="*/ 546480 h 546120"/>
                </a:gdLst>
                <a:ahLst/>
                <a:rect l="textAreaLeft" t="textAreaTop" r="textAreaRight" b="textAreaBottom"/>
                <a:pathLst>
                  <a:path w="5577" h="1437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2" name="Google Shape;1287;p24"/>
              <p:cNvSpPr/>
              <p:nvPr/>
            </p:nvSpPr>
            <p:spPr>
              <a:xfrm>
                <a:off x="471240" y="3880080"/>
                <a:ext cx="700560" cy="1852920"/>
              </a:xfrm>
              <a:custGeom>
                <a:avLst/>
                <a:gdLst>
                  <a:gd name="textAreaLeft" fmla="*/ 0 w 700560"/>
                  <a:gd name="textAreaRight" fmla="*/ 700920 w 700560"/>
                  <a:gd name="textAreaTop" fmla="*/ 0 h 1852920"/>
                  <a:gd name="textAreaBottom" fmla="*/ 1853280 h 1852920"/>
                </a:gdLst>
                <a:ahLst/>
                <a:rect l="textAreaLeft" t="textAreaTop" r="textAreaRight" b="textAreaBottom"/>
                <a:pathLst>
                  <a:path w="18426" h="48733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3" name="Google Shape;1288;p24"/>
              <p:cNvSpPr/>
              <p:nvPr/>
            </p:nvSpPr>
            <p:spPr>
              <a:xfrm>
                <a:off x="441000" y="4056120"/>
                <a:ext cx="582840" cy="1741680"/>
              </a:xfrm>
              <a:custGeom>
                <a:avLst/>
                <a:gdLst>
                  <a:gd name="textAreaLeft" fmla="*/ 0 w 582840"/>
                  <a:gd name="textAreaRight" fmla="*/ 583200 w 582840"/>
                  <a:gd name="textAreaTop" fmla="*/ 0 h 1741680"/>
                  <a:gd name="textAreaBottom" fmla="*/ 1742040 h 1741680"/>
                </a:gdLst>
                <a:ahLst/>
                <a:rect l="textAreaLeft" t="textAreaTop" r="textAreaRight" b="textAreaBottom"/>
                <a:pathLst>
                  <a:path w="15337" h="45802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4" name="Google Shape;1289;p24"/>
              <p:cNvSpPr/>
              <p:nvPr/>
            </p:nvSpPr>
            <p:spPr>
              <a:xfrm>
                <a:off x="410760" y="3962520"/>
                <a:ext cx="587160" cy="2147760"/>
              </a:xfrm>
              <a:custGeom>
                <a:avLst/>
                <a:gdLst>
                  <a:gd name="textAreaLeft" fmla="*/ 0 w 587160"/>
                  <a:gd name="textAreaRight" fmla="*/ 587520 w 587160"/>
                  <a:gd name="textAreaTop" fmla="*/ 0 h 2147760"/>
                  <a:gd name="textAreaBottom" fmla="*/ 2148120 h 2147760"/>
                </a:gdLst>
                <a:ahLst/>
                <a:rect l="textAreaLeft" t="textAreaTop" r="textAreaRight" b="textAreaBottom"/>
                <a:pathLst>
                  <a:path w="15447" h="5648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5" name="Google Shape;1290;p24"/>
              <p:cNvSpPr/>
              <p:nvPr/>
            </p:nvSpPr>
            <p:spPr>
              <a:xfrm>
                <a:off x="313920" y="4465080"/>
                <a:ext cx="292680" cy="810720"/>
              </a:xfrm>
              <a:custGeom>
                <a:avLst/>
                <a:gdLst>
                  <a:gd name="textAreaLeft" fmla="*/ 0 w 292680"/>
                  <a:gd name="textAreaRight" fmla="*/ 293040 w 292680"/>
                  <a:gd name="textAreaTop" fmla="*/ 0 h 810720"/>
                  <a:gd name="textAreaBottom" fmla="*/ 811080 h 810720"/>
                </a:gdLst>
                <a:ahLst/>
                <a:rect l="textAreaLeft" t="textAreaTop" r="textAreaRight" b="textAreaBottom"/>
                <a:pathLst>
                  <a:path w="7701" h="21325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6" name="Google Shape;1291;p24"/>
              <p:cNvSpPr/>
              <p:nvPr/>
            </p:nvSpPr>
            <p:spPr>
              <a:xfrm>
                <a:off x="365760" y="4863960"/>
                <a:ext cx="255600" cy="1053000"/>
              </a:xfrm>
              <a:custGeom>
                <a:avLst/>
                <a:gdLst>
                  <a:gd name="textAreaLeft" fmla="*/ 0 w 255600"/>
                  <a:gd name="textAreaRight" fmla="*/ 255960 w 255600"/>
                  <a:gd name="textAreaTop" fmla="*/ 0 h 1053000"/>
                  <a:gd name="textAreaBottom" fmla="*/ 1053360 h 1053000"/>
                </a:gdLst>
                <a:ahLst/>
                <a:rect l="textAreaLeft" t="textAreaTop" r="textAreaRight" b="textAreaBottom"/>
                <a:pathLst>
                  <a:path w="6734" h="2769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7" name="Google Shape;1292;p24"/>
              <p:cNvSpPr/>
              <p:nvPr/>
            </p:nvSpPr>
            <p:spPr>
              <a:xfrm>
                <a:off x="1226520" y="446472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8" name="Google Shape;1293;p24"/>
              <p:cNvSpPr/>
              <p:nvPr/>
            </p:nvSpPr>
            <p:spPr>
              <a:xfrm>
                <a:off x="1099080" y="361332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9" name="Google Shape;1294;p24"/>
              <p:cNvSpPr/>
              <p:nvPr/>
            </p:nvSpPr>
            <p:spPr>
              <a:xfrm>
                <a:off x="488520" y="576720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0" name="Google Shape;1295;p24"/>
              <p:cNvSpPr/>
              <p:nvPr/>
            </p:nvSpPr>
            <p:spPr>
              <a:xfrm>
                <a:off x="578880" y="482616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1" name="Google Shape;1296;p24"/>
              <p:cNvSpPr/>
              <p:nvPr/>
            </p:nvSpPr>
            <p:spPr>
              <a:xfrm>
                <a:off x="256680" y="526284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2" name="Google Shape;1297;p24"/>
              <p:cNvSpPr/>
              <p:nvPr/>
            </p:nvSpPr>
            <p:spPr>
              <a:xfrm>
                <a:off x="865080" y="431388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3" name="Google Shape;1298;p24"/>
              <p:cNvSpPr/>
              <p:nvPr/>
            </p:nvSpPr>
            <p:spPr>
              <a:xfrm>
                <a:off x="985680" y="420084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4" name="Google Shape;1299;p24"/>
              <p:cNvSpPr/>
              <p:nvPr/>
            </p:nvSpPr>
            <p:spPr>
              <a:xfrm>
                <a:off x="1079640" y="38055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5" name="Google Shape;1300;p24"/>
              <p:cNvSpPr/>
              <p:nvPr/>
            </p:nvSpPr>
            <p:spPr>
              <a:xfrm>
                <a:off x="951840" y="38880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6" name="Google Shape;1301;p24"/>
              <p:cNvSpPr/>
              <p:nvPr/>
            </p:nvSpPr>
            <p:spPr>
              <a:xfrm>
                <a:off x="1012320" y="40014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7" name="Google Shape;1302;p24"/>
              <p:cNvSpPr/>
              <p:nvPr/>
            </p:nvSpPr>
            <p:spPr>
              <a:xfrm>
                <a:off x="461880" y="47091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8" name="Google Shape;1303;p24"/>
              <p:cNvSpPr/>
              <p:nvPr/>
            </p:nvSpPr>
            <p:spPr>
              <a:xfrm>
                <a:off x="375120" y="6106320"/>
                <a:ext cx="78480" cy="78120"/>
              </a:xfrm>
              <a:custGeom>
                <a:avLst/>
                <a:gdLst>
                  <a:gd name="textAreaLeft" fmla="*/ 0 w 78480"/>
                  <a:gd name="textAreaRight" fmla="*/ 78840 w 7848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6" h="2061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9" name="Google Shape;1304;p24"/>
              <p:cNvSpPr/>
              <p:nvPr/>
            </p:nvSpPr>
            <p:spPr>
              <a:xfrm>
                <a:off x="322920" y="591372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0" name="Google Shape;1305;p24"/>
              <p:cNvSpPr/>
              <p:nvPr/>
            </p:nvSpPr>
            <p:spPr>
              <a:xfrm>
                <a:off x="623520" y="58143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811" name="Google Shape;1306;p24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554400" y="30589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12" name="Google Shape;1307;p24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658440" y="388404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13" name="Google Shape;1308;p24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66960" y="431028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14" name="Google Shape;1309;p24"/>
          <p:cNvGrpSpPr/>
          <p:nvPr/>
        </p:nvGrpSpPr>
        <p:grpSpPr>
          <a:xfrm>
            <a:off x="7107120" y="-104760"/>
            <a:ext cx="3494520" cy="2499120"/>
            <a:chOff x="7107120" y="-104760"/>
            <a:chExt cx="3494520" cy="2499120"/>
          </a:xfrm>
        </p:grpSpPr>
        <p:grpSp>
          <p:nvGrpSpPr>
            <p:cNvPr id="815" name="Google Shape;1310;p24"/>
            <p:cNvGrpSpPr/>
            <p:nvPr/>
          </p:nvGrpSpPr>
          <p:grpSpPr>
            <a:xfrm>
              <a:off x="7467480" y="268560"/>
              <a:ext cx="3134160" cy="2125800"/>
              <a:chOff x="7467480" y="268560"/>
              <a:chExt cx="3134160" cy="2125800"/>
            </a:xfrm>
          </p:grpSpPr>
          <p:sp>
            <p:nvSpPr>
              <p:cNvPr id="816" name="Google Shape;1311;p24"/>
              <p:cNvSpPr/>
              <p:nvPr/>
            </p:nvSpPr>
            <p:spPr>
              <a:xfrm>
                <a:off x="7986600" y="1388520"/>
                <a:ext cx="2615040" cy="1005840"/>
              </a:xfrm>
              <a:custGeom>
                <a:avLst/>
                <a:gdLst>
                  <a:gd name="textAreaLeft" fmla="*/ 0 w 2615040"/>
                  <a:gd name="textAreaRight" fmla="*/ 2615400 w 2615040"/>
                  <a:gd name="textAreaTop" fmla="*/ 0 h 1005840"/>
                  <a:gd name="textAreaBottom" fmla="*/ 1006200 h 1005840"/>
                </a:gdLst>
                <a:ahLst/>
                <a:rect l="textAreaLeft" t="textAreaTop" r="textAreaRight" b="textAreaBottom"/>
                <a:pathLst>
                  <a:path w="56829" h="21863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7" name="Google Shape;1312;p24"/>
              <p:cNvSpPr/>
              <p:nvPr/>
            </p:nvSpPr>
            <p:spPr>
              <a:xfrm>
                <a:off x="7659720" y="1219320"/>
                <a:ext cx="2941560" cy="1056960"/>
              </a:xfrm>
              <a:custGeom>
                <a:avLst/>
                <a:gdLst>
                  <a:gd name="textAreaLeft" fmla="*/ 0 w 2941560"/>
                  <a:gd name="textAreaRight" fmla="*/ 2941920 w 2941560"/>
                  <a:gd name="textAreaTop" fmla="*/ 0 h 1056960"/>
                  <a:gd name="textAreaBottom" fmla="*/ 1057320 h 1056960"/>
                </a:gdLst>
                <a:ahLst/>
                <a:rect l="textAreaLeft" t="textAreaTop" r="textAreaRight" b="textAreaBottom"/>
                <a:pathLst>
                  <a:path w="63926" h="22973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8" name="Google Shape;1313;p24"/>
              <p:cNvSpPr/>
              <p:nvPr/>
            </p:nvSpPr>
            <p:spPr>
              <a:xfrm>
                <a:off x="7557840" y="1164600"/>
                <a:ext cx="3043800" cy="1065600"/>
              </a:xfrm>
              <a:custGeom>
                <a:avLst/>
                <a:gdLst>
                  <a:gd name="textAreaLeft" fmla="*/ 0 w 3043800"/>
                  <a:gd name="textAreaRight" fmla="*/ 3044160 w 3043800"/>
                  <a:gd name="textAreaTop" fmla="*/ 0 h 1065600"/>
                  <a:gd name="textAreaBottom" fmla="*/ 1065960 h 1065600"/>
                </a:gdLst>
                <a:ahLst/>
                <a:rect l="textAreaLeft" t="textAreaTop" r="textAreaRight" b="textAreaBottom"/>
                <a:pathLst>
                  <a:path w="66144" h="23163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9" name="Google Shape;1314;p24"/>
              <p:cNvSpPr/>
              <p:nvPr/>
            </p:nvSpPr>
            <p:spPr>
              <a:xfrm>
                <a:off x="7958880" y="1091520"/>
                <a:ext cx="2642760" cy="1101960"/>
              </a:xfrm>
              <a:custGeom>
                <a:avLst/>
                <a:gdLst>
                  <a:gd name="textAreaLeft" fmla="*/ 0 w 2642760"/>
                  <a:gd name="textAreaRight" fmla="*/ 2643120 w 2642760"/>
                  <a:gd name="textAreaTop" fmla="*/ 0 h 1101960"/>
                  <a:gd name="textAreaBottom" fmla="*/ 1102320 h 1101960"/>
                </a:gdLst>
                <a:ahLst/>
                <a:rect l="textAreaLeft" t="textAreaTop" r="textAreaRight" b="textAreaBottom"/>
                <a:pathLst>
                  <a:path w="57431" h="23955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0" name="Google Shape;1315;p24"/>
              <p:cNvSpPr/>
              <p:nvPr/>
            </p:nvSpPr>
            <p:spPr>
              <a:xfrm>
                <a:off x="7765560" y="1018800"/>
                <a:ext cx="2836080" cy="1129680"/>
              </a:xfrm>
              <a:custGeom>
                <a:avLst/>
                <a:gdLst>
                  <a:gd name="textAreaLeft" fmla="*/ 0 w 2836080"/>
                  <a:gd name="textAreaRight" fmla="*/ 2836440 w 2836080"/>
                  <a:gd name="textAreaTop" fmla="*/ 0 h 1129680"/>
                  <a:gd name="textAreaBottom" fmla="*/ 1130040 h 1129680"/>
                </a:gdLst>
                <a:ahLst/>
                <a:rect l="textAreaLeft" t="textAreaTop" r="textAreaRight" b="textAreaBottom"/>
                <a:pathLst>
                  <a:path w="61629" h="24557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1" name="Google Shape;1316;p24"/>
              <p:cNvSpPr/>
              <p:nvPr/>
            </p:nvSpPr>
            <p:spPr>
              <a:xfrm>
                <a:off x="8196480" y="938520"/>
                <a:ext cx="2405160" cy="1173600"/>
              </a:xfrm>
              <a:custGeom>
                <a:avLst/>
                <a:gdLst>
                  <a:gd name="textAreaLeft" fmla="*/ 0 w 2405160"/>
                  <a:gd name="textAreaRight" fmla="*/ 2405520 w 2405160"/>
                  <a:gd name="textAreaTop" fmla="*/ 0 h 1173600"/>
                  <a:gd name="textAreaBottom" fmla="*/ 1173960 h 1173600"/>
                </a:gdLst>
                <a:ahLst/>
                <a:rect l="textAreaLeft" t="textAreaTop" r="textAreaRight" b="textAreaBottom"/>
                <a:pathLst>
                  <a:path w="52266" h="25507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2" name="Google Shape;1317;p24"/>
              <p:cNvSpPr/>
              <p:nvPr/>
            </p:nvSpPr>
            <p:spPr>
              <a:xfrm>
                <a:off x="7886520" y="735840"/>
                <a:ext cx="2714760" cy="1330200"/>
              </a:xfrm>
              <a:custGeom>
                <a:avLst/>
                <a:gdLst>
                  <a:gd name="textAreaLeft" fmla="*/ 0 w 2714760"/>
                  <a:gd name="textAreaRight" fmla="*/ 2715120 w 2714760"/>
                  <a:gd name="textAreaTop" fmla="*/ 0 h 1330200"/>
                  <a:gd name="textAreaBottom" fmla="*/ 1330560 h 1330200"/>
                </a:gdLst>
                <a:ahLst/>
                <a:rect l="textAreaLeft" t="textAreaTop" r="textAreaRight" b="textAreaBottom"/>
                <a:pathLst>
                  <a:path w="58999" h="28914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3" name="Google Shape;1318;p24"/>
              <p:cNvSpPr/>
              <p:nvPr/>
            </p:nvSpPr>
            <p:spPr>
              <a:xfrm>
                <a:off x="7712280" y="699480"/>
                <a:ext cx="2889360" cy="1321560"/>
              </a:xfrm>
              <a:custGeom>
                <a:avLst/>
                <a:gdLst>
                  <a:gd name="textAreaLeft" fmla="*/ 0 w 2889360"/>
                  <a:gd name="textAreaRight" fmla="*/ 2889720 w 2889360"/>
                  <a:gd name="textAreaTop" fmla="*/ 0 h 1321560"/>
                  <a:gd name="textAreaBottom" fmla="*/ 1321920 h 1321560"/>
                </a:gdLst>
                <a:ahLst/>
                <a:rect l="textAreaLeft" t="textAreaTop" r="textAreaRight" b="textAreaBottom"/>
                <a:pathLst>
                  <a:path w="62786" h="28724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4" name="Google Shape;1319;p24"/>
              <p:cNvSpPr/>
              <p:nvPr/>
            </p:nvSpPr>
            <p:spPr>
              <a:xfrm>
                <a:off x="8693640" y="1641240"/>
                <a:ext cx="1907640" cy="306720"/>
              </a:xfrm>
              <a:custGeom>
                <a:avLst/>
                <a:gdLst>
                  <a:gd name="textAreaLeft" fmla="*/ 0 w 1907640"/>
                  <a:gd name="textAreaRight" fmla="*/ 1908000 w 1907640"/>
                  <a:gd name="textAreaTop" fmla="*/ 0 h 306720"/>
                  <a:gd name="textAreaBottom" fmla="*/ 307080 h 306720"/>
                </a:gdLst>
                <a:ahLst/>
                <a:rect l="textAreaLeft" t="textAreaTop" r="textAreaRight" b="textAreaBottom"/>
                <a:pathLst>
                  <a:path w="41461" h="667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5" name="Google Shape;1320;p24"/>
              <p:cNvSpPr/>
              <p:nvPr/>
            </p:nvSpPr>
            <p:spPr>
              <a:xfrm>
                <a:off x="8368560" y="444240"/>
                <a:ext cx="2233080" cy="1384920"/>
              </a:xfrm>
              <a:custGeom>
                <a:avLst/>
                <a:gdLst>
                  <a:gd name="textAreaLeft" fmla="*/ 0 w 2233080"/>
                  <a:gd name="textAreaRight" fmla="*/ 2233440 w 2233080"/>
                  <a:gd name="textAreaTop" fmla="*/ 0 h 1384920"/>
                  <a:gd name="textAreaBottom" fmla="*/ 1385280 h 1384920"/>
                </a:gdLst>
                <a:ahLst/>
                <a:rect l="textAreaLeft" t="textAreaTop" r="textAreaRight" b="textAreaBottom"/>
                <a:pathLst>
                  <a:path w="48527" h="30102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6" name="Google Shape;1321;p24"/>
              <p:cNvSpPr/>
              <p:nvPr/>
            </p:nvSpPr>
            <p:spPr>
              <a:xfrm>
                <a:off x="8542080" y="686880"/>
                <a:ext cx="2059560" cy="1115280"/>
              </a:xfrm>
              <a:custGeom>
                <a:avLst/>
                <a:gdLst>
                  <a:gd name="textAreaLeft" fmla="*/ 0 w 2059560"/>
                  <a:gd name="textAreaRight" fmla="*/ 2059920 w 2059560"/>
                  <a:gd name="textAreaTop" fmla="*/ 0 h 1115280"/>
                  <a:gd name="textAreaBottom" fmla="*/ 1115640 h 1115280"/>
                </a:gdLst>
                <a:ahLst/>
                <a:rect l="textAreaLeft" t="textAreaTop" r="textAreaRight" b="textAreaBottom"/>
                <a:pathLst>
                  <a:path w="44757" h="2424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7" name="Google Shape;1322;p24"/>
              <p:cNvSpPr/>
              <p:nvPr/>
            </p:nvSpPr>
            <p:spPr>
              <a:xfrm>
                <a:off x="8528040" y="497520"/>
                <a:ext cx="2073240" cy="1258920"/>
              </a:xfrm>
              <a:custGeom>
                <a:avLst/>
                <a:gdLst>
                  <a:gd name="textAreaLeft" fmla="*/ 0 w 2073240"/>
                  <a:gd name="textAreaRight" fmla="*/ 2073600 w 2073240"/>
                  <a:gd name="textAreaTop" fmla="*/ 0 h 1258920"/>
                  <a:gd name="textAreaBottom" fmla="*/ 1259280 h 1258920"/>
                </a:gdLst>
                <a:ahLst/>
                <a:rect l="textAreaLeft" t="textAreaTop" r="textAreaRight" b="textAreaBottom"/>
                <a:pathLst>
                  <a:path w="45058" h="27361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8" name="Google Shape;1323;p24"/>
              <p:cNvSpPr/>
              <p:nvPr/>
            </p:nvSpPr>
            <p:spPr>
              <a:xfrm>
                <a:off x="7995240" y="316440"/>
                <a:ext cx="2606400" cy="1339920"/>
              </a:xfrm>
              <a:custGeom>
                <a:avLst/>
                <a:gdLst>
                  <a:gd name="textAreaLeft" fmla="*/ 0 w 2606400"/>
                  <a:gd name="textAreaRight" fmla="*/ 2606760 w 2606400"/>
                  <a:gd name="textAreaTop" fmla="*/ 0 h 1339920"/>
                  <a:gd name="textAreaBottom" fmla="*/ 1340280 h 1339920"/>
                </a:gdLst>
                <a:ahLst/>
                <a:rect l="textAreaLeft" t="textAreaTop" r="textAreaRight" b="textAreaBottom"/>
                <a:pathLst>
                  <a:path w="56639" h="2912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9" name="Google Shape;1324;p24"/>
              <p:cNvSpPr/>
              <p:nvPr/>
            </p:nvSpPr>
            <p:spPr>
              <a:xfrm>
                <a:off x="7607880" y="128556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0" name="Google Shape;1325;p24"/>
              <p:cNvSpPr/>
              <p:nvPr/>
            </p:nvSpPr>
            <p:spPr>
              <a:xfrm>
                <a:off x="8328240" y="38376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1" name="Google Shape;1326;p24"/>
              <p:cNvSpPr/>
              <p:nvPr/>
            </p:nvSpPr>
            <p:spPr>
              <a:xfrm>
                <a:off x="8501760" y="474840"/>
                <a:ext cx="84960" cy="84960"/>
              </a:xfrm>
              <a:custGeom>
                <a:avLst/>
                <a:gdLst>
                  <a:gd name="textAreaLeft" fmla="*/ 0 w 84960"/>
                  <a:gd name="textAreaRight" fmla="*/ 8532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2" name="Google Shape;1327;p24"/>
              <p:cNvSpPr/>
              <p:nvPr/>
            </p:nvSpPr>
            <p:spPr>
              <a:xfrm>
                <a:off x="7927560" y="1331640"/>
                <a:ext cx="84960" cy="84960"/>
              </a:xfrm>
              <a:custGeom>
                <a:avLst/>
                <a:gdLst>
                  <a:gd name="textAreaLeft" fmla="*/ 0 w 84960"/>
                  <a:gd name="textAreaRight" fmla="*/ 8532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3" name="Google Shape;1328;p24"/>
              <p:cNvSpPr/>
              <p:nvPr/>
            </p:nvSpPr>
            <p:spPr>
              <a:xfrm>
                <a:off x="8638200" y="158652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4" name="Google Shape;1329;p24"/>
              <p:cNvSpPr/>
              <p:nvPr/>
            </p:nvSpPr>
            <p:spPr>
              <a:xfrm>
                <a:off x="7467480" y="11163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5" name="Google Shape;1330;p24"/>
              <p:cNvSpPr/>
              <p:nvPr/>
            </p:nvSpPr>
            <p:spPr>
              <a:xfrm>
                <a:off x="7621920" y="769320"/>
                <a:ext cx="94320" cy="9540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5400"/>
                  <a:gd name="textAreaBottom" fmla="*/ 95760 h 9540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880" bIns="47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6" name="Google Shape;1331;p24"/>
              <p:cNvSpPr/>
              <p:nvPr/>
            </p:nvSpPr>
            <p:spPr>
              <a:xfrm>
                <a:off x="7813800" y="87948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7" name="Google Shape;1332;p24"/>
              <p:cNvSpPr/>
              <p:nvPr/>
            </p:nvSpPr>
            <p:spPr>
              <a:xfrm>
                <a:off x="8123400" y="86112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8" name="Google Shape;1333;p24"/>
              <p:cNvSpPr/>
              <p:nvPr/>
            </p:nvSpPr>
            <p:spPr>
              <a:xfrm>
                <a:off x="7676640" y="9705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9" name="Google Shape;1334;p24"/>
              <p:cNvSpPr/>
              <p:nvPr/>
            </p:nvSpPr>
            <p:spPr>
              <a:xfrm>
                <a:off x="7868520" y="104364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0" name="Google Shape;1335;p24"/>
              <p:cNvSpPr/>
              <p:nvPr/>
            </p:nvSpPr>
            <p:spPr>
              <a:xfrm>
                <a:off x="8496720" y="59652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1" name="Google Shape;1336;p24"/>
              <p:cNvSpPr/>
              <p:nvPr/>
            </p:nvSpPr>
            <p:spPr>
              <a:xfrm>
                <a:off x="7904880" y="2685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842" name="Google Shape;1337;p24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7107120" y="7426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3" name="Google Shape;1338;p24" descr=""/>
            <p:cNvPicPr/>
            <p:nvPr/>
          </p:nvPicPr>
          <p:blipFill>
            <a:blip r:embed="rId7">
              <a:alphaModFix amt="40000"/>
            </a:blip>
            <a:stretch/>
          </p:blipFill>
          <p:spPr>
            <a:xfrm>
              <a:off x="7803000" y="-10476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4" name="Google Shape;1339;p24" descr=""/>
            <p:cNvPicPr/>
            <p:nvPr/>
          </p:nvPicPr>
          <p:blipFill>
            <a:blip r:embed="rId8">
              <a:alphaModFix amt="40000"/>
            </a:blip>
            <a:stretch/>
          </p:blipFill>
          <p:spPr>
            <a:xfrm>
              <a:off x="8100360" y="10728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9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1341;p25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846" name="Google Shape;1342;p25"/>
          <p:cNvGrpSpPr/>
          <p:nvPr/>
        </p:nvGrpSpPr>
        <p:grpSpPr>
          <a:xfrm>
            <a:off x="-1684440" y="361800"/>
            <a:ext cx="3460320" cy="1725480"/>
            <a:chOff x="-1684440" y="361800"/>
            <a:chExt cx="3460320" cy="1725480"/>
          </a:xfrm>
        </p:grpSpPr>
        <p:grpSp>
          <p:nvGrpSpPr>
            <p:cNvPr id="847" name="Google Shape;1343;p25"/>
            <p:cNvGrpSpPr/>
            <p:nvPr/>
          </p:nvGrpSpPr>
          <p:grpSpPr>
            <a:xfrm>
              <a:off x="-1684440" y="361800"/>
              <a:ext cx="2906640" cy="1177200"/>
              <a:chOff x="-1684440" y="361800"/>
              <a:chExt cx="2906640" cy="1177200"/>
            </a:xfrm>
          </p:grpSpPr>
          <p:sp>
            <p:nvSpPr>
              <p:cNvPr id="848" name="Google Shape;1344;p25"/>
              <p:cNvSpPr/>
              <p:nvPr/>
            </p:nvSpPr>
            <p:spPr>
              <a:xfrm>
                <a:off x="-1270080" y="707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9" name="Google Shape;1345;p25"/>
              <p:cNvSpPr/>
              <p:nvPr/>
            </p:nvSpPr>
            <p:spPr>
              <a:xfrm>
                <a:off x="527760" y="122544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0" name="Google Shape;1346;p25"/>
              <p:cNvSpPr/>
              <p:nvPr/>
            </p:nvSpPr>
            <p:spPr>
              <a:xfrm>
                <a:off x="-1174680" y="604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1" name="Google Shape;1347;p25"/>
              <p:cNvSpPr/>
              <p:nvPr/>
            </p:nvSpPr>
            <p:spPr>
              <a:xfrm>
                <a:off x="-1247760" y="570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2" name="Google Shape;1348;p25"/>
              <p:cNvSpPr/>
              <p:nvPr/>
            </p:nvSpPr>
            <p:spPr>
              <a:xfrm>
                <a:off x="-1601280" y="536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3" name="Google Shape;1349;p25"/>
              <p:cNvSpPr/>
              <p:nvPr/>
            </p:nvSpPr>
            <p:spPr>
              <a:xfrm>
                <a:off x="-657000" y="42696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4" name="Google Shape;1350;p25"/>
              <p:cNvSpPr/>
              <p:nvPr/>
            </p:nvSpPr>
            <p:spPr>
              <a:xfrm>
                <a:off x="-1382400" y="485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5" name="Google Shape;1351;p25"/>
              <p:cNvSpPr/>
              <p:nvPr/>
            </p:nvSpPr>
            <p:spPr>
              <a:xfrm>
                <a:off x="180360" y="1459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6" name="Google Shape;1352;p25"/>
              <p:cNvSpPr/>
              <p:nvPr/>
            </p:nvSpPr>
            <p:spPr>
              <a:xfrm>
                <a:off x="1142280" y="1314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7" name="Google Shape;1353;p25"/>
              <p:cNvSpPr/>
              <p:nvPr/>
            </p:nvSpPr>
            <p:spPr>
              <a:xfrm>
                <a:off x="-1292760" y="624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8" name="Google Shape;1354;p25"/>
              <p:cNvSpPr/>
              <p:nvPr/>
            </p:nvSpPr>
            <p:spPr>
              <a:xfrm>
                <a:off x="-228240" y="726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9" name="Google Shape;1355;p25"/>
              <p:cNvSpPr/>
              <p:nvPr/>
            </p:nvSpPr>
            <p:spPr>
              <a:xfrm>
                <a:off x="-722160" y="361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0" name="Google Shape;1356;p25"/>
              <p:cNvSpPr/>
              <p:nvPr/>
            </p:nvSpPr>
            <p:spPr>
              <a:xfrm>
                <a:off x="350640" y="1050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1" name="Google Shape;1357;p25"/>
              <p:cNvSpPr/>
              <p:nvPr/>
            </p:nvSpPr>
            <p:spPr>
              <a:xfrm>
                <a:off x="478080" y="1186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2" name="Google Shape;1358;p25"/>
              <p:cNvSpPr/>
              <p:nvPr/>
            </p:nvSpPr>
            <p:spPr>
              <a:xfrm>
                <a:off x="916920" y="1293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3" name="Google Shape;1359;p25"/>
              <p:cNvSpPr/>
              <p:nvPr/>
            </p:nvSpPr>
            <p:spPr>
              <a:xfrm>
                <a:off x="823680" y="1148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4" name="Google Shape;1360;p25"/>
              <p:cNvSpPr/>
              <p:nvPr/>
            </p:nvSpPr>
            <p:spPr>
              <a:xfrm>
                <a:off x="695520" y="1216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5" name="Google Shape;1361;p25"/>
              <p:cNvSpPr/>
              <p:nvPr/>
            </p:nvSpPr>
            <p:spPr>
              <a:xfrm>
                <a:off x="-105120" y="594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6" name="Google Shape;1362;p25"/>
              <p:cNvSpPr/>
              <p:nvPr/>
            </p:nvSpPr>
            <p:spPr>
              <a:xfrm>
                <a:off x="-1684440" y="4964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7" name="Google Shape;1363;p25"/>
              <p:cNvSpPr/>
              <p:nvPr/>
            </p:nvSpPr>
            <p:spPr>
              <a:xfrm>
                <a:off x="-1466280" y="436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8" name="Google Shape;1364;p25"/>
              <p:cNvSpPr/>
              <p:nvPr/>
            </p:nvSpPr>
            <p:spPr>
              <a:xfrm>
                <a:off x="-1353960" y="776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869" name="Google Shape;1365;p25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599040" y="7765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0" name="Google Shape;1366;p25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-367560" y="91044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71" name="Google Shape;1367;p25"/>
          <p:cNvGrpSpPr/>
          <p:nvPr/>
        </p:nvGrpSpPr>
        <p:grpSpPr>
          <a:xfrm>
            <a:off x="7353000" y="3702600"/>
            <a:ext cx="3990960" cy="1778400"/>
            <a:chOff x="7353000" y="3702600"/>
            <a:chExt cx="3990960" cy="1778400"/>
          </a:xfrm>
        </p:grpSpPr>
        <p:grpSp>
          <p:nvGrpSpPr>
            <p:cNvPr id="872" name="Google Shape;1368;p25"/>
            <p:cNvGrpSpPr/>
            <p:nvPr/>
          </p:nvGrpSpPr>
          <p:grpSpPr>
            <a:xfrm>
              <a:off x="7802640" y="3702600"/>
              <a:ext cx="3541320" cy="1323720"/>
              <a:chOff x="7802640" y="3702600"/>
              <a:chExt cx="3541320" cy="1323720"/>
            </a:xfrm>
          </p:grpSpPr>
          <p:sp>
            <p:nvSpPr>
              <p:cNvPr id="873" name="Google Shape;1369;p25"/>
              <p:cNvSpPr/>
              <p:nvPr/>
            </p:nvSpPr>
            <p:spPr>
              <a:xfrm>
                <a:off x="8031240" y="394776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4" name="Google Shape;1370;p25"/>
              <p:cNvSpPr/>
              <p:nvPr/>
            </p:nvSpPr>
            <p:spPr>
              <a:xfrm>
                <a:off x="7884000" y="391500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5" name="Google Shape;1371;p25"/>
              <p:cNvSpPr/>
              <p:nvPr/>
            </p:nvSpPr>
            <p:spPr>
              <a:xfrm>
                <a:off x="9545400" y="375840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6" name="Google Shape;1372;p25"/>
              <p:cNvSpPr/>
              <p:nvPr/>
            </p:nvSpPr>
            <p:spPr>
              <a:xfrm>
                <a:off x="9751680" y="380772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7" name="Google Shape;1373;p25"/>
              <p:cNvSpPr/>
              <p:nvPr/>
            </p:nvSpPr>
            <p:spPr>
              <a:xfrm>
                <a:off x="8623440" y="408744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8" name="Google Shape;1374;p25"/>
              <p:cNvSpPr/>
              <p:nvPr/>
            </p:nvSpPr>
            <p:spPr>
              <a:xfrm>
                <a:off x="7940520" y="412884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9" name="Google Shape;1375;p25"/>
              <p:cNvSpPr/>
              <p:nvPr/>
            </p:nvSpPr>
            <p:spPr>
              <a:xfrm>
                <a:off x="8143920" y="409572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0" name="Google Shape;1376;p25"/>
              <p:cNvSpPr/>
              <p:nvPr/>
            </p:nvSpPr>
            <p:spPr>
              <a:xfrm>
                <a:off x="8031240" y="406296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1" name="Google Shape;1377;p25"/>
              <p:cNvSpPr/>
              <p:nvPr/>
            </p:nvSpPr>
            <p:spPr>
              <a:xfrm>
                <a:off x="8591040" y="398088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2" name="Google Shape;1378;p25"/>
              <p:cNvSpPr/>
              <p:nvPr/>
            </p:nvSpPr>
            <p:spPr>
              <a:xfrm>
                <a:off x="8722080" y="482724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3" name="Google Shape;1379;p25"/>
              <p:cNvSpPr/>
              <p:nvPr/>
            </p:nvSpPr>
            <p:spPr>
              <a:xfrm>
                <a:off x="10018080" y="387612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4" name="Google Shape;1380;p25"/>
              <p:cNvSpPr/>
              <p:nvPr/>
            </p:nvSpPr>
            <p:spPr>
              <a:xfrm>
                <a:off x="7970760" y="46569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5" name="Google Shape;1381;p25"/>
              <p:cNvSpPr/>
              <p:nvPr/>
            </p:nvSpPr>
            <p:spPr>
              <a:xfrm>
                <a:off x="7872120" y="48049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6" name="Google Shape;1382;p25"/>
              <p:cNvSpPr/>
              <p:nvPr/>
            </p:nvSpPr>
            <p:spPr>
              <a:xfrm>
                <a:off x="8415360" y="455832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7" name="Google Shape;1383;p25"/>
              <p:cNvSpPr/>
              <p:nvPr/>
            </p:nvSpPr>
            <p:spPr>
              <a:xfrm>
                <a:off x="8867160" y="4097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8" name="Google Shape;1384;p25"/>
              <p:cNvSpPr/>
              <p:nvPr/>
            </p:nvSpPr>
            <p:spPr>
              <a:xfrm>
                <a:off x="8916480" y="48790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9" name="Google Shape;1385;p25"/>
              <p:cNvSpPr/>
              <p:nvPr/>
            </p:nvSpPr>
            <p:spPr>
              <a:xfrm>
                <a:off x="10009800" y="41392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0" name="Google Shape;1386;p25"/>
              <p:cNvSpPr/>
              <p:nvPr/>
            </p:nvSpPr>
            <p:spPr>
              <a:xfrm>
                <a:off x="9516960" y="381816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1" name="Google Shape;1387;p25"/>
              <p:cNvSpPr/>
              <p:nvPr/>
            </p:nvSpPr>
            <p:spPr>
              <a:xfrm>
                <a:off x="8982360" y="425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2" name="Google Shape;1388;p25"/>
              <p:cNvSpPr/>
              <p:nvPr/>
            </p:nvSpPr>
            <p:spPr>
              <a:xfrm>
                <a:off x="7995960" y="438588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3" name="Google Shape;1389;p25"/>
              <p:cNvSpPr/>
              <p:nvPr/>
            </p:nvSpPr>
            <p:spPr>
              <a:xfrm>
                <a:off x="9017280" y="376848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4" name="Google Shape;1390;p25"/>
              <p:cNvSpPr/>
              <p:nvPr/>
            </p:nvSpPr>
            <p:spPr>
              <a:xfrm>
                <a:off x="9354600" y="371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5" name="Google Shape;1391;p25"/>
              <p:cNvSpPr/>
              <p:nvPr/>
            </p:nvSpPr>
            <p:spPr>
              <a:xfrm>
                <a:off x="8956080" y="37026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6" name="Google Shape;1392;p25"/>
              <p:cNvSpPr/>
              <p:nvPr/>
            </p:nvSpPr>
            <p:spPr>
              <a:xfrm>
                <a:off x="9676800" y="37814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7" name="Google Shape;1393;p25"/>
              <p:cNvSpPr/>
              <p:nvPr/>
            </p:nvSpPr>
            <p:spPr>
              <a:xfrm>
                <a:off x="9249480" y="39542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8" name="Google Shape;1394;p25"/>
              <p:cNvSpPr/>
              <p:nvPr/>
            </p:nvSpPr>
            <p:spPr>
              <a:xfrm>
                <a:off x="8082000" y="4718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9" name="Google Shape;1395;p25"/>
              <p:cNvSpPr/>
              <p:nvPr/>
            </p:nvSpPr>
            <p:spPr>
              <a:xfrm>
                <a:off x="7802640" y="4340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0" name="Google Shape;1396;p25"/>
              <p:cNvSpPr/>
              <p:nvPr/>
            </p:nvSpPr>
            <p:spPr>
              <a:xfrm>
                <a:off x="8583840" y="494028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1" name="Google Shape;1397;p25"/>
              <p:cNvSpPr/>
              <p:nvPr/>
            </p:nvSpPr>
            <p:spPr>
              <a:xfrm>
                <a:off x="8657640" y="48830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2" name="Google Shape;1398;p25"/>
              <p:cNvSpPr/>
              <p:nvPr/>
            </p:nvSpPr>
            <p:spPr>
              <a:xfrm>
                <a:off x="10844280" y="3724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903" name="Google Shape;1399;p25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7353000" y="422244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4" name="Google Shape;1400;p25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8371440" y="430416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7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52;p4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5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8" name="Google Shape;55;p4"/>
          <p:cNvGrpSpPr/>
          <p:nvPr/>
        </p:nvGrpSpPr>
        <p:grpSpPr>
          <a:xfrm>
            <a:off x="-1684440" y="361800"/>
            <a:ext cx="3422880" cy="1695600"/>
            <a:chOff x="-1684440" y="361800"/>
            <a:chExt cx="3422880" cy="1695600"/>
          </a:xfrm>
        </p:grpSpPr>
        <p:grpSp>
          <p:nvGrpSpPr>
            <p:cNvPr id="909" name="Google Shape;56;p4"/>
            <p:cNvGrpSpPr/>
            <p:nvPr/>
          </p:nvGrpSpPr>
          <p:grpSpPr>
            <a:xfrm>
              <a:off x="-1684440" y="361800"/>
              <a:ext cx="2906640" cy="1177200"/>
              <a:chOff x="-1684440" y="361800"/>
              <a:chExt cx="2906640" cy="1177200"/>
            </a:xfrm>
          </p:grpSpPr>
          <p:sp>
            <p:nvSpPr>
              <p:cNvPr id="910" name="Google Shape;57;p4"/>
              <p:cNvSpPr/>
              <p:nvPr/>
            </p:nvSpPr>
            <p:spPr>
              <a:xfrm>
                <a:off x="-1270080" y="707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1" name="Google Shape;58;p4"/>
              <p:cNvSpPr/>
              <p:nvPr/>
            </p:nvSpPr>
            <p:spPr>
              <a:xfrm>
                <a:off x="527760" y="122544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2" name="Google Shape;59;p4"/>
              <p:cNvSpPr/>
              <p:nvPr/>
            </p:nvSpPr>
            <p:spPr>
              <a:xfrm>
                <a:off x="-1174680" y="604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3" name="Google Shape;60;p4"/>
              <p:cNvSpPr/>
              <p:nvPr/>
            </p:nvSpPr>
            <p:spPr>
              <a:xfrm>
                <a:off x="-1247760" y="570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4" name="Google Shape;61;p4"/>
              <p:cNvSpPr/>
              <p:nvPr/>
            </p:nvSpPr>
            <p:spPr>
              <a:xfrm>
                <a:off x="-1601280" y="536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5" name="Google Shape;62;p4"/>
              <p:cNvSpPr/>
              <p:nvPr/>
            </p:nvSpPr>
            <p:spPr>
              <a:xfrm>
                <a:off x="-657000" y="42696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6" name="Google Shape;63;p4"/>
              <p:cNvSpPr/>
              <p:nvPr/>
            </p:nvSpPr>
            <p:spPr>
              <a:xfrm>
                <a:off x="-1382400" y="485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7" name="Google Shape;64;p4"/>
              <p:cNvSpPr/>
              <p:nvPr/>
            </p:nvSpPr>
            <p:spPr>
              <a:xfrm>
                <a:off x="180360" y="1459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8" name="Google Shape;65;p4"/>
              <p:cNvSpPr/>
              <p:nvPr/>
            </p:nvSpPr>
            <p:spPr>
              <a:xfrm>
                <a:off x="1142280" y="1314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9" name="Google Shape;66;p4"/>
              <p:cNvSpPr/>
              <p:nvPr/>
            </p:nvSpPr>
            <p:spPr>
              <a:xfrm>
                <a:off x="-1292760" y="624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0" name="Google Shape;67;p4"/>
              <p:cNvSpPr/>
              <p:nvPr/>
            </p:nvSpPr>
            <p:spPr>
              <a:xfrm>
                <a:off x="-228240" y="726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1" name="Google Shape;68;p4"/>
              <p:cNvSpPr/>
              <p:nvPr/>
            </p:nvSpPr>
            <p:spPr>
              <a:xfrm>
                <a:off x="-722160" y="361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2" name="Google Shape;69;p4"/>
              <p:cNvSpPr/>
              <p:nvPr/>
            </p:nvSpPr>
            <p:spPr>
              <a:xfrm>
                <a:off x="350640" y="1050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3" name="Google Shape;70;p4"/>
              <p:cNvSpPr/>
              <p:nvPr/>
            </p:nvSpPr>
            <p:spPr>
              <a:xfrm>
                <a:off x="478080" y="1186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4" name="Google Shape;71;p4"/>
              <p:cNvSpPr/>
              <p:nvPr/>
            </p:nvSpPr>
            <p:spPr>
              <a:xfrm>
                <a:off x="916920" y="1293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5" name="Google Shape;72;p4"/>
              <p:cNvSpPr/>
              <p:nvPr/>
            </p:nvSpPr>
            <p:spPr>
              <a:xfrm>
                <a:off x="823680" y="1148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6" name="Google Shape;73;p4"/>
              <p:cNvSpPr/>
              <p:nvPr/>
            </p:nvSpPr>
            <p:spPr>
              <a:xfrm>
                <a:off x="695520" y="1216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7" name="Google Shape;74;p4"/>
              <p:cNvSpPr/>
              <p:nvPr/>
            </p:nvSpPr>
            <p:spPr>
              <a:xfrm>
                <a:off x="-105120" y="594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8" name="Google Shape;75;p4"/>
              <p:cNvSpPr/>
              <p:nvPr/>
            </p:nvSpPr>
            <p:spPr>
              <a:xfrm>
                <a:off x="-1684440" y="4964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9" name="Google Shape;76;p4"/>
              <p:cNvSpPr/>
              <p:nvPr/>
            </p:nvSpPr>
            <p:spPr>
              <a:xfrm>
                <a:off x="-1466280" y="436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0" name="Google Shape;77;p4"/>
              <p:cNvSpPr/>
              <p:nvPr/>
            </p:nvSpPr>
            <p:spPr>
              <a:xfrm>
                <a:off x="-1353960" y="776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931" name="Google Shape;78;p4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-345240" y="88056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32" name="Google Shape;79;p4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561600" y="73944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33" name="Google Shape;80;p4"/>
          <p:cNvGrpSpPr/>
          <p:nvPr/>
        </p:nvGrpSpPr>
        <p:grpSpPr>
          <a:xfrm>
            <a:off x="7378920" y="3638880"/>
            <a:ext cx="3965040" cy="1652760"/>
            <a:chOff x="7378920" y="3638880"/>
            <a:chExt cx="3965040" cy="1652760"/>
          </a:xfrm>
        </p:grpSpPr>
        <p:grpSp>
          <p:nvGrpSpPr>
            <p:cNvPr id="934" name="Google Shape;81;p4"/>
            <p:cNvGrpSpPr/>
            <p:nvPr/>
          </p:nvGrpSpPr>
          <p:grpSpPr>
            <a:xfrm>
              <a:off x="7802640" y="3702600"/>
              <a:ext cx="3541320" cy="1323720"/>
              <a:chOff x="7802640" y="3702600"/>
              <a:chExt cx="3541320" cy="1323720"/>
            </a:xfrm>
          </p:grpSpPr>
          <p:sp>
            <p:nvSpPr>
              <p:cNvPr id="935" name="Google Shape;82;p4"/>
              <p:cNvSpPr/>
              <p:nvPr/>
            </p:nvSpPr>
            <p:spPr>
              <a:xfrm>
                <a:off x="8031240" y="394776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6" name="Google Shape;83;p4"/>
              <p:cNvSpPr/>
              <p:nvPr/>
            </p:nvSpPr>
            <p:spPr>
              <a:xfrm>
                <a:off x="7884000" y="391500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7" name="Google Shape;84;p4"/>
              <p:cNvSpPr/>
              <p:nvPr/>
            </p:nvSpPr>
            <p:spPr>
              <a:xfrm>
                <a:off x="9545400" y="375840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8" name="Google Shape;85;p4"/>
              <p:cNvSpPr/>
              <p:nvPr/>
            </p:nvSpPr>
            <p:spPr>
              <a:xfrm>
                <a:off x="9751680" y="380772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9" name="Google Shape;86;p4"/>
              <p:cNvSpPr/>
              <p:nvPr/>
            </p:nvSpPr>
            <p:spPr>
              <a:xfrm>
                <a:off x="8623440" y="408744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0" name="Google Shape;87;p4"/>
              <p:cNvSpPr/>
              <p:nvPr/>
            </p:nvSpPr>
            <p:spPr>
              <a:xfrm>
                <a:off x="7940520" y="412884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1" name="Google Shape;88;p4"/>
              <p:cNvSpPr/>
              <p:nvPr/>
            </p:nvSpPr>
            <p:spPr>
              <a:xfrm>
                <a:off x="8143920" y="409572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2" name="Google Shape;89;p4"/>
              <p:cNvSpPr/>
              <p:nvPr/>
            </p:nvSpPr>
            <p:spPr>
              <a:xfrm>
                <a:off x="8031240" y="406296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3" name="Google Shape;90;p4"/>
              <p:cNvSpPr/>
              <p:nvPr/>
            </p:nvSpPr>
            <p:spPr>
              <a:xfrm>
                <a:off x="8591040" y="398088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4" name="Google Shape;91;p4"/>
              <p:cNvSpPr/>
              <p:nvPr/>
            </p:nvSpPr>
            <p:spPr>
              <a:xfrm>
                <a:off x="8722080" y="482724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5" name="Google Shape;92;p4"/>
              <p:cNvSpPr/>
              <p:nvPr/>
            </p:nvSpPr>
            <p:spPr>
              <a:xfrm>
                <a:off x="10018080" y="387612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6" name="Google Shape;93;p4"/>
              <p:cNvSpPr/>
              <p:nvPr/>
            </p:nvSpPr>
            <p:spPr>
              <a:xfrm>
                <a:off x="7970760" y="46569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7" name="Google Shape;94;p4"/>
              <p:cNvSpPr/>
              <p:nvPr/>
            </p:nvSpPr>
            <p:spPr>
              <a:xfrm>
                <a:off x="7872120" y="48049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8" name="Google Shape;95;p4"/>
              <p:cNvSpPr/>
              <p:nvPr/>
            </p:nvSpPr>
            <p:spPr>
              <a:xfrm>
                <a:off x="8415360" y="455832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9" name="Google Shape;96;p4"/>
              <p:cNvSpPr/>
              <p:nvPr/>
            </p:nvSpPr>
            <p:spPr>
              <a:xfrm>
                <a:off x="8867160" y="4097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0" name="Google Shape;97;p4"/>
              <p:cNvSpPr/>
              <p:nvPr/>
            </p:nvSpPr>
            <p:spPr>
              <a:xfrm>
                <a:off x="8916480" y="48790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1" name="Google Shape;98;p4"/>
              <p:cNvSpPr/>
              <p:nvPr/>
            </p:nvSpPr>
            <p:spPr>
              <a:xfrm>
                <a:off x="10009800" y="41392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2" name="Google Shape;99;p4"/>
              <p:cNvSpPr/>
              <p:nvPr/>
            </p:nvSpPr>
            <p:spPr>
              <a:xfrm>
                <a:off x="9516960" y="381816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3" name="Google Shape;100;p4"/>
              <p:cNvSpPr/>
              <p:nvPr/>
            </p:nvSpPr>
            <p:spPr>
              <a:xfrm>
                <a:off x="8982360" y="425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4" name="Google Shape;101;p4"/>
              <p:cNvSpPr/>
              <p:nvPr/>
            </p:nvSpPr>
            <p:spPr>
              <a:xfrm>
                <a:off x="7995960" y="438588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5" name="Google Shape;102;p4"/>
              <p:cNvSpPr/>
              <p:nvPr/>
            </p:nvSpPr>
            <p:spPr>
              <a:xfrm>
                <a:off x="9017280" y="376848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6" name="Google Shape;103;p4"/>
              <p:cNvSpPr/>
              <p:nvPr/>
            </p:nvSpPr>
            <p:spPr>
              <a:xfrm>
                <a:off x="9354600" y="371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7" name="Google Shape;104;p4"/>
              <p:cNvSpPr/>
              <p:nvPr/>
            </p:nvSpPr>
            <p:spPr>
              <a:xfrm>
                <a:off x="8956080" y="37026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8" name="Google Shape;105;p4"/>
              <p:cNvSpPr/>
              <p:nvPr/>
            </p:nvSpPr>
            <p:spPr>
              <a:xfrm>
                <a:off x="9676800" y="37814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9" name="Google Shape;106;p4"/>
              <p:cNvSpPr/>
              <p:nvPr/>
            </p:nvSpPr>
            <p:spPr>
              <a:xfrm>
                <a:off x="9249480" y="39542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0" name="Google Shape;107;p4"/>
              <p:cNvSpPr/>
              <p:nvPr/>
            </p:nvSpPr>
            <p:spPr>
              <a:xfrm>
                <a:off x="8082000" y="4718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1" name="Google Shape;108;p4"/>
              <p:cNvSpPr/>
              <p:nvPr/>
            </p:nvSpPr>
            <p:spPr>
              <a:xfrm>
                <a:off x="7802640" y="4340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2" name="Google Shape;109;p4"/>
              <p:cNvSpPr/>
              <p:nvPr/>
            </p:nvSpPr>
            <p:spPr>
              <a:xfrm>
                <a:off x="8583840" y="494028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3" name="Google Shape;110;p4"/>
              <p:cNvSpPr/>
              <p:nvPr/>
            </p:nvSpPr>
            <p:spPr>
              <a:xfrm>
                <a:off x="8657640" y="48830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4" name="Google Shape;111;p4"/>
              <p:cNvSpPr/>
              <p:nvPr/>
            </p:nvSpPr>
            <p:spPr>
              <a:xfrm>
                <a:off x="10844280" y="3724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965" name="Google Shape;112;p4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7378920" y="41148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6" name="Google Shape;113;p4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8367480" y="363888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7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115;p5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1" name="Google Shape;121;p5"/>
          <p:cNvGrpSpPr/>
          <p:nvPr/>
        </p:nvGrpSpPr>
        <p:grpSpPr>
          <a:xfrm>
            <a:off x="-500400" y="-1910880"/>
            <a:ext cx="1580400" cy="3381120"/>
            <a:chOff x="-500400" y="-1910880"/>
            <a:chExt cx="1580400" cy="3381120"/>
          </a:xfrm>
        </p:grpSpPr>
        <p:grpSp>
          <p:nvGrpSpPr>
            <p:cNvPr id="972" name="Google Shape;122;p5"/>
            <p:cNvGrpSpPr/>
            <p:nvPr/>
          </p:nvGrpSpPr>
          <p:grpSpPr>
            <a:xfrm>
              <a:off x="-500400" y="-1910880"/>
              <a:ext cx="1580400" cy="3232440"/>
              <a:chOff x="-500400" y="-1910880"/>
              <a:chExt cx="1580400" cy="3232440"/>
            </a:xfrm>
          </p:grpSpPr>
          <p:sp>
            <p:nvSpPr>
              <p:cNvPr id="973" name="Google Shape;123;p5"/>
              <p:cNvSpPr/>
              <p:nvPr/>
            </p:nvSpPr>
            <p:spPr>
              <a:xfrm flipV="1" rot="16200000">
                <a:off x="-519840" y="-1151640"/>
                <a:ext cx="1457280" cy="746280"/>
              </a:xfrm>
              <a:custGeom>
                <a:avLst/>
                <a:gdLst>
                  <a:gd name="textAreaLeft" fmla="*/ 0 w 1457280"/>
                  <a:gd name="textAreaRight" fmla="*/ 1457640 w 1457280"/>
                  <a:gd name="textAreaTop" fmla="*/ 360 h 746280"/>
                  <a:gd name="textAreaBottom" fmla="*/ 747000 h 7462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4" name="Google Shape;124;p5"/>
              <p:cNvSpPr/>
              <p:nvPr/>
            </p:nvSpPr>
            <p:spPr>
              <a:xfrm flipV="1" rot="16200000">
                <a:off x="155520" y="427680"/>
                <a:ext cx="602280" cy="23256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360 h 232560"/>
                  <a:gd name="textAreaBottom" fmla="*/ 233280 h 232560"/>
                </a:gdLst>
                <a:ahLst/>
                <a:rect l="textAreaLeft" t="textAreaTop" r="textAreaRight" b="textAreaBottom"/>
                <a:pathLst>
                  <a:path w="14386" h="5561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5" name="Google Shape;125;p5"/>
              <p:cNvSpPr/>
              <p:nvPr/>
            </p:nvSpPr>
            <p:spPr>
              <a:xfrm flipV="1" rot="16200000">
                <a:off x="-899280" y="-778680"/>
                <a:ext cx="2041920" cy="770760"/>
              </a:xfrm>
              <a:custGeom>
                <a:avLst/>
                <a:gdLst>
                  <a:gd name="textAreaLeft" fmla="*/ 0 w 2041920"/>
                  <a:gd name="textAreaRight" fmla="*/ 2042280 w 2041920"/>
                  <a:gd name="textAreaTop" fmla="*/ 360 h 770760"/>
                  <a:gd name="textAreaBottom" fmla="*/ 771480 h 770760"/>
                </a:gdLst>
                <a:ahLst/>
                <a:rect l="textAreaLeft" t="textAreaTop" r="textAreaRight" b="textAreaBottom"/>
                <a:pathLst>
                  <a:path w="48765" h="1841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6" name="Google Shape;126;p5"/>
              <p:cNvSpPr/>
              <p:nvPr/>
            </p:nvSpPr>
            <p:spPr>
              <a:xfrm flipV="1" rot="16200000">
                <a:off x="-935280" y="-846000"/>
                <a:ext cx="1918080" cy="641160"/>
              </a:xfrm>
              <a:custGeom>
                <a:avLst/>
                <a:gdLst>
                  <a:gd name="textAreaLeft" fmla="*/ 0 w 1918080"/>
                  <a:gd name="textAreaRight" fmla="*/ 1918440 w 1918080"/>
                  <a:gd name="textAreaTop" fmla="*/ 360 h 641160"/>
                  <a:gd name="textAreaBottom" fmla="*/ 641880 h 64116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7" name="Google Shape;127;p5"/>
              <p:cNvSpPr/>
              <p:nvPr/>
            </p:nvSpPr>
            <p:spPr>
              <a:xfrm flipV="1" rot="16200000">
                <a:off x="-1189080" y="-969840"/>
                <a:ext cx="2365200" cy="646560"/>
              </a:xfrm>
              <a:custGeom>
                <a:avLst/>
                <a:gdLst>
                  <a:gd name="textAreaLeft" fmla="*/ 0 w 2365200"/>
                  <a:gd name="textAreaRight" fmla="*/ 2365560 w 2365200"/>
                  <a:gd name="textAreaTop" fmla="*/ -360 h 646560"/>
                  <a:gd name="textAreaBottom" fmla="*/ 646560 h 64656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8" name="Google Shape;128;p5"/>
              <p:cNvSpPr/>
              <p:nvPr/>
            </p:nvSpPr>
            <p:spPr>
              <a:xfrm flipV="1" rot="16200000">
                <a:off x="-722520" y="-624240"/>
                <a:ext cx="893520" cy="322200"/>
              </a:xfrm>
              <a:custGeom>
                <a:avLst/>
                <a:gdLst>
                  <a:gd name="textAreaLeft" fmla="*/ 0 w 893520"/>
                  <a:gd name="textAreaRight" fmla="*/ 893880 w 893520"/>
                  <a:gd name="textAreaTop" fmla="*/ 360 h 322200"/>
                  <a:gd name="textAreaBottom" fmla="*/ 322920 h 322200"/>
                </a:gdLst>
                <a:ahLst/>
                <a:rect l="textAreaLeft" t="textAreaTop" r="textAreaRight" b="textAreaBottom"/>
                <a:pathLst>
                  <a:path w="21341" h="770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9" name="Google Shape;129;p5"/>
              <p:cNvSpPr/>
              <p:nvPr/>
            </p:nvSpPr>
            <p:spPr>
              <a:xfrm flipV="1" rot="16200000">
                <a:off x="-819000" y="-1178280"/>
                <a:ext cx="1160280" cy="281880"/>
              </a:xfrm>
              <a:custGeom>
                <a:avLst/>
                <a:gdLst>
                  <a:gd name="textAreaLeft" fmla="*/ 0 w 1160280"/>
                  <a:gd name="textAreaRight" fmla="*/ 1160640 w 1160280"/>
                  <a:gd name="textAreaTop" fmla="*/ 360 h 281880"/>
                  <a:gd name="textAreaBottom" fmla="*/ 282600 h 281880"/>
                </a:gdLst>
                <a:ahLst/>
                <a:rect l="textAreaLeft" t="textAreaTop" r="textAreaRight" b="textAreaBottom"/>
                <a:pathLst>
                  <a:path w="27709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0" name="Google Shape;130;p5"/>
              <p:cNvSpPr/>
              <p:nvPr/>
            </p:nvSpPr>
            <p:spPr>
              <a:xfrm flipV="1" rot="16200000">
                <a:off x="568080" y="-939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36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1" name="Google Shape;131;p5"/>
              <p:cNvSpPr/>
              <p:nvPr/>
            </p:nvSpPr>
            <p:spPr>
              <a:xfrm flipV="1" rot="16200000">
                <a:off x="426960" y="842760"/>
                <a:ext cx="77400" cy="7812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-360 h 78120"/>
                  <a:gd name="textAreaBottom" fmla="*/ 78120 h 7812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2" name="Google Shape;132;p5"/>
              <p:cNvSpPr/>
              <p:nvPr/>
            </p:nvSpPr>
            <p:spPr>
              <a:xfrm flipV="1" rot="16200000">
                <a:off x="-245160" y="-152892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36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3" name="Google Shape;133;p5"/>
              <p:cNvSpPr/>
              <p:nvPr/>
            </p:nvSpPr>
            <p:spPr>
              <a:xfrm flipV="1" rot="16200000">
                <a:off x="-145440" y="-4921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36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4" name="Google Shape;134;p5"/>
              <p:cNvSpPr/>
              <p:nvPr/>
            </p:nvSpPr>
            <p:spPr>
              <a:xfrm flipV="1" rot="16200000">
                <a:off x="-500400" y="-9730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36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5" name="Google Shape;135;p5"/>
              <p:cNvSpPr/>
              <p:nvPr/>
            </p:nvSpPr>
            <p:spPr>
              <a:xfrm flipV="1" rot="16200000">
                <a:off x="169920" y="7200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-360 h 77400"/>
                  <a:gd name="textAreaBottom" fmla="*/ 77400 h 7740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6" name="Google Shape;136;p5"/>
              <p:cNvSpPr/>
              <p:nvPr/>
            </p:nvSpPr>
            <p:spPr>
              <a:xfrm flipV="1" rot="16200000">
                <a:off x="302400" y="19620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-360 h 77400"/>
                  <a:gd name="textAreaBottom" fmla="*/ 77400 h 774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7" name="Google Shape;137;p5"/>
              <p:cNvSpPr/>
              <p:nvPr/>
            </p:nvSpPr>
            <p:spPr>
              <a:xfrm flipV="1" rot="16200000">
                <a:off x="406080" y="62352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-360 h 86040"/>
                  <a:gd name="textAreaBottom" fmla="*/ 8604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8" name="Google Shape;138;p5"/>
              <p:cNvSpPr/>
              <p:nvPr/>
            </p:nvSpPr>
            <p:spPr>
              <a:xfrm flipV="1" rot="16200000">
                <a:off x="264600" y="53172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-360 h 86040"/>
                  <a:gd name="textAreaBottom" fmla="*/ 8604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9" name="Google Shape;139;p5"/>
              <p:cNvSpPr/>
              <p:nvPr/>
            </p:nvSpPr>
            <p:spPr>
              <a:xfrm flipV="1" rot="16200000">
                <a:off x="331200" y="40752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-360 h 86040"/>
                  <a:gd name="textAreaBottom" fmla="*/ 8604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0" name="Google Shape;140;p5"/>
              <p:cNvSpPr/>
              <p:nvPr/>
            </p:nvSpPr>
            <p:spPr>
              <a:xfrm flipV="1" rot="16200000">
                <a:off x="-273960" y="-3718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360 h 86040"/>
                  <a:gd name="textAreaBottom" fmla="*/ 86760 h 8604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1" name="Google Shape;141;p5"/>
              <p:cNvSpPr/>
              <p:nvPr/>
            </p:nvSpPr>
            <p:spPr>
              <a:xfrm flipV="1" rot="16200000">
                <a:off x="-369720" y="-19112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360 h 86040"/>
                  <a:gd name="textAreaBottom" fmla="*/ 8676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2" name="Google Shape;142;p5"/>
              <p:cNvSpPr/>
              <p:nvPr/>
            </p:nvSpPr>
            <p:spPr>
              <a:xfrm flipV="1" rot="16200000">
                <a:off x="-427320" y="-16984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360 h 86040"/>
                  <a:gd name="textAreaBottom" fmla="*/ 8676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3" name="Google Shape;143;p5"/>
              <p:cNvSpPr/>
              <p:nvPr/>
            </p:nvSpPr>
            <p:spPr>
              <a:xfrm flipV="1" rot="16200000">
                <a:off x="-96840" y="-15886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360 h 86040"/>
                  <a:gd name="textAreaBottom" fmla="*/ 8676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4" name="Google Shape;144;p5"/>
              <p:cNvSpPr/>
              <p:nvPr/>
            </p:nvSpPr>
            <p:spPr>
              <a:xfrm flipV="1" rot="16200000">
                <a:off x="-357120" y="-183960"/>
                <a:ext cx="1456920" cy="746280"/>
              </a:xfrm>
              <a:custGeom>
                <a:avLst/>
                <a:gdLst>
                  <a:gd name="textAreaLeft" fmla="*/ 0 w 1456920"/>
                  <a:gd name="textAreaRight" fmla="*/ 1457280 w 1456920"/>
                  <a:gd name="textAreaTop" fmla="*/ -360 h 746280"/>
                  <a:gd name="textAreaBottom" fmla="*/ 746280 h 746280"/>
                </a:gdLst>
                <a:ahLst/>
                <a:rect l="textAreaLeft" t="textAreaTop" r="textAreaRight" b="textAreaBottom"/>
                <a:pathLst>
                  <a:path w="34791" h="17824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5" name="Google Shape;145;p5"/>
              <p:cNvSpPr/>
              <p:nvPr/>
            </p:nvSpPr>
            <p:spPr>
              <a:xfrm flipV="1" rot="16200000">
                <a:off x="-178200" y="-1251000"/>
                <a:ext cx="602280" cy="23328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-360 h 233280"/>
                  <a:gd name="textAreaBottom" fmla="*/ 233280 h 233280"/>
                </a:gdLst>
                <a:ahLst/>
                <a:rect l="textAreaLeft" t="textAreaTop" r="textAreaRight" b="textAreaBottom"/>
                <a:pathLst>
                  <a:path w="14386" h="5577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6" name="Google Shape;146;p5"/>
              <p:cNvSpPr/>
              <p:nvPr/>
            </p:nvSpPr>
            <p:spPr>
              <a:xfrm flipV="1" rot="16200000">
                <a:off x="-562320" y="-581400"/>
                <a:ext cx="2041200" cy="771480"/>
              </a:xfrm>
              <a:custGeom>
                <a:avLst/>
                <a:gdLst>
                  <a:gd name="textAreaLeft" fmla="*/ 0 w 2041200"/>
                  <a:gd name="textAreaRight" fmla="*/ 2041560 w 2041200"/>
                  <a:gd name="textAreaTop" fmla="*/ 360 h 771480"/>
                  <a:gd name="textAreaBottom" fmla="*/ 772200 h 771480"/>
                </a:gdLst>
                <a:ahLst/>
                <a:rect l="textAreaLeft" t="textAreaTop" r="textAreaRight" b="textAreaBottom"/>
                <a:pathLst>
                  <a:path w="48748" h="18426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7" name="Google Shape;147;p5"/>
              <p:cNvSpPr/>
              <p:nvPr/>
            </p:nvSpPr>
            <p:spPr>
              <a:xfrm flipV="1" rot="16200000">
                <a:off x="-402480" y="-383760"/>
                <a:ext cx="1917360" cy="641880"/>
              </a:xfrm>
              <a:custGeom>
                <a:avLst/>
                <a:gdLst>
                  <a:gd name="textAreaLeft" fmla="*/ 0 w 1917360"/>
                  <a:gd name="textAreaRight" fmla="*/ 1917720 w 1917360"/>
                  <a:gd name="textAreaTop" fmla="*/ 360 h 641880"/>
                  <a:gd name="textAreaBottom" fmla="*/ 642600 h 641880"/>
                </a:gdLst>
                <a:ahLst/>
                <a:rect l="textAreaLeft" t="textAreaTop" r="textAreaRight" b="textAreaBottom"/>
                <a:pathLst>
                  <a:path w="45786" h="1533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8" name="Google Shape;148;p5"/>
              <p:cNvSpPr/>
              <p:nvPr/>
            </p:nvSpPr>
            <p:spPr>
              <a:xfrm flipV="1" rot="16200000">
                <a:off x="-595440" y="-266400"/>
                <a:ext cx="2365200" cy="646560"/>
              </a:xfrm>
              <a:custGeom>
                <a:avLst/>
                <a:gdLst>
                  <a:gd name="textAreaLeft" fmla="*/ 0 w 2365200"/>
                  <a:gd name="textAreaRight" fmla="*/ 2365560 w 2365200"/>
                  <a:gd name="textAreaTop" fmla="*/ 360 h 646560"/>
                  <a:gd name="textAreaBottom" fmla="*/ 647280 h 64656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9" name="Google Shape;149;p5"/>
              <p:cNvSpPr/>
              <p:nvPr/>
            </p:nvSpPr>
            <p:spPr>
              <a:xfrm flipV="1" rot="16200000">
                <a:off x="409680" y="-286560"/>
                <a:ext cx="892080" cy="322200"/>
              </a:xfrm>
              <a:custGeom>
                <a:avLst/>
                <a:gdLst>
                  <a:gd name="textAreaLeft" fmla="*/ 0 w 892080"/>
                  <a:gd name="textAreaRight" fmla="*/ 892440 w 892080"/>
                  <a:gd name="textAreaTop" fmla="*/ 360 h 322200"/>
                  <a:gd name="textAreaBottom" fmla="*/ 322920 h 322200"/>
                </a:gdLst>
                <a:ahLst/>
                <a:rect l="textAreaLeft" t="textAreaTop" r="textAreaRight" b="textAreaBottom"/>
                <a:pathLst>
                  <a:path w="21309" h="7701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0" name="Google Shape;150;p5"/>
              <p:cNvSpPr/>
              <p:nvPr/>
            </p:nvSpPr>
            <p:spPr>
              <a:xfrm flipV="1" rot="16200000">
                <a:off x="239040" y="305640"/>
                <a:ext cx="1159560" cy="281880"/>
              </a:xfrm>
              <a:custGeom>
                <a:avLst/>
                <a:gdLst>
                  <a:gd name="textAreaLeft" fmla="*/ 0 w 1159560"/>
                  <a:gd name="textAreaRight" fmla="*/ 1159920 w 1159560"/>
                  <a:gd name="textAreaTop" fmla="*/ -360 h 281880"/>
                  <a:gd name="textAreaBottom" fmla="*/ 281880 h 281880"/>
                </a:gdLst>
                <a:ahLst/>
                <a:rect l="textAreaLeft" t="textAreaTop" r="textAreaRight" b="textAreaBottom"/>
                <a:pathLst>
                  <a:path w="27694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1" name="Google Shape;151;p5"/>
              <p:cNvSpPr/>
              <p:nvPr/>
            </p:nvSpPr>
            <p:spPr>
              <a:xfrm flipV="1" rot="16200000">
                <a:off x="-65520" y="-57276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36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2" name="Google Shape;152;p5"/>
              <p:cNvSpPr/>
              <p:nvPr/>
            </p:nvSpPr>
            <p:spPr>
              <a:xfrm flipV="1" rot="16200000">
                <a:off x="75240" y="-1510200"/>
                <a:ext cx="77400" cy="7812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360 h 78120"/>
                  <a:gd name="textAreaBottom" fmla="*/ 78840 h 7812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3" name="Google Shape;153;p5"/>
              <p:cNvSpPr/>
              <p:nvPr/>
            </p:nvSpPr>
            <p:spPr>
              <a:xfrm flipV="1" rot="16200000">
                <a:off x="747000" y="86220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-360 h 77400"/>
                  <a:gd name="textAreaBottom" fmla="*/ 77400 h 7740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4" name="Google Shape;154;p5"/>
              <p:cNvSpPr/>
              <p:nvPr/>
            </p:nvSpPr>
            <p:spPr>
              <a:xfrm flipV="1" rot="16200000">
                <a:off x="647280" y="-17460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36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5" name="Google Shape;155;p5"/>
              <p:cNvSpPr/>
              <p:nvPr/>
            </p:nvSpPr>
            <p:spPr>
              <a:xfrm flipV="1" rot="16200000">
                <a:off x="1002240" y="30636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-360 h 77400"/>
                  <a:gd name="textAreaBottom" fmla="*/ 7740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6" name="Google Shape;156;p5"/>
              <p:cNvSpPr/>
              <p:nvPr/>
            </p:nvSpPr>
            <p:spPr>
              <a:xfrm flipV="1" rot="16200000">
                <a:off x="331920" y="-73836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36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7" name="Google Shape;157;p5"/>
              <p:cNvSpPr/>
              <p:nvPr/>
            </p:nvSpPr>
            <p:spPr>
              <a:xfrm flipV="1" rot="16200000">
                <a:off x="199800" y="-8629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36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8" name="Google Shape;158;p5"/>
              <p:cNvSpPr/>
              <p:nvPr/>
            </p:nvSpPr>
            <p:spPr>
              <a:xfrm flipV="1" rot="16200000">
                <a:off x="87480" y="-12988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360 h 86040"/>
                  <a:gd name="textAreaBottom" fmla="*/ 8676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9" name="Google Shape;159;p5"/>
              <p:cNvSpPr/>
              <p:nvPr/>
            </p:nvSpPr>
            <p:spPr>
              <a:xfrm flipV="1" rot="16200000">
                <a:off x="228600" y="-120780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360 h 86760"/>
                  <a:gd name="textAreaBottom" fmla="*/ 87480 h 8676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0" name="Google Shape;160;p5"/>
              <p:cNvSpPr/>
              <p:nvPr/>
            </p:nvSpPr>
            <p:spPr>
              <a:xfrm flipV="1" rot="16200000">
                <a:off x="162360" y="-108360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360 h 86760"/>
                  <a:gd name="textAreaBottom" fmla="*/ 87480 h 86760"/>
                </a:gdLst>
                <a:ahLst/>
                <a:rect l="textAreaLeft" t="textAreaTop" r="textAreaRight" b="textAreaBottom"/>
                <a:pathLst>
                  <a:path w="2060" h="2076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1" name="Google Shape;161;p5"/>
              <p:cNvSpPr/>
              <p:nvPr/>
            </p:nvSpPr>
            <p:spPr>
              <a:xfrm flipV="1" rot="16200000">
                <a:off x="767880" y="-3034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360 h 86040"/>
                  <a:gd name="textAreaBottom" fmla="*/ 8676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2" name="Google Shape;162;p5"/>
              <p:cNvSpPr/>
              <p:nvPr/>
            </p:nvSpPr>
            <p:spPr>
              <a:xfrm flipV="1" rot="16200000">
                <a:off x="863280" y="12351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-360 h 86040"/>
                  <a:gd name="textAreaBottom" fmla="*/ 8604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3" name="Google Shape;163;p5"/>
              <p:cNvSpPr/>
              <p:nvPr/>
            </p:nvSpPr>
            <p:spPr>
              <a:xfrm flipV="1" rot="16200000">
                <a:off x="920880" y="10227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-360 h 86040"/>
                  <a:gd name="textAreaBottom" fmla="*/ 8604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4" name="Google Shape;164;p5"/>
              <p:cNvSpPr/>
              <p:nvPr/>
            </p:nvSpPr>
            <p:spPr>
              <a:xfrm flipV="1" rot="16200000">
                <a:off x="590040" y="91296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-360 h 86760"/>
                  <a:gd name="textAreaBottom" fmla="*/ 86760 h 8676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015" name="Google Shape;165;p5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-134640" y="2934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16" name="Google Shape;166;p5"/>
          <p:cNvGrpSpPr/>
          <p:nvPr/>
        </p:nvGrpSpPr>
        <p:grpSpPr>
          <a:xfrm>
            <a:off x="7678800" y="3705480"/>
            <a:ext cx="2067120" cy="3198960"/>
            <a:chOff x="7678800" y="3705480"/>
            <a:chExt cx="2067120" cy="3198960"/>
          </a:xfrm>
        </p:grpSpPr>
        <p:grpSp>
          <p:nvGrpSpPr>
            <p:cNvPr id="1017" name="Google Shape;167;p5"/>
            <p:cNvGrpSpPr/>
            <p:nvPr/>
          </p:nvGrpSpPr>
          <p:grpSpPr>
            <a:xfrm>
              <a:off x="8249040" y="3841920"/>
              <a:ext cx="1496880" cy="3062520"/>
              <a:chOff x="8249040" y="3841920"/>
              <a:chExt cx="1496880" cy="3062520"/>
            </a:xfrm>
          </p:grpSpPr>
          <p:sp>
            <p:nvSpPr>
              <p:cNvPr id="1018" name="Google Shape;168;p5"/>
              <p:cNvSpPr/>
              <p:nvPr/>
            </p:nvSpPr>
            <p:spPr>
              <a:xfrm flipV="1" rot="16200000">
                <a:off x="8229960" y="4561200"/>
                <a:ext cx="1380960" cy="707040"/>
              </a:xfrm>
              <a:custGeom>
                <a:avLst/>
                <a:gdLst>
                  <a:gd name="textAreaLeft" fmla="*/ 0 w 1380960"/>
                  <a:gd name="textAreaRight" fmla="*/ 1381320 w 1380960"/>
                  <a:gd name="textAreaTop" fmla="*/ 360 h 707040"/>
                  <a:gd name="textAreaBottom" fmla="*/ 707760 h 70704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9" name="Google Shape;169;p5"/>
              <p:cNvSpPr/>
              <p:nvPr/>
            </p:nvSpPr>
            <p:spPr>
              <a:xfrm flipV="1" rot="16200000">
                <a:off x="8870040" y="6057360"/>
                <a:ext cx="570600" cy="220320"/>
              </a:xfrm>
              <a:custGeom>
                <a:avLst/>
                <a:gdLst>
                  <a:gd name="textAreaLeft" fmla="*/ 0 w 570600"/>
                  <a:gd name="textAreaRight" fmla="*/ 570960 w 570600"/>
                  <a:gd name="textAreaTop" fmla="*/ 360 h 220320"/>
                  <a:gd name="textAreaBottom" fmla="*/ 221040 h 220320"/>
                </a:gdLst>
                <a:ahLst/>
                <a:rect l="textAreaLeft" t="textAreaTop" r="textAreaRight" b="textAreaBottom"/>
                <a:pathLst>
                  <a:path w="14386" h="5561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0" name="Google Shape;170;p5"/>
              <p:cNvSpPr/>
              <p:nvPr/>
            </p:nvSpPr>
            <p:spPr>
              <a:xfrm flipV="1" rot="16200000">
                <a:off x="7869960" y="4913640"/>
                <a:ext cx="1935000" cy="730080"/>
              </a:xfrm>
              <a:custGeom>
                <a:avLst/>
                <a:gdLst>
                  <a:gd name="textAreaLeft" fmla="*/ 0 w 1935000"/>
                  <a:gd name="textAreaRight" fmla="*/ 1935360 w 1935000"/>
                  <a:gd name="textAreaTop" fmla="*/ 360 h 730080"/>
                  <a:gd name="textAreaBottom" fmla="*/ 730800 h 730080"/>
                </a:gdLst>
                <a:ahLst/>
                <a:rect l="textAreaLeft" t="textAreaTop" r="textAreaRight" b="textAreaBottom"/>
                <a:pathLst>
                  <a:path w="48765" h="1841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1" name="Google Shape;171;p5"/>
              <p:cNvSpPr/>
              <p:nvPr/>
            </p:nvSpPr>
            <p:spPr>
              <a:xfrm flipV="1" rot="16200000">
                <a:off x="7836480" y="4850280"/>
                <a:ext cx="1817280" cy="607680"/>
              </a:xfrm>
              <a:custGeom>
                <a:avLst/>
                <a:gdLst>
                  <a:gd name="textAreaLeft" fmla="*/ 0 w 1817280"/>
                  <a:gd name="textAreaRight" fmla="*/ 1817640 w 1817280"/>
                  <a:gd name="textAreaTop" fmla="*/ 360 h 607680"/>
                  <a:gd name="textAreaBottom" fmla="*/ 608400 h 60768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2" name="Google Shape;172;p5"/>
              <p:cNvSpPr/>
              <p:nvPr/>
            </p:nvSpPr>
            <p:spPr>
              <a:xfrm flipV="1" rot="16200000">
                <a:off x="7595280" y="4732200"/>
                <a:ext cx="2241000" cy="612720"/>
              </a:xfrm>
              <a:custGeom>
                <a:avLst/>
                <a:gdLst>
                  <a:gd name="textAreaLeft" fmla="*/ 0 w 2241000"/>
                  <a:gd name="textAreaRight" fmla="*/ 2241360 w 2241000"/>
                  <a:gd name="textAreaTop" fmla="*/ 360 h 612720"/>
                  <a:gd name="textAreaBottom" fmla="*/ 613440 h 61272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3" name="Google Shape;173;p5"/>
              <p:cNvSpPr/>
              <p:nvPr/>
            </p:nvSpPr>
            <p:spPr>
              <a:xfrm flipV="1" rot="16200000">
                <a:off x="8037720" y="5060520"/>
                <a:ext cx="846720" cy="305280"/>
              </a:xfrm>
              <a:custGeom>
                <a:avLst/>
                <a:gdLst>
                  <a:gd name="textAreaLeft" fmla="*/ 0 w 846720"/>
                  <a:gd name="textAreaRight" fmla="*/ 847080 w 846720"/>
                  <a:gd name="textAreaTop" fmla="*/ 360 h 305280"/>
                  <a:gd name="textAreaBottom" fmla="*/ 306000 h 305280"/>
                </a:gdLst>
                <a:ahLst/>
                <a:rect l="textAreaLeft" t="textAreaTop" r="textAreaRight" b="textAreaBottom"/>
                <a:pathLst>
                  <a:path w="21341" h="770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4" name="Google Shape;174;p5"/>
              <p:cNvSpPr/>
              <p:nvPr/>
            </p:nvSpPr>
            <p:spPr>
              <a:xfrm flipV="1" rot="16200000">
                <a:off x="7946280" y="4536360"/>
                <a:ext cx="1099440" cy="266760"/>
              </a:xfrm>
              <a:custGeom>
                <a:avLst/>
                <a:gdLst>
                  <a:gd name="textAreaLeft" fmla="*/ 0 w 1099440"/>
                  <a:gd name="textAreaRight" fmla="*/ 1099800 w 1099440"/>
                  <a:gd name="textAreaTop" fmla="*/ -360 h 266760"/>
                  <a:gd name="textAreaBottom" fmla="*/ 266760 h 266760"/>
                </a:gdLst>
                <a:ahLst/>
                <a:rect l="textAreaLeft" t="textAreaTop" r="textAreaRight" b="textAreaBottom"/>
                <a:pathLst>
                  <a:path w="27709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5" name="Google Shape;175;p5"/>
              <p:cNvSpPr/>
              <p:nvPr/>
            </p:nvSpPr>
            <p:spPr>
              <a:xfrm flipV="1" rot="16200000">
                <a:off x="9261000" y="556308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6" name="Google Shape;176;p5"/>
              <p:cNvSpPr/>
              <p:nvPr/>
            </p:nvSpPr>
            <p:spPr>
              <a:xfrm flipV="1" rot="16200000">
                <a:off x="9127440" y="6450480"/>
                <a:ext cx="73080" cy="7380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-360 h 73800"/>
                  <a:gd name="textAreaBottom" fmla="*/ 73800 h 738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7" name="Google Shape;177;p5"/>
              <p:cNvSpPr/>
              <p:nvPr/>
            </p:nvSpPr>
            <p:spPr>
              <a:xfrm flipV="1" rot="16200000">
                <a:off x="8490600" y="420372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8" name="Google Shape;178;p5"/>
              <p:cNvSpPr/>
              <p:nvPr/>
            </p:nvSpPr>
            <p:spPr>
              <a:xfrm flipV="1" rot="16200000">
                <a:off x="8585280" y="518580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9" name="Google Shape;179;p5"/>
              <p:cNvSpPr/>
              <p:nvPr/>
            </p:nvSpPr>
            <p:spPr>
              <a:xfrm flipV="1" rot="16200000">
                <a:off x="8249040" y="473004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0" name="Google Shape;180;p5"/>
              <p:cNvSpPr/>
              <p:nvPr/>
            </p:nvSpPr>
            <p:spPr>
              <a:xfrm flipV="1" rot="16200000">
                <a:off x="8884080" y="572040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1" name="Google Shape;181;p5"/>
              <p:cNvSpPr/>
              <p:nvPr/>
            </p:nvSpPr>
            <p:spPr>
              <a:xfrm flipV="1" rot="16200000">
                <a:off x="9009360" y="583812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2" name="Google Shape;182;p5"/>
              <p:cNvSpPr/>
              <p:nvPr/>
            </p:nvSpPr>
            <p:spPr>
              <a:xfrm flipV="1" rot="16200000">
                <a:off x="9107640" y="62434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3" name="Google Shape;183;p5"/>
              <p:cNvSpPr/>
              <p:nvPr/>
            </p:nvSpPr>
            <p:spPr>
              <a:xfrm flipV="1" rot="16200000">
                <a:off x="8973720" y="61567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4" name="Google Shape;184;p5"/>
              <p:cNvSpPr/>
              <p:nvPr/>
            </p:nvSpPr>
            <p:spPr>
              <a:xfrm flipV="1" rot="16200000">
                <a:off x="9036720" y="603900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5" name="Google Shape;185;p5"/>
              <p:cNvSpPr/>
              <p:nvPr/>
            </p:nvSpPr>
            <p:spPr>
              <a:xfrm flipV="1" rot="16200000">
                <a:off x="8463240" y="53002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6" name="Google Shape;186;p5"/>
              <p:cNvSpPr/>
              <p:nvPr/>
            </p:nvSpPr>
            <p:spPr>
              <a:xfrm flipV="1" rot="16200000">
                <a:off x="8372520" y="38419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7" name="Google Shape;187;p5"/>
              <p:cNvSpPr/>
              <p:nvPr/>
            </p:nvSpPr>
            <p:spPr>
              <a:xfrm flipV="1" rot="16200000">
                <a:off x="8317800" y="40435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8" name="Google Shape;188;p5"/>
              <p:cNvSpPr/>
              <p:nvPr/>
            </p:nvSpPr>
            <p:spPr>
              <a:xfrm flipV="1" rot="16200000">
                <a:off x="8631000" y="414720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9" name="Google Shape;189;p5"/>
              <p:cNvSpPr/>
              <p:nvPr/>
            </p:nvSpPr>
            <p:spPr>
              <a:xfrm flipV="1" rot="16200000">
                <a:off x="8384400" y="5478120"/>
                <a:ext cx="1380240" cy="707040"/>
              </a:xfrm>
              <a:custGeom>
                <a:avLst/>
                <a:gdLst>
                  <a:gd name="textAreaLeft" fmla="*/ 0 w 1380240"/>
                  <a:gd name="textAreaRight" fmla="*/ 1380600 w 1380240"/>
                  <a:gd name="textAreaTop" fmla="*/ 360 h 707040"/>
                  <a:gd name="textAreaBottom" fmla="*/ 707760 h 707040"/>
                </a:gdLst>
                <a:ahLst/>
                <a:rect l="textAreaLeft" t="textAreaTop" r="textAreaRight" b="textAreaBottom"/>
                <a:pathLst>
                  <a:path w="34791" h="17824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0" name="Google Shape;190;p5"/>
              <p:cNvSpPr/>
              <p:nvPr/>
            </p:nvSpPr>
            <p:spPr>
              <a:xfrm flipV="1" rot="16200000">
                <a:off x="8553600" y="4466520"/>
                <a:ext cx="570600" cy="221040"/>
              </a:xfrm>
              <a:custGeom>
                <a:avLst/>
                <a:gdLst>
                  <a:gd name="textAreaLeft" fmla="*/ 0 w 570600"/>
                  <a:gd name="textAreaRight" fmla="*/ 570960 w 570600"/>
                  <a:gd name="textAreaTop" fmla="*/ 360 h 221040"/>
                  <a:gd name="textAreaBottom" fmla="*/ 221760 h 221040"/>
                </a:gdLst>
                <a:ahLst/>
                <a:rect l="textAreaLeft" t="textAreaTop" r="textAreaRight" b="textAreaBottom"/>
                <a:pathLst>
                  <a:path w="14386" h="5577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1" name="Google Shape;191;p5"/>
              <p:cNvSpPr/>
              <p:nvPr/>
            </p:nvSpPr>
            <p:spPr>
              <a:xfrm flipV="1" rot="16200000">
                <a:off x="8189640" y="5100120"/>
                <a:ext cx="1934280" cy="730800"/>
              </a:xfrm>
              <a:custGeom>
                <a:avLst/>
                <a:gdLst>
                  <a:gd name="textAreaLeft" fmla="*/ 0 w 1934280"/>
                  <a:gd name="textAreaRight" fmla="*/ 1934640 w 1934280"/>
                  <a:gd name="textAreaTop" fmla="*/ 360 h 730800"/>
                  <a:gd name="textAreaBottom" fmla="*/ 731520 h 730800"/>
                </a:gdLst>
                <a:ahLst/>
                <a:rect l="textAreaLeft" t="textAreaTop" r="textAreaRight" b="textAreaBottom"/>
                <a:pathLst>
                  <a:path w="48748" h="18426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2" name="Google Shape;192;p5"/>
              <p:cNvSpPr/>
              <p:nvPr/>
            </p:nvSpPr>
            <p:spPr>
              <a:xfrm flipV="1" rot="16200000">
                <a:off x="8341200" y="5288400"/>
                <a:ext cx="1816560" cy="608400"/>
              </a:xfrm>
              <a:custGeom>
                <a:avLst/>
                <a:gdLst>
                  <a:gd name="textAreaLeft" fmla="*/ 0 w 1816560"/>
                  <a:gd name="textAreaRight" fmla="*/ 1816920 w 1816560"/>
                  <a:gd name="textAreaTop" fmla="*/ 360 h 608400"/>
                  <a:gd name="textAreaBottom" fmla="*/ 609120 h 608400"/>
                </a:gdLst>
                <a:ahLst/>
                <a:rect l="textAreaLeft" t="textAreaTop" r="textAreaRight" b="textAreaBottom"/>
                <a:pathLst>
                  <a:path w="45786" h="1533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3" name="Google Shape;193;p5"/>
              <p:cNvSpPr/>
              <p:nvPr/>
            </p:nvSpPr>
            <p:spPr>
              <a:xfrm flipV="1" rot="16200000">
                <a:off x="8157960" y="5398920"/>
                <a:ext cx="2241000" cy="612720"/>
              </a:xfrm>
              <a:custGeom>
                <a:avLst/>
                <a:gdLst>
                  <a:gd name="textAreaLeft" fmla="*/ 0 w 2241000"/>
                  <a:gd name="textAreaRight" fmla="*/ 2241360 w 2241000"/>
                  <a:gd name="textAreaTop" fmla="*/ 360 h 612720"/>
                  <a:gd name="textAreaBottom" fmla="*/ 613440 h 61272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4" name="Google Shape;194;p5"/>
              <p:cNvSpPr/>
              <p:nvPr/>
            </p:nvSpPr>
            <p:spPr>
              <a:xfrm flipV="1" rot="16200000">
                <a:off x="9110880" y="5380560"/>
                <a:ext cx="845280" cy="305280"/>
              </a:xfrm>
              <a:custGeom>
                <a:avLst/>
                <a:gdLst>
                  <a:gd name="textAreaLeft" fmla="*/ 0 w 845280"/>
                  <a:gd name="textAreaRight" fmla="*/ 845640 w 845280"/>
                  <a:gd name="textAreaTop" fmla="*/ 360 h 305280"/>
                  <a:gd name="textAreaBottom" fmla="*/ 306000 h 305280"/>
                </a:gdLst>
                <a:ahLst/>
                <a:rect l="textAreaLeft" t="textAreaTop" r="textAreaRight" b="textAreaBottom"/>
                <a:pathLst>
                  <a:path w="21309" h="7701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5" name="Google Shape;195;p5"/>
              <p:cNvSpPr/>
              <p:nvPr/>
            </p:nvSpPr>
            <p:spPr>
              <a:xfrm flipV="1" rot="16200000">
                <a:off x="8949240" y="5942520"/>
                <a:ext cx="1098720" cy="266760"/>
              </a:xfrm>
              <a:custGeom>
                <a:avLst/>
                <a:gdLst>
                  <a:gd name="textAreaLeft" fmla="*/ 0 w 1098720"/>
                  <a:gd name="textAreaRight" fmla="*/ 1099080 w 1098720"/>
                  <a:gd name="textAreaTop" fmla="*/ -360 h 266760"/>
                  <a:gd name="textAreaBottom" fmla="*/ 266760 h 266760"/>
                </a:gdLst>
                <a:ahLst/>
                <a:rect l="textAreaLeft" t="textAreaTop" r="textAreaRight" b="textAreaBottom"/>
                <a:pathLst>
                  <a:path w="27694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6" name="Google Shape;196;p5"/>
              <p:cNvSpPr/>
              <p:nvPr/>
            </p:nvSpPr>
            <p:spPr>
              <a:xfrm flipV="1" rot="16200000">
                <a:off x="8660520" y="510948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7" name="Google Shape;197;p5"/>
              <p:cNvSpPr/>
              <p:nvPr/>
            </p:nvSpPr>
            <p:spPr>
              <a:xfrm flipV="1" rot="16200000">
                <a:off x="8794440" y="4221000"/>
                <a:ext cx="73080" cy="7380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-360 h 73800"/>
                  <a:gd name="textAreaBottom" fmla="*/ 73800 h 738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8" name="Google Shape;198;p5"/>
              <p:cNvSpPr/>
              <p:nvPr/>
            </p:nvSpPr>
            <p:spPr>
              <a:xfrm flipV="1" rot="16200000">
                <a:off x="9430920" y="646920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9" name="Google Shape;199;p5"/>
              <p:cNvSpPr/>
              <p:nvPr/>
            </p:nvSpPr>
            <p:spPr>
              <a:xfrm flipV="1" rot="16200000">
                <a:off x="9336240" y="548676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0" name="Google Shape;200;p5"/>
              <p:cNvSpPr/>
              <p:nvPr/>
            </p:nvSpPr>
            <p:spPr>
              <a:xfrm flipV="1" rot="16200000">
                <a:off x="9672480" y="594252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1" name="Google Shape;201;p5"/>
              <p:cNvSpPr/>
              <p:nvPr/>
            </p:nvSpPr>
            <p:spPr>
              <a:xfrm flipV="1" rot="16200000">
                <a:off x="9037440" y="495252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2" name="Google Shape;202;p5"/>
              <p:cNvSpPr/>
              <p:nvPr/>
            </p:nvSpPr>
            <p:spPr>
              <a:xfrm flipV="1" rot="16200000">
                <a:off x="8912160" y="483444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-360 h 73080"/>
                  <a:gd name="textAreaBottom" fmla="*/ 7308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3" name="Google Shape;203;p5"/>
              <p:cNvSpPr/>
              <p:nvPr/>
            </p:nvSpPr>
            <p:spPr>
              <a:xfrm flipV="1" rot="16200000">
                <a:off x="8805960" y="44222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4" name="Google Shape;204;p5"/>
              <p:cNvSpPr/>
              <p:nvPr/>
            </p:nvSpPr>
            <p:spPr>
              <a:xfrm flipV="1" rot="16200000">
                <a:off x="8939520" y="450864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2080"/>
                  <a:gd name="textAreaBottom" fmla="*/ 82800 h 820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5" name="Google Shape;205;p5"/>
              <p:cNvSpPr/>
              <p:nvPr/>
            </p:nvSpPr>
            <p:spPr>
              <a:xfrm flipV="1" rot="16200000">
                <a:off x="8876520" y="462600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2080"/>
                  <a:gd name="textAreaBottom" fmla="*/ 82800 h 82080"/>
                </a:gdLst>
                <a:ahLst/>
                <a:rect l="textAreaLeft" t="textAreaTop" r="textAreaRight" b="textAreaBottom"/>
                <a:pathLst>
                  <a:path w="2060" h="2076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6" name="Google Shape;206;p5"/>
              <p:cNvSpPr/>
              <p:nvPr/>
            </p:nvSpPr>
            <p:spPr>
              <a:xfrm flipV="1" rot="16200000">
                <a:off x="9450360" y="53650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7" name="Google Shape;207;p5"/>
              <p:cNvSpPr/>
              <p:nvPr/>
            </p:nvSpPr>
            <p:spPr>
              <a:xfrm flipV="1" rot="16200000">
                <a:off x="9540720" y="68230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8" name="Google Shape;208;p5"/>
              <p:cNvSpPr/>
              <p:nvPr/>
            </p:nvSpPr>
            <p:spPr>
              <a:xfrm flipV="1" rot="16200000">
                <a:off x="9595440" y="66218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1360"/>
                  <a:gd name="textAreaBottom" fmla="*/ 8208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9" name="Google Shape;209;p5"/>
              <p:cNvSpPr/>
              <p:nvPr/>
            </p:nvSpPr>
            <p:spPr>
              <a:xfrm flipV="1" rot="16200000">
                <a:off x="9282240" y="651780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360 h 82080"/>
                  <a:gd name="textAreaBottom" fmla="*/ 82800 h 820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060" name="Google Shape;210;p5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7678800" y="416664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1" name="Google Shape;211;p5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8194680" y="370548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95;p11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59640" y="1527120"/>
            <a:ext cx="4824720" cy="117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ldrich"/>
                <a:ea typeface="Aldrich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Google Shape;498;p11"/>
          <p:cNvGrpSpPr/>
          <p:nvPr/>
        </p:nvGrpSpPr>
        <p:grpSpPr>
          <a:xfrm>
            <a:off x="-1684440" y="361800"/>
            <a:ext cx="3475080" cy="1747800"/>
            <a:chOff x="-1684440" y="361800"/>
            <a:chExt cx="3475080" cy="1747800"/>
          </a:xfrm>
        </p:grpSpPr>
        <p:grpSp>
          <p:nvGrpSpPr>
            <p:cNvPr id="8" name="Google Shape;499;p11"/>
            <p:cNvGrpSpPr/>
            <p:nvPr/>
          </p:nvGrpSpPr>
          <p:grpSpPr>
            <a:xfrm>
              <a:off x="-1684440" y="361800"/>
              <a:ext cx="2906640" cy="1177200"/>
              <a:chOff x="-1684440" y="361800"/>
              <a:chExt cx="2906640" cy="1177200"/>
            </a:xfrm>
          </p:grpSpPr>
          <p:sp>
            <p:nvSpPr>
              <p:cNvPr id="9" name="Google Shape;500;p11"/>
              <p:cNvSpPr/>
              <p:nvPr/>
            </p:nvSpPr>
            <p:spPr>
              <a:xfrm>
                <a:off x="-1270080" y="707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501;p11"/>
              <p:cNvSpPr/>
              <p:nvPr/>
            </p:nvSpPr>
            <p:spPr>
              <a:xfrm>
                <a:off x="527760" y="122544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502;p11"/>
              <p:cNvSpPr/>
              <p:nvPr/>
            </p:nvSpPr>
            <p:spPr>
              <a:xfrm>
                <a:off x="-1174680" y="604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503;p11"/>
              <p:cNvSpPr/>
              <p:nvPr/>
            </p:nvSpPr>
            <p:spPr>
              <a:xfrm>
                <a:off x="-1247760" y="570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Google Shape;504;p11"/>
              <p:cNvSpPr/>
              <p:nvPr/>
            </p:nvSpPr>
            <p:spPr>
              <a:xfrm>
                <a:off x="-1601280" y="536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Google Shape;505;p11"/>
              <p:cNvSpPr/>
              <p:nvPr/>
            </p:nvSpPr>
            <p:spPr>
              <a:xfrm>
                <a:off x="-657000" y="42696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506;p11"/>
              <p:cNvSpPr/>
              <p:nvPr/>
            </p:nvSpPr>
            <p:spPr>
              <a:xfrm>
                <a:off x="-1382400" y="485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507;p11"/>
              <p:cNvSpPr/>
              <p:nvPr/>
            </p:nvSpPr>
            <p:spPr>
              <a:xfrm>
                <a:off x="180360" y="1459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508;p11"/>
              <p:cNvSpPr/>
              <p:nvPr/>
            </p:nvSpPr>
            <p:spPr>
              <a:xfrm>
                <a:off x="1142280" y="1314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509;p11"/>
              <p:cNvSpPr/>
              <p:nvPr/>
            </p:nvSpPr>
            <p:spPr>
              <a:xfrm>
                <a:off x="-1292760" y="624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Google Shape;510;p11"/>
              <p:cNvSpPr/>
              <p:nvPr/>
            </p:nvSpPr>
            <p:spPr>
              <a:xfrm>
                <a:off x="-228240" y="726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Google Shape;511;p11"/>
              <p:cNvSpPr/>
              <p:nvPr/>
            </p:nvSpPr>
            <p:spPr>
              <a:xfrm>
                <a:off x="-722160" y="361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" name="Google Shape;512;p11"/>
              <p:cNvSpPr/>
              <p:nvPr/>
            </p:nvSpPr>
            <p:spPr>
              <a:xfrm>
                <a:off x="350640" y="1050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" name="Google Shape;513;p11"/>
              <p:cNvSpPr/>
              <p:nvPr/>
            </p:nvSpPr>
            <p:spPr>
              <a:xfrm>
                <a:off x="478080" y="1186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Google Shape;514;p11"/>
              <p:cNvSpPr/>
              <p:nvPr/>
            </p:nvSpPr>
            <p:spPr>
              <a:xfrm>
                <a:off x="916920" y="1293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515;p11"/>
              <p:cNvSpPr/>
              <p:nvPr/>
            </p:nvSpPr>
            <p:spPr>
              <a:xfrm>
                <a:off x="823680" y="1148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516;p11"/>
              <p:cNvSpPr/>
              <p:nvPr/>
            </p:nvSpPr>
            <p:spPr>
              <a:xfrm>
                <a:off x="695520" y="1216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Google Shape;517;p11"/>
              <p:cNvSpPr/>
              <p:nvPr/>
            </p:nvSpPr>
            <p:spPr>
              <a:xfrm>
                <a:off x="-105120" y="594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Google Shape;518;p11"/>
              <p:cNvSpPr/>
              <p:nvPr/>
            </p:nvSpPr>
            <p:spPr>
              <a:xfrm>
                <a:off x="-1684440" y="4964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Google Shape;519;p11"/>
              <p:cNvSpPr/>
              <p:nvPr/>
            </p:nvSpPr>
            <p:spPr>
              <a:xfrm>
                <a:off x="-1466280" y="436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520;p11"/>
              <p:cNvSpPr/>
              <p:nvPr/>
            </p:nvSpPr>
            <p:spPr>
              <a:xfrm>
                <a:off x="-1353960" y="776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30" name="Google Shape;521;p11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613800" y="7470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" name="Google Shape;522;p11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-315360" y="93276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" name="Google Shape;523;p11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-129600" y="4212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3" name="Google Shape;524;p11"/>
          <p:cNvGrpSpPr/>
          <p:nvPr/>
        </p:nvGrpSpPr>
        <p:grpSpPr>
          <a:xfrm>
            <a:off x="7315560" y="3550320"/>
            <a:ext cx="4028400" cy="1908360"/>
            <a:chOff x="7315560" y="3550320"/>
            <a:chExt cx="4028400" cy="1908360"/>
          </a:xfrm>
        </p:grpSpPr>
        <p:grpSp>
          <p:nvGrpSpPr>
            <p:cNvPr id="34" name="Google Shape;525;p11"/>
            <p:cNvGrpSpPr/>
            <p:nvPr/>
          </p:nvGrpSpPr>
          <p:grpSpPr>
            <a:xfrm>
              <a:off x="7802640" y="3702600"/>
              <a:ext cx="3541320" cy="1323720"/>
              <a:chOff x="7802640" y="3702600"/>
              <a:chExt cx="3541320" cy="1323720"/>
            </a:xfrm>
          </p:grpSpPr>
          <p:sp>
            <p:nvSpPr>
              <p:cNvPr id="35" name="Google Shape;526;p11"/>
              <p:cNvSpPr/>
              <p:nvPr/>
            </p:nvSpPr>
            <p:spPr>
              <a:xfrm>
                <a:off x="8031240" y="394776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Google Shape;527;p11"/>
              <p:cNvSpPr/>
              <p:nvPr/>
            </p:nvSpPr>
            <p:spPr>
              <a:xfrm>
                <a:off x="7884000" y="391500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Google Shape;528;p11"/>
              <p:cNvSpPr/>
              <p:nvPr/>
            </p:nvSpPr>
            <p:spPr>
              <a:xfrm>
                <a:off x="9545400" y="375840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Google Shape;529;p11"/>
              <p:cNvSpPr/>
              <p:nvPr/>
            </p:nvSpPr>
            <p:spPr>
              <a:xfrm>
                <a:off x="9751680" y="380772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Google Shape;530;p11"/>
              <p:cNvSpPr/>
              <p:nvPr/>
            </p:nvSpPr>
            <p:spPr>
              <a:xfrm>
                <a:off x="8623440" y="408744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" name="Google Shape;531;p11"/>
              <p:cNvSpPr/>
              <p:nvPr/>
            </p:nvSpPr>
            <p:spPr>
              <a:xfrm>
                <a:off x="7940520" y="412884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" name="Google Shape;532;p11"/>
              <p:cNvSpPr/>
              <p:nvPr/>
            </p:nvSpPr>
            <p:spPr>
              <a:xfrm>
                <a:off x="8143920" y="409572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" name="Google Shape;533;p11"/>
              <p:cNvSpPr/>
              <p:nvPr/>
            </p:nvSpPr>
            <p:spPr>
              <a:xfrm>
                <a:off x="8031240" y="406296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" name="Google Shape;534;p11"/>
              <p:cNvSpPr/>
              <p:nvPr/>
            </p:nvSpPr>
            <p:spPr>
              <a:xfrm>
                <a:off x="8591040" y="398088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535;p11"/>
              <p:cNvSpPr/>
              <p:nvPr/>
            </p:nvSpPr>
            <p:spPr>
              <a:xfrm>
                <a:off x="8722080" y="482724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536;p11"/>
              <p:cNvSpPr/>
              <p:nvPr/>
            </p:nvSpPr>
            <p:spPr>
              <a:xfrm>
                <a:off x="10018080" y="387612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537;p11"/>
              <p:cNvSpPr/>
              <p:nvPr/>
            </p:nvSpPr>
            <p:spPr>
              <a:xfrm>
                <a:off x="7970760" y="46569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" name="Google Shape;538;p11"/>
              <p:cNvSpPr/>
              <p:nvPr/>
            </p:nvSpPr>
            <p:spPr>
              <a:xfrm>
                <a:off x="7872120" y="48049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Google Shape;539;p11"/>
              <p:cNvSpPr/>
              <p:nvPr/>
            </p:nvSpPr>
            <p:spPr>
              <a:xfrm>
                <a:off x="8415360" y="455832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540;p11"/>
              <p:cNvSpPr/>
              <p:nvPr/>
            </p:nvSpPr>
            <p:spPr>
              <a:xfrm>
                <a:off x="8867160" y="4097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541;p11"/>
              <p:cNvSpPr/>
              <p:nvPr/>
            </p:nvSpPr>
            <p:spPr>
              <a:xfrm>
                <a:off x="8916480" y="48790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542;p11"/>
              <p:cNvSpPr/>
              <p:nvPr/>
            </p:nvSpPr>
            <p:spPr>
              <a:xfrm>
                <a:off x="10009800" y="41392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543;p11"/>
              <p:cNvSpPr/>
              <p:nvPr/>
            </p:nvSpPr>
            <p:spPr>
              <a:xfrm>
                <a:off x="9516960" y="381816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" name="Google Shape;544;p11"/>
              <p:cNvSpPr/>
              <p:nvPr/>
            </p:nvSpPr>
            <p:spPr>
              <a:xfrm>
                <a:off x="8982360" y="425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" name="Google Shape;545;p11"/>
              <p:cNvSpPr/>
              <p:nvPr/>
            </p:nvSpPr>
            <p:spPr>
              <a:xfrm>
                <a:off x="7995960" y="438588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546;p11"/>
              <p:cNvSpPr/>
              <p:nvPr/>
            </p:nvSpPr>
            <p:spPr>
              <a:xfrm>
                <a:off x="9017280" y="376848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547;p11"/>
              <p:cNvSpPr/>
              <p:nvPr/>
            </p:nvSpPr>
            <p:spPr>
              <a:xfrm>
                <a:off x="9354600" y="371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548;p11"/>
              <p:cNvSpPr/>
              <p:nvPr/>
            </p:nvSpPr>
            <p:spPr>
              <a:xfrm>
                <a:off x="8956080" y="37026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" name="Google Shape;549;p11"/>
              <p:cNvSpPr/>
              <p:nvPr/>
            </p:nvSpPr>
            <p:spPr>
              <a:xfrm>
                <a:off x="9676800" y="37814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" name="Google Shape;550;p11"/>
              <p:cNvSpPr/>
              <p:nvPr/>
            </p:nvSpPr>
            <p:spPr>
              <a:xfrm>
                <a:off x="9249480" y="39542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551;p11"/>
              <p:cNvSpPr/>
              <p:nvPr/>
            </p:nvSpPr>
            <p:spPr>
              <a:xfrm>
                <a:off x="8082000" y="4718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552;p11"/>
              <p:cNvSpPr/>
              <p:nvPr/>
            </p:nvSpPr>
            <p:spPr>
              <a:xfrm>
                <a:off x="7802640" y="4340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Google Shape;553;p11"/>
              <p:cNvSpPr/>
              <p:nvPr/>
            </p:nvSpPr>
            <p:spPr>
              <a:xfrm>
                <a:off x="8583840" y="494028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Google Shape;554;p11"/>
              <p:cNvSpPr/>
              <p:nvPr/>
            </p:nvSpPr>
            <p:spPr>
              <a:xfrm>
                <a:off x="8657640" y="48830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555;p11"/>
              <p:cNvSpPr/>
              <p:nvPr/>
            </p:nvSpPr>
            <p:spPr>
              <a:xfrm>
                <a:off x="10844280" y="3724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65" name="Google Shape;556;p11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7315560" y="428184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" name="Google Shape;557;p11" descr=""/>
            <p:cNvPicPr/>
            <p:nvPr/>
          </p:nvPicPr>
          <p:blipFill>
            <a:blip r:embed="rId7">
              <a:alphaModFix amt="40000"/>
            </a:blip>
            <a:stretch/>
          </p:blipFill>
          <p:spPr>
            <a:xfrm>
              <a:off x="8289720" y="35503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" name="Google Shape;558;p11" descr=""/>
            <p:cNvPicPr/>
            <p:nvPr/>
          </p:nvPicPr>
          <p:blipFill>
            <a:blip r:embed="rId8">
              <a:alphaModFix amt="40000"/>
            </a:blip>
            <a:stretch/>
          </p:blipFill>
          <p:spPr>
            <a:xfrm>
              <a:off x="8341560" y="428184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9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213;p6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8" name="Google Shape;215;p6"/>
          <p:cNvGrpSpPr/>
          <p:nvPr/>
        </p:nvGrpSpPr>
        <p:grpSpPr>
          <a:xfrm>
            <a:off x="7990200" y="3274560"/>
            <a:ext cx="3920400" cy="1823400"/>
            <a:chOff x="7990200" y="3274560"/>
            <a:chExt cx="3920400" cy="1823400"/>
          </a:xfrm>
        </p:grpSpPr>
        <p:grpSp>
          <p:nvGrpSpPr>
            <p:cNvPr id="1069" name="Google Shape;216;p6"/>
            <p:cNvGrpSpPr/>
            <p:nvPr/>
          </p:nvGrpSpPr>
          <p:grpSpPr>
            <a:xfrm>
              <a:off x="8369280" y="3390480"/>
              <a:ext cx="3541320" cy="1323720"/>
              <a:chOff x="8369280" y="3390480"/>
              <a:chExt cx="3541320" cy="1323720"/>
            </a:xfrm>
          </p:grpSpPr>
          <p:sp>
            <p:nvSpPr>
              <p:cNvPr id="1070" name="Google Shape;217;p6"/>
              <p:cNvSpPr/>
              <p:nvPr/>
            </p:nvSpPr>
            <p:spPr>
              <a:xfrm>
                <a:off x="8598240" y="363564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1" name="Google Shape;218;p6"/>
              <p:cNvSpPr/>
              <p:nvPr/>
            </p:nvSpPr>
            <p:spPr>
              <a:xfrm>
                <a:off x="8451000" y="360288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2" name="Google Shape;219;p6"/>
              <p:cNvSpPr/>
              <p:nvPr/>
            </p:nvSpPr>
            <p:spPr>
              <a:xfrm>
                <a:off x="10112040" y="344628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3" name="Google Shape;220;p6"/>
              <p:cNvSpPr/>
              <p:nvPr/>
            </p:nvSpPr>
            <p:spPr>
              <a:xfrm>
                <a:off x="10318680" y="349560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4" name="Google Shape;221;p6"/>
              <p:cNvSpPr/>
              <p:nvPr/>
            </p:nvSpPr>
            <p:spPr>
              <a:xfrm>
                <a:off x="9190080" y="377496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5" name="Google Shape;222;p6"/>
              <p:cNvSpPr/>
              <p:nvPr/>
            </p:nvSpPr>
            <p:spPr>
              <a:xfrm>
                <a:off x="8507520" y="381636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6" name="Google Shape;223;p6"/>
              <p:cNvSpPr/>
              <p:nvPr/>
            </p:nvSpPr>
            <p:spPr>
              <a:xfrm>
                <a:off x="8710560" y="378360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7" name="Google Shape;224;p6"/>
              <p:cNvSpPr/>
              <p:nvPr/>
            </p:nvSpPr>
            <p:spPr>
              <a:xfrm>
                <a:off x="8598240" y="375084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8" name="Google Shape;225;p6"/>
              <p:cNvSpPr/>
              <p:nvPr/>
            </p:nvSpPr>
            <p:spPr>
              <a:xfrm>
                <a:off x="9157680" y="366840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9" name="Google Shape;226;p6"/>
              <p:cNvSpPr/>
              <p:nvPr/>
            </p:nvSpPr>
            <p:spPr>
              <a:xfrm>
                <a:off x="9288720" y="451476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0" name="Google Shape;227;p6"/>
              <p:cNvSpPr/>
              <p:nvPr/>
            </p:nvSpPr>
            <p:spPr>
              <a:xfrm>
                <a:off x="10585080" y="356400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1" name="Google Shape;228;p6"/>
              <p:cNvSpPr/>
              <p:nvPr/>
            </p:nvSpPr>
            <p:spPr>
              <a:xfrm>
                <a:off x="8537760" y="43444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2" name="Google Shape;229;p6"/>
              <p:cNvSpPr/>
              <p:nvPr/>
            </p:nvSpPr>
            <p:spPr>
              <a:xfrm>
                <a:off x="8439120" y="44924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3" name="Google Shape;230;p6"/>
              <p:cNvSpPr/>
              <p:nvPr/>
            </p:nvSpPr>
            <p:spPr>
              <a:xfrm>
                <a:off x="8982360" y="424584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4" name="Google Shape;231;p6"/>
              <p:cNvSpPr/>
              <p:nvPr/>
            </p:nvSpPr>
            <p:spPr>
              <a:xfrm>
                <a:off x="9434160" y="378540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5" name="Google Shape;232;p6"/>
              <p:cNvSpPr/>
              <p:nvPr/>
            </p:nvSpPr>
            <p:spPr>
              <a:xfrm>
                <a:off x="9483480" y="456696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6" name="Google Shape;233;p6"/>
              <p:cNvSpPr/>
              <p:nvPr/>
            </p:nvSpPr>
            <p:spPr>
              <a:xfrm>
                <a:off x="10576440" y="382680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7" name="Google Shape;234;p6"/>
              <p:cNvSpPr/>
              <p:nvPr/>
            </p:nvSpPr>
            <p:spPr>
              <a:xfrm>
                <a:off x="10083960" y="350604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8" name="Google Shape;235;p6"/>
              <p:cNvSpPr/>
              <p:nvPr/>
            </p:nvSpPr>
            <p:spPr>
              <a:xfrm>
                <a:off x="9549000" y="394200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9" name="Google Shape;236;p6"/>
              <p:cNvSpPr/>
              <p:nvPr/>
            </p:nvSpPr>
            <p:spPr>
              <a:xfrm>
                <a:off x="8562600" y="407376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0" name="Google Shape;237;p6"/>
              <p:cNvSpPr/>
              <p:nvPr/>
            </p:nvSpPr>
            <p:spPr>
              <a:xfrm>
                <a:off x="9583920" y="345600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1" name="Google Shape;238;p6"/>
              <p:cNvSpPr/>
              <p:nvPr/>
            </p:nvSpPr>
            <p:spPr>
              <a:xfrm>
                <a:off x="9921240" y="340200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2" name="Google Shape;239;p6"/>
              <p:cNvSpPr/>
              <p:nvPr/>
            </p:nvSpPr>
            <p:spPr>
              <a:xfrm>
                <a:off x="9522720" y="339048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3" name="Google Shape;240;p6"/>
              <p:cNvSpPr/>
              <p:nvPr/>
            </p:nvSpPr>
            <p:spPr>
              <a:xfrm>
                <a:off x="10243800" y="34693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4" name="Google Shape;241;p6"/>
              <p:cNvSpPr/>
              <p:nvPr/>
            </p:nvSpPr>
            <p:spPr>
              <a:xfrm>
                <a:off x="9816120" y="36421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5" name="Google Shape;242;p6"/>
              <p:cNvSpPr/>
              <p:nvPr/>
            </p:nvSpPr>
            <p:spPr>
              <a:xfrm>
                <a:off x="8648640" y="44064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6" name="Google Shape;243;p6"/>
              <p:cNvSpPr/>
              <p:nvPr/>
            </p:nvSpPr>
            <p:spPr>
              <a:xfrm>
                <a:off x="8369280" y="40284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7" name="Google Shape;244;p6"/>
              <p:cNvSpPr/>
              <p:nvPr/>
            </p:nvSpPr>
            <p:spPr>
              <a:xfrm>
                <a:off x="9150480" y="462816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8" name="Google Shape;245;p6"/>
              <p:cNvSpPr/>
              <p:nvPr/>
            </p:nvSpPr>
            <p:spPr>
              <a:xfrm>
                <a:off x="9224280" y="45709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9" name="Google Shape;246;p6"/>
              <p:cNvSpPr/>
              <p:nvPr/>
            </p:nvSpPr>
            <p:spPr>
              <a:xfrm>
                <a:off x="11410920" y="341208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100" name="Google Shape;247;p6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7990200" y="39211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1" name="Google Shape;248;p6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8867520" y="327456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2" name="Google Shape;249;p6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8867520" y="392112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251;p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3974040" y="788400"/>
            <a:ext cx="4175280" cy="120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3974040" y="1990080"/>
            <a:ext cx="4175280" cy="23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body"/>
          </p:nvPr>
        </p:nvSpPr>
        <p:spPr>
          <a:xfrm>
            <a:off x="993960" y="694800"/>
            <a:ext cx="2540520" cy="37533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rIns="90000" tIns="45000" bIns="4500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9" name="Google Shape;255;p7"/>
          <p:cNvGrpSpPr/>
          <p:nvPr/>
        </p:nvGrpSpPr>
        <p:grpSpPr>
          <a:xfrm>
            <a:off x="-1776960" y="986400"/>
            <a:ext cx="3025080" cy="1756800"/>
            <a:chOff x="-1776960" y="986400"/>
            <a:chExt cx="3025080" cy="1756800"/>
          </a:xfrm>
        </p:grpSpPr>
        <p:grpSp>
          <p:nvGrpSpPr>
            <p:cNvPr id="1110" name="Google Shape;256;p7"/>
            <p:cNvGrpSpPr/>
            <p:nvPr/>
          </p:nvGrpSpPr>
          <p:grpSpPr>
            <a:xfrm>
              <a:off x="-1776960" y="986400"/>
              <a:ext cx="2590200" cy="1756800"/>
              <a:chOff x="-1776960" y="986400"/>
              <a:chExt cx="2590200" cy="1756800"/>
            </a:xfrm>
          </p:grpSpPr>
          <p:grpSp>
            <p:nvGrpSpPr>
              <p:cNvPr id="1111" name="Google Shape;257;p7"/>
              <p:cNvGrpSpPr/>
              <p:nvPr/>
            </p:nvGrpSpPr>
            <p:grpSpPr>
              <a:xfrm>
                <a:off x="-1776960" y="986400"/>
                <a:ext cx="2590200" cy="1756800"/>
                <a:chOff x="-1776960" y="986400"/>
                <a:chExt cx="2590200" cy="1756800"/>
              </a:xfrm>
            </p:grpSpPr>
            <p:sp>
              <p:nvSpPr>
                <p:cNvPr id="1112" name="Google Shape;258;p7"/>
                <p:cNvSpPr/>
                <p:nvPr/>
              </p:nvSpPr>
              <p:spPr>
                <a:xfrm flipH="1">
                  <a:off x="-1777320" y="1911960"/>
                  <a:ext cx="2161080" cy="831240"/>
                </a:xfrm>
                <a:custGeom>
                  <a:avLst/>
                  <a:gdLst>
                    <a:gd name="textAreaLeft" fmla="*/ 360 w 2161080"/>
                    <a:gd name="textAreaRight" fmla="*/ 2161800 w 2161080"/>
                    <a:gd name="textAreaTop" fmla="*/ 0 h 831240"/>
                    <a:gd name="textAreaBottom" fmla="*/ 831600 h 831240"/>
                  </a:gdLst>
                  <a:ahLst/>
                  <a:rect l="textAreaLeft" t="textAreaTop" r="textAreaRight" b="textAreaBottom"/>
                  <a:pathLst>
                    <a:path w="56829" h="21863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13" name="Google Shape;259;p7"/>
                <p:cNvSpPr/>
                <p:nvPr/>
              </p:nvSpPr>
              <p:spPr>
                <a:xfrm flipH="1">
                  <a:off x="-1777320" y="1772280"/>
                  <a:ext cx="2431080" cy="873360"/>
                </a:xfrm>
                <a:custGeom>
                  <a:avLst/>
                  <a:gdLst>
                    <a:gd name="textAreaLeft" fmla="*/ 360 w 2431080"/>
                    <a:gd name="textAreaRight" fmla="*/ 2431800 w 2431080"/>
                    <a:gd name="textAreaTop" fmla="*/ 0 h 873360"/>
                    <a:gd name="textAreaBottom" fmla="*/ 873720 h 873360"/>
                  </a:gdLst>
                  <a:ahLst/>
                  <a:rect l="textAreaLeft" t="textAreaTop" r="textAreaRight" b="textAreaBottom"/>
                  <a:pathLst>
                    <a:path w="63926" h="22973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14" name="Google Shape;260;p7"/>
                <p:cNvSpPr/>
                <p:nvPr/>
              </p:nvSpPr>
              <p:spPr>
                <a:xfrm flipH="1">
                  <a:off x="-1777320" y="1726920"/>
                  <a:ext cx="2515320" cy="880560"/>
                </a:xfrm>
                <a:custGeom>
                  <a:avLst/>
                  <a:gdLst>
                    <a:gd name="textAreaLeft" fmla="*/ 360 w 2515320"/>
                    <a:gd name="textAreaRight" fmla="*/ 2516040 w 2515320"/>
                    <a:gd name="textAreaTop" fmla="*/ 0 h 880560"/>
                    <a:gd name="textAreaBottom" fmla="*/ 880920 h 880560"/>
                  </a:gdLst>
                  <a:ahLst/>
                  <a:rect l="textAreaLeft" t="textAreaTop" r="textAreaRight" b="textAreaBottom"/>
                  <a:pathLst>
                    <a:path w="66144" h="23163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15" name="Google Shape;261;p7"/>
                <p:cNvSpPr/>
                <p:nvPr/>
              </p:nvSpPr>
              <p:spPr>
                <a:xfrm flipH="1">
                  <a:off x="-1776600" y="1666800"/>
                  <a:ext cx="2183760" cy="910800"/>
                </a:xfrm>
                <a:custGeom>
                  <a:avLst/>
                  <a:gdLst>
                    <a:gd name="textAreaLeft" fmla="*/ -360 w 2183760"/>
                    <a:gd name="textAreaRight" fmla="*/ 2183760 w 2183760"/>
                    <a:gd name="textAreaTop" fmla="*/ 0 h 910800"/>
                    <a:gd name="textAreaBottom" fmla="*/ 911160 h 910800"/>
                  </a:gdLst>
                  <a:ahLst/>
                  <a:rect l="textAreaLeft" t="textAreaTop" r="textAreaRight" b="textAreaBottom"/>
                  <a:pathLst>
                    <a:path w="57431" h="23955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16" name="Google Shape;262;p7"/>
                <p:cNvSpPr/>
                <p:nvPr/>
              </p:nvSpPr>
              <p:spPr>
                <a:xfrm flipH="1">
                  <a:off x="-1776600" y="1606320"/>
                  <a:ext cx="2343600" cy="933480"/>
                </a:xfrm>
                <a:custGeom>
                  <a:avLst/>
                  <a:gdLst>
                    <a:gd name="textAreaLeft" fmla="*/ -360 w 2343600"/>
                    <a:gd name="textAreaRight" fmla="*/ 2343600 w 2343600"/>
                    <a:gd name="textAreaTop" fmla="*/ 0 h 933480"/>
                    <a:gd name="textAreaBottom" fmla="*/ 933840 h 933480"/>
                  </a:gdLst>
                  <a:ahLst/>
                  <a:rect l="textAreaLeft" t="textAreaTop" r="textAreaRight" b="textAreaBottom"/>
                  <a:pathLst>
                    <a:path w="61629" h="24557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17" name="Google Shape;263;p7"/>
                <p:cNvSpPr/>
                <p:nvPr/>
              </p:nvSpPr>
              <p:spPr>
                <a:xfrm flipH="1">
                  <a:off x="-1777320" y="1540080"/>
                  <a:ext cx="1987560" cy="969840"/>
                </a:xfrm>
                <a:custGeom>
                  <a:avLst/>
                  <a:gdLst>
                    <a:gd name="textAreaLeft" fmla="*/ 360 w 1987560"/>
                    <a:gd name="textAreaRight" fmla="*/ 1988280 w 1987560"/>
                    <a:gd name="textAreaTop" fmla="*/ 0 h 969840"/>
                    <a:gd name="textAreaBottom" fmla="*/ 970200 h 969840"/>
                  </a:gdLst>
                  <a:ahLst/>
                  <a:rect l="textAreaLeft" t="textAreaTop" r="textAreaRight" b="textAreaBottom"/>
                  <a:pathLst>
                    <a:path w="52266" h="25507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18" name="Google Shape;264;p7"/>
                <p:cNvSpPr/>
                <p:nvPr/>
              </p:nvSpPr>
              <p:spPr>
                <a:xfrm flipH="1">
                  <a:off x="-1776600" y="1372680"/>
                  <a:ext cx="2243520" cy="1099440"/>
                </a:xfrm>
                <a:custGeom>
                  <a:avLst/>
                  <a:gdLst>
                    <a:gd name="textAreaLeft" fmla="*/ -360 w 2243520"/>
                    <a:gd name="textAreaRight" fmla="*/ 2243520 w 2243520"/>
                    <a:gd name="textAreaTop" fmla="*/ 0 h 1099440"/>
                    <a:gd name="textAreaBottom" fmla="*/ 1099800 h 1099440"/>
                  </a:gdLst>
                  <a:ahLst/>
                  <a:rect l="textAreaLeft" t="textAreaTop" r="textAreaRight" b="textAreaBottom"/>
                  <a:pathLst>
                    <a:path w="58999" h="28914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19" name="Google Shape;265;p7"/>
                <p:cNvSpPr/>
                <p:nvPr/>
              </p:nvSpPr>
              <p:spPr>
                <a:xfrm flipH="1">
                  <a:off x="-1776600" y="1342440"/>
                  <a:ext cx="2387520" cy="1092240"/>
                </a:xfrm>
                <a:custGeom>
                  <a:avLst/>
                  <a:gdLst>
                    <a:gd name="textAreaLeft" fmla="*/ -360 w 2387520"/>
                    <a:gd name="textAreaRight" fmla="*/ 2387520 w 2387520"/>
                    <a:gd name="textAreaTop" fmla="*/ 0 h 1092240"/>
                    <a:gd name="textAreaBottom" fmla="*/ 1092600 h 1092240"/>
                  </a:gdLst>
                  <a:ahLst/>
                  <a:rect l="textAreaLeft" t="textAreaTop" r="textAreaRight" b="textAreaBottom"/>
                  <a:pathLst>
                    <a:path w="62786" h="28724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0" name="Google Shape;266;p7"/>
                <p:cNvSpPr/>
                <p:nvPr/>
              </p:nvSpPr>
              <p:spPr>
                <a:xfrm flipH="1">
                  <a:off x="-1777320" y="2121120"/>
                  <a:ext cx="1576440" cy="253440"/>
                </a:xfrm>
                <a:custGeom>
                  <a:avLst/>
                  <a:gdLst>
                    <a:gd name="textAreaLeft" fmla="*/ 360 w 1576440"/>
                    <a:gd name="textAreaRight" fmla="*/ 1577160 w 1576440"/>
                    <a:gd name="textAreaTop" fmla="*/ 0 h 253440"/>
                    <a:gd name="textAreaBottom" fmla="*/ 253800 h 253440"/>
                  </a:gdLst>
                  <a:ahLst/>
                  <a:rect l="textAreaLeft" t="textAreaTop" r="textAreaRight" b="textAreaBottom"/>
                  <a:pathLst>
                    <a:path w="41461" h="6671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1" name="Google Shape;267;p7"/>
                <p:cNvSpPr/>
                <p:nvPr/>
              </p:nvSpPr>
              <p:spPr>
                <a:xfrm flipH="1">
                  <a:off x="-1776600" y="1131480"/>
                  <a:ext cx="1845360" cy="1144440"/>
                </a:xfrm>
                <a:custGeom>
                  <a:avLst/>
                  <a:gdLst>
                    <a:gd name="textAreaLeft" fmla="*/ -360 w 1845360"/>
                    <a:gd name="textAreaRight" fmla="*/ 1845360 w 1845360"/>
                    <a:gd name="textAreaTop" fmla="*/ 0 h 1144440"/>
                    <a:gd name="textAreaBottom" fmla="*/ 1144800 h 1144440"/>
                  </a:gdLst>
                  <a:ahLst/>
                  <a:rect l="textAreaLeft" t="textAreaTop" r="textAreaRight" b="textAreaBottom"/>
                  <a:pathLst>
                    <a:path w="48527" h="30102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2" name="Google Shape;268;p7"/>
                <p:cNvSpPr/>
                <p:nvPr/>
              </p:nvSpPr>
              <p:spPr>
                <a:xfrm flipH="1">
                  <a:off x="-1777320" y="1332360"/>
                  <a:ext cx="1701720" cy="921600"/>
                </a:xfrm>
                <a:custGeom>
                  <a:avLst/>
                  <a:gdLst>
                    <a:gd name="textAreaLeft" fmla="*/ 360 w 1701720"/>
                    <a:gd name="textAreaRight" fmla="*/ 1702440 w 1701720"/>
                    <a:gd name="textAreaTop" fmla="*/ 0 h 921600"/>
                    <a:gd name="textAreaBottom" fmla="*/ 921960 h 921600"/>
                  </a:gdLst>
                  <a:ahLst/>
                  <a:rect l="textAreaLeft" t="textAreaTop" r="textAreaRight" b="textAreaBottom"/>
                  <a:pathLst>
                    <a:path w="44757" h="2424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3" name="Google Shape;269;p7"/>
                <p:cNvSpPr/>
                <p:nvPr/>
              </p:nvSpPr>
              <p:spPr>
                <a:xfrm flipH="1">
                  <a:off x="-1777320" y="1175760"/>
                  <a:ext cx="1713240" cy="1040400"/>
                </a:xfrm>
                <a:custGeom>
                  <a:avLst/>
                  <a:gdLst>
                    <a:gd name="textAreaLeft" fmla="*/ 360 w 1713240"/>
                    <a:gd name="textAreaRight" fmla="*/ 1713960 w 1713240"/>
                    <a:gd name="textAreaTop" fmla="*/ 0 h 1040400"/>
                    <a:gd name="textAreaBottom" fmla="*/ 1040760 h 1040400"/>
                  </a:gdLst>
                  <a:ahLst/>
                  <a:rect l="textAreaLeft" t="textAreaTop" r="textAreaRight" b="textAreaBottom"/>
                  <a:pathLst>
                    <a:path w="45058" h="27361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4" name="Google Shape;270;p7"/>
                <p:cNvSpPr/>
                <p:nvPr/>
              </p:nvSpPr>
              <p:spPr>
                <a:xfrm flipH="1">
                  <a:off x="-1777320" y="1026360"/>
                  <a:ext cx="2153880" cy="1107000"/>
                </a:xfrm>
                <a:custGeom>
                  <a:avLst/>
                  <a:gdLst>
                    <a:gd name="textAreaLeft" fmla="*/ 360 w 2153880"/>
                    <a:gd name="textAreaRight" fmla="*/ 2154600 w 2153880"/>
                    <a:gd name="textAreaTop" fmla="*/ 0 h 1107000"/>
                    <a:gd name="textAreaBottom" fmla="*/ 1107360 h 1107000"/>
                  </a:gdLst>
                  <a:ahLst/>
                  <a:rect l="textAreaLeft" t="textAreaTop" r="textAreaRight" b="textAreaBottom"/>
                  <a:pathLst>
                    <a:path w="56639" h="2912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5" name="Google Shape;271;p7"/>
                <p:cNvSpPr/>
                <p:nvPr/>
              </p:nvSpPr>
              <p:spPr>
                <a:xfrm flipH="1">
                  <a:off x="625680" y="1827000"/>
                  <a:ext cx="70920" cy="70200"/>
                </a:xfrm>
                <a:custGeom>
                  <a:avLst/>
                  <a:gdLst>
                    <a:gd name="textAreaLeft" fmla="*/ -360 w 70920"/>
                    <a:gd name="textAreaRight" fmla="*/ 70920 w 70920"/>
                    <a:gd name="textAreaTop" fmla="*/ 0 h 70200"/>
                    <a:gd name="textAreaBottom" fmla="*/ 70560 h 70200"/>
                  </a:gdLst>
                  <a:ahLst/>
                  <a:rect l="textAreaLeft" t="textAreaTop" r="textAreaRight" b="textAreaBottom"/>
                  <a:pathLst>
                    <a:path w="1870" h="1854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5280" bIns="35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6" name="Google Shape;272;p7"/>
                <p:cNvSpPr/>
                <p:nvPr/>
              </p:nvSpPr>
              <p:spPr>
                <a:xfrm flipH="1">
                  <a:off x="30240" y="1081800"/>
                  <a:ext cx="70920" cy="70200"/>
                </a:xfrm>
                <a:custGeom>
                  <a:avLst/>
                  <a:gdLst>
                    <a:gd name="textAreaLeft" fmla="*/ -360 w 70920"/>
                    <a:gd name="textAreaRight" fmla="*/ 70920 w 70920"/>
                    <a:gd name="textAreaTop" fmla="*/ 0 h 70200"/>
                    <a:gd name="textAreaBottom" fmla="*/ 70560 h 70200"/>
                  </a:gdLst>
                  <a:ahLst/>
                  <a:rect l="textAreaLeft" t="textAreaTop" r="textAreaRight" b="textAreaBottom"/>
                  <a:pathLst>
                    <a:path w="1871" h="1855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5280" bIns="35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7" name="Google Shape;273;p7"/>
                <p:cNvSpPr/>
                <p:nvPr/>
              </p:nvSpPr>
              <p:spPr>
                <a:xfrm flipH="1">
                  <a:off x="-112680" y="1157040"/>
                  <a:ext cx="70200" cy="70200"/>
                </a:xfrm>
                <a:custGeom>
                  <a:avLst/>
                  <a:gdLst>
                    <a:gd name="textAreaLeft" fmla="*/ 360 w 70200"/>
                    <a:gd name="textAreaRight" fmla="*/ 70920 w 70200"/>
                    <a:gd name="textAreaTop" fmla="*/ 0 h 70200"/>
                    <a:gd name="textAreaBottom" fmla="*/ 70560 h 70200"/>
                  </a:gdLst>
                  <a:ahLst/>
                  <a:rect l="textAreaLeft" t="textAreaTop" r="textAreaRight" b="textAreaBottom"/>
                  <a:pathLst>
                    <a:path w="1855" h="1854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5280" bIns="35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8" name="Google Shape;274;p7"/>
                <p:cNvSpPr/>
                <p:nvPr/>
              </p:nvSpPr>
              <p:spPr>
                <a:xfrm flipH="1">
                  <a:off x="362160" y="1864800"/>
                  <a:ext cx="70200" cy="70200"/>
                </a:xfrm>
                <a:custGeom>
                  <a:avLst/>
                  <a:gdLst>
                    <a:gd name="textAreaLeft" fmla="*/ -360 w 70200"/>
                    <a:gd name="textAreaRight" fmla="*/ 70200 w 70200"/>
                    <a:gd name="textAreaTop" fmla="*/ 0 h 70200"/>
                    <a:gd name="textAreaBottom" fmla="*/ 70560 h 70200"/>
                  </a:gdLst>
                  <a:ahLst/>
                  <a:rect l="textAreaLeft" t="textAreaTop" r="textAreaRight" b="textAreaBottom"/>
                  <a:pathLst>
                    <a:path w="1855" h="1854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5280" bIns="35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29" name="Google Shape;275;p7"/>
                <p:cNvSpPr/>
                <p:nvPr/>
              </p:nvSpPr>
              <p:spPr>
                <a:xfrm flipH="1">
                  <a:off x="-225720" y="2075760"/>
                  <a:ext cx="70920" cy="70200"/>
                </a:xfrm>
                <a:custGeom>
                  <a:avLst/>
                  <a:gdLst>
                    <a:gd name="textAreaLeft" fmla="*/ 360 w 70920"/>
                    <a:gd name="textAreaRight" fmla="*/ 71640 w 70920"/>
                    <a:gd name="textAreaTop" fmla="*/ 0 h 70200"/>
                    <a:gd name="textAreaBottom" fmla="*/ 70560 h 70200"/>
                  </a:gdLst>
                  <a:ahLst/>
                  <a:rect l="textAreaLeft" t="textAreaTop" r="textAreaRight" b="textAreaBottom"/>
                  <a:pathLst>
                    <a:path w="1870" h="1854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5280" bIns="352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30" name="Google Shape;276;p7"/>
                <p:cNvSpPr/>
                <p:nvPr/>
              </p:nvSpPr>
              <p:spPr>
                <a:xfrm flipH="1">
                  <a:off x="734760" y="1687320"/>
                  <a:ext cx="78120" cy="78120"/>
                </a:xfrm>
                <a:custGeom>
                  <a:avLst/>
                  <a:gdLst>
                    <a:gd name="textAreaLeft" fmla="*/ -360 w 78120"/>
                    <a:gd name="textAreaRight" fmla="*/ 78120 w 78120"/>
                    <a:gd name="textAreaTop" fmla="*/ 0 h 78120"/>
                    <a:gd name="textAreaBottom" fmla="*/ 78480 h 78120"/>
                  </a:gdLst>
                  <a:ahLst/>
                  <a:rect l="textAreaLeft" t="textAreaTop" r="textAreaRight" b="textAreaBottom"/>
                  <a:pathLst>
                    <a:path w="2061" h="2061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31" name="Google Shape;277;p7"/>
                <p:cNvSpPr/>
                <p:nvPr/>
              </p:nvSpPr>
              <p:spPr>
                <a:xfrm flipH="1">
                  <a:off x="606960" y="1400400"/>
                  <a:ext cx="78120" cy="78480"/>
                </a:xfrm>
                <a:custGeom>
                  <a:avLst/>
                  <a:gdLst>
                    <a:gd name="textAreaLeft" fmla="*/ -360 w 78120"/>
                    <a:gd name="textAreaRight" fmla="*/ 78120 w 78120"/>
                    <a:gd name="textAreaTop" fmla="*/ 0 h 78480"/>
                    <a:gd name="textAreaBottom" fmla="*/ 78840 h 78480"/>
                  </a:gdLst>
                  <a:ahLst/>
                  <a:rect l="textAreaLeft" t="textAreaTop" r="textAreaRight" b="textAreaBottom"/>
                  <a:pathLst>
                    <a:path w="2061" h="2077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32" name="Google Shape;278;p7"/>
                <p:cNvSpPr/>
                <p:nvPr/>
              </p:nvSpPr>
              <p:spPr>
                <a:xfrm flipH="1">
                  <a:off x="448560" y="1491480"/>
                  <a:ext cx="78120" cy="78120"/>
                </a:xfrm>
                <a:custGeom>
                  <a:avLst/>
                  <a:gdLst>
                    <a:gd name="textAreaLeft" fmla="*/ -360 w 78120"/>
                    <a:gd name="textAreaRight" fmla="*/ 78120 w 78120"/>
                    <a:gd name="textAreaTop" fmla="*/ 0 h 78120"/>
                    <a:gd name="textAreaBottom" fmla="*/ 78480 h 78120"/>
                  </a:gdLst>
                  <a:ahLst/>
                  <a:rect l="textAreaLeft" t="textAreaTop" r="textAreaRight" b="textAreaBottom"/>
                  <a:pathLst>
                    <a:path w="2060" h="2061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33" name="Google Shape;279;p7"/>
                <p:cNvSpPr/>
                <p:nvPr/>
              </p:nvSpPr>
              <p:spPr>
                <a:xfrm flipH="1">
                  <a:off x="192240" y="1476360"/>
                  <a:ext cx="78120" cy="78120"/>
                </a:xfrm>
                <a:custGeom>
                  <a:avLst/>
                  <a:gdLst>
                    <a:gd name="textAreaLeft" fmla="*/ -360 w 78120"/>
                    <a:gd name="textAreaRight" fmla="*/ 78120 w 78120"/>
                    <a:gd name="textAreaTop" fmla="*/ 0 h 78120"/>
                    <a:gd name="textAreaBottom" fmla="*/ 78480 h 78120"/>
                  </a:gdLst>
                  <a:ahLst/>
                  <a:rect l="textAreaLeft" t="textAreaTop" r="textAreaRight" b="textAreaBottom"/>
                  <a:pathLst>
                    <a:path w="2060" h="2061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34" name="Google Shape;280;p7"/>
                <p:cNvSpPr/>
                <p:nvPr/>
              </p:nvSpPr>
              <p:spPr>
                <a:xfrm flipH="1">
                  <a:off x="561600" y="1566720"/>
                  <a:ext cx="78120" cy="78120"/>
                </a:xfrm>
                <a:custGeom>
                  <a:avLst/>
                  <a:gdLst>
                    <a:gd name="textAreaLeft" fmla="*/ -360 w 78120"/>
                    <a:gd name="textAreaRight" fmla="*/ 78120 w 78120"/>
                    <a:gd name="textAreaTop" fmla="*/ 0 h 78120"/>
                    <a:gd name="textAreaBottom" fmla="*/ 78480 h 78120"/>
                  </a:gdLst>
                  <a:ahLst/>
                  <a:rect l="textAreaLeft" t="textAreaTop" r="textAreaRight" b="textAreaBottom"/>
                  <a:pathLst>
                    <a:path w="2061" h="206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35" name="Google Shape;281;p7"/>
                <p:cNvSpPr/>
                <p:nvPr/>
              </p:nvSpPr>
              <p:spPr>
                <a:xfrm flipH="1">
                  <a:off x="403200" y="1626840"/>
                  <a:ext cx="78120" cy="78120"/>
                </a:xfrm>
                <a:custGeom>
                  <a:avLst/>
                  <a:gdLst>
                    <a:gd name="textAreaLeft" fmla="*/ -360 w 78120"/>
                    <a:gd name="textAreaRight" fmla="*/ 78120 w 78120"/>
                    <a:gd name="textAreaTop" fmla="*/ 0 h 78120"/>
                    <a:gd name="textAreaBottom" fmla="*/ 78480 h 78120"/>
                  </a:gdLst>
                  <a:ahLst/>
                  <a:rect l="textAreaLeft" t="textAreaTop" r="textAreaRight" b="textAreaBottom"/>
                  <a:pathLst>
                    <a:path w="2060" h="206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36" name="Google Shape;282;p7"/>
                <p:cNvSpPr/>
                <p:nvPr/>
              </p:nvSpPr>
              <p:spPr>
                <a:xfrm flipH="1">
                  <a:off x="-116280" y="1257480"/>
                  <a:ext cx="78120" cy="78120"/>
                </a:xfrm>
                <a:custGeom>
                  <a:avLst/>
                  <a:gdLst>
                    <a:gd name="textAreaLeft" fmla="*/ 360 w 78120"/>
                    <a:gd name="textAreaRight" fmla="*/ 78840 w 78120"/>
                    <a:gd name="textAreaTop" fmla="*/ 0 h 78120"/>
                    <a:gd name="textAreaBottom" fmla="*/ 78480 h 78120"/>
                  </a:gdLst>
                  <a:ahLst/>
                  <a:rect l="textAreaLeft" t="textAreaTop" r="textAreaRight" b="textAreaBottom"/>
                  <a:pathLst>
                    <a:path w="2061" h="2061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37" name="Google Shape;283;p7"/>
                <p:cNvSpPr/>
                <p:nvPr/>
              </p:nvSpPr>
              <p:spPr>
                <a:xfrm flipH="1">
                  <a:off x="372960" y="986400"/>
                  <a:ext cx="78120" cy="78120"/>
                </a:xfrm>
                <a:custGeom>
                  <a:avLst/>
                  <a:gdLst>
                    <a:gd name="textAreaLeft" fmla="*/ -360 w 78120"/>
                    <a:gd name="textAreaRight" fmla="*/ 78120 w 78120"/>
                    <a:gd name="textAreaTop" fmla="*/ 0 h 78120"/>
                    <a:gd name="textAreaBottom" fmla="*/ 78480 h 78120"/>
                  </a:gdLst>
                  <a:ahLst/>
                  <a:rect l="textAreaLeft" t="textAreaTop" r="textAreaRight" b="textAreaBottom"/>
                  <a:pathLst>
                    <a:path w="2060" h="2061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9240" bIns="39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138" name="Google Shape;284;p7"/>
              <p:cNvSpPr/>
              <p:nvPr/>
            </p:nvSpPr>
            <p:spPr>
              <a:xfrm flipH="1">
                <a:off x="-621720" y="1681560"/>
                <a:ext cx="831240" cy="83124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53000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139" name="Google Shape;285;p7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71280" y="12762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40" name="Google Shape;286;p7"/>
          <p:cNvGrpSpPr/>
          <p:nvPr/>
        </p:nvGrpSpPr>
        <p:grpSpPr>
          <a:xfrm>
            <a:off x="7706160" y="3177720"/>
            <a:ext cx="1581120" cy="3138480"/>
            <a:chOff x="7706160" y="3177720"/>
            <a:chExt cx="1581120" cy="3138480"/>
          </a:xfrm>
        </p:grpSpPr>
        <p:grpSp>
          <p:nvGrpSpPr>
            <p:cNvPr id="1141" name="Google Shape;287;p7"/>
            <p:cNvGrpSpPr/>
            <p:nvPr/>
          </p:nvGrpSpPr>
          <p:grpSpPr>
            <a:xfrm>
              <a:off x="8246520" y="3745080"/>
              <a:ext cx="1040760" cy="2571120"/>
              <a:chOff x="8246520" y="3745080"/>
              <a:chExt cx="1040760" cy="2571120"/>
            </a:xfrm>
          </p:grpSpPr>
          <p:sp>
            <p:nvSpPr>
              <p:cNvPr id="1142" name="Google Shape;288;p7"/>
              <p:cNvSpPr/>
              <p:nvPr/>
            </p:nvSpPr>
            <p:spPr>
              <a:xfrm flipH="1">
                <a:off x="8305200" y="4627080"/>
                <a:ext cx="677520" cy="1322280"/>
              </a:xfrm>
              <a:custGeom>
                <a:avLst/>
                <a:gdLst>
                  <a:gd name="textAreaLeft" fmla="*/ 360 w 677520"/>
                  <a:gd name="textAreaRight" fmla="*/ 678240 w 677520"/>
                  <a:gd name="textAreaTop" fmla="*/ 0 h 1322280"/>
                  <a:gd name="textAreaBottom" fmla="*/ 1322640 h 1322280"/>
                </a:gdLst>
                <a:ahLst/>
                <a:rect l="textAreaLeft" t="textAreaTop" r="textAreaRight" b="textAreaBottom"/>
                <a:pathLst>
                  <a:path w="17824" h="34776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3" name="Google Shape;289;p7"/>
              <p:cNvSpPr/>
              <p:nvPr/>
            </p:nvSpPr>
            <p:spPr>
              <a:xfrm flipH="1">
                <a:off x="8312400" y="3813480"/>
                <a:ext cx="211680" cy="546120"/>
              </a:xfrm>
              <a:custGeom>
                <a:avLst/>
                <a:gdLst>
                  <a:gd name="textAreaLeft" fmla="*/ 360 w 211680"/>
                  <a:gd name="textAreaRight" fmla="*/ 212400 w 211680"/>
                  <a:gd name="textAreaTop" fmla="*/ 0 h 546120"/>
                  <a:gd name="textAreaBottom" fmla="*/ 546480 h 546120"/>
                </a:gdLst>
                <a:ahLst/>
                <a:rect l="textAreaLeft" t="textAreaTop" r="textAreaRight" b="textAreaBottom"/>
                <a:pathLst>
                  <a:path w="5577" h="1437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4" name="Google Shape;290;p7"/>
              <p:cNvSpPr/>
              <p:nvPr/>
            </p:nvSpPr>
            <p:spPr>
              <a:xfrm flipH="1">
                <a:off x="8372880" y="4011840"/>
                <a:ext cx="700560" cy="1852920"/>
              </a:xfrm>
              <a:custGeom>
                <a:avLst/>
                <a:gdLst>
                  <a:gd name="textAreaLeft" fmla="*/ 360 w 700560"/>
                  <a:gd name="textAreaRight" fmla="*/ 701280 w 700560"/>
                  <a:gd name="textAreaTop" fmla="*/ 0 h 1852920"/>
                  <a:gd name="textAreaBottom" fmla="*/ 1853280 h 1852920"/>
                </a:gdLst>
                <a:ahLst/>
                <a:rect l="textAreaLeft" t="textAreaTop" r="textAreaRight" b="textAreaBottom"/>
                <a:pathLst>
                  <a:path w="18426" h="48733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5" name="Google Shape;291;p7"/>
              <p:cNvSpPr/>
              <p:nvPr/>
            </p:nvSpPr>
            <p:spPr>
              <a:xfrm flipH="1">
                <a:off x="8519760" y="4187880"/>
                <a:ext cx="582840" cy="1741680"/>
              </a:xfrm>
              <a:custGeom>
                <a:avLst/>
                <a:gdLst>
                  <a:gd name="textAreaLeft" fmla="*/ -360 w 582840"/>
                  <a:gd name="textAreaRight" fmla="*/ 582840 w 582840"/>
                  <a:gd name="textAreaTop" fmla="*/ 0 h 1741680"/>
                  <a:gd name="textAreaBottom" fmla="*/ 1742040 h 1741680"/>
                </a:gdLst>
                <a:ahLst/>
                <a:rect l="textAreaLeft" t="textAreaTop" r="textAreaRight" b="textAreaBottom"/>
                <a:pathLst>
                  <a:path w="15337" h="45802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6" name="Google Shape;292;p7"/>
              <p:cNvSpPr/>
              <p:nvPr/>
            </p:nvSpPr>
            <p:spPr>
              <a:xfrm flipH="1">
                <a:off x="8545680" y="4094280"/>
                <a:ext cx="587160" cy="2147760"/>
              </a:xfrm>
              <a:custGeom>
                <a:avLst/>
                <a:gdLst>
                  <a:gd name="textAreaLeft" fmla="*/ -360 w 587160"/>
                  <a:gd name="textAreaRight" fmla="*/ 587160 w 587160"/>
                  <a:gd name="textAreaTop" fmla="*/ 0 h 2147760"/>
                  <a:gd name="textAreaBottom" fmla="*/ 2148120 h 2147760"/>
                </a:gdLst>
                <a:ahLst/>
                <a:rect l="textAreaLeft" t="textAreaTop" r="textAreaRight" b="textAreaBottom"/>
                <a:pathLst>
                  <a:path w="15447" h="5648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7" name="Google Shape;293;p7"/>
              <p:cNvSpPr/>
              <p:nvPr/>
            </p:nvSpPr>
            <p:spPr>
              <a:xfrm flipH="1">
                <a:off x="8937360" y="4596840"/>
                <a:ext cx="292680" cy="81072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810720"/>
                  <a:gd name="textAreaBottom" fmla="*/ 811080 h 810720"/>
                </a:gdLst>
                <a:ahLst/>
                <a:rect l="textAreaLeft" t="textAreaTop" r="textAreaRight" b="textAreaBottom"/>
                <a:pathLst>
                  <a:path w="7701" h="21325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8" name="Google Shape;294;p7"/>
              <p:cNvSpPr/>
              <p:nvPr/>
            </p:nvSpPr>
            <p:spPr>
              <a:xfrm flipH="1">
                <a:off x="8922960" y="4995720"/>
                <a:ext cx="255600" cy="1053000"/>
              </a:xfrm>
              <a:custGeom>
                <a:avLst/>
                <a:gdLst>
                  <a:gd name="textAreaLeft" fmla="*/ 360 w 255600"/>
                  <a:gd name="textAreaRight" fmla="*/ 256320 w 255600"/>
                  <a:gd name="textAreaTop" fmla="*/ 0 h 1053000"/>
                  <a:gd name="textAreaBottom" fmla="*/ 1053360 h 1053000"/>
                </a:gdLst>
                <a:ahLst/>
                <a:rect l="textAreaLeft" t="textAreaTop" r="textAreaRight" b="textAreaBottom"/>
                <a:pathLst>
                  <a:path w="6734" h="2769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9" name="Google Shape;295;p7"/>
              <p:cNvSpPr/>
              <p:nvPr/>
            </p:nvSpPr>
            <p:spPr>
              <a:xfrm flipH="1">
                <a:off x="8246160" y="459612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0" name="Google Shape;296;p7"/>
              <p:cNvSpPr/>
              <p:nvPr/>
            </p:nvSpPr>
            <p:spPr>
              <a:xfrm flipH="1">
                <a:off x="8374320" y="3745080"/>
                <a:ext cx="70200" cy="7020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1" name="Google Shape;297;p7"/>
              <p:cNvSpPr/>
              <p:nvPr/>
            </p:nvSpPr>
            <p:spPr>
              <a:xfrm flipH="1">
                <a:off x="8984160" y="589896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2" name="Google Shape;298;p7"/>
              <p:cNvSpPr/>
              <p:nvPr/>
            </p:nvSpPr>
            <p:spPr>
              <a:xfrm flipH="1">
                <a:off x="8893800" y="495792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3" name="Google Shape;299;p7"/>
              <p:cNvSpPr/>
              <p:nvPr/>
            </p:nvSpPr>
            <p:spPr>
              <a:xfrm flipH="1">
                <a:off x="9216720" y="5394600"/>
                <a:ext cx="70200" cy="7020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4" name="Google Shape;300;p7"/>
              <p:cNvSpPr/>
              <p:nvPr/>
            </p:nvSpPr>
            <p:spPr>
              <a:xfrm flipH="1">
                <a:off x="8607600" y="444564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5" name="Google Shape;301;p7"/>
              <p:cNvSpPr/>
              <p:nvPr/>
            </p:nvSpPr>
            <p:spPr>
              <a:xfrm flipH="1">
                <a:off x="8487000" y="433224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6" name="Google Shape;302;p7"/>
              <p:cNvSpPr/>
              <p:nvPr/>
            </p:nvSpPr>
            <p:spPr>
              <a:xfrm flipH="1">
                <a:off x="8385840" y="393732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7" name="Google Shape;303;p7"/>
              <p:cNvSpPr/>
              <p:nvPr/>
            </p:nvSpPr>
            <p:spPr>
              <a:xfrm flipH="1">
                <a:off x="8513640" y="401976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8" name="Google Shape;304;p7"/>
              <p:cNvSpPr/>
              <p:nvPr/>
            </p:nvSpPr>
            <p:spPr>
              <a:xfrm flipH="1">
                <a:off x="8453520" y="413280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9" name="Google Shape;305;p7"/>
              <p:cNvSpPr/>
              <p:nvPr/>
            </p:nvSpPr>
            <p:spPr>
              <a:xfrm flipH="1">
                <a:off x="9003600" y="484092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0" name="Google Shape;306;p7"/>
              <p:cNvSpPr/>
              <p:nvPr/>
            </p:nvSpPr>
            <p:spPr>
              <a:xfrm flipH="1">
                <a:off x="9090360" y="6238080"/>
                <a:ext cx="78480" cy="78120"/>
              </a:xfrm>
              <a:custGeom>
                <a:avLst/>
                <a:gdLst>
                  <a:gd name="textAreaLeft" fmla="*/ 360 w 78480"/>
                  <a:gd name="textAreaRight" fmla="*/ 79200 w 7848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6" h="2061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1" name="Google Shape;307;p7"/>
              <p:cNvSpPr/>
              <p:nvPr/>
            </p:nvSpPr>
            <p:spPr>
              <a:xfrm flipH="1">
                <a:off x="9142920" y="604548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2" name="Google Shape;308;p7"/>
              <p:cNvSpPr/>
              <p:nvPr/>
            </p:nvSpPr>
            <p:spPr>
              <a:xfrm flipH="1">
                <a:off x="8841960" y="594612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163" name="Google Shape;309;p7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7772760" y="31777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64" name="Google Shape;310;p7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7706160" y="40770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" name="Google Shape;312;p8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7" name="Google Shape;314;p8"/>
          <p:cNvGrpSpPr/>
          <p:nvPr/>
        </p:nvGrpSpPr>
        <p:grpSpPr>
          <a:xfrm>
            <a:off x="126360" y="3058920"/>
            <a:ext cx="1694160" cy="3125520"/>
            <a:chOff x="126360" y="3058920"/>
            <a:chExt cx="1694160" cy="3125520"/>
          </a:xfrm>
        </p:grpSpPr>
        <p:grpSp>
          <p:nvGrpSpPr>
            <p:cNvPr id="1168" name="Google Shape;315;p8"/>
            <p:cNvGrpSpPr/>
            <p:nvPr/>
          </p:nvGrpSpPr>
          <p:grpSpPr>
            <a:xfrm>
              <a:off x="256680" y="3613320"/>
              <a:ext cx="1040760" cy="2571120"/>
              <a:chOff x="256680" y="3613320"/>
              <a:chExt cx="1040760" cy="2571120"/>
            </a:xfrm>
          </p:grpSpPr>
          <p:sp>
            <p:nvSpPr>
              <p:cNvPr id="1169" name="Google Shape;316;p8"/>
              <p:cNvSpPr/>
              <p:nvPr/>
            </p:nvSpPr>
            <p:spPr>
              <a:xfrm>
                <a:off x="561600" y="4495320"/>
                <a:ext cx="677520" cy="1322280"/>
              </a:xfrm>
              <a:custGeom>
                <a:avLst/>
                <a:gdLst>
                  <a:gd name="textAreaLeft" fmla="*/ 0 w 677520"/>
                  <a:gd name="textAreaRight" fmla="*/ 677880 w 677520"/>
                  <a:gd name="textAreaTop" fmla="*/ 0 h 1322280"/>
                  <a:gd name="textAreaBottom" fmla="*/ 1322640 h 1322280"/>
                </a:gdLst>
                <a:ahLst/>
                <a:rect l="textAreaLeft" t="textAreaTop" r="textAreaRight" b="textAreaBottom"/>
                <a:pathLst>
                  <a:path w="17824" h="34776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0" name="Google Shape;317;p8"/>
              <p:cNvSpPr/>
              <p:nvPr/>
            </p:nvSpPr>
            <p:spPr>
              <a:xfrm>
                <a:off x="1019880" y="3682080"/>
                <a:ext cx="211680" cy="546120"/>
              </a:xfrm>
              <a:custGeom>
                <a:avLst/>
                <a:gdLst>
                  <a:gd name="textAreaLeft" fmla="*/ 0 w 211680"/>
                  <a:gd name="textAreaRight" fmla="*/ 212040 w 211680"/>
                  <a:gd name="textAreaTop" fmla="*/ 0 h 546120"/>
                  <a:gd name="textAreaBottom" fmla="*/ 546480 h 546120"/>
                </a:gdLst>
                <a:ahLst/>
                <a:rect l="textAreaLeft" t="textAreaTop" r="textAreaRight" b="textAreaBottom"/>
                <a:pathLst>
                  <a:path w="5577" h="1437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1" name="Google Shape;318;p8"/>
              <p:cNvSpPr/>
              <p:nvPr/>
            </p:nvSpPr>
            <p:spPr>
              <a:xfrm>
                <a:off x="471240" y="3880080"/>
                <a:ext cx="700560" cy="1852920"/>
              </a:xfrm>
              <a:custGeom>
                <a:avLst/>
                <a:gdLst>
                  <a:gd name="textAreaLeft" fmla="*/ 0 w 700560"/>
                  <a:gd name="textAreaRight" fmla="*/ 700920 w 700560"/>
                  <a:gd name="textAreaTop" fmla="*/ 0 h 1852920"/>
                  <a:gd name="textAreaBottom" fmla="*/ 1853280 h 1852920"/>
                </a:gdLst>
                <a:ahLst/>
                <a:rect l="textAreaLeft" t="textAreaTop" r="textAreaRight" b="textAreaBottom"/>
                <a:pathLst>
                  <a:path w="18426" h="48733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2" name="Google Shape;319;p8"/>
              <p:cNvSpPr/>
              <p:nvPr/>
            </p:nvSpPr>
            <p:spPr>
              <a:xfrm>
                <a:off x="441000" y="4056120"/>
                <a:ext cx="582840" cy="1741680"/>
              </a:xfrm>
              <a:custGeom>
                <a:avLst/>
                <a:gdLst>
                  <a:gd name="textAreaLeft" fmla="*/ 0 w 582840"/>
                  <a:gd name="textAreaRight" fmla="*/ 583200 w 582840"/>
                  <a:gd name="textAreaTop" fmla="*/ 0 h 1741680"/>
                  <a:gd name="textAreaBottom" fmla="*/ 1742040 h 1741680"/>
                </a:gdLst>
                <a:ahLst/>
                <a:rect l="textAreaLeft" t="textAreaTop" r="textAreaRight" b="textAreaBottom"/>
                <a:pathLst>
                  <a:path w="15337" h="45802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3" name="Google Shape;320;p8"/>
              <p:cNvSpPr/>
              <p:nvPr/>
            </p:nvSpPr>
            <p:spPr>
              <a:xfrm>
                <a:off x="410760" y="3962520"/>
                <a:ext cx="587160" cy="2147760"/>
              </a:xfrm>
              <a:custGeom>
                <a:avLst/>
                <a:gdLst>
                  <a:gd name="textAreaLeft" fmla="*/ 0 w 587160"/>
                  <a:gd name="textAreaRight" fmla="*/ 587520 w 587160"/>
                  <a:gd name="textAreaTop" fmla="*/ 0 h 2147760"/>
                  <a:gd name="textAreaBottom" fmla="*/ 2148120 h 2147760"/>
                </a:gdLst>
                <a:ahLst/>
                <a:rect l="textAreaLeft" t="textAreaTop" r="textAreaRight" b="textAreaBottom"/>
                <a:pathLst>
                  <a:path w="15447" h="5648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4" name="Google Shape;321;p8"/>
              <p:cNvSpPr/>
              <p:nvPr/>
            </p:nvSpPr>
            <p:spPr>
              <a:xfrm>
                <a:off x="313920" y="4465080"/>
                <a:ext cx="292680" cy="810720"/>
              </a:xfrm>
              <a:custGeom>
                <a:avLst/>
                <a:gdLst>
                  <a:gd name="textAreaLeft" fmla="*/ 0 w 292680"/>
                  <a:gd name="textAreaRight" fmla="*/ 293040 w 292680"/>
                  <a:gd name="textAreaTop" fmla="*/ 0 h 810720"/>
                  <a:gd name="textAreaBottom" fmla="*/ 811080 h 810720"/>
                </a:gdLst>
                <a:ahLst/>
                <a:rect l="textAreaLeft" t="textAreaTop" r="textAreaRight" b="textAreaBottom"/>
                <a:pathLst>
                  <a:path w="7701" h="21325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5" name="Google Shape;322;p8"/>
              <p:cNvSpPr/>
              <p:nvPr/>
            </p:nvSpPr>
            <p:spPr>
              <a:xfrm>
                <a:off x="365760" y="4863960"/>
                <a:ext cx="255600" cy="1053000"/>
              </a:xfrm>
              <a:custGeom>
                <a:avLst/>
                <a:gdLst>
                  <a:gd name="textAreaLeft" fmla="*/ 0 w 255600"/>
                  <a:gd name="textAreaRight" fmla="*/ 255960 w 255600"/>
                  <a:gd name="textAreaTop" fmla="*/ 0 h 1053000"/>
                  <a:gd name="textAreaBottom" fmla="*/ 1053360 h 1053000"/>
                </a:gdLst>
                <a:ahLst/>
                <a:rect l="textAreaLeft" t="textAreaTop" r="textAreaRight" b="textAreaBottom"/>
                <a:pathLst>
                  <a:path w="6734" h="2769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6" name="Google Shape;323;p8"/>
              <p:cNvSpPr/>
              <p:nvPr/>
            </p:nvSpPr>
            <p:spPr>
              <a:xfrm>
                <a:off x="1226520" y="446472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7" name="Google Shape;324;p8"/>
              <p:cNvSpPr/>
              <p:nvPr/>
            </p:nvSpPr>
            <p:spPr>
              <a:xfrm>
                <a:off x="1099080" y="361332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8" name="Google Shape;325;p8"/>
              <p:cNvSpPr/>
              <p:nvPr/>
            </p:nvSpPr>
            <p:spPr>
              <a:xfrm>
                <a:off x="488520" y="576720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9" name="Google Shape;326;p8"/>
              <p:cNvSpPr/>
              <p:nvPr/>
            </p:nvSpPr>
            <p:spPr>
              <a:xfrm>
                <a:off x="578880" y="482616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0" name="Google Shape;327;p8"/>
              <p:cNvSpPr/>
              <p:nvPr/>
            </p:nvSpPr>
            <p:spPr>
              <a:xfrm>
                <a:off x="256680" y="526284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1" name="Google Shape;328;p8"/>
              <p:cNvSpPr/>
              <p:nvPr/>
            </p:nvSpPr>
            <p:spPr>
              <a:xfrm>
                <a:off x="865080" y="431388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2" name="Google Shape;329;p8"/>
              <p:cNvSpPr/>
              <p:nvPr/>
            </p:nvSpPr>
            <p:spPr>
              <a:xfrm>
                <a:off x="985680" y="420084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3" name="Google Shape;330;p8"/>
              <p:cNvSpPr/>
              <p:nvPr/>
            </p:nvSpPr>
            <p:spPr>
              <a:xfrm>
                <a:off x="1079640" y="38055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4" name="Google Shape;331;p8"/>
              <p:cNvSpPr/>
              <p:nvPr/>
            </p:nvSpPr>
            <p:spPr>
              <a:xfrm>
                <a:off x="951840" y="38880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5" name="Google Shape;332;p8"/>
              <p:cNvSpPr/>
              <p:nvPr/>
            </p:nvSpPr>
            <p:spPr>
              <a:xfrm>
                <a:off x="1012320" y="40014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6" name="Google Shape;333;p8"/>
              <p:cNvSpPr/>
              <p:nvPr/>
            </p:nvSpPr>
            <p:spPr>
              <a:xfrm>
                <a:off x="461880" y="47091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7" name="Google Shape;334;p8"/>
              <p:cNvSpPr/>
              <p:nvPr/>
            </p:nvSpPr>
            <p:spPr>
              <a:xfrm>
                <a:off x="375120" y="6106320"/>
                <a:ext cx="78480" cy="78120"/>
              </a:xfrm>
              <a:custGeom>
                <a:avLst/>
                <a:gdLst>
                  <a:gd name="textAreaLeft" fmla="*/ 0 w 78480"/>
                  <a:gd name="textAreaRight" fmla="*/ 78840 w 7848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6" h="2061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8" name="Google Shape;335;p8"/>
              <p:cNvSpPr/>
              <p:nvPr/>
            </p:nvSpPr>
            <p:spPr>
              <a:xfrm>
                <a:off x="322920" y="591372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9" name="Google Shape;336;p8"/>
              <p:cNvSpPr/>
              <p:nvPr/>
            </p:nvSpPr>
            <p:spPr>
              <a:xfrm>
                <a:off x="623520" y="58143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190" name="Google Shape;337;p8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554400" y="30589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1" name="Google Shape;338;p8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643680" y="39232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2" name="Google Shape;339;p8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126360" y="431028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93" name="Google Shape;340;p8"/>
          <p:cNvGrpSpPr/>
          <p:nvPr/>
        </p:nvGrpSpPr>
        <p:grpSpPr>
          <a:xfrm>
            <a:off x="7114680" y="-120600"/>
            <a:ext cx="3486960" cy="2514960"/>
            <a:chOff x="7114680" y="-120600"/>
            <a:chExt cx="3486960" cy="2514960"/>
          </a:xfrm>
        </p:grpSpPr>
        <p:grpSp>
          <p:nvGrpSpPr>
            <p:cNvPr id="1194" name="Google Shape;341;p8"/>
            <p:cNvGrpSpPr/>
            <p:nvPr/>
          </p:nvGrpSpPr>
          <p:grpSpPr>
            <a:xfrm>
              <a:off x="7467480" y="268560"/>
              <a:ext cx="3134160" cy="2125800"/>
              <a:chOff x="7467480" y="268560"/>
              <a:chExt cx="3134160" cy="2125800"/>
            </a:xfrm>
          </p:grpSpPr>
          <p:sp>
            <p:nvSpPr>
              <p:cNvPr id="1195" name="Google Shape;342;p8"/>
              <p:cNvSpPr/>
              <p:nvPr/>
            </p:nvSpPr>
            <p:spPr>
              <a:xfrm>
                <a:off x="7986600" y="1388520"/>
                <a:ext cx="2615040" cy="1005840"/>
              </a:xfrm>
              <a:custGeom>
                <a:avLst/>
                <a:gdLst>
                  <a:gd name="textAreaLeft" fmla="*/ 0 w 2615040"/>
                  <a:gd name="textAreaRight" fmla="*/ 2615400 w 2615040"/>
                  <a:gd name="textAreaTop" fmla="*/ 0 h 1005840"/>
                  <a:gd name="textAreaBottom" fmla="*/ 1006200 h 1005840"/>
                </a:gdLst>
                <a:ahLst/>
                <a:rect l="textAreaLeft" t="textAreaTop" r="textAreaRight" b="textAreaBottom"/>
                <a:pathLst>
                  <a:path w="56829" h="21863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6" name="Google Shape;343;p8"/>
              <p:cNvSpPr/>
              <p:nvPr/>
            </p:nvSpPr>
            <p:spPr>
              <a:xfrm>
                <a:off x="7659720" y="1219320"/>
                <a:ext cx="2941560" cy="1056960"/>
              </a:xfrm>
              <a:custGeom>
                <a:avLst/>
                <a:gdLst>
                  <a:gd name="textAreaLeft" fmla="*/ 0 w 2941560"/>
                  <a:gd name="textAreaRight" fmla="*/ 2941920 w 2941560"/>
                  <a:gd name="textAreaTop" fmla="*/ 0 h 1056960"/>
                  <a:gd name="textAreaBottom" fmla="*/ 1057320 h 1056960"/>
                </a:gdLst>
                <a:ahLst/>
                <a:rect l="textAreaLeft" t="textAreaTop" r="textAreaRight" b="textAreaBottom"/>
                <a:pathLst>
                  <a:path w="63926" h="22973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7" name="Google Shape;344;p8"/>
              <p:cNvSpPr/>
              <p:nvPr/>
            </p:nvSpPr>
            <p:spPr>
              <a:xfrm>
                <a:off x="7557840" y="1164600"/>
                <a:ext cx="3043800" cy="1065600"/>
              </a:xfrm>
              <a:custGeom>
                <a:avLst/>
                <a:gdLst>
                  <a:gd name="textAreaLeft" fmla="*/ 0 w 3043800"/>
                  <a:gd name="textAreaRight" fmla="*/ 3044160 w 3043800"/>
                  <a:gd name="textAreaTop" fmla="*/ 0 h 1065600"/>
                  <a:gd name="textAreaBottom" fmla="*/ 1065960 h 1065600"/>
                </a:gdLst>
                <a:ahLst/>
                <a:rect l="textAreaLeft" t="textAreaTop" r="textAreaRight" b="textAreaBottom"/>
                <a:pathLst>
                  <a:path w="66144" h="23163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8" name="Google Shape;345;p8"/>
              <p:cNvSpPr/>
              <p:nvPr/>
            </p:nvSpPr>
            <p:spPr>
              <a:xfrm>
                <a:off x="7958880" y="1091520"/>
                <a:ext cx="2642760" cy="1101960"/>
              </a:xfrm>
              <a:custGeom>
                <a:avLst/>
                <a:gdLst>
                  <a:gd name="textAreaLeft" fmla="*/ 0 w 2642760"/>
                  <a:gd name="textAreaRight" fmla="*/ 2643120 w 2642760"/>
                  <a:gd name="textAreaTop" fmla="*/ 0 h 1101960"/>
                  <a:gd name="textAreaBottom" fmla="*/ 1102320 h 1101960"/>
                </a:gdLst>
                <a:ahLst/>
                <a:rect l="textAreaLeft" t="textAreaTop" r="textAreaRight" b="textAreaBottom"/>
                <a:pathLst>
                  <a:path w="57431" h="23955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9" name="Google Shape;346;p8"/>
              <p:cNvSpPr/>
              <p:nvPr/>
            </p:nvSpPr>
            <p:spPr>
              <a:xfrm>
                <a:off x="7765560" y="1018800"/>
                <a:ext cx="2836080" cy="1129680"/>
              </a:xfrm>
              <a:custGeom>
                <a:avLst/>
                <a:gdLst>
                  <a:gd name="textAreaLeft" fmla="*/ 0 w 2836080"/>
                  <a:gd name="textAreaRight" fmla="*/ 2836440 w 2836080"/>
                  <a:gd name="textAreaTop" fmla="*/ 0 h 1129680"/>
                  <a:gd name="textAreaBottom" fmla="*/ 1130040 h 1129680"/>
                </a:gdLst>
                <a:ahLst/>
                <a:rect l="textAreaLeft" t="textAreaTop" r="textAreaRight" b="textAreaBottom"/>
                <a:pathLst>
                  <a:path w="61629" h="24557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0" name="Google Shape;347;p8"/>
              <p:cNvSpPr/>
              <p:nvPr/>
            </p:nvSpPr>
            <p:spPr>
              <a:xfrm>
                <a:off x="8196480" y="938520"/>
                <a:ext cx="2405160" cy="1173600"/>
              </a:xfrm>
              <a:custGeom>
                <a:avLst/>
                <a:gdLst>
                  <a:gd name="textAreaLeft" fmla="*/ 0 w 2405160"/>
                  <a:gd name="textAreaRight" fmla="*/ 2405520 w 2405160"/>
                  <a:gd name="textAreaTop" fmla="*/ 0 h 1173600"/>
                  <a:gd name="textAreaBottom" fmla="*/ 1173960 h 1173600"/>
                </a:gdLst>
                <a:ahLst/>
                <a:rect l="textAreaLeft" t="textAreaTop" r="textAreaRight" b="textAreaBottom"/>
                <a:pathLst>
                  <a:path w="52266" h="25507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1" name="Google Shape;348;p8"/>
              <p:cNvSpPr/>
              <p:nvPr/>
            </p:nvSpPr>
            <p:spPr>
              <a:xfrm>
                <a:off x="7886520" y="735840"/>
                <a:ext cx="2714760" cy="1330200"/>
              </a:xfrm>
              <a:custGeom>
                <a:avLst/>
                <a:gdLst>
                  <a:gd name="textAreaLeft" fmla="*/ 0 w 2714760"/>
                  <a:gd name="textAreaRight" fmla="*/ 2715120 w 2714760"/>
                  <a:gd name="textAreaTop" fmla="*/ 0 h 1330200"/>
                  <a:gd name="textAreaBottom" fmla="*/ 1330560 h 1330200"/>
                </a:gdLst>
                <a:ahLst/>
                <a:rect l="textAreaLeft" t="textAreaTop" r="textAreaRight" b="textAreaBottom"/>
                <a:pathLst>
                  <a:path w="58999" h="28914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2" name="Google Shape;349;p8"/>
              <p:cNvSpPr/>
              <p:nvPr/>
            </p:nvSpPr>
            <p:spPr>
              <a:xfrm>
                <a:off x="7712280" y="699480"/>
                <a:ext cx="2889360" cy="1321560"/>
              </a:xfrm>
              <a:custGeom>
                <a:avLst/>
                <a:gdLst>
                  <a:gd name="textAreaLeft" fmla="*/ 0 w 2889360"/>
                  <a:gd name="textAreaRight" fmla="*/ 2889720 w 2889360"/>
                  <a:gd name="textAreaTop" fmla="*/ 0 h 1321560"/>
                  <a:gd name="textAreaBottom" fmla="*/ 1321920 h 1321560"/>
                </a:gdLst>
                <a:ahLst/>
                <a:rect l="textAreaLeft" t="textAreaTop" r="textAreaRight" b="textAreaBottom"/>
                <a:pathLst>
                  <a:path w="62786" h="28724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3" name="Google Shape;350;p8"/>
              <p:cNvSpPr/>
              <p:nvPr/>
            </p:nvSpPr>
            <p:spPr>
              <a:xfrm>
                <a:off x="8693640" y="1641240"/>
                <a:ext cx="1907640" cy="306720"/>
              </a:xfrm>
              <a:custGeom>
                <a:avLst/>
                <a:gdLst>
                  <a:gd name="textAreaLeft" fmla="*/ 0 w 1907640"/>
                  <a:gd name="textAreaRight" fmla="*/ 1908000 w 1907640"/>
                  <a:gd name="textAreaTop" fmla="*/ 0 h 306720"/>
                  <a:gd name="textAreaBottom" fmla="*/ 307080 h 306720"/>
                </a:gdLst>
                <a:ahLst/>
                <a:rect l="textAreaLeft" t="textAreaTop" r="textAreaRight" b="textAreaBottom"/>
                <a:pathLst>
                  <a:path w="41461" h="667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4" name="Google Shape;351;p8"/>
              <p:cNvSpPr/>
              <p:nvPr/>
            </p:nvSpPr>
            <p:spPr>
              <a:xfrm>
                <a:off x="8368560" y="444240"/>
                <a:ext cx="2233080" cy="1384920"/>
              </a:xfrm>
              <a:custGeom>
                <a:avLst/>
                <a:gdLst>
                  <a:gd name="textAreaLeft" fmla="*/ 0 w 2233080"/>
                  <a:gd name="textAreaRight" fmla="*/ 2233440 w 2233080"/>
                  <a:gd name="textAreaTop" fmla="*/ 0 h 1384920"/>
                  <a:gd name="textAreaBottom" fmla="*/ 1385280 h 1384920"/>
                </a:gdLst>
                <a:ahLst/>
                <a:rect l="textAreaLeft" t="textAreaTop" r="textAreaRight" b="textAreaBottom"/>
                <a:pathLst>
                  <a:path w="48527" h="30102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5" name="Google Shape;352;p8"/>
              <p:cNvSpPr/>
              <p:nvPr/>
            </p:nvSpPr>
            <p:spPr>
              <a:xfrm>
                <a:off x="8542080" y="686880"/>
                <a:ext cx="2059560" cy="1115280"/>
              </a:xfrm>
              <a:custGeom>
                <a:avLst/>
                <a:gdLst>
                  <a:gd name="textAreaLeft" fmla="*/ 0 w 2059560"/>
                  <a:gd name="textAreaRight" fmla="*/ 2059920 w 2059560"/>
                  <a:gd name="textAreaTop" fmla="*/ 0 h 1115280"/>
                  <a:gd name="textAreaBottom" fmla="*/ 1115640 h 1115280"/>
                </a:gdLst>
                <a:ahLst/>
                <a:rect l="textAreaLeft" t="textAreaTop" r="textAreaRight" b="textAreaBottom"/>
                <a:pathLst>
                  <a:path w="44757" h="2424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6" name="Google Shape;353;p8"/>
              <p:cNvSpPr/>
              <p:nvPr/>
            </p:nvSpPr>
            <p:spPr>
              <a:xfrm>
                <a:off x="8528040" y="497520"/>
                <a:ext cx="2073240" cy="1258920"/>
              </a:xfrm>
              <a:custGeom>
                <a:avLst/>
                <a:gdLst>
                  <a:gd name="textAreaLeft" fmla="*/ 0 w 2073240"/>
                  <a:gd name="textAreaRight" fmla="*/ 2073600 w 2073240"/>
                  <a:gd name="textAreaTop" fmla="*/ 0 h 1258920"/>
                  <a:gd name="textAreaBottom" fmla="*/ 1259280 h 1258920"/>
                </a:gdLst>
                <a:ahLst/>
                <a:rect l="textAreaLeft" t="textAreaTop" r="textAreaRight" b="textAreaBottom"/>
                <a:pathLst>
                  <a:path w="45058" h="27361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7" name="Google Shape;354;p8"/>
              <p:cNvSpPr/>
              <p:nvPr/>
            </p:nvSpPr>
            <p:spPr>
              <a:xfrm>
                <a:off x="7995240" y="316440"/>
                <a:ext cx="2606400" cy="1339920"/>
              </a:xfrm>
              <a:custGeom>
                <a:avLst/>
                <a:gdLst>
                  <a:gd name="textAreaLeft" fmla="*/ 0 w 2606400"/>
                  <a:gd name="textAreaRight" fmla="*/ 2606760 w 2606400"/>
                  <a:gd name="textAreaTop" fmla="*/ 0 h 1339920"/>
                  <a:gd name="textAreaBottom" fmla="*/ 1340280 h 1339920"/>
                </a:gdLst>
                <a:ahLst/>
                <a:rect l="textAreaLeft" t="textAreaTop" r="textAreaRight" b="textAreaBottom"/>
                <a:pathLst>
                  <a:path w="56639" h="2912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8" name="Google Shape;355;p8"/>
              <p:cNvSpPr/>
              <p:nvPr/>
            </p:nvSpPr>
            <p:spPr>
              <a:xfrm>
                <a:off x="7607880" y="128556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9" name="Google Shape;356;p8"/>
              <p:cNvSpPr/>
              <p:nvPr/>
            </p:nvSpPr>
            <p:spPr>
              <a:xfrm>
                <a:off x="8328240" y="38376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0" name="Google Shape;357;p8"/>
              <p:cNvSpPr/>
              <p:nvPr/>
            </p:nvSpPr>
            <p:spPr>
              <a:xfrm>
                <a:off x="8501760" y="474840"/>
                <a:ext cx="84960" cy="84960"/>
              </a:xfrm>
              <a:custGeom>
                <a:avLst/>
                <a:gdLst>
                  <a:gd name="textAreaLeft" fmla="*/ 0 w 84960"/>
                  <a:gd name="textAreaRight" fmla="*/ 8532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1" name="Google Shape;358;p8"/>
              <p:cNvSpPr/>
              <p:nvPr/>
            </p:nvSpPr>
            <p:spPr>
              <a:xfrm>
                <a:off x="7927560" y="1331640"/>
                <a:ext cx="84960" cy="84960"/>
              </a:xfrm>
              <a:custGeom>
                <a:avLst/>
                <a:gdLst>
                  <a:gd name="textAreaLeft" fmla="*/ 0 w 84960"/>
                  <a:gd name="textAreaRight" fmla="*/ 8532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2" name="Google Shape;359;p8"/>
              <p:cNvSpPr/>
              <p:nvPr/>
            </p:nvSpPr>
            <p:spPr>
              <a:xfrm>
                <a:off x="8638200" y="158652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3" name="Google Shape;360;p8"/>
              <p:cNvSpPr/>
              <p:nvPr/>
            </p:nvSpPr>
            <p:spPr>
              <a:xfrm>
                <a:off x="7467480" y="11163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4" name="Google Shape;361;p8"/>
              <p:cNvSpPr/>
              <p:nvPr/>
            </p:nvSpPr>
            <p:spPr>
              <a:xfrm>
                <a:off x="7621920" y="769320"/>
                <a:ext cx="94320" cy="9540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5400"/>
                  <a:gd name="textAreaBottom" fmla="*/ 95760 h 9540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880" bIns="47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5" name="Google Shape;362;p8"/>
              <p:cNvSpPr/>
              <p:nvPr/>
            </p:nvSpPr>
            <p:spPr>
              <a:xfrm>
                <a:off x="7813800" y="87948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6" name="Google Shape;363;p8"/>
              <p:cNvSpPr/>
              <p:nvPr/>
            </p:nvSpPr>
            <p:spPr>
              <a:xfrm>
                <a:off x="8123400" y="86112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7" name="Google Shape;364;p8"/>
              <p:cNvSpPr/>
              <p:nvPr/>
            </p:nvSpPr>
            <p:spPr>
              <a:xfrm>
                <a:off x="7676640" y="9705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8" name="Google Shape;365;p8"/>
              <p:cNvSpPr/>
              <p:nvPr/>
            </p:nvSpPr>
            <p:spPr>
              <a:xfrm>
                <a:off x="7868520" y="104364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9" name="Google Shape;366;p8"/>
              <p:cNvSpPr/>
              <p:nvPr/>
            </p:nvSpPr>
            <p:spPr>
              <a:xfrm>
                <a:off x="8496720" y="59652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0" name="Google Shape;367;p8"/>
              <p:cNvSpPr/>
              <p:nvPr/>
            </p:nvSpPr>
            <p:spPr>
              <a:xfrm>
                <a:off x="7904880" y="2685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221" name="Google Shape;368;p8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7114680" y="7426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2" name="Google Shape;369;p8" descr=""/>
            <p:cNvPicPr/>
            <p:nvPr/>
          </p:nvPicPr>
          <p:blipFill>
            <a:blip r:embed="rId7">
              <a:alphaModFix amt="40000"/>
            </a:blip>
            <a:stretch/>
          </p:blipFill>
          <p:spPr>
            <a:xfrm>
              <a:off x="7902720" y="-1206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3" name="Google Shape;370;p8" descr=""/>
            <p:cNvPicPr/>
            <p:nvPr/>
          </p:nvPicPr>
          <p:blipFill>
            <a:blip r:embed="rId8">
              <a:alphaModFix amt="40000"/>
            </a:blip>
            <a:stretch/>
          </p:blipFill>
          <p:spPr>
            <a:xfrm>
              <a:off x="8073360" y="10170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9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372;p9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225" name="PlaceHolder 1"/>
          <p:cNvSpPr>
            <a:spLocks noGrp="1"/>
          </p:cNvSpPr>
          <p:nvPr>
            <p:ph type="title"/>
          </p:nvPr>
        </p:nvSpPr>
        <p:spPr>
          <a:xfrm>
            <a:off x="2241360" y="1584000"/>
            <a:ext cx="4660920" cy="98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26" name="Google Shape;375;p9"/>
          <p:cNvGrpSpPr/>
          <p:nvPr/>
        </p:nvGrpSpPr>
        <p:grpSpPr>
          <a:xfrm>
            <a:off x="-1684440" y="361800"/>
            <a:ext cx="3489840" cy="1733040"/>
            <a:chOff x="-1684440" y="361800"/>
            <a:chExt cx="3489840" cy="1733040"/>
          </a:xfrm>
        </p:grpSpPr>
        <p:grpSp>
          <p:nvGrpSpPr>
            <p:cNvPr id="1227" name="Google Shape;376;p9"/>
            <p:cNvGrpSpPr/>
            <p:nvPr/>
          </p:nvGrpSpPr>
          <p:grpSpPr>
            <a:xfrm>
              <a:off x="-1684440" y="361800"/>
              <a:ext cx="2906640" cy="1177200"/>
              <a:chOff x="-1684440" y="361800"/>
              <a:chExt cx="2906640" cy="1177200"/>
            </a:xfrm>
          </p:grpSpPr>
          <p:sp>
            <p:nvSpPr>
              <p:cNvPr id="1228" name="Google Shape;377;p9"/>
              <p:cNvSpPr/>
              <p:nvPr/>
            </p:nvSpPr>
            <p:spPr>
              <a:xfrm>
                <a:off x="-1270080" y="707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9" name="Google Shape;378;p9"/>
              <p:cNvSpPr/>
              <p:nvPr/>
            </p:nvSpPr>
            <p:spPr>
              <a:xfrm>
                <a:off x="527760" y="122544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0" name="Google Shape;379;p9"/>
              <p:cNvSpPr/>
              <p:nvPr/>
            </p:nvSpPr>
            <p:spPr>
              <a:xfrm>
                <a:off x="-1174680" y="604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1" name="Google Shape;380;p9"/>
              <p:cNvSpPr/>
              <p:nvPr/>
            </p:nvSpPr>
            <p:spPr>
              <a:xfrm>
                <a:off x="-1247760" y="570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2" name="Google Shape;381;p9"/>
              <p:cNvSpPr/>
              <p:nvPr/>
            </p:nvSpPr>
            <p:spPr>
              <a:xfrm>
                <a:off x="-1601280" y="536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3" name="Google Shape;382;p9"/>
              <p:cNvSpPr/>
              <p:nvPr/>
            </p:nvSpPr>
            <p:spPr>
              <a:xfrm>
                <a:off x="-657000" y="42696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4" name="Google Shape;383;p9"/>
              <p:cNvSpPr/>
              <p:nvPr/>
            </p:nvSpPr>
            <p:spPr>
              <a:xfrm>
                <a:off x="-1382400" y="485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5" name="Google Shape;384;p9"/>
              <p:cNvSpPr/>
              <p:nvPr/>
            </p:nvSpPr>
            <p:spPr>
              <a:xfrm>
                <a:off x="180360" y="1459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6" name="Google Shape;385;p9"/>
              <p:cNvSpPr/>
              <p:nvPr/>
            </p:nvSpPr>
            <p:spPr>
              <a:xfrm>
                <a:off x="1142280" y="1314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7" name="Google Shape;386;p9"/>
              <p:cNvSpPr/>
              <p:nvPr/>
            </p:nvSpPr>
            <p:spPr>
              <a:xfrm>
                <a:off x="-1292760" y="624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8" name="Google Shape;387;p9"/>
              <p:cNvSpPr/>
              <p:nvPr/>
            </p:nvSpPr>
            <p:spPr>
              <a:xfrm>
                <a:off x="-228240" y="726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9" name="Google Shape;388;p9"/>
              <p:cNvSpPr/>
              <p:nvPr/>
            </p:nvSpPr>
            <p:spPr>
              <a:xfrm>
                <a:off x="-722160" y="361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0" name="Google Shape;389;p9"/>
              <p:cNvSpPr/>
              <p:nvPr/>
            </p:nvSpPr>
            <p:spPr>
              <a:xfrm>
                <a:off x="350640" y="1050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1" name="Google Shape;390;p9"/>
              <p:cNvSpPr/>
              <p:nvPr/>
            </p:nvSpPr>
            <p:spPr>
              <a:xfrm>
                <a:off x="478080" y="1186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2" name="Google Shape;391;p9"/>
              <p:cNvSpPr/>
              <p:nvPr/>
            </p:nvSpPr>
            <p:spPr>
              <a:xfrm>
                <a:off x="916920" y="1293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3" name="Google Shape;392;p9"/>
              <p:cNvSpPr/>
              <p:nvPr/>
            </p:nvSpPr>
            <p:spPr>
              <a:xfrm>
                <a:off x="823680" y="1148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4" name="Google Shape;393;p9"/>
              <p:cNvSpPr/>
              <p:nvPr/>
            </p:nvSpPr>
            <p:spPr>
              <a:xfrm>
                <a:off x="695520" y="1216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5" name="Google Shape;394;p9"/>
              <p:cNvSpPr/>
              <p:nvPr/>
            </p:nvSpPr>
            <p:spPr>
              <a:xfrm>
                <a:off x="-105120" y="594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6" name="Google Shape;395;p9"/>
              <p:cNvSpPr/>
              <p:nvPr/>
            </p:nvSpPr>
            <p:spPr>
              <a:xfrm>
                <a:off x="-1684440" y="4964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7" name="Google Shape;396;p9"/>
              <p:cNvSpPr/>
              <p:nvPr/>
            </p:nvSpPr>
            <p:spPr>
              <a:xfrm>
                <a:off x="-1466280" y="436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8" name="Google Shape;397;p9"/>
              <p:cNvSpPr/>
              <p:nvPr/>
            </p:nvSpPr>
            <p:spPr>
              <a:xfrm>
                <a:off x="-1353960" y="776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249" name="Google Shape;398;p9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628560" y="76176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0" name="Google Shape;399;p9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-337680" y="9180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51" name="Google Shape;400;p9"/>
          <p:cNvGrpSpPr/>
          <p:nvPr/>
        </p:nvGrpSpPr>
        <p:grpSpPr>
          <a:xfrm>
            <a:off x="7323120" y="3559680"/>
            <a:ext cx="4020840" cy="1950120"/>
            <a:chOff x="7323120" y="3559680"/>
            <a:chExt cx="4020840" cy="1950120"/>
          </a:xfrm>
        </p:grpSpPr>
        <p:grpSp>
          <p:nvGrpSpPr>
            <p:cNvPr id="1252" name="Google Shape;401;p9"/>
            <p:cNvGrpSpPr/>
            <p:nvPr/>
          </p:nvGrpSpPr>
          <p:grpSpPr>
            <a:xfrm>
              <a:off x="7802640" y="3702600"/>
              <a:ext cx="3541320" cy="1323720"/>
              <a:chOff x="7802640" y="3702600"/>
              <a:chExt cx="3541320" cy="1323720"/>
            </a:xfrm>
          </p:grpSpPr>
          <p:sp>
            <p:nvSpPr>
              <p:cNvPr id="1253" name="Google Shape;402;p9"/>
              <p:cNvSpPr/>
              <p:nvPr/>
            </p:nvSpPr>
            <p:spPr>
              <a:xfrm>
                <a:off x="8031240" y="394776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4" name="Google Shape;403;p9"/>
              <p:cNvSpPr/>
              <p:nvPr/>
            </p:nvSpPr>
            <p:spPr>
              <a:xfrm>
                <a:off x="7884000" y="391500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5" name="Google Shape;404;p9"/>
              <p:cNvSpPr/>
              <p:nvPr/>
            </p:nvSpPr>
            <p:spPr>
              <a:xfrm>
                <a:off x="9545400" y="375840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6" name="Google Shape;405;p9"/>
              <p:cNvSpPr/>
              <p:nvPr/>
            </p:nvSpPr>
            <p:spPr>
              <a:xfrm>
                <a:off x="9751680" y="380772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7" name="Google Shape;406;p9"/>
              <p:cNvSpPr/>
              <p:nvPr/>
            </p:nvSpPr>
            <p:spPr>
              <a:xfrm>
                <a:off x="8623440" y="408744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8" name="Google Shape;407;p9"/>
              <p:cNvSpPr/>
              <p:nvPr/>
            </p:nvSpPr>
            <p:spPr>
              <a:xfrm>
                <a:off x="7940520" y="412884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9" name="Google Shape;408;p9"/>
              <p:cNvSpPr/>
              <p:nvPr/>
            </p:nvSpPr>
            <p:spPr>
              <a:xfrm>
                <a:off x="8143920" y="409572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0" name="Google Shape;409;p9"/>
              <p:cNvSpPr/>
              <p:nvPr/>
            </p:nvSpPr>
            <p:spPr>
              <a:xfrm>
                <a:off x="8031240" y="406296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1" name="Google Shape;410;p9"/>
              <p:cNvSpPr/>
              <p:nvPr/>
            </p:nvSpPr>
            <p:spPr>
              <a:xfrm>
                <a:off x="8591040" y="398088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2" name="Google Shape;411;p9"/>
              <p:cNvSpPr/>
              <p:nvPr/>
            </p:nvSpPr>
            <p:spPr>
              <a:xfrm>
                <a:off x="8722080" y="482724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3" name="Google Shape;412;p9"/>
              <p:cNvSpPr/>
              <p:nvPr/>
            </p:nvSpPr>
            <p:spPr>
              <a:xfrm>
                <a:off x="10018080" y="387612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4" name="Google Shape;413;p9"/>
              <p:cNvSpPr/>
              <p:nvPr/>
            </p:nvSpPr>
            <p:spPr>
              <a:xfrm>
                <a:off x="7970760" y="46569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5" name="Google Shape;414;p9"/>
              <p:cNvSpPr/>
              <p:nvPr/>
            </p:nvSpPr>
            <p:spPr>
              <a:xfrm>
                <a:off x="7872120" y="48049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6" name="Google Shape;415;p9"/>
              <p:cNvSpPr/>
              <p:nvPr/>
            </p:nvSpPr>
            <p:spPr>
              <a:xfrm>
                <a:off x="8415360" y="455832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7" name="Google Shape;416;p9"/>
              <p:cNvSpPr/>
              <p:nvPr/>
            </p:nvSpPr>
            <p:spPr>
              <a:xfrm>
                <a:off x="8867160" y="4097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8" name="Google Shape;417;p9"/>
              <p:cNvSpPr/>
              <p:nvPr/>
            </p:nvSpPr>
            <p:spPr>
              <a:xfrm>
                <a:off x="8916480" y="48790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9" name="Google Shape;418;p9"/>
              <p:cNvSpPr/>
              <p:nvPr/>
            </p:nvSpPr>
            <p:spPr>
              <a:xfrm>
                <a:off x="10009800" y="41392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0" name="Google Shape;419;p9"/>
              <p:cNvSpPr/>
              <p:nvPr/>
            </p:nvSpPr>
            <p:spPr>
              <a:xfrm>
                <a:off x="9516960" y="381816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1" name="Google Shape;420;p9"/>
              <p:cNvSpPr/>
              <p:nvPr/>
            </p:nvSpPr>
            <p:spPr>
              <a:xfrm>
                <a:off x="8982360" y="425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2" name="Google Shape;421;p9"/>
              <p:cNvSpPr/>
              <p:nvPr/>
            </p:nvSpPr>
            <p:spPr>
              <a:xfrm>
                <a:off x="7995960" y="438588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3" name="Google Shape;422;p9"/>
              <p:cNvSpPr/>
              <p:nvPr/>
            </p:nvSpPr>
            <p:spPr>
              <a:xfrm>
                <a:off x="9017280" y="376848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4" name="Google Shape;423;p9"/>
              <p:cNvSpPr/>
              <p:nvPr/>
            </p:nvSpPr>
            <p:spPr>
              <a:xfrm>
                <a:off x="9354600" y="37144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5" name="Google Shape;424;p9"/>
              <p:cNvSpPr/>
              <p:nvPr/>
            </p:nvSpPr>
            <p:spPr>
              <a:xfrm>
                <a:off x="8956080" y="37026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6" name="Google Shape;425;p9"/>
              <p:cNvSpPr/>
              <p:nvPr/>
            </p:nvSpPr>
            <p:spPr>
              <a:xfrm>
                <a:off x="9676800" y="37814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7" name="Google Shape;426;p9"/>
              <p:cNvSpPr/>
              <p:nvPr/>
            </p:nvSpPr>
            <p:spPr>
              <a:xfrm>
                <a:off x="9249480" y="39542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8" name="Google Shape;427;p9"/>
              <p:cNvSpPr/>
              <p:nvPr/>
            </p:nvSpPr>
            <p:spPr>
              <a:xfrm>
                <a:off x="8082000" y="4718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9" name="Google Shape;428;p9"/>
              <p:cNvSpPr/>
              <p:nvPr/>
            </p:nvSpPr>
            <p:spPr>
              <a:xfrm>
                <a:off x="7802640" y="4340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0" name="Google Shape;429;p9"/>
              <p:cNvSpPr/>
              <p:nvPr/>
            </p:nvSpPr>
            <p:spPr>
              <a:xfrm>
                <a:off x="8583840" y="494028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1" name="Google Shape;430;p9"/>
              <p:cNvSpPr/>
              <p:nvPr/>
            </p:nvSpPr>
            <p:spPr>
              <a:xfrm>
                <a:off x="8657640" y="48830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2" name="Google Shape;431;p9"/>
              <p:cNvSpPr/>
              <p:nvPr/>
            </p:nvSpPr>
            <p:spPr>
              <a:xfrm>
                <a:off x="10844280" y="3724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283" name="Google Shape;432;p9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7323120" y="42073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4" name="Google Shape;433;p9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8282160" y="35596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5" name="Google Shape;434;p9" descr=""/>
            <p:cNvPicPr/>
            <p:nvPr/>
          </p:nvPicPr>
          <p:blipFill>
            <a:blip r:embed="rId7">
              <a:alphaModFix amt="40000"/>
            </a:blip>
            <a:stretch/>
          </p:blipFill>
          <p:spPr>
            <a:xfrm>
              <a:off x="8363880" y="433296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8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436;p10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287" name="PlaceHolder 1"/>
          <p:cNvSpPr>
            <a:spLocks noGrp="1"/>
          </p:cNvSpPr>
          <p:nvPr>
            <p:ph type="title"/>
          </p:nvPr>
        </p:nvSpPr>
        <p:spPr>
          <a:xfrm>
            <a:off x="720000" y="2285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8" name="Google Shape;438;p10"/>
          <p:cNvGrpSpPr/>
          <p:nvPr/>
        </p:nvGrpSpPr>
        <p:grpSpPr>
          <a:xfrm>
            <a:off x="-1642320" y="-243720"/>
            <a:ext cx="3539160" cy="2528640"/>
            <a:chOff x="-1642320" y="-243720"/>
            <a:chExt cx="3539160" cy="2528640"/>
          </a:xfrm>
        </p:grpSpPr>
        <p:grpSp>
          <p:nvGrpSpPr>
            <p:cNvPr id="1289" name="Google Shape;439;p10"/>
            <p:cNvGrpSpPr/>
            <p:nvPr/>
          </p:nvGrpSpPr>
          <p:grpSpPr>
            <a:xfrm>
              <a:off x="-1642320" y="159120"/>
              <a:ext cx="3134160" cy="2125800"/>
              <a:chOff x="-1642320" y="159120"/>
              <a:chExt cx="3134160" cy="2125800"/>
            </a:xfrm>
          </p:grpSpPr>
          <p:sp>
            <p:nvSpPr>
              <p:cNvPr id="1290" name="Google Shape;440;p10"/>
              <p:cNvSpPr/>
              <p:nvPr/>
            </p:nvSpPr>
            <p:spPr>
              <a:xfrm flipH="1">
                <a:off x="-1641960" y="1279080"/>
                <a:ext cx="2615040" cy="1005840"/>
              </a:xfrm>
              <a:custGeom>
                <a:avLst/>
                <a:gdLst>
                  <a:gd name="textAreaLeft" fmla="*/ -360 w 2615040"/>
                  <a:gd name="textAreaRight" fmla="*/ 2615040 w 2615040"/>
                  <a:gd name="textAreaTop" fmla="*/ 0 h 1005840"/>
                  <a:gd name="textAreaBottom" fmla="*/ 1006200 h 1005840"/>
                </a:gdLst>
                <a:ahLst/>
                <a:rect l="textAreaLeft" t="textAreaTop" r="textAreaRight" b="textAreaBottom"/>
                <a:pathLst>
                  <a:path w="56829" h="21863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1" name="Google Shape;441;p10"/>
              <p:cNvSpPr/>
              <p:nvPr/>
            </p:nvSpPr>
            <p:spPr>
              <a:xfrm flipH="1">
                <a:off x="-1642680" y="1109880"/>
                <a:ext cx="2941560" cy="1056960"/>
              </a:xfrm>
              <a:custGeom>
                <a:avLst/>
                <a:gdLst>
                  <a:gd name="textAreaLeft" fmla="*/ 360 w 2941560"/>
                  <a:gd name="textAreaRight" fmla="*/ 2942280 w 2941560"/>
                  <a:gd name="textAreaTop" fmla="*/ 0 h 1056960"/>
                  <a:gd name="textAreaBottom" fmla="*/ 1057320 h 1056960"/>
                </a:gdLst>
                <a:ahLst/>
                <a:rect l="textAreaLeft" t="textAreaTop" r="textAreaRight" b="textAreaBottom"/>
                <a:pathLst>
                  <a:path w="63926" h="22973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2" name="Google Shape;442;p10"/>
              <p:cNvSpPr/>
              <p:nvPr/>
            </p:nvSpPr>
            <p:spPr>
              <a:xfrm flipH="1">
                <a:off x="-1642680" y="1055520"/>
                <a:ext cx="3043800" cy="1065600"/>
              </a:xfrm>
              <a:custGeom>
                <a:avLst/>
                <a:gdLst>
                  <a:gd name="textAreaLeft" fmla="*/ 360 w 3043800"/>
                  <a:gd name="textAreaRight" fmla="*/ 3044520 w 3043800"/>
                  <a:gd name="textAreaTop" fmla="*/ 0 h 1065600"/>
                  <a:gd name="textAreaBottom" fmla="*/ 1065960 h 1065600"/>
                </a:gdLst>
                <a:ahLst/>
                <a:rect l="textAreaLeft" t="textAreaTop" r="textAreaRight" b="textAreaBottom"/>
                <a:pathLst>
                  <a:path w="66144" h="23163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3" name="Google Shape;443;p10"/>
              <p:cNvSpPr/>
              <p:nvPr/>
            </p:nvSpPr>
            <p:spPr>
              <a:xfrm flipH="1">
                <a:off x="-1642680" y="982440"/>
                <a:ext cx="2642760" cy="1101960"/>
              </a:xfrm>
              <a:custGeom>
                <a:avLst/>
                <a:gdLst>
                  <a:gd name="textAreaLeft" fmla="*/ 360 w 2642760"/>
                  <a:gd name="textAreaRight" fmla="*/ 2643480 w 2642760"/>
                  <a:gd name="textAreaTop" fmla="*/ 0 h 1101960"/>
                  <a:gd name="textAreaBottom" fmla="*/ 1102320 h 1101960"/>
                </a:gdLst>
                <a:ahLst/>
                <a:rect l="textAreaLeft" t="textAreaTop" r="textAreaRight" b="textAreaBottom"/>
                <a:pathLst>
                  <a:path w="57431" h="23955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4" name="Google Shape;444;p10"/>
              <p:cNvSpPr/>
              <p:nvPr/>
            </p:nvSpPr>
            <p:spPr>
              <a:xfrm flipH="1">
                <a:off x="-1641960" y="909360"/>
                <a:ext cx="2836080" cy="1129680"/>
              </a:xfrm>
              <a:custGeom>
                <a:avLst/>
                <a:gdLst>
                  <a:gd name="textAreaLeft" fmla="*/ -360 w 2836080"/>
                  <a:gd name="textAreaRight" fmla="*/ 2836080 w 2836080"/>
                  <a:gd name="textAreaTop" fmla="*/ 0 h 1129680"/>
                  <a:gd name="textAreaBottom" fmla="*/ 1130040 h 1129680"/>
                </a:gdLst>
                <a:ahLst/>
                <a:rect l="textAreaLeft" t="textAreaTop" r="textAreaRight" b="textAreaBottom"/>
                <a:pathLst>
                  <a:path w="61629" h="24557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5" name="Google Shape;445;p10"/>
              <p:cNvSpPr/>
              <p:nvPr/>
            </p:nvSpPr>
            <p:spPr>
              <a:xfrm flipH="1">
                <a:off x="-1642680" y="829440"/>
                <a:ext cx="2405160" cy="1173600"/>
              </a:xfrm>
              <a:custGeom>
                <a:avLst/>
                <a:gdLst>
                  <a:gd name="textAreaLeft" fmla="*/ 360 w 2405160"/>
                  <a:gd name="textAreaRight" fmla="*/ 2405880 w 2405160"/>
                  <a:gd name="textAreaTop" fmla="*/ 0 h 1173600"/>
                  <a:gd name="textAreaBottom" fmla="*/ 1173960 h 1173600"/>
                </a:gdLst>
                <a:ahLst/>
                <a:rect l="textAreaLeft" t="textAreaTop" r="textAreaRight" b="textAreaBottom"/>
                <a:pathLst>
                  <a:path w="52266" h="25507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6" name="Google Shape;446;p10"/>
              <p:cNvSpPr/>
              <p:nvPr/>
            </p:nvSpPr>
            <p:spPr>
              <a:xfrm flipH="1">
                <a:off x="-1642680" y="626760"/>
                <a:ext cx="2714760" cy="1330200"/>
              </a:xfrm>
              <a:custGeom>
                <a:avLst/>
                <a:gdLst>
                  <a:gd name="textAreaLeft" fmla="*/ 360 w 2714760"/>
                  <a:gd name="textAreaRight" fmla="*/ 2715480 w 2714760"/>
                  <a:gd name="textAreaTop" fmla="*/ 0 h 1330200"/>
                  <a:gd name="textAreaBottom" fmla="*/ 1330560 h 1330200"/>
                </a:gdLst>
                <a:ahLst/>
                <a:rect l="textAreaLeft" t="textAreaTop" r="textAreaRight" b="textAreaBottom"/>
                <a:pathLst>
                  <a:path w="58999" h="28914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7" name="Google Shape;447;p10"/>
              <p:cNvSpPr/>
              <p:nvPr/>
            </p:nvSpPr>
            <p:spPr>
              <a:xfrm flipH="1">
                <a:off x="-1641960" y="590040"/>
                <a:ext cx="2889360" cy="1321560"/>
              </a:xfrm>
              <a:custGeom>
                <a:avLst/>
                <a:gdLst>
                  <a:gd name="textAreaLeft" fmla="*/ -360 w 2889360"/>
                  <a:gd name="textAreaRight" fmla="*/ 2889360 w 2889360"/>
                  <a:gd name="textAreaTop" fmla="*/ 0 h 1321560"/>
                  <a:gd name="textAreaBottom" fmla="*/ 1321920 h 1321560"/>
                </a:gdLst>
                <a:ahLst/>
                <a:rect l="textAreaLeft" t="textAreaTop" r="textAreaRight" b="textAreaBottom"/>
                <a:pathLst>
                  <a:path w="62786" h="28724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8" name="Google Shape;448;p10"/>
              <p:cNvSpPr/>
              <p:nvPr/>
            </p:nvSpPr>
            <p:spPr>
              <a:xfrm flipH="1">
                <a:off x="-1642680" y="1532160"/>
                <a:ext cx="1907640" cy="306720"/>
              </a:xfrm>
              <a:custGeom>
                <a:avLst/>
                <a:gdLst>
                  <a:gd name="textAreaLeft" fmla="*/ 360 w 1907640"/>
                  <a:gd name="textAreaRight" fmla="*/ 1908360 w 1907640"/>
                  <a:gd name="textAreaTop" fmla="*/ 0 h 306720"/>
                  <a:gd name="textAreaBottom" fmla="*/ 307080 h 306720"/>
                </a:gdLst>
                <a:ahLst/>
                <a:rect l="textAreaLeft" t="textAreaTop" r="textAreaRight" b="textAreaBottom"/>
                <a:pathLst>
                  <a:path w="41461" h="667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9" name="Google Shape;449;p10"/>
              <p:cNvSpPr/>
              <p:nvPr/>
            </p:nvSpPr>
            <p:spPr>
              <a:xfrm flipH="1">
                <a:off x="-1642680" y="334800"/>
                <a:ext cx="2233080" cy="1384920"/>
              </a:xfrm>
              <a:custGeom>
                <a:avLst/>
                <a:gdLst>
                  <a:gd name="textAreaLeft" fmla="*/ 360 w 2233080"/>
                  <a:gd name="textAreaRight" fmla="*/ 2233800 w 2233080"/>
                  <a:gd name="textAreaTop" fmla="*/ 0 h 1384920"/>
                  <a:gd name="textAreaBottom" fmla="*/ 1385280 h 1384920"/>
                </a:gdLst>
                <a:ahLst/>
                <a:rect l="textAreaLeft" t="textAreaTop" r="textAreaRight" b="textAreaBottom"/>
                <a:pathLst>
                  <a:path w="48527" h="30102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0" name="Google Shape;450;p10"/>
              <p:cNvSpPr/>
              <p:nvPr/>
            </p:nvSpPr>
            <p:spPr>
              <a:xfrm flipH="1">
                <a:off x="-1642680" y="577800"/>
                <a:ext cx="2059560" cy="1115280"/>
              </a:xfrm>
              <a:custGeom>
                <a:avLst/>
                <a:gdLst>
                  <a:gd name="textAreaLeft" fmla="*/ 360 w 2059560"/>
                  <a:gd name="textAreaRight" fmla="*/ 2060280 w 2059560"/>
                  <a:gd name="textAreaTop" fmla="*/ 0 h 1115280"/>
                  <a:gd name="textAreaBottom" fmla="*/ 1115640 h 1115280"/>
                </a:gdLst>
                <a:ahLst/>
                <a:rect l="textAreaLeft" t="textAreaTop" r="textAreaRight" b="textAreaBottom"/>
                <a:pathLst>
                  <a:path w="44757" h="2424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1" name="Google Shape;451;p10"/>
              <p:cNvSpPr/>
              <p:nvPr/>
            </p:nvSpPr>
            <p:spPr>
              <a:xfrm flipH="1">
                <a:off x="-1642680" y="388080"/>
                <a:ext cx="2073240" cy="1258920"/>
              </a:xfrm>
              <a:custGeom>
                <a:avLst/>
                <a:gdLst>
                  <a:gd name="textAreaLeft" fmla="*/ 360 w 2073240"/>
                  <a:gd name="textAreaRight" fmla="*/ 2073960 w 2073240"/>
                  <a:gd name="textAreaTop" fmla="*/ 0 h 1258920"/>
                  <a:gd name="textAreaBottom" fmla="*/ 1259280 h 1258920"/>
                </a:gdLst>
                <a:ahLst/>
                <a:rect l="textAreaLeft" t="textAreaTop" r="textAreaRight" b="textAreaBottom"/>
                <a:pathLst>
                  <a:path w="45058" h="27361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2" name="Google Shape;452;p10"/>
              <p:cNvSpPr/>
              <p:nvPr/>
            </p:nvSpPr>
            <p:spPr>
              <a:xfrm flipH="1">
                <a:off x="-1641960" y="207360"/>
                <a:ext cx="2606400" cy="1339920"/>
              </a:xfrm>
              <a:custGeom>
                <a:avLst/>
                <a:gdLst>
                  <a:gd name="textAreaLeft" fmla="*/ -360 w 2606400"/>
                  <a:gd name="textAreaRight" fmla="*/ 2606400 w 2606400"/>
                  <a:gd name="textAreaTop" fmla="*/ 0 h 1339920"/>
                  <a:gd name="textAreaBottom" fmla="*/ 1340280 h 1339920"/>
                </a:gdLst>
                <a:ahLst/>
                <a:rect l="textAreaLeft" t="textAreaTop" r="textAreaRight" b="textAreaBottom"/>
                <a:pathLst>
                  <a:path w="56639" h="2912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3" name="Google Shape;453;p10"/>
              <p:cNvSpPr/>
              <p:nvPr/>
            </p:nvSpPr>
            <p:spPr>
              <a:xfrm flipH="1">
                <a:off x="1265760" y="1176480"/>
                <a:ext cx="85680" cy="84960"/>
              </a:xfrm>
              <a:custGeom>
                <a:avLst/>
                <a:gdLst>
                  <a:gd name="textAreaLeft" fmla="*/ 360 w 85680"/>
                  <a:gd name="textAreaRight" fmla="*/ 8640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4" name="Google Shape;454;p10"/>
              <p:cNvSpPr/>
              <p:nvPr/>
            </p:nvSpPr>
            <p:spPr>
              <a:xfrm flipH="1">
                <a:off x="545400" y="274320"/>
                <a:ext cx="85680" cy="84960"/>
              </a:xfrm>
              <a:custGeom>
                <a:avLst/>
                <a:gdLst>
                  <a:gd name="textAreaLeft" fmla="*/ 360 w 85680"/>
                  <a:gd name="textAreaRight" fmla="*/ 8640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5" name="Google Shape;455;p10"/>
              <p:cNvSpPr/>
              <p:nvPr/>
            </p:nvSpPr>
            <p:spPr>
              <a:xfrm flipH="1">
                <a:off x="372600" y="365760"/>
                <a:ext cx="84960" cy="84960"/>
              </a:xfrm>
              <a:custGeom>
                <a:avLst/>
                <a:gdLst>
                  <a:gd name="textAreaLeft" fmla="*/ 360 w 84960"/>
                  <a:gd name="textAreaRight" fmla="*/ 8568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6" name="Google Shape;456;p10"/>
              <p:cNvSpPr/>
              <p:nvPr/>
            </p:nvSpPr>
            <p:spPr>
              <a:xfrm flipH="1">
                <a:off x="947160" y="1222200"/>
                <a:ext cx="84960" cy="84960"/>
              </a:xfrm>
              <a:custGeom>
                <a:avLst/>
                <a:gdLst>
                  <a:gd name="textAreaLeft" fmla="*/ 360 w 84960"/>
                  <a:gd name="textAreaRight" fmla="*/ 8568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7" name="Google Shape;457;p10"/>
              <p:cNvSpPr/>
              <p:nvPr/>
            </p:nvSpPr>
            <p:spPr>
              <a:xfrm flipH="1">
                <a:off x="235440" y="1477440"/>
                <a:ext cx="85680" cy="84960"/>
              </a:xfrm>
              <a:custGeom>
                <a:avLst/>
                <a:gdLst>
                  <a:gd name="textAreaLeft" fmla="*/ 360 w 85680"/>
                  <a:gd name="textAreaRight" fmla="*/ 8640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8" name="Google Shape;458;p10"/>
              <p:cNvSpPr/>
              <p:nvPr/>
            </p:nvSpPr>
            <p:spPr>
              <a:xfrm flipH="1">
                <a:off x="1397520" y="1007280"/>
                <a:ext cx="94320" cy="94320"/>
              </a:xfrm>
              <a:custGeom>
                <a:avLst/>
                <a:gdLst>
                  <a:gd name="textAreaLeft" fmla="*/ 360 w 94320"/>
                  <a:gd name="textAreaRight" fmla="*/ 9504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9" name="Google Shape;459;p10"/>
              <p:cNvSpPr/>
              <p:nvPr/>
            </p:nvSpPr>
            <p:spPr>
              <a:xfrm flipH="1">
                <a:off x="1243080" y="660240"/>
                <a:ext cx="94320" cy="95400"/>
              </a:xfrm>
              <a:custGeom>
                <a:avLst/>
                <a:gdLst>
                  <a:gd name="textAreaLeft" fmla="*/ 360 w 94320"/>
                  <a:gd name="textAreaRight" fmla="*/ 95040 w 94320"/>
                  <a:gd name="textAreaTop" fmla="*/ 0 h 95400"/>
                  <a:gd name="textAreaBottom" fmla="*/ 95760 h 9540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880" bIns="47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0" name="Google Shape;460;p10"/>
              <p:cNvSpPr/>
              <p:nvPr/>
            </p:nvSpPr>
            <p:spPr>
              <a:xfrm flipH="1">
                <a:off x="1051200" y="770400"/>
                <a:ext cx="94320" cy="94320"/>
              </a:xfrm>
              <a:custGeom>
                <a:avLst/>
                <a:gdLst>
                  <a:gd name="textAreaLeft" fmla="*/ 360 w 94320"/>
                  <a:gd name="textAreaRight" fmla="*/ 9504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1" name="Google Shape;461;p10"/>
              <p:cNvSpPr/>
              <p:nvPr/>
            </p:nvSpPr>
            <p:spPr>
              <a:xfrm flipH="1">
                <a:off x="741600" y="752040"/>
                <a:ext cx="94320" cy="94320"/>
              </a:xfrm>
              <a:custGeom>
                <a:avLst/>
                <a:gdLst>
                  <a:gd name="textAreaLeft" fmla="*/ 360 w 94320"/>
                  <a:gd name="textAreaRight" fmla="*/ 9504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2" name="Google Shape;462;p10"/>
              <p:cNvSpPr/>
              <p:nvPr/>
            </p:nvSpPr>
            <p:spPr>
              <a:xfrm flipH="1">
                <a:off x="1188360" y="861480"/>
                <a:ext cx="94320" cy="94320"/>
              </a:xfrm>
              <a:custGeom>
                <a:avLst/>
                <a:gdLst>
                  <a:gd name="textAreaLeft" fmla="*/ 360 w 94320"/>
                  <a:gd name="textAreaRight" fmla="*/ 9504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3" name="Google Shape;463;p10"/>
              <p:cNvSpPr/>
              <p:nvPr/>
            </p:nvSpPr>
            <p:spPr>
              <a:xfrm flipH="1">
                <a:off x="996840" y="934200"/>
                <a:ext cx="94320" cy="94320"/>
              </a:xfrm>
              <a:custGeom>
                <a:avLst/>
                <a:gdLst>
                  <a:gd name="textAreaLeft" fmla="*/ 360 w 94320"/>
                  <a:gd name="textAreaRight" fmla="*/ 9504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4" name="Google Shape;464;p10"/>
              <p:cNvSpPr/>
              <p:nvPr/>
            </p:nvSpPr>
            <p:spPr>
              <a:xfrm flipH="1">
                <a:off x="368280" y="487440"/>
                <a:ext cx="94320" cy="94320"/>
              </a:xfrm>
              <a:custGeom>
                <a:avLst/>
                <a:gdLst>
                  <a:gd name="textAreaLeft" fmla="*/ 360 w 94320"/>
                  <a:gd name="textAreaRight" fmla="*/ 9504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5" name="Google Shape;465;p10"/>
              <p:cNvSpPr/>
              <p:nvPr/>
            </p:nvSpPr>
            <p:spPr>
              <a:xfrm flipH="1">
                <a:off x="960120" y="159120"/>
                <a:ext cx="94320" cy="94320"/>
              </a:xfrm>
              <a:custGeom>
                <a:avLst/>
                <a:gdLst>
                  <a:gd name="textAreaLeft" fmla="*/ 360 w 94320"/>
                  <a:gd name="textAreaRight" fmla="*/ 9504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316" name="Google Shape;466;p10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-293040" y="8881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17" name="Google Shape;467;p10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720000" y="6336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18" name="Google Shape;468;p10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0" y="-24372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19" name="Google Shape;469;p10"/>
          <p:cNvGrpSpPr/>
          <p:nvPr/>
        </p:nvGrpSpPr>
        <p:grpSpPr>
          <a:xfrm>
            <a:off x="7370640" y="2551680"/>
            <a:ext cx="1599480" cy="3175560"/>
            <a:chOff x="7370640" y="2551680"/>
            <a:chExt cx="1599480" cy="3175560"/>
          </a:xfrm>
        </p:grpSpPr>
        <p:grpSp>
          <p:nvGrpSpPr>
            <p:cNvPr id="1320" name="Google Shape;470;p10"/>
            <p:cNvGrpSpPr/>
            <p:nvPr/>
          </p:nvGrpSpPr>
          <p:grpSpPr>
            <a:xfrm>
              <a:off x="7929360" y="3156120"/>
              <a:ext cx="1040760" cy="2571120"/>
              <a:chOff x="7929360" y="3156120"/>
              <a:chExt cx="1040760" cy="2571120"/>
            </a:xfrm>
          </p:grpSpPr>
          <p:sp>
            <p:nvSpPr>
              <p:cNvPr id="1321" name="Google Shape;471;p10"/>
              <p:cNvSpPr/>
              <p:nvPr/>
            </p:nvSpPr>
            <p:spPr>
              <a:xfrm flipH="1">
                <a:off x="7988040" y="4038120"/>
                <a:ext cx="677520" cy="1322280"/>
              </a:xfrm>
              <a:custGeom>
                <a:avLst/>
                <a:gdLst>
                  <a:gd name="textAreaLeft" fmla="*/ 360 w 677520"/>
                  <a:gd name="textAreaRight" fmla="*/ 678240 w 677520"/>
                  <a:gd name="textAreaTop" fmla="*/ 0 h 1322280"/>
                  <a:gd name="textAreaBottom" fmla="*/ 1322640 h 1322280"/>
                </a:gdLst>
                <a:ahLst/>
                <a:rect l="textAreaLeft" t="textAreaTop" r="textAreaRight" b="textAreaBottom"/>
                <a:pathLst>
                  <a:path w="17824" h="34776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2" name="Google Shape;472;p10"/>
              <p:cNvSpPr/>
              <p:nvPr/>
            </p:nvSpPr>
            <p:spPr>
              <a:xfrm flipH="1">
                <a:off x="7995240" y="3224880"/>
                <a:ext cx="211680" cy="546120"/>
              </a:xfrm>
              <a:custGeom>
                <a:avLst/>
                <a:gdLst>
                  <a:gd name="textAreaLeft" fmla="*/ 360 w 211680"/>
                  <a:gd name="textAreaRight" fmla="*/ 212400 w 211680"/>
                  <a:gd name="textAreaTop" fmla="*/ 0 h 546120"/>
                  <a:gd name="textAreaBottom" fmla="*/ 546480 h 546120"/>
                </a:gdLst>
                <a:ahLst/>
                <a:rect l="textAreaLeft" t="textAreaTop" r="textAreaRight" b="textAreaBottom"/>
                <a:pathLst>
                  <a:path w="5577" h="1437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3" name="Google Shape;473;p10"/>
              <p:cNvSpPr/>
              <p:nvPr/>
            </p:nvSpPr>
            <p:spPr>
              <a:xfrm flipH="1">
                <a:off x="8055720" y="3422880"/>
                <a:ext cx="700560" cy="1852920"/>
              </a:xfrm>
              <a:custGeom>
                <a:avLst/>
                <a:gdLst>
                  <a:gd name="textAreaLeft" fmla="*/ 360 w 700560"/>
                  <a:gd name="textAreaRight" fmla="*/ 701280 w 700560"/>
                  <a:gd name="textAreaTop" fmla="*/ 0 h 1852920"/>
                  <a:gd name="textAreaBottom" fmla="*/ 1853280 h 1852920"/>
                </a:gdLst>
                <a:ahLst/>
                <a:rect l="textAreaLeft" t="textAreaTop" r="textAreaRight" b="textAreaBottom"/>
                <a:pathLst>
                  <a:path w="18426" h="48733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4" name="Google Shape;474;p10"/>
              <p:cNvSpPr/>
              <p:nvPr/>
            </p:nvSpPr>
            <p:spPr>
              <a:xfrm flipH="1">
                <a:off x="8202600" y="3598920"/>
                <a:ext cx="582840" cy="1741680"/>
              </a:xfrm>
              <a:custGeom>
                <a:avLst/>
                <a:gdLst>
                  <a:gd name="textAreaLeft" fmla="*/ -360 w 582840"/>
                  <a:gd name="textAreaRight" fmla="*/ 582840 w 582840"/>
                  <a:gd name="textAreaTop" fmla="*/ 0 h 1741680"/>
                  <a:gd name="textAreaBottom" fmla="*/ 1742040 h 1741680"/>
                </a:gdLst>
                <a:ahLst/>
                <a:rect l="textAreaLeft" t="textAreaTop" r="textAreaRight" b="textAreaBottom"/>
                <a:pathLst>
                  <a:path w="15337" h="45802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5" name="Google Shape;475;p10"/>
              <p:cNvSpPr/>
              <p:nvPr/>
            </p:nvSpPr>
            <p:spPr>
              <a:xfrm flipH="1">
                <a:off x="8228520" y="3505320"/>
                <a:ext cx="587160" cy="2147760"/>
              </a:xfrm>
              <a:custGeom>
                <a:avLst/>
                <a:gdLst>
                  <a:gd name="textAreaLeft" fmla="*/ -360 w 587160"/>
                  <a:gd name="textAreaRight" fmla="*/ 587160 w 587160"/>
                  <a:gd name="textAreaTop" fmla="*/ 0 h 2147760"/>
                  <a:gd name="textAreaBottom" fmla="*/ 2148120 h 2147760"/>
                </a:gdLst>
                <a:ahLst/>
                <a:rect l="textAreaLeft" t="textAreaTop" r="textAreaRight" b="textAreaBottom"/>
                <a:pathLst>
                  <a:path w="15447" h="5648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6" name="Google Shape;476;p10"/>
              <p:cNvSpPr/>
              <p:nvPr/>
            </p:nvSpPr>
            <p:spPr>
              <a:xfrm flipH="1">
                <a:off x="8620200" y="4007880"/>
                <a:ext cx="292680" cy="810720"/>
              </a:xfrm>
              <a:custGeom>
                <a:avLst/>
                <a:gdLst>
                  <a:gd name="textAreaLeft" fmla="*/ -360 w 292680"/>
                  <a:gd name="textAreaRight" fmla="*/ 292680 w 292680"/>
                  <a:gd name="textAreaTop" fmla="*/ 0 h 810720"/>
                  <a:gd name="textAreaBottom" fmla="*/ 811080 h 810720"/>
                </a:gdLst>
                <a:ahLst/>
                <a:rect l="textAreaLeft" t="textAreaTop" r="textAreaRight" b="textAreaBottom"/>
                <a:pathLst>
                  <a:path w="7701" h="21325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7" name="Google Shape;477;p10"/>
              <p:cNvSpPr/>
              <p:nvPr/>
            </p:nvSpPr>
            <p:spPr>
              <a:xfrm flipH="1">
                <a:off x="8605800" y="4406760"/>
                <a:ext cx="255600" cy="1053000"/>
              </a:xfrm>
              <a:custGeom>
                <a:avLst/>
                <a:gdLst>
                  <a:gd name="textAreaLeft" fmla="*/ 360 w 255600"/>
                  <a:gd name="textAreaRight" fmla="*/ 256320 w 255600"/>
                  <a:gd name="textAreaTop" fmla="*/ 0 h 1053000"/>
                  <a:gd name="textAreaBottom" fmla="*/ 1053360 h 1053000"/>
                </a:gdLst>
                <a:ahLst/>
                <a:rect l="textAreaLeft" t="textAreaTop" r="textAreaRight" b="textAreaBottom"/>
                <a:pathLst>
                  <a:path w="6734" h="2769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8" name="Google Shape;478;p10"/>
              <p:cNvSpPr/>
              <p:nvPr/>
            </p:nvSpPr>
            <p:spPr>
              <a:xfrm flipH="1">
                <a:off x="7929000" y="400752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9" name="Google Shape;479;p10"/>
              <p:cNvSpPr/>
              <p:nvPr/>
            </p:nvSpPr>
            <p:spPr>
              <a:xfrm flipH="1">
                <a:off x="8057160" y="3156120"/>
                <a:ext cx="70200" cy="7020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0" name="Google Shape;480;p10"/>
              <p:cNvSpPr/>
              <p:nvPr/>
            </p:nvSpPr>
            <p:spPr>
              <a:xfrm flipH="1">
                <a:off x="8667000" y="531000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1" name="Google Shape;481;p10"/>
              <p:cNvSpPr/>
              <p:nvPr/>
            </p:nvSpPr>
            <p:spPr>
              <a:xfrm flipH="1">
                <a:off x="8576640" y="436896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2" name="Google Shape;482;p10"/>
              <p:cNvSpPr/>
              <p:nvPr/>
            </p:nvSpPr>
            <p:spPr>
              <a:xfrm flipH="1">
                <a:off x="8899560" y="4805640"/>
                <a:ext cx="70200" cy="7020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3" name="Google Shape;483;p10"/>
              <p:cNvSpPr/>
              <p:nvPr/>
            </p:nvSpPr>
            <p:spPr>
              <a:xfrm flipH="1">
                <a:off x="8290440" y="385668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4" name="Google Shape;484;p10"/>
              <p:cNvSpPr/>
              <p:nvPr/>
            </p:nvSpPr>
            <p:spPr>
              <a:xfrm flipH="1">
                <a:off x="8169840" y="3743640"/>
                <a:ext cx="70920" cy="70200"/>
              </a:xfrm>
              <a:custGeom>
                <a:avLst/>
                <a:gdLst>
                  <a:gd name="textAreaLeft" fmla="*/ -360 w 70920"/>
                  <a:gd name="textAreaRight" fmla="*/ 7092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5" name="Google Shape;485;p10"/>
              <p:cNvSpPr/>
              <p:nvPr/>
            </p:nvSpPr>
            <p:spPr>
              <a:xfrm flipH="1">
                <a:off x="8068680" y="334836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6" name="Google Shape;486;p10"/>
              <p:cNvSpPr/>
              <p:nvPr/>
            </p:nvSpPr>
            <p:spPr>
              <a:xfrm flipH="1">
                <a:off x="8196480" y="343080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7" name="Google Shape;487;p10"/>
              <p:cNvSpPr/>
              <p:nvPr/>
            </p:nvSpPr>
            <p:spPr>
              <a:xfrm flipH="1">
                <a:off x="8136360" y="354420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8" name="Google Shape;488;p10"/>
              <p:cNvSpPr/>
              <p:nvPr/>
            </p:nvSpPr>
            <p:spPr>
              <a:xfrm flipH="1">
                <a:off x="8686440" y="425196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9" name="Google Shape;489;p10"/>
              <p:cNvSpPr/>
              <p:nvPr/>
            </p:nvSpPr>
            <p:spPr>
              <a:xfrm flipH="1">
                <a:off x="8773200" y="5649120"/>
                <a:ext cx="78480" cy="78120"/>
              </a:xfrm>
              <a:custGeom>
                <a:avLst/>
                <a:gdLst>
                  <a:gd name="textAreaLeft" fmla="*/ 360 w 78480"/>
                  <a:gd name="textAreaRight" fmla="*/ 79200 w 7848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6" h="2061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40" name="Google Shape;490;p10"/>
              <p:cNvSpPr/>
              <p:nvPr/>
            </p:nvSpPr>
            <p:spPr>
              <a:xfrm flipH="1">
                <a:off x="8825400" y="545652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41" name="Google Shape;491;p10"/>
              <p:cNvSpPr/>
              <p:nvPr/>
            </p:nvSpPr>
            <p:spPr>
              <a:xfrm flipH="1">
                <a:off x="8524800" y="5357160"/>
                <a:ext cx="78120" cy="78120"/>
              </a:xfrm>
              <a:custGeom>
                <a:avLst/>
                <a:gdLst>
                  <a:gd name="textAreaLeft" fmla="*/ -360 w 78120"/>
                  <a:gd name="textAreaRight" fmla="*/ 7812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342" name="Google Shape;492;p10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7508520" y="25516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3" name="Google Shape;493;p10" descr=""/>
            <p:cNvPicPr/>
            <p:nvPr/>
          </p:nvPicPr>
          <p:blipFill>
            <a:blip r:embed="rId7">
              <a:alphaModFix amt="40000"/>
            </a:blip>
            <a:stretch/>
          </p:blipFill>
          <p:spPr>
            <a:xfrm>
              <a:off x="7370640" y="350316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8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561;p13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3480" y="16088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Aldrich"/>
                <a:ea typeface="Aldrich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3884040" y="16088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Aldrich"/>
                <a:ea typeface="Aldrich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title"/>
          </p:nvPr>
        </p:nvSpPr>
        <p:spPr>
          <a:xfrm>
            <a:off x="6471720" y="16088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Aldrich"/>
                <a:ea typeface="Aldrich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title"/>
          </p:nvPr>
        </p:nvSpPr>
        <p:spPr>
          <a:xfrm>
            <a:off x="1293480" y="31694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Aldrich"/>
                <a:ea typeface="Aldrich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title"/>
          </p:nvPr>
        </p:nvSpPr>
        <p:spPr>
          <a:xfrm>
            <a:off x="3884040" y="31694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Aldrich"/>
                <a:ea typeface="Aldrich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title"/>
          </p:nvPr>
        </p:nvSpPr>
        <p:spPr>
          <a:xfrm>
            <a:off x="6471720" y="31694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Aldrich"/>
                <a:ea typeface="Aldrich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" name="Google Shape;575;p13"/>
          <p:cNvGrpSpPr/>
          <p:nvPr/>
        </p:nvGrpSpPr>
        <p:grpSpPr>
          <a:xfrm>
            <a:off x="7594560" y="-1910520"/>
            <a:ext cx="2151360" cy="3380760"/>
            <a:chOff x="7594560" y="-1910520"/>
            <a:chExt cx="2151360" cy="3380760"/>
          </a:xfrm>
        </p:grpSpPr>
        <p:grpSp>
          <p:nvGrpSpPr>
            <p:cNvPr id="78" name="Google Shape;576;p13"/>
            <p:cNvGrpSpPr/>
            <p:nvPr/>
          </p:nvGrpSpPr>
          <p:grpSpPr>
            <a:xfrm>
              <a:off x="8165520" y="-1910520"/>
              <a:ext cx="1580400" cy="3232800"/>
              <a:chOff x="8165520" y="-1910520"/>
              <a:chExt cx="1580400" cy="3232800"/>
            </a:xfrm>
          </p:grpSpPr>
          <p:sp>
            <p:nvSpPr>
              <p:cNvPr id="79" name="Google Shape;577;p13"/>
              <p:cNvSpPr/>
              <p:nvPr/>
            </p:nvSpPr>
            <p:spPr>
              <a:xfrm rot="16200000">
                <a:off x="8308080" y="-1150920"/>
                <a:ext cx="1457280" cy="746280"/>
              </a:xfrm>
              <a:custGeom>
                <a:avLst/>
                <a:gdLst>
                  <a:gd name="textAreaLeft" fmla="*/ 0 w 1457280"/>
                  <a:gd name="textAreaRight" fmla="*/ 1457640 w 1457280"/>
                  <a:gd name="textAreaTop" fmla="*/ 0 h 746280"/>
                  <a:gd name="textAreaBottom" fmla="*/ 746640 h 7462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578;p13"/>
              <p:cNvSpPr/>
              <p:nvPr/>
            </p:nvSpPr>
            <p:spPr>
              <a:xfrm rot="16200000">
                <a:off x="8487360" y="428760"/>
                <a:ext cx="602280" cy="23256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232560"/>
                  <a:gd name="textAreaBottom" fmla="*/ 232920 h 232560"/>
                </a:gdLst>
                <a:ahLst/>
                <a:rect l="textAreaLeft" t="textAreaTop" r="textAreaRight" b="textAreaBottom"/>
                <a:pathLst>
                  <a:path w="14386" h="5561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579;p13"/>
              <p:cNvSpPr/>
              <p:nvPr/>
            </p:nvSpPr>
            <p:spPr>
              <a:xfrm rot="16200000">
                <a:off x="8102880" y="-777960"/>
                <a:ext cx="2041920" cy="770760"/>
              </a:xfrm>
              <a:custGeom>
                <a:avLst/>
                <a:gdLst>
                  <a:gd name="textAreaLeft" fmla="*/ 0 w 2041920"/>
                  <a:gd name="textAreaRight" fmla="*/ 2042280 w 2041920"/>
                  <a:gd name="textAreaTop" fmla="*/ 0 h 770760"/>
                  <a:gd name="textAreaBottom" fmla="*/ 771120 h 770760"/>
                </a:gdLst>
                <a:ahLst/>
                <a:rect l="textAreaLeft" t="textAreaTop" r="textAreaRight" b="textAreaBottom"/>
                <a:pathLst>
                  <a:path w="48765" h="1841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580;p13"/>
              <p:cNvSpPr/>
              <p:nvPr/>
            </p:nvSpPr>
            <p:spPr>
              <a:xfrm rot="16200000">
                <a:off x="8262720" y="-845640"/>
                <a:ext cx="1918080" cy="641160"/>
              </a:xfrm>
              <a:custGeom>
                <a:avLst/>
                <a:gdLst>
                  <a:gd name="textAreaLeft" fmla="*/ 0 w 1918080"/>
                  <a:gd name="textAreaRight" fmla="*/ 1918440 w 1918080"/>
                  <a:gd name="textAreaTop" fmla="*/ 0 h 641160"/>
                  <a:gd name="textAreaBottom" fmla="*/ 641520 h 64116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" name="Google Shape;581;p13"/>
              <p:cNvSpPr/>
              <p:nvPr/>
            </p:nvSpPr>
            <p:spPr>
              <a:xfrm rot="16200000">
                <a:off x="8069760" y="-969480"/>
                <a:ext cx="2365200" cy="646560"/>
              </a:xfrm>
              <a:custGeom>
                <a:avLst/>
                <a:gdLst>
                  <a:gd name="textAreaLeft" fmla="*/ 0 w 2365200"/>
                  <a:gd name="textAreaRight" fmla="*/ 2365560 w 2365200"/>
                  <a:gd name="textAreaTop" fmla="*/ 0 h 646560"/>
                  <a:gd name="textAreaBottom" fmla="*/ 646920 h 64656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" name="Google Shape;582;p13"/>
              <p:cNvSpPr/>
              <p:nvPr/>
            </p:nvSpPr>
            <p:spPr>
              <a:xfrm rot="16200000">
                <a:off x="9074520" y="-623880"/>
                <a:ext cx="893520" cy="322200"/>
              </a:xfrm>
              <a:custGeom>
                <a:avLst/>
                <a:gdLst>
                  <a:gd name="textAreaLeft" fmla="*/ 0 w 893520"/>
                  <a:gd name="textAreaRight" fmla="*/ 893880 w 893520"/>
                  <a:gd name="textAreaTop" fmla="*/ 0 h 322200"/>
                  <a:gd name="textAreaBottom" fmla="*/ 322560 h 322200"/>
                </a:gdLst>
                <a:ahLst/>
                <a:rect l="textAreaLeft" t="textAreaTop" r="textAreaRight" b="textAreaBottom"/>
                <a:pathLst>
                  <a:path w="21341" h="770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583;p13"/>
              <p:cNvSpPr/>
              <p:nvPr/>
            </p:nvSpPr>
            <p:spPr>
              <a:xfrm rot="16200000">
                <a:off x="8904600" y="-1177200"/>
                <a:ext cx="1160280" cy="281880"/>
              </a:xfrm>
              <a:custGeom>
                <a:avLst/>
                <a:gdLst>
                  <a:gd name="textAreaLeft" fmla="*/ 0 w 1160280"/>
                  <a:gd name="textAreaRight" fmla="*/ 1160640 w 1160280"/>
                  <a:gd name="textAreaTop" fmla="*/ 0 h 281880"/>
                  <a:gd name="textAreaBottom" fmla="*/ 282240 h 281880"/>
                </a:gdLst>
                <a:ahLst/>
                <a:rect l="textAreaLeft" t="textAreaTop" r="textAreaRight" b="textAreaBottom"/>
                <a:pathLst>
                  <a:path w="27709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584;p13"/>
              <p:cNvSpPr/>
              <p:nvPr/>
            </p:nvSpPr>
            <p:spPr>
              <a:xfrm rot="16200000">
                <a:off x="8600040" y="-928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585;p13"/>
              <p:cNvSpPr/>
              <p:nvPr/>
            </p:nvSpPr>
            <p:spPr>
              <a:xfrm rot="16200000">
                <a:off x="8741160" y="843480"/>
                <a:ext cx="77400" cy="7812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" name="Google Shape;586;p13"/>
              <p:cNvSpPr/>
              <p:nvPr/>
            </p:nvSpPr>
            <p:spPr>
              <a:xfrm rot="16200000">
                <a:off x="9412560" y="-15278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Google Shape;587;p13"/>
              <p:cNvSpPr/>
              <p:nvPr/>
            </p:nvSpPr>
            <p:spPr>
              <a:xfrm rot="16200000">
                <a:off x="9313560" y="-4910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588;p13"/>
              <p:cNvSpPr/>
              <p:nvPr/>
            </p:nvSpPr>
            <p:spPr>
              <a:xfrm rot="16200000">
                <a:off x="9668520" y="-97200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589;p13"/>
              <p:cNvSpPr/>
              <p:nvPr/>
            </p:nvSpPr>
            <p:spPr>
              <a:xfrm rot="16200000">
                <a:off x="8998200" y="730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590;p13"/>
              <p:cNvSpPr/>
              <p:nvPr/>
            </p:nvSpPr>
            <p:spPr>
              <a:xfrm rot="16200000">
                <a:off x="8865000" y="19728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Google Shape;591;p13"/>
              <p:cNvSpPr/>
              <p:nvPr/>
            </p:nvSpPr>
            <p:spPr>
              <a:xfrm rot="16200000">
                <a:off x="8753400" y="6242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" name="Google Shape;592;p13"/>
              <p:cNvSpPr/>
              <p:nvPr/>
            </p:nvSpPr>
            <p:spPr>
              <a:xfrm rot="16200000">
                <a:off x="8894520" y="532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593;p13"/>
              <p:cNvSpPr/>
              <p:nvPr/>
            </p:nvSpPr>
            <p:spPr>
              <a:xfrm rot="16200000">
                <a:off x="8828280" y="4086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594;p13"/>
              <p:cNvSpPr/>
              <p:nvPr/>
            </p:nvSpPr>
            <p:spPr>
              <a:xfrm rot="16200000">
                <a:off x="9433440" y="-370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" name="Google Shape;595;p13"/>
              <p:cNvSpPr/>
              <p:nvPr/>
            </p:nvSpPr>
            <p:spPr>
              <a:xfrm rot="16200000">
                <a:off x="9529200" y="-191052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" name="Google Shape;596;p13"/>
              <p:cNvSpPr/>
              <p:nvPr/>
            </p:nvSpPr>
            <p:spPr>
              <a:xfrm rot="16200000">
                <a:off x="9586800" y="-16974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597;p13"/>
              <p:cNvSpPr/>
              <p:nvPr/>
            </p:nvSpPr>
            <p:spPr>
              <a:xfrm rot="16200000">
                <a:off x="9256320" y="-15879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598;p13"/>
              <p:cNvSpPr/>
              <p:nvPr/>
            </p:nvSpPr>
            <p:spPr>
              <a:xfrm rot="16200000">
                <a:off x="8145720" y="-183600"/>
                <a:ext cx="1456920" cy="746280"/>
              </a:xfrm>
              <a:custGeom>
                <a:avLst/>
                <a:gdLst>
                  <a:gd name="textAreaLeft" fmla="*/ 0 w 1456920"/>
                  <a:gd name="textAreaRight" fmla="*/ 1457280 w 1456920"/>
                  <a:gd name="textAreaTop" fmla="*/ 0 h 746280"/>
                  <a:gd name="textAreaBottom" fmla="*/ 746640 h 746280"/>
                </a:gdLst>
                <a:ahLst/>
                <a:rect l="textAreaLeft" t="textAreaTop" r="textAreaRight" b="textAreaBottom"/>
                <a:pathLst>
                  <a:path w="34791" h="17824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599;p13"/>
              <p:cNvSpPr/>
              <p:nvPr/>
            </p:nvSpPr>
            <p:spPr>
              <a:xfrm rot="16200000">
                <a:off x="8821440" y="-1249920"/>
                <a:ext cx="602280" cy="23328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233280"/>
                  <a:gd name="textAreaBottom" fmla="*/ 233640 h 233280"/>
                </a:gdLst>
                <a:ahLst/>
                <a:rect l="textAreaLeft" t="textAreaTop" r="textAreaRight" b="textAreaBottom"/>
                <a:pathLst>
                  <a:path w="14386" h="5577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2" name="Google Shape;600;p13"/>
              <p:cNvSpPr/>
              <p:nvPr/>
            </p:nvSpPr>
            <p:spPr>
              <a:xfrm rot="16200000">
                <a:off x="7766640" y="-581040"/>
                <a:ext cx="2041200" cy="771480"/>
              </a:xfrm>
              <a:custGeom>
                <a:avLst/>
                <a:gdLst>
                  <a:gd name="textAreaLeft" fmla="*/ 0 w 2041200"/>
                  <a:gd name="textAreaRight" fmla="*/ 2041560 w 2041200"/>
                  <a:gd name="textAreaTop" fmla="*/ 0 h 771480"/>
                  <a:gd name="textAreaBottom" fmla="*/ 771840 h 771480"/>
                </a:gdLst>
                <a:ahLst/>
                <a:rect l="textAreaLeft" t="textAreaTop" r="textAreaRight" b="textAreaBottom"/>
                <a:pathLst>
                  <a:path w="48748" h="18426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3" name="Google Shape;601;p13"/>
              <p:cNvSpPr/>
              <p:nvPr/>
            </p:nvSpPr>
            <p:spPr>
              <a:xfrm rot="16200000">
                <a:off x="7730640" y="-383400"/>
                <a:ext cx="1917360" cy="641880"/>
              </a:xfrm>
              <a:custGeom>
                <a:avLst/>
                <a:gdLst>
                  <a:gd name="textAreaLeft" fmla="*/ 0 w 1917360"/>
                  <a:gd name="textAreaRight" fmla="*/ 1917720 w 1917360"/>
                  <a:gd name="textAreaTop" fmla="*/ 0 h 641880"/>
                  <a:gd name="textAreaBottom" fmla="*/ 642240 h 641880"/>
                </a:gdLst>
                <a:ahLst/>
                <a:rect l="textAreaLeft" t="textAreaTop" r="textAreaRight" b="textAreaBottom"/>
                <a:pathLst>
                  <a:path w="45786" h="1533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602;p13"/>
              <p:cNvSpPr/>
              <p:nvPr/>
            </p:nvSpPr>
            <p:spPr>
              <a:xfrm rot="16200000">
                <a:off x="7476120" y="-266040"/>
                <a:ext cx="2365200" cy="646560"/>
              </a:xfrm>
              <a:custGeom>
                <a:avLst/>
                <a:gdLst>
                  <a:gd name="textAreaLeft" fmla="*/ 0 w 2365200"/>
                  <a:gd name="textAreaRight" fmla="*/ 2365560 w 2365200"/>
                  <a:gd name="textAreaTop" fmla="*/ 0 h 646560"/>
                  <a:gd name="textAreaBottom" fmla="*/ 646920 h 64656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603;p13"/>
              <p:cNvSpPr/>
              <p:nvPr/>
            </p:nvSpPr>
            <p:spPr>
              <a:xfrm rot="16200000">
                <a:off x="7943400" y="-286200"/>
                <a:ext cx="892080" cy="322200"/>
              </a:xfrm>
              <a:custGeom>
                <a:avLst/>
                <a:gdLst>
                  <a:gd name="textAreaLeft" fmla="*/ 0 w 892080"/>
                  <a:gd name="textAreaRight" fmla="*/ 892440 w 892080"/>
                  <a:gd name="textAreaTop" fmla="*/ 0 h 322200"/>
                  <a:gd name="textAreaBottom" fmla="*/ 322560 h 322200"/>
                </a:gdLst>
                <a:ahLst/>
                <a:rect l="textAreaLeft" t="textAreaTop" r="textAreaRight" b="textAreaBottom"/>
                <a:pathLst>
                  <a:path w="21309" h="7701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604;p13"/>
              <p:cNvSpPr/>
              <p:nvPr/>
            </p:nvSpPr>
            <p:spPr>
              <a:xfrm rot="16200000">
                <a:off x="7846560" y="306720"/>
                <a:ext cx="1159560" cy="281880"/>
              </a:xfrm>
              <a:custGeom>
                <a:avLst/>
                <a:gdLst>
                  <a:gd name="textAreaLeft" fmla="*/ 0 w 1159560"/>
                  <a:gd name="textAreaRight" fmla="*/ 1159920 w 1159560"/>
                  <a:gd name="textAreaTop" fmla="*/ 0 h 281880"/>
                  <a:gd name="textAreaBottom" fmla="*/ 282240 h 281880"/>
                </a:gdLst>
                <a:ahLst/>
                <a:rect l="textAreaLeft" t="textAreaTop" r="textAreaRight" b="textAreaBottom"/>
                <a:pathLst>
                  <a:path w="27694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" name="Google Shape;605;p13"/>
              <p:cNvSpPr/>
              <p:nvPr/>
            </p:nvSpPr>
            <p:spPr>
              <a:xfrm rot="16200000">
                <a:off x="9233280" y="-57168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" name="Google Shape;606;p13"/>
              <p:cNvSpPr/>
              <p:nvPr/>
            </p:nvSpPr>
            <p:spPr>
              <a:xfrm rot="16200000">
                <a:off x="9092880" y="-1509120"/>
                <a:ext cx="77400" cy="7812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607;p13"/>
              <p:cNvSpPr/>
              <p:nvPr/>
            </p:nvSpPr>
            <p:spPr>
              <a:xfrm rot="16200000">
                <a:off x="8420760" y="8632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608;p13"/>
              <p:cNvSpPr/>
              <p:nvPr/>
            </p:nvSpPr>
            <p:spPr>
              <a:xfrm rot="16200000">
                <a:off x="8520120" y="-17352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609;p13"/>
              <p:cNvSpPr/>
              <p:nvPr/>
            </p:nvSpPr>
            <p:spPr>
              <a:xfrm rot="16200000">
                <a:off x="8165160" y="3074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610;p13"/>
              <p:cNvSpPr/>
              <p:nvPr/>
            </p:nvSpPr>
            <p:spPr>
              <a:xfrm rot="16200000">
                <a:off x="8835120" y="-737640"/>
                <a:ext cx="78120" cy="7740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3" name="Google Shape;611;p13"/>
              <p:cNvSpPr/>
              <p:nvPr/>
            </p:nvSpPr>
            <p:spPr>
              <a:xfrm rot="16200000">
                <a:off x="8968320" y="-8618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" name="Google Shape;612;p13"/>
              <p:cNvSpPr/>
              <p:nvPr/>
            </p:nvSpPr>
            <p:spPr>
              <a:xfrm rot="16200000">
                <a:off x="9072000" y="-12978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613;p13"/>
              <p:cNvSpPr/>
              <p:nvPr/>
            </p:nvSpPr>
            <p:spPr>
              <a:xfrm rot="16200000">
                <a:off x="8930880" y="-120672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614;p13"/>
              <p:cNvSpPr/>
              <p:nvPr/>
            </p:nvSpPr>
            <p:spPr>
              <a:xfrm rot="16200000">
                <a:off x="8997120" y="-108252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0" h="2076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615;p13"/>
              <p:cNvSpPr/>
              <p:nvPr/>
            </p:nvSpPr>
            <p:spPr>
              <a:xfrm rot="16200000">
                <a:off x="8391600" y="-3027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" name="Google Shape;616;p13"/>
              <p:cNvSpPr/>
              <p:nvPr/>
            </p:nvSpPr>
            <p:spPr>
              <a:xfrm rot="16200000">
                <a:off x="8296200" y="12362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" name="Google Shape;617;p13"/>
              <p:cNvSpPr/>
              <p:nvPr/>
            </p:nvSpPr>
            <p:spPr>
              <a:xfrm rot="16200000">
                <a:off x="8238600" y="102384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618;p13"/>
              <p:cNvSpPr/>
              <p:nvPr/>
            </p:nvSpPr>
            <p:spPr>
              <a:xfrm rot="16200000">
                <a:off x="8569080" y="914040"/>
                <a:ext cx="86040" cy="8676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21" name="Google Shape;619;p13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7594560" y="-2718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Google Shape;620;p13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8218800" y="2934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3" name="Google Shape;621;p13"/>
          <p:cNvGrpSpPr/>
          <p:nvPr/>
        </p:nvGrpSpPr>
        <p:grpSpPr>
          <a:xfrm>
            <a:off x="-500400" y="3650040"/>
            <a:ext cx="2057040" cy="3254760"/>
            <a:chOff x="-500400" y="3650040"/>
            <a:chExt cx="2057040" cy="3254760"/>
          </a:xfrm>
        </p:grpSpPr>
        <p:grpSp>
          <p:nvGrpSpPr>
            <p:cNvPr id="124" name="Google Shape;622;p13"/>
            <p:cNvGrpSpPr/>
            <p:nvPr/>
          </p:nvGrpSpPr>
          <p:grpSpPr>
            <a:xfrm>
              <a:off x="-500400" y="3842280"/>
              <a:ext cx="1496880" cy="3062520"/>
              <a:chOff x="-500400" y="3842280"/>
              <a:chExt cx="1496880" cy="3062520"/>
            </a:xfrm>
          </p:grpSpPr>
          <p:sp>
            <p:nvSpPr>
              <p:cNvPr id="125" name="Google Shape;623;p13"/>
              <p:cNvSpPr/>
              <p:nvPr/>
            </p:nvSpPr>
            <p:spPr>
              <a:xfrm rot="16200000">
                <a:off x="-365040" y="4561200"/>
                <a:ext cx="1380960" cy="707040"/>
              </a:xfrm>
              <a:custGeom>
                <a:avLst/>
                <a:gdLst>
                  <a:gd name="textAreaLeft" fmla="*/ 0 w 1380960"/>
                  <a:gd name="textAreaRight" fmla="*/ 1381320 w 1380960"/>
                  <a:gd name="textAreaTop" fmla="*/ 0 h 707040"/>
                  <a:gd name="textAreaBottom" fmla="*/ 707400 h 70704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624;p13"/>
              <p:cNvSpPr/>
              <p:nvPr/>
            </p:nvSpPr>
            <p:spPr>
              <a:xfrm rot="16200000">
                <a:off x="-195120" y="6058440"/>
                <a:ext cx="570600" cy="220320"/>
              </a:xfrm>
              <a:custGeom>
                <a:avLst/>
                <a:gdLst>
                  <a:gd name="textAreaLeft" fmla="*/ 0 w 570600"/>
                  <a:gd name="textAreaRight" fmla="*/ 570960 w 570600"/>
                  <a:gd name="textAreaTop" fmla="*/ 0 h 220320"/>
                  <a:gd name="textAreaBottom" fmla="*/ 220680 h 220320"/>
                </a:gdLst>
                <a:ahLst/>
                <a:rect l="textAreaLeft" t="textAreaTop" r="textAreaRight" b="textAreaBottom"/>
                <a:pathLst>
                  <a:path w="14386" h="5561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" name="Google Shape;625;p13"/>
              <p:cNvSpPr/>
              <p:nvPr/>
            </p:nvSpPr>
            <p:spPr>
              <a:xfrm rot="16200000">
                <a:off x="-559800" y="4914720"/>
                <a:ext cx="1935000" cy="730080"/>
              </a:xfrm>
              <a:custGeom>
                <a:avLst/>
                <a:gdLst>
                  <a:gd name="textAreaLeft" fmla="*/ 0 w 1935000"/>
                  <a:gd name="textAreaRight" fmla="*/ 1935360 w 1935000"/>
                  <a:gd name="textAreaTop" fmla="*/ 0 h 730080"/>
                  <a:gd name="textAreaBottom" fmla="*/ 730440 h 730080"/>
                </a:gdLst>
                <a:ahLst/>
                <a:rect l="textAreaLeft" t="textAreaTop" r="textAreaRight" b="textAreaBottom"/>
                <a:pathLst>
                  <a:path w="48765" h="1841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" name="Google Shape;626;p13"/>
              <p:cNvSpPr/>
              <p:nvPr/>
            </p:nvSpPr>
            <p:spPr>
              <a:xfrm rot="16200000">
                <a:off x="-407880" y="4850640"/>
                <a:ext cx="1817280" cy="607680"/>
              </a:xfrm>
              <a:custGeom>
                <a:avLst/>
                <a:gdLst>
                  <a:gd name="textAreaLeft" fmla="*/ 0 w 1817280"/>
                  <a:gd name="textAreaRight" fmla="*/ 1817640 w 1817280"/>
                  <a:gd name="textAreaTop" fmla="*/ 0 h 607680"/>
                  <a:gd name="textAreaBottom" fmla="*/ 608040 h 60768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627;p13"/>
              <p:cNvSpPr/>
              <p:nvPr/>
            </p:nvSpPr>
            <p:spPr>
              <a:xfrm rot="16200000">
                <a:off x="-590760" y="4733640"/>
                <a:ext cx="2241000" cy="612720"/>
              </a:xfrm>
              <a:custGeom>
                <a:avLst/>
                <a:gdLst>
                  <a:gd name="textAreaLeft" fmla="*/ 0 w 2241000"/>
                  <a:gd name="textAreaRight" fmla="*/ 2241360 w 2241000"/>
                  <a:gd name="textAreaTop" fmla="*/ 0 h 612720"/>
                  <a:gd name="textAreaBottom" fmla="*/ 613080 h 61272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628;p13"/>
              <p:cNvSpPr/>
              <p:nvPr/>
            </p:nvSpPr>
            <p:spPr>
              <a:xfrm rot="16200000">
                <a:off x="361080" y="5060880"/>
                <a:ext cx="846720" cy="305280"/>
              </a:xfrm>
              <a:custGeom>
                <a:avLst/>
                <a:gdLst>
                  <a:gd name="textAreaLeft" fmla="*/ 0 w 846720"/>
                  <a:gd name="textAreaRight" fmla="*/ 847080 w 846720"/>
                  <a:gd name="textAreaTop" fmla="*/ 0 h 305280"/>
                  <a:gd name="textAreaBottom" fmla="*/ 305640 h 305280"/>
                </a:gdLst>
                <a:ahLst/>
                <a:rect l="textAreaLeft" t="textAreaTop" r="textAreaRight" b="textAreaBottom"/>
                <a:pathLst>
                  <a:path w="21341" h="770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629;p13"/>
              <p:cNvSpPr/>
              <p:nvPr/>
            </p:nvSpPr>
            <p:spPr>
              <a:xfrm rot="16200000">
                <a:off x="199440" y="4536720"/>
                <a:ext cx="1099440" cy="266760"/>
              </a:xfrm>
              <a:custGeom>
                <a:avLst/>
                <a:gdLst>
                  <a:gd name="textAreaLeft" fmla="*/ 0 w 1099440"/>
                  <a:gd name="textAreaRight" fmla="*/ 1099800 w 1099440"/>
                  <a:gd name="textAreaTop" fmla="*/ 0 h 266760"/>
                  <a:gd name="textAreaBottom" fmla="*/ 267120 h 266760"/>
                </a:gdLst>
                <a:ahLst/>
                <a:rect l="textAreaLeft" t="textAreaTop" r="textAreaRight" b="textAreaBottom"/>
                <a:pathLst>
                  <a:path w="27709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630;p13"/>
              <p:cNvSpPr/>
              <p:nvPr/>
            </p:nvSpPr>
            <p:spPr>
              <a:xfrm rot="16200000">
                <a:off x="-88920" y="556452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" name="Google Shape;631;p13"/>
              <p:cNvSpPr/>
              <p:nvPr/>
            </p:nvSpPr>
            <p:spPr>
              <a:xfrm rot="16200000">
                <a:off x="45000" y="6451560"/>
                <a:ext cx="73080" cy="7380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800"/>
                  <a:gd name="textAreaBottom" fmla="*/ 74160 h 738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4" name="Google Shape;632;p13"/>
              <p:cNvSpPr/>
              <p:nvPr/>
            </p:nvSpPr>
            <p:spPr>
              <a:xfrm rot="16200000">
                <a:off x="681120" y="42048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633;p13"/>
              <p:cNvSpPr/>
              <p:nvPr/>
            </p:nvSpPr>
            <p:spPr>
              <a:xfrm rot="16200000">
                <a:off x="587160" y="518724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634;p13"/>
              <p:cNvSpPr/>
              <p:nvPr/>
            </p:nvSpPr>
            <p:spPr>
              <a:xfrm rot="16200000">
                <a:off x="923400" y="473112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635;p13"/>
              <p:cNvSpPr/>
              <p:nvPr/>
            </p:nvSpPr>
            <p:spPr>
              <a:xfrm rot="16200000">
                <a:off x="288360" y="572148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" name="Google Shape;636;p13"/>
              <p:cNvSpPr/>
              <p:nvPr/>
            </p:nvSpPr>
            <p:spPr>
              <a:xfrm rot="16200000">
                <a:off x="162360" y="58392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" name="Google Shape;637;p13"/>
              <p:cNvSpPr/>
              <p:nvPr/>
            </p:nvSpPr>
            <p:spPr>
              <a:xfrm rot="16200000">
                <a:off x="56520" y="62438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638;p13"/>
              <p:cNvSpPr/>
              <p:nvPr/>
            </p:nvSpPr>
            <p:spPr>
              <a:xfrm rot="16200000">
                <a:off x="190440" y="61570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639;p13"/>
              <p:cNvSpPr/>
              <p:nvPr/>
            </p:nvSpPr>
            <p:spPr>
              <a:xfrm rot="16200000">
                <a:off x="127440" y="60397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" name="Google Shape;640;p13"/>
              <p:cNvSpPr/>
              <p:nvPr/>
            </p:nvSpPr>
            <p:spPr>
              <a:xfrm rot="16200000">
                <a:off x="700920" y="530100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Google Shape;641;p13"/>
              <p:cNvSpPr/>
              <p:nvPr/>
            </p:nvSpPr>
            <p:spPr>
              <a:xfrm rot="16200000">
                <a:off x="791640" y="38422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642;p13"/>
              <p:cNvSpPr/>
              <p:nvPr/>
            </p:nvSpPr>
            <p:spPr>
              <a:xfrm rot="16200000">
                <a:off x="846000" y="404388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643;p13"/>
              <p:cNvSpPr/>
              <p:nvPr/>
            </p:nvSpPr>
            <p:spPr>
              <a:xfrm rot="16200000">
                <a:off x="533160" y="414792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644;p13"/>
              <p:cNvSpPr/>
              <p:nvPr/>
            </p:nvSpPr>
            <p:spPr>
              <a:xfrm rot="16200000">
                <a:off x="-518760" y="5478480"/>
                <a:ext cx="1380240" cy="707040"/>
              </a:xfrm>
              <a:custGeom>
                <a:avLst/>
                <a:gdLst>
                  <a:gd name="textAreaLeft" fmla="*/ 0 w 1380240"/>
                  <a:gd name="textAreaRight" fmla="*/ 1380600 w 1380240"/>
                  <a:gd name="textAreaTop" fmla="*/ 0 h 707040"/>
                  <a:gd name="textAreaBottom" fmla="*/ 707400 h 707040"/>
                </a:gdLst>
                <a:ahLst/>
                <a:rect l="textAreaLeft" t="textAreaTop" r="textAreaRight" b="textAreaBottom"/>
                <a:pathLst>
                  <a:path w="34791" h="17824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645;p13"/>
              <p:cNvSpPr/>
              <p:nvPr/>
            </p:nvSpPr>
            <p:spPr>
              <a:xfrm rot="16200000">
                <a:off x="120960" y="4467600"/>
                <a:ext cx="570600" cy="221040"/>
              </a:xfrm>
              <a:custGeom>
                <a:avLst/>
                <a:gdLst>
                  <a:gd name="textAreaLeft" fmla="*/ 0 w 570600"/>
                  <a:gd name="textAreaRight" fmla="*/ 570960 w 570600"/>
                  <a:gd name="textAreaTop" fmla="*/ 0 h 221040"/>
                  <a:gd name="textAreaBottom" fmla="*/ 221400 h 221040"/>
                </a:gdLst>
                <a:ahLst/>
                <a:rect l="textAreaLeft" t="textAreaTop" r="textAreaRight" b="textAreaBottom"/>
                <a:pathLst>
                  <a:path w="14386" h="5577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" name="Google Shape;646;p13"/>
              <p:cNvSpPr/>
              <p:nvPr/>
            </p:nvSpPr>
            <p:spPr>
              <a:xfrm rot="16200000">
                <a:off x="-878400" y="5101200"/>
                <a:ext cx="1934280" cy="730800"/>
              </a:xfrm>
              <a:custGeom>
                <a:avLst/>
                <a:gdLst>
                  <a:gd name="textAreaLeft" fmla="*/ 0 w 1934280"/>
                  <a:gd name="textAreaRight" fmla="*/ 1934640 w 1934280"/>
                  <a:gd name="textAreaTop" fmla="*/ 0 h 730800"/>
                  <a:gd name="textAreaBottom" fmla="*/ 731160 h 730800"/>
                </a:gdLst>
                <a:ahLst/>
                <a:rect l="textAreaLeft" t="textAreaTop" r="textAreaRight" b="textAreaBottom"/>
                <a:pathLst>
                  <a:path w="48748" h="18426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" name="Google Shape;647;p13"/>
              <p:cNvSpPr/>
              <p:nvPr/>
            </p:nvSpPr>
            <p:spPr>
              <a:xfrm rot="16200000">
                <a:off x="-911880" y="5288760"/>
                <a:ext cx="1816560" cy="608400"/>
              </a:xfrm>
              <a:custGeom>
                <a:avLst/>
                <a:gdLst>
                  <a:gd name="textAreaLeft" fmla="*/ 0 w 1816560"/>
                  <a:gd name="textAreaRight" fmla="*/ 1816920 w 1816560"/>
                  <a:gd name="textAreaTop" fmla="*/ 0 h 608400"/>
                  <a:gd name="textAreaBottom" fmla="*/ 608760 h 608400"/>
                </a:gdLst>
                <a:ahLst/>
                <a:rect l="textAreaLeft" t="textAreaTop" r="textAreaRight" b="textAreaBottom"/>
                <a:pathLst>
                  <a:path w="45786" h="1533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648;p13"/>
              <p:cNvSpPr/>
              <p:nvPr/>
            </p:nvSpPr>
            <p:spPr>
              <a:xfrm rot="16200000">
                <a:off x="-1153440" y="5400000"/>
                <a:ext cx="2241000" cy="612720"/>
              </a:xfrm>
              <a:custGeom>
                <a:avLst/>
                <a:gdLst>
                  <a:gd name="textAreaLeft" fmla="*/ 0 w 2241000"/>
                  <a:gd name="textAreaRight" fmla="*/ 2241360 w 2241000"/>
                  <a:gd name="textAreaTop" fmla="*/ 0 h 612720"/>
                  <a:gd name="textAreaBottom" fmla="*/ 613080 h 612720"/>
                </a:gdLst>
                <a:ahLst/>
                <a:rect l="textAreaLeft" t="textAreaTop" r="textAreaRight" b="textAreaBottom"/>
                <a:pathLst>
                  <a:path w="56480" h="15447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649;p13"/>
              <p:cNvSpPr/>
              <p:nvPr/>
            </p:nvSpPr>
            <p:spPr>
              <a:xfrm rot="16200000">
                <a:off x="-710640" y="5380920"/>
                <a:ext cx="845280" cy="305280"/>
              </a:xfrm>
              <a:custGeom>
                <a:avLst/>
                <a:gdLst>
                  <a:gd name="textAreaLeft" fmla="*/ 0 w 845280"/>
                  <a:gd name="textAreaRight" fmla="*/ 845640 w 845280"/>
                  <a:gd name="textAreaTop" fmla="*/ 0 h 305280"/>
                  <a:gd name="textAreaBottom" fmla="*/ 305640 h 305280"/>
                </a:gdLst>
                <a:ahLst/>
                <a:rect l="textAreaLeft" t="textAreaTop" r="textAreaRight" b="textAreaBottom"/>
                <a:pathLst>
                  <a:path w="21309" h="7701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650;p13"/>
              <p:cNvSpPr/>
              <p:nvPr/>
            </p:nvSpPr>
            <p:spPr>
              <a:xfrm rot="16200000">
                <a:off x="-802440" y="5942880"/>
                <a:ext cx="1098720" cy="266760"/>
              </a:xfrm>
              <a:custGeom>
                <a:avLst/>
                <a:gdLst>
                  <a:gd name="textAreaLeft" fmla="*/ 0 w 1098720"/>
                  <a:gd name="textAreaRight" fmla="*/ 1099080 w 1098720"/>
                  <a:gd name="textAreaTop" fmla="*/ 0 h 266760"/>
                  <a:gd name="textAreaBottom" fmla="*/ 267120 h 266760"/>
                </a:gdLst>
                <a:ahLst/>
                <a:rect l="textAreaLeft" t="textAreaTop" r="textAreaRight" b="textAreaBottom"/>
                <a:pathLst>
                  <a:path w="27694" h="6735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" name="Google Shape;651;p13"/>
              <p:cNvSpPr/>
              <p:nvPr/>
            </p:nvSpPr>
            <p:spPr>
              <a:xfrm rot="16200000">
                <a:off x="511200" y="511056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" name="Google Shape;652;p13"/>
              <p:cNvSpPr/>
              <p:nvPr/>
            </p:nvSpPr>
            <p:spPr>
              <a:xfrm rot="16200000">
                <a:off x="378000" y="4222440"/>
                <a:ext cx="73080" cy="7380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800"/>
                  <a:gd name="textAreaBottom" fmla="*/ 74160 h 738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653;p13"/>
              <p:cNvSpPr/>
              <p:nvPr/>
            </p:nvSpPr>
            <p:spPr>
              <a:xfrm rot="16200000">
                <a:off x="-258480" y="647028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654;p13"/>
              <p:cNvSpPr/>
              <p:nvPr/>
            </p:nvSpPr>
            <p:spPr>
              <a:xfrm rot="16200000">
                <a:off x="-164520" y="548784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655;p13"/>
              <p:cNvSpPr/>
              <p:nvPr/>
            </p:nvSpPr>
            <p:spPr>
              <a:xfrm rot="16200000">
                <a:off x="-500760" y="59436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" name="Google Shape;656;p13"/>
              <p:cNvSpPr/>
              <p:nvPr/>
            </p:nvSpPr>
            <p:spPr>
              <a:xfrm rot="16200000">
                <a:off x="133920" y="4953600"/>
                <a:ext cx="73800" cy="73080"/>
              </a:xfrm>
              <a:custGeom>
                <a:avLst/>
                <a:gdLst>
                  <a:gd name="textAreaLeft" fmla="*/ 0 w 73800"/>
                  <a:gd name="textAreaRight" fmla="*/ 74160 w 7380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Google Shape;657;p13"/>
              <p:cNvSpPr/>
              <p:nvPr/>
            </p:nvSpPr>
            <p:spPr>
              <a:xfrm rot="16200000">
                <a:off x="260280" y="4835520"/>
                <a:ext cx="73080" cy="73080"/>
              </a:xfrm>
              <a:custGeom>
                <a:avLst/>
                <a:gdLst>
                  <a:gd name="textAreaLeft" fmla="*/ 0 w 73080"/>
                  <a:gd name="textAreaRight" fmla="*/ 73440 w 7308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658;p13"/>
              <p:cNvSpPr/>
              <p:nvPr/>
            </p:nvSpPr>
            <p:spPr>
              <a:xfrm rot="16200000">
                <a:off x="358200" y="442260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659;p13"/>
              <p:cNvSpPr/>
              <p:nvPr/>
            </p:nvSpPr>
            <p:spPr>
              <a:xfrm rot="16200000">
                <a:off x="224640" y="450900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Google Shape;660;p13"/>
              <p:cNvSpPr/>
              <p:nvPr/>
            </p:nvSpPr>
            <p:spPr>
              <a:xfrm rot="16200000">
                <a:off x="287640" y="462636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0" h="2076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" name="Google Shape;661;p13"/>
              <p:cNvSpPr/>
              <p:nvPr/>
            </p:nvSpPr>
            <p:spPr>
              <a:xfrm rot="16200000">
                <a:off x="-286200" y="53654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662;p13"/>
              <p:cNvSpPr/>
              <p:nvPr/>
            </p:nvSpPr>
            <p:spPr>
              <a:xfrm rot="16200000">
                <a:off x="-376560" y="682344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663;p13"/>
              <p:cNvSpPr/>
              <p:nvPr/>
            </p:nvSpPr>
            <p:spPr>
              <a:xfrm rot="16200000">
                <a:off x="-431280" y="6622560"/>
                <a:ext cx="81360" cy="8136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664;p13"/>
              <p:cNvSpPr/>
              <p:nvPr/>
            </p:nvSpPr>
            <p:spPr>
              <a:xfrm rot="16200000">
                <a:off x="-118080" y="6518160"/>
                <a:ext cx="81360" cy="82080"/>
              </a:xfrm>
              <a:custGeom>
                <a:avLst/>
                <a:gdLst>
                  <a:gd name="textAreaLeft" fmla="*/ 0 w 81360"/>
                  <a:gd name="textAreaRight" fmla="*/ 81720 w 8136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67" name="Google Shape;665;p13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379800" y="41929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666;p13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-180360" y="365004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668;p14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2" name="Google Shape;670;p14"/>
          <p:cNvGrpSpPr/>
          <p:nvPr/>
        </p:nvGrpSpPr>
        <p:grpSpPr>
          <a:xfrm>
            <a:off x="-348840" y="3927960"/>
            <a:ext cx="1823760" cy="4021200"/>
            <a:chOff x="-348840" y="3927960"/>
            <a:chExt cx="1823760" cy="4021200"/>
          </a:xfrm>
        </p:grpSpPr>
        <p:grpSp>
          <p:nvGrpSpPr>
            <p:cNvPr id="173" name="Google Shape;671;p14"/>
            <p:cNvGrpSpPr/>
            <p:nvPr/>
          </p:nvGrpSpPr>
          <p:grpSpPr>
            <a:xfrm>
              <a:off x="35280" y="4477680"/>
              <a:ext cx="1323720" cy="3471480"/>
              <a:chOff x="35280" y="4477680"/>
              <a:chExt cx="1323720" cy="3471480"/>
            </a:xfrm>
          </p:grpSpPr>
          <p:sp>
            <p:nvSpPr>
              <p:cNvPr id="174" name="Google Shape;672;p14"/>
              <p:cNvSpPr/>
              <p:nvPr/>
            </p:nvSpPr>
            <p:spPr>
              <a:xfrm rot="5400000">
                <a:off x="502920" y="684828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Google Shape;673;p14"/>
              <p:cNvSpPr/>
              <p:nvPr/>
            </p:nvSpPr>
            <p:spPr>
              <a:xfrm rot="5400000">
                <a:off x="412200" y="706716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Google Shape;674;p14"/>
              <p:cNvSpPr/>
              <p:nvPr/>
            </p:nvSpPr>
            <p:spPr>
              <a:xfrm rot="5400000">
                <a:off x="-814680" y="616032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7" name="Google Shape;675;p14"/>
              <p:cNvSpPr/>
              <p:nvPr/>
            </p:nvSpPr>
            <p:spPr>
              <a:xfrm rot="5400000">
                <a:off x="-466200" y="518112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8" name="Google Shape;676;p14"/>
              <p:cNvSpPr/>
              <p:nvPr/>
            </p:nvSpPr>
            <p:spPr>
              <a:xfrm rot="5400000">
                <a:off x="-303480" y="538200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9" name="Google Shape;677;p14"/>
              <p:cNvSpPr/>
              <p:nvPr/>
            </p:nvSpPr>
            <p:spPr>
              <a:xfrm rot="5400000">
                <a:off x="-977760" y="597240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0" name="Google Shape;678;p14"/>
              <p:cNvSpPr/>
              <p:nvPr/>
            </p:nvSpPr>
            <p:spPr>
              <a:xfrm rot="5400000">
                <a:off x="218160" y="574668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1" name="Google Shape;679;p14"/>
              <p:cNvSpPr/>
              <p:nvPr/>
            </p:nvSpPr>
            <p:spPr>
              <a:xfrm rot="5400000">
                <a:off x="81720" y="539820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80;p14"/>
              <p:cNvSpPr/>
              <p:nvPr/>
            </p:nvSpPr>
            <p:spPr>
              <a:xfrm rot="5400000">
                <a:off x="1108440" y="662364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3" name="Google Shape;681;p14"/>
              <p:cNvSpPr/>
              <p:nvPr/>
            </p:nvSpPr>
            <p:spPr>
              <a:xfrm rot="5400000">
                <a:off x="327240" y="45763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4" name="Google Shape;682;p14"/>
              <p:cNvSpPr/>
              <p:nvPr/>
            </p:nvSpPr>
            <p:spPr>
              <a:xfrm rot="5400000">
                <a:off x="179280" y="44776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83;p14"/>
              <p:cNvSpPr/>
              <p:nvPr/>
            </p:nvSpPr>
            <p:spPr>
              <a:xfrm rot="5400000">
                <a:off x="426240" y="502056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84;p14"/>
              <p:cNvSpPr/>
              <p:nvPr/>
            </p:nvSpPr>
            <p:spPr>
              <a:xfrm rot="5400000">
                <a:off x="886320" y="54727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7" name="Google Shape;685;p14"/>
              <p:cNvSpPr/>
              <p:nvPr/>
            </p:nvSpPr>
            <p:spPr>
              <a:xfrm rot="5400000">
                <a:off x="105120" y="552240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8" name="Google Shape;686;p14"/>
              <p:cNvSpPr/>
              <p:nvPr/>
            </p:nvSpPr>
            <p:spPr>
              <a:xfrm rot="5400000">
                <a:off x="845280" y="661536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87;p14"/>
              <p:cNvSpPr/>
              <p:nvPr/>
            </p:nvSpPr>
            <p:spPr>
              <a:xfrm rot="5400000">
                <a:off x="1166040" y="612216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8;p14"/>
              <p:cNvSpPr/>
              <p:nvPr/>
            </p:nvSpPr>
            <p:spPr>
              <a:xfrm rot="5400000">
                <a:off x="730080" y="55882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89;p14"/>
              <p:cNvSpPr/>
              <p:nvPr/>
            </p:nvSpPr>
            <p:spPr>
              <a:xfrm rot="5400000">
                <a:off x="1092240" y="578196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2" name="Google Shape;690;p14"/>
              <p:cNvSpPr/>
              <p:nvPr/>
            </p:nvSpPr>
            <p:spPr>
              <a:xfrm rot="5400000">
                <a:off x="1270080" y="596052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3" name="Google Shape;691;p14"/>
              <p:cNvSpPr/>
              <p:nvPr/>
            </p:nvSpPr>
            <p:spPr>
              <a:xfrm rot="5400000">
                <a:off x="1273680" y="55616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4" name="Google Shape;692;p14"/>
              <p:cNvSpPr/>
              <p:nvPr/>
            </p:nvSpPr>
            <p:spPr>
              <a:xfrm rot="5400000">
                <a:off x="1194480" y="628236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693;p14"/>
              <p:cNvSpPr/>
              <p:nvPr/>
            </p:nvSpPr>
            <p:spPr>
              <a:xfrm rot="5400000">
                <a:off x="1021680" y="585468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6" name="Google Shape;694;p14"/>
              <p:cNvSpPr/>
              <p:nvPr/>
            </p:nvSpPr>
            <p:spPr>
              <a:xfrm rot="5400000">
                <a:off x="257400" y="468756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7" name="Google Shape;695;p14"/>
              <p:cNvSpPr/>
              <p:nvPr/>
            </p:nvSpPr>
            <p:spPr>
              <a:xfrm rot="5400000">
                <a:off x="35280" y="518904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696;p14"/>
              <p:cNvSpPr/>
              <p:nvPr/>
            </p:nvSpPr>
            <p:spPr>
              <a:xfrm rot="5400000">
                <a:off x="92880" y="52628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697;p14"/>
              <p:cNvSpPr/>
              <p:nvPr/>
            </p:nvSpPr>
            <p:spPr>
              <a:xfrm rot="5400000">
                <a:off x="1251720" y="74498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200" name="Google Shape;698;p14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 rot="5400000">
              <a:off x="297720" y="49060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1" name="Google Shape;699;p14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 rot="5400000">
              <a:off x="-348840" y="49060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2" name="Google Shape;700;p14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 rot="5400000">
              <a:off x="-288000" y="392796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702;p15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Google Shape;705;p15"/>
          <p:cNvGrpSpPr/>
          <p:nvPr/>
        </p:nvGrpSpPr>
        <p:grpSpPr>
          <a:xfrm>
            <a:off x="7564680" y="1350360"/>
            <a:ext cx="3035880" cy="2239920"/>
            <a:chOff x="7564680" y="1350360"/>
            <a:chExt cx="3035880" cy="2239920"/>
          </a:xfrm>
        </p:grpSpPr>
        <p:grpSp>
          <p:nvGrpSpPr>
            <p:cNvPr id="207" name="Google Shape;706;p15"/>
            <p:cNvGrpSpPr/>
            <p:nvPr/>
          </p:nvGrpSpPr>
          <p:grpSpPr>
            <a:xfrm>
              <a:off x="8010360" y="1833480"/>
              <a:ext cx="2590200" cy="1756800"/>
              <a:chOff x="8010360" y="1833480"/>
              <a:chExt cx="2590200" cy="1756800"/>
            </a:xfrm>
          </p:grpSpPr>
          <p:sp>
            <p:nvSpPr>
              <p:cNvPr id="208" name="Google Shape;707;p15"/>
              <p:cNvSpPr/>
              <p:nvPr/>
            </p:nvSpPr>
            <p:spPr>
              <a:xfrm>
                <a:off x="8439480" y="2759040"/>
                <a:ext cx="2161080" cy="831240"/>
              </a:xfrm>
              <a:custGeom>
                <a:avLst/>
                <a:gdLst>
                  <a:gd name="textAreaLeft" fmla="*/ 0 w 2161080"/>
                  <a:gd name="textAreaRight" fmla="*/ 2161440 w 2161080"/>
                  <a:gd name="textAreaTop" fmla="*/ 0 h 831240"/>
                  <a:gd name="textAreaBottom" fmla="*/ 831600 h 831240"/>
                </a:gdLst>
                <a:ahLst/>
                <a:rect l="textAreaLeft" t="textAreaTop" r="textAreaRight" b="textAreaBottom"/>
                <a:pathLst>
                  <a:path w="56829" h="21863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708;p15"/>
              <p:cNvSpPr/>
              <p:nvPr/>
            </p:nvSpPr>
            <p:spPr>
              <a:xfrm>
                <a:off x="8169480" y="2619360"/>
                <a:ext cx="2431080" cy="873360"/>
              </a:xfrm>
              <a:custGeom>
                <a:avLst/>
                <a:gdLst>
                  <a:gd name="textAreaLeft" fmla="*/ 0 w 2431080"/>
                  <a:gd name="textAreaRight" fmla="*/ 2431440 w 2431080"/>
                  <a:gd name="textAreaTop" fmla="*/ 0 h 873360"/>
                  <a:gd name="textAreaBottom" fmla="*/ 873720 h 873360"/>
                </a:gdLst>
                <a:ahLst/>
                <a:rect l="textAreaLeft" t="textAreaTop" r="textAreaRight" b="textAreaBottom"/>
                <a:pathLst>
                  <a:path w="63926" h="22973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709;p15"/>
              <p:cNvSpPr/>
              <p:nvPr/>
            </p:nvSpPr>
            <p:spPr>
              <a:xfrm>
                <a:off x="8085240" y="2574000"/>
                <a:ext cx="2515320" cy="880560"/>
              </a:xfrm>
              <a:custGeom>
                <a:avLst/>
                <a:gdLst>
                  <a:gd name="textAreaLeft" fmla="*/ 0 w 2515320"/>
                  <a:gd name="textAreaRight" fmla="*/ 2515680 w 2515320"/>
                  <a:gd name="textAreaTop" fmla="*/ 0 h 880560"/>
                  <a:gd name="textAreaBottom" fmla="*/ 880920 h 880560"/>
                </a:gdLst>
                <a:ahLst/>
                <a:rect l="textAreaLeft" t="textAreaTop" r="textAreaRight" b="textAreaBottom"/>
                <a:pathLst>
                  <a:path w="66144" h="23163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1" name="Google Shape;710;p15"/>
              <p:cNvSpPr/>
              <p:nvPr/>
            </p:nvSpPr>
            <p:spPr>
              <a:xfrm>
                <a:off x="8416440" y="2513880"/>
                <a:ext cx="2183760" cy="910800"/>
              </a:xfrm>
              <a:custGeom>
                <a:avLst/>
                <a:gdLst>
                  <a:gd name="textAreaLeft" fmla="*/ 0 w 2183760"/>
                  <a:gd name="textAreaRight" fmla="*/ 2184120 w 2183760"/>
                  <a:gd name="textAreaTop" fmla="*/ 0 h 910800"/>
                  <a:gd name="textAreaBottom" fmla="*/ 911160 h 910800"/>
                </a:gdLst>
                <a:ahLst/>
                <a:rect l="textAreaLeft" t="textAreaTop" r="textAreaRight" b="textAreaBottom"/>
                <a:pathLst>
                  <a:path w="57431" h="23955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2" name="Google Shape;711;p15"/>
              <p:cNvSpPr/>
              <p:nvPr/>
            </p:nvSpPr>
            <p:spPr>
              <a:xfrm>
                <a:off x="8256960" y="2453760"/>
                <a:ext cx="2343600" cy="933480"/>
              </a:xfrm>
              <a:custGeom>
                <a:avLst/>
                <a:gdLst>
                  <a:gd name="textAreaLeft" fmla="*/ 0 w 2343600"/>
                  <a:gd name="textAreaRight" fmla="*/ 2343960 w 2343600"/>
                  <a:gd name="textAreaTop" fmla="*/ 0 h 933480"/>
                  <a:gd name="textAreaBottom" fmla="*/ 933840 h 933480"/>
                </a:gdLst>
                <a:ahLst/>
                <a:rect l="textAreaLeft" t="textAreaTop" r="textAreaRight" b="textAreaBottom"/>
                <a:pathLst>
                  <a:path w="61629" h="24557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Google Shape;712;p15"/>
              <p:cNvSpPr/>
              <p:nvPr/>
            </p:nvSpPr>
            <p:spPr>
              <a:xfrm>
                <a:off x="8613000" y="2387520"/>
                <a:ext cx="1987560" cy="969840"/>
              </a:xfrm>
              <a:custGeom>
                <a:avLst/>
                <a:gdLst>
                  <a:gd name="textAreaLeft" fmla="*/ 0 w 1987560"/>
                  <a:gd name="textAreaRight" fmla="*/ 1987920 w 1987560"/>
                  <a:gd name="textAreaTop" fmla="*/ 0 h 969840"/>
                  <a:gd name="textAreaBottom" fmla="*/ 970200 h 969840"/>
                </a:gdLst>
                <a:ahLst/>
                <a:rect l="textAreaLeft" t="textAreaTop" r="textAreaRight" b="textAreaBottom"/>
                <a:pathLst>
                  <a:path w="52266" h="25507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" name="Google Shape;713;p15"/>
              <p:cNvSpPr/>
              <p:nvPr/>
            </p:nvSpPr>
            <p:spPr>
              <a:xfrm>
                <a:off x="8356680" y="2219760"/>
                <a:ext cx="2243520" cy="1099440"/>
              </a:xfrm>
              <a:custGeom>
                <a:avLst/>
                <a:gdLst>
                  <a:gd name="textAreaLeft" fmla="*/ 0 w 2243520"/>
                  <a:gd name="textAreaRight" fmla="*/ 2243880 w 2243520"/>
                  <a:gd name="textAreaTop" fmla="*/ 0 h 1099440"/>
                  <a:gd name="textAreaBottom" fmla="*/ 1099800 h 1099440"/>
                </a:gdLst>
                <a:ahLst/>
                <a:rect l="textAreaLeft" t="textAreaTop" r="textAreaRight" b="textAreaBottom"/>
                <a:pathLst>
                  <a:path w="58999" h="28914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" name="Google Shape;714;p15"/>
              <p:cNvSpPr/>
              <p:nvPr/>
            </p:nvSpPr>
            <p:spPr>
              <a:xfrm>
                <a:off x="8212680" y="2189880"/>
                <a:ext cx="2387520" cy="1092240"/>
              </a:xfrm>
              <a:custGeom>
                <a:avLst/>
                <a:gdLst>
                  <a:gd name="textAreaLeft" fmla="*/ 0 w 2387520"/>
                  <a:gd name="textAreaRight" fmla="*/ 2387880 w 2387520"/>
                  <a:gd name="textAreaTop" fmla="*/ 0 h 1092240"/>
                  <a:gd name="textAreaBottom" fmla="*/ 1092600 h 1092240"/>
                </a:gdLst>
                <a:ahLst/>
                <a:rect l="textAreaLeft" t="textAreaTop" r="textAreaRight" b="textAreaBottom"/>
                <a:pathLst>
                  <a:path w="62786" h="28724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Google Shape;715;p15"/>
              <p:cNvSpPr/>
              <p:nvPr/>
            </p:nvSpPr>
            <p:spPr>
              <a:xfrm>
                <a:off x="9023760" y="2968200"/>
                <a:ext cx="1576440" cy="253440"/>
              </a:xfrm>
              <a:custGeom>
                <a:avLst/>
                <a:gdLst>
                  <a:gd name="textAreaLeft" fmla="*/ 0 w 1576440"/>
                  <a:gd name="textAreaRight" fmla="*/ 1576800 w 1576440"/>
                  <a:gd name="textAreaTop" fmla="*/ 0 h 253440"/>
                  <a:gd name="textAreaBottom" fmla="*/ 253800 h 253440"/>
                </a:gdLst>
                <a:ahLst/>
                <a:rect l="textAreaLeft" t="textAreaTop" r="textAreaRight" b="textAreaBottom"/>
                <a:pathLst>
                  <a:path w="41461" h="667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Google Shape;716;p15"/>
              <p:cNvSpPr/>
              <p:nvPr/>
            </p:nvSpPr>
            <p:spPr>
              <a:xfrm>
                <a:off x="8755200" y="1978920"/>
                <a:ext cx="1845360" cy="1144440"/>
              </a:xfrm>
              <a:custGeom>
                <a:avLst/>
                <a:gdLst>
                  <a:gd name="textAreaLeft" fmla="*/ 0 w 1845360"/>
                  <a:gd name="textAreaRight" fmla="*/ 1845720 w 1845360"/>
                  <a:gd name="textAreaTop" fmla="*/ 0 h 1144440"/>
                  <a:gd name="textAreaBottom" fmla="*/ 1144800 h 1144440"/>
                </a:gdLst>
                <a:ahLst/>
                <a:rect l="textAreaLeft" t="textAreaTop" r="textAreaRight" b="textAreaBottom"/>
                <a:pathLst>
                  <a:path w="48527" h="30102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Google Shape;717;p15"/>
              <p:cNvSpPr/>
              <p:nvPr/>
            </p:nvSpPr>
            <p:spPr>
              <a:xfrm>
                <a:off x="8898480" y="2179440"/>
                <a:ext cx="1701720" cy="921600"/>
              </a:xfrm>
              <a:custGeom>
                <a:avLst/>
                <a:gdLst>
                  <a:gd name="textAreaLeft" fmla="*/ 0 w 1701720"/>
                  <a:gd name="textAreaRight" fmla="*/ 1702080 w 1701720"/>
                  <a:gd name="textAreaTop" fmla="*/ 0 h 921600"/>
                  <a:gd name="textAreaBottom" fmla="*/ 921960 h 921600"/>
                </a:gdLst>
                <a:ahLst/>
                <a:rect l="textAreaLeft" t="textAreaTop" r="textAreaRight" b="textAreaBottom"/>
                <a:pathLst>
                  <a:path w="44757" h="2424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Google Shape;718;p15"/>
              <p:cNvSpPr/>
              <p:nvPr/>
            </p:nvSpPr>
            <p:spPr>
              <a:xfrm>
                <a:off x="8886960" y="2022840"/>
                <a:ext cx="1713240" cy="1040400"/>
              </a:xfrm>
              <a:custGeom>
                <a:avLst/>
                <a:gdLst>
                  <a:gd name="textAreaLeft" fmla="*/ 0 w 1713240"/>
                  <a:gd name="textAreaRight" fmla="*/ 1713600 w 1713240"/>
                  <a:gd name="textAreaTop" fmla="*/ 0 h 1040400"/>
                  <a:gd name="textAreaBottom" fmla="*/ 1040760 h 1040400"/>
                </a:gdLst>
                <a:ahLst/>
                <a:rect l="textAreaLeft" t="textAreaTop" r="textAreaRight" b="textAreaBottom"/>
                <a:pathLst>
                  <a:path w="45058" h="27361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0" name="Google Shape;719;p15"/>
              <p:cNvSpPr/>
              <p:nvPr/>
            </p:nvSpPr>
            <p:spPr>
              <a:xfrm>
                <a:off x="8446680" y="1873440"/>
                <a:ext cx="2153880" cy="1107000"/>
              </a:xfrm>
              <a:custGeom>
                <a:avLst/>
                <a:gdLst>
                  <a:gd name="textAreaLeft" fmla="*/ 0 w 2153880"/>
                  <a:gd name="textAreaRight" fmla="*/ 2154240 w 2153880"/>
                  <a:gd name="textAreaTop" fmla="*/ 0 h 1107000"/>
                  <a:gd name="textAreaBottom" fmla="*/ 1107360 h 1107000"/>
                </a:gdLst>
                <a:ahLst/>
                <a:rect l="textAreaLeft" t="textAreaTop" r="textAreaRight" b="textAreaBottom"/>
                <a:pathLst>
                  <a:path w="56639" h="2912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1" name="Google Shape;720;p15"/>
              <p:cNvSpPr/>
              <p:nvPr/>
            </p:nvSpPr>
            <p:spPr>
              <a:xfrm>
                <a:off x="8126640" y="267408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Google Shape;721;p15"/>
              <p:cNvSpPr/>
              <p:nvPr/>
            </p:nvSpPr>
            <p:spPr>
              <a:xfrm>
                <a:off x="8722080" y="192888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3" name="Google Shape;722;p15"/>
              <p:cNvSpPr/>
              <p:nvPr/>
            </p:nvSpPr>
            <p:spPr>
              <a:xfrm>
                <a:off x="8865360" y="200412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Google Shape;723;p15"/>
              <p:cNvSpPr/>
              <p:nvPr/>
            </p:nvSpPr>
            <p:spPr>
              <a:xfrm>
                <a:off x="8390520" y="271224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Google Shape;724;p15"/>
              <p:cNvSpPr/>
              <p:nvPr/>
            </p:nvSpPr>
            <p:spPr>
              <a:xfrm>
                <a:off x="8978040" y="292320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Google Shape;725;p15"/>
              <p:cNvSpPr/>
              <p:nvPr/>
            </p:nvSpPr>
            <p:spPr>
              <a:xfrm>
                <a:off x="8010360" y="25344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" name="Google Shape;726;p15"/>
              <p:cNvSpPr/>
              <p:nvPr/>
            </p:nvSpPr>
            <p:spPr>
              <a:xfrm>
                <a:off x="8138160" y="2247480"/>
                <a:ext cx="78120" cy="7848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480"/>
                  <a:gd name="textAreaBottom" fmla="*/ 78840 h 7848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Google Shape;727;p15"/>
              <p:cNvSpPr/>
              <p:nvPr/>
            </p:nvSpPr>
            <p:spPr>
              <a:xfrm>
                <a:off x="8296560" y="23385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" name="Google Shape;728;p15"/>
              <p:cNvSpPr/>
              <p:nvPr/>
            </p:nvSpPr>
            <p:spPr>
              <a:xfrm>
                <a:off x="8552520" y="232344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0" name="Google Shape;729;p15"/>
              <p:cNvSpPr/>
              <p:nvPr/>
            </p:nvSpPr>
            <p:spPr>
              <a:xfrm>
                <a:off x="8183160" y="24138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1" name="Google Shape;730;p15"/>
              <p:cNvSpPr/>
              <p:nvPr/>
            </p:nvSpPr>
            <p:spPr>
              <a:xfrm>
                <a:off x="8341920" y="247428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2" name="Google Shape;731;p15"/>
              <p:cNvSpPr/>
              <p:nvPr/>
            </p:nvSpPr>
            <p:spPr>
              <a:xfrm>
                <a:off x="8861040" y="210492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3" name="Google Shape;732;p15"/>
              <p:cNvSpPr/>
              <p:nvPr/>
            </p:nvSpPr>
            <p:spPr>
              <a:xfrm>
                <a:off x="8371800" y="183348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234" name="Google Shape;733;p15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7564680" y="212364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5" name="Google Shape;734;p15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8218800" y="135036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736;p16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03120" y="818640"/>
            <a:ext cx="390060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9" name="Google Shape;739;p16"/>
          <p:cNvGrpSpPr/>
          <p:nvPr/>
        </p:nvGrpSpPr>
        <p:grpSpPr>
          <a:xfrm>
            <a:off x="-196560" y="3750120"/>
            <a:ext cx="1823760" cy="3920400"/>
            <a:chOff x="-196560" y="3750120"/>
            <a:chExt cx="1823760" cy="3920400"/>
          </a:xfrm>
        </p:grpSpPr>
        <p:grpSp>
          <p:nvGrpSpPr>
            <p:cNvPr id="240" name="Google Shape;740;p16"/>
            <p:cNvGrpSpPr/>
            <p:nvPr/>
          </p:nvGrpSpPr>
          <p:grpSpPr>
            <a:xfrm>
              <a:off x="187560" y="4129200"/>
              <a:ext cx="1323720" cy="3541320"/>
              <a:chOff x="187560" y="4129200"/>
              <a:chExt cx="1323720" cy="3541320"/>
            </a:xfrm>
          </p:grpSpPr>
          <p:sp>
            <p:nvSpPr>
              <p:cNvPr id="241" name="Google Shape;741;p16"/>
              <p:cNvSpPr/>
              <p:nvPr/>
            </p:nvSpPr>
            <p:spPr>
              <a:xfrm rot="5400000">
                <a:off x="424080" y="475632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742;p16"/>
              <p:cNvSpPr/>
              <p:nvPr/>
            </p:nvSpPr>
            <p:spPr>
              <a:xfrm rot="5400000">
                <a:off x="-23760" y="506556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743;p16"/>
              <p:cNvSpPr/>
              <p:nvPr/>
            </p:nvSpPr>
            <p:spPr>
              <a:xfrm rot="5400000">
                <a:off x="655560" y="656928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4" name="Google Shape;744;p16"/>
              <p:cNvSpPr/>
              <p:nvPr/>
            </p:nvSpPr>
            <p:spPr>
              <a:xfrm rot="5400000">
                <a:off x="564840" y="678852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5" name="Google Shape;745;p16"/>
              <p:cNvSpPr/>
              <p:nvPr/>
            </p:nvSpPr>
            <p:spPr>
              <a:xfrm rot="5400000">
                <a:off x="-662400" y="588168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746;p16"/>
              <p:cNvSpPr/>
              <p:nvPr/>
            </p:nvSpPr>
            <p:spPr>
              <a:xfrm rot="5400000">
                <a:off x="-313920" y="490248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Google Shape;747;p16"/>
              <p:cNvSpPr/>
              <p:nvPr/>
            </p:nvSpPr>
            <p:spPr>
              <a:xfrm rot="5400000">
                <a:off x="-151200" y="510336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Google Shape;748;p16"/>
              <p:cNvSpPr/>
              <p:nvPr/>
            </p:nvSpPr>
            <p:spPr>
              <a:xfrm rot="5400000">
                <a:off x="-825480" y="569376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9" name="Google Shape;749;p16"/>
              <p:cNvSpPr/>
              <p:nvPr/>
            </p:nvSpPr>
            <p:spPr>
              <a:xfrm rot="5400000">
                <a:off x="370440" y="546768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Google Shape;750;p16"/>
              <p:cNvSpPr/>
              <p:nvPr/>
            </p:nvSpPr>
            <p:spPr>
              <a:xfrm rot="5400000">
                <a:off x="234360" y="511956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1" name="Google Shape;751;p16"/>
              <p:cNvSpPr/>
              <p:nvPr/>
            </p:nvSpPr>
            <p:spPr>
              <a:xfrm rot="5400000">
                <a:off x="1261080" y="634500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Google Shape;752;p16"/>
              <p:cNvSpPr/>
              <p:nvPr/>
            </p:nvSpPr>
            <p:spPr>
              <a:xfrm rot="5400000">
                <a:off x="479520" y="42976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Google Shape;753;p16"/>
              <p:cNvSpPr/>
              <p:nvPr/>
            </p:nvSpPr>
            <p:spPr>
              <a:xfrm rot="5400000">
                <a:off x="331560" y="41990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" name="Google Shape;754;p16"/>
              <p:cNvSpPr/>
              <p:nvPr/>
            </p:nvSpPr>
            <p:spPr>
              <a:xfrm rot="5400000">
                <a:off x="578520" y="474192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5" name="Google Shape;755;p16"/>
              <p:cNvSpPr/>
              <p:nvPr/>
            </p:nvSpPr>
            <p:spPr>
              <a:xfrm rot="5400000">
                <a:off x="1038600" y="519408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" name="Google Shape;756;p16"/>
              <p:cNvSpPr/>
              <p:nvPr/>
            </p:nvSpPr>
            <p:spPr>
              <a:xfrm rot="5400000">
                <a:off x="257760" y="524376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Google Shape;757;p16"/>
              <p:cNvSpPr/>
              <p:nvPr/>
            </p:nvSpPr>
            <p:spPr>
              <a:xfrm rot="5400000">
                <a:off x="997560" y="633672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Google Shape;758;p16"/>
              <p:cNvSpPr/>
              <p:nvPr/>
            </p:nvSpPr>
            <p:spPr>
              <a:xfrm rot="5400000">
                <a:off x="1318320" y="584352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9" name="Google Shape;759;p16"/>
              <p:cNvSpPr/>
              <p:nvPr/>
            </p:nvSpPr>
            <p:spPr>
              <a:xfrm rot="5400000">
                <a:off x="882360" y="530928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0" name="Google Shape;760;p16"/>
              <p:cNvSpPr/>
              <p:nvPr/>
            </p:nvSpPr>
            <p:spPr>
              <a:xfrm rot="5400000">
                <a:off x="751320" y="432252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Google Shape;761;p16"/>
              <p:cNvSpPr/>
              <p:nvPr/>
            </p:nvSpPr>
            <p:spPr>
              <a:xfrm rot="5400000">
                <a:off x="1244520" y="550296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Google Shape;762;p16"/>
              <p:cNvSpPr/>
              <p:nvPr/>
            </p:nvSpPr>
            <p:spPr>
              <a:xfrm rot="5400000">
                <a:off x="1422360" y="568152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Google Shape;763;p16"/>
              <p:cNvSpPr/>
              <p:nvPr/>
            </p:nvSpPr>
            <p:spPr>
              <a:xfrm rot="5400000">
                <a:off x="1425960" y="52826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Google Shape;764;p16"/>
              <p:cNvSpPr/>
              <p:nvPr/>
            </p:nvSpPr>
            <p:spPr>
              <a:xfrm rot="5400000">
                <a:off x="1347120" y="600336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5" name="Google Shape;765;p16"/>
              <p:cNvSpPr/>
              <p:nvPr/>
            </p:nvSpPr>
            <p:spPr>
              <a:xfrm rot="5400000">
                <a:off x="1173960" y="55760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6" name="Google Shape;766;p16"/>
              <p:cNvSpPr/>
              <p:nvPr/>
            </p:nvSpPr>
            <p:spPr>
              <a:xfrm rot="5400000">
                <a:off x="409680" y="440856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7" name="Google Shape;767;p16"/>
              <p:cNvSpPr/>
              <p:nvPr/>
            </p:nvSpPr>
            <p:spPr>
              <a:xfrm rot="5400000">
                <a:off x="788040" y="4129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8" name="Google Shape;768;p16"/>
              <p:cNvSpPr/>
              <p:nvPr/>
            </p:nvSpPr>
            <p:spPr>
              <a:xfrm rot="5400000">
                <a:off x="187920" y="491004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9" name="Google Shape;769;p16"/>
              <p:cNvSpPr/>
              <p:nvPr/>
            </p:nvSpPr>
            <p:spPr>
              <a:xfrm rot="5400000">
                <a:off x="245520" y="4984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0" name="Google Shape;770;p16"/>
              <p:cNvSpPr/>
              <p:nvPr/>
            </p:nvSpPr>
            <p:spPr>
              <a:xfrm rot="5400000">
                <a:off x="1404360" y="71708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271" name="Google Shape;771;p16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 rot="5400000">
              <a:off x="-196560" y="37501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2" name="Google Shape;772;p16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 rot="5400000">
              <a:off x="450000" y="462744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Google Shape;773;p16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 rot="5400000">
              <a:off x="-196560" y="462744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775;p17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603520" y="566280"/>
            <a:ext cx="3936960" cy="72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14960" y="566280"/>
            <a:ext cx="1859400" cy="40104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rIns="90000" tIns="45000" bIns="4500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569280" y="566280"/>
            <a:ext cx="1859400" cy="40104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rIns="90000" tIns="45000" bIns="4500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2982960" y="2206800"/>
            <a:ext cx="3177720" cy="23698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rIns="90000" tIns="45000" bIns="4500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0" name="Google Shape;781;p17"/>
          <p:cNvGrpSpPr/>
          <p:nvPr/>
        </p:nvGrpSpPr>
        <p:grpSpPr>
          <a:xfrm>
            <a:off x="-2948760" y="-288720"/>
            <a:ext cx="3920400" cy="1823760"/>
            <a:chOff x="-2948760" y="-288720"/>
            <a:chExt cx="3920400" cy="1823760"/>
          </a:xfrm>
        </p:grpSpPr>
        <p:grpSp>
          <p:nvGrpSpPr>
            <p:cNvPr id="281" name="Google Shape;782;p17"/>
            <p:cNvGrpSpPr/>
            <p:nvPr/>
          </p:nvGrpSpPr>
          <p:grpSpPr>
            <a:xfrm>
              <a:off x="-2948760" y="95400"/>
              <a:ext cx="3541320" cy="1323720"/>
              <a:chOff x="-2948760" y="95400"/>
              <a:chExt cx="3541320" cy="1323720"/>
            </a:xfrm>
          </p:grpSpPr>
          <p:sp>
            <p:nvSpPr>
              <p:cNvPr id="282" name="Google Shape;783;p17"/>
              <p:cNvSpPr/>
              <p:nvPr/>
            </p:nvSpPr>
            <p:spPr>
              <a:xfrm rot="10800000">
                <a:off x="-876600" y="73008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3" name="Google Shape;784;p17"/>
              <p:cNvSpPr/>
              <p:nvPr/>
            </p:nvSpPr>
            <p:spPr>
              <a:xfrm rot="10800000">
                <a:off x="-1666440" y="73836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4" name="Google Shape;785;p17"/>
              <p:cNvSpPr/>
              <p:nvPr/>
            </p:nvSpPr>
            <p:spPr>
              <a:xfrm rot="10800000">
                <a:off x="-2647440" y="126108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5" name="Google Shape;786;p17"/>
              <p:cNvSpPr/>
              <p:nvPr/>
            </p:nvSpPr>
            <p:spPr>
              <a:xfrm rot="10800000">
                <a:off x="-2908080" y="118260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6" name="Google Shape;787;p17"/>
              <p:cNvSpPr/>
              <p:nvPr/>
            </p:nvSpPr>
            <p:spPr>
              <a:xfrm rot="10800000">
                <a:off x="-2948760" y="17676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7" name="Google Shape;788;p17"/>
              <p:cNvSpPr/>
              <p:nvPr/>
            </p:nvSpPr>
            <p:spPr>
              <a:xfrm rot="10800000">
                <a:off x="-1580040" y="22860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8" name="Google Shape;789;p17"/>
              <p:cNvSpPr/>
              <p:nvPr/>
            </p:nvSpPr>
            <p:spPr>
              <a:xfrm rot="10800000">
                <a:off x="-1650960" y="38916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9" name="Google Shape;790;p17"/>
              <p:cNvSpPr/>
              <p:nvPr/>
            </p:nvSpPr>
            <p:spPr>
              <a:xfrm rot="10800000">
                <a:off x="-2948760" y="41760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0" name="Google Shape;791;p17"/>
              <p:cNvSpPr/>
              <p:nvPr/>
            </p:nvSpPr>
            <p:spPr>
              <a:xfrm rot="10800000">
                <a:off x="-1608480" y="82872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1" name="Google Shape;792;p17"/>
              <p:cNvSpPr/>
              <p:nvPr/>
            </p:nvSpPr>
            <p:spPr>
              <a:xfrm rot="10800000">
                <a:off x="-550080" y="21312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2" name="Google Shape;793;p17"/>
              <p:cNvSpPr/>
              <p:nvPr/>
            </p:nvSpPr>
            <p:spPr>
              <a:xfrm rot="10800000">
                <a:off x="-1699920" y="116892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3" name="Google Shape;794;p17"/>
              <p:cNvSpPr/>
              <p:nvPr/>
            </p:nvSpPr>
            <p:spPr>
              <a:xfrm rot="10800000">
                <a:off x="346680" y="3873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4" name="Google Shape;795;p17"/>
              <p:cNvSpPr/>
              <p:nvPr/>
            </p:nvSpPr>
            <p:spPr>
              <a:xfrm rot="10800000">
                <a:off x="445320" y="23940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5" name="Google Shape;796;p17"/>
              <p:cNvSpPr/>
              <p:nvPr/>
            </p:nvSpPr>
            <p:spPr>
              <a:xfrm rot="10800000">
                <a:off x="-97200" y="48600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6" name="Google Shape;797;p17"/>
              <p:cNvSpPr/>
              <p:nvPr/>
            </p:nvSpPr>
            <p:spPr>
              <a:xfrm rot="10800000">
                <a:off x="-549720" y="94644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7" name="Google Shape;798;p17"/>
              <p:cNvSpPr/>
              <p:nvPr/>
            </p:nvSpPr>
            <p:spPr>
              <a:xfrm rot="10800000">
                <a:off x="-599040" y="16596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8" name="Google Shape;799;p17"/>
              <p:cNvSpPr/>
              <p:nvPr/>
            </p:nvSpPr>
            <p:spPr>
              <a:xfrm rot="10800000">
                <a:off x="-1692000" y="90576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9" name="Google Shape;800;p17"/>
              <p:cNvSpPr/>
              <p:nvPr/>
            </p:nvSpPr>
            <p:spPr>
              <a:xfrm rot="10800000">
                <a:off x="-1198800" y="122580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0" name="Google Shape;801;p17"/>
              <p:cNvSpPr/>
              <p:nvPr/>
            </p:nvSpPr>
            <p:spPr>
              <a:xfrm rot="10800000">
                <a:off x="-664920" y="79056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1" name="Google Shape;802;p17"/>
              <p:cNvSpPr/>
              <p:nvPr/>
            </p:nvSpPr>
            <p:spPr>
              <a:xfrm rot="10800000">
                <a:off x="322560" y="65916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2" name="Google Shape;803;p17"/>
              <p:cNvSpPr/>
              <p:nvPr/>
            </p:nvSpPr>
            <p:spPr>
              <a:xfrm rot="10800000">
                <a:off x="-982080" y="131148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3" name="Google Shape;804;p17"/>
              <p:cNvSpPr/>
              <p:nvPr/>
            </p:nvSpPr>
            <p:spPr>
              <a:xfrm rot="10800000">
                <a:off x="-1037160" y="133056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4" name="Google Shape;805;p17"/>
              <p:cNvSpPr/>
              <p:nvPr/>
            </p:nvSpPr>
            <p:spPr>
              <a:xfrm rot="10800000">
                <a:off x="-646560" y="13338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5" name="Google Shape;806;p17"/>
              <p:cNvSpPr/>
              <p:nvPr/>
            </p:nvSpPr>
            <p:spPr>
              <a:xfrm rot="10800000">
                <a:off x="-1367280" y="125496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6" name="Google Shape;807;p17"/>
              <p:cNvSpPr/>
              <p:nvPr/>
            </p:nvSpPr>
            <p:spPr>
              <a:xfrm rot="10800000">
                <a:off x="-939600" y="10818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7" name="Google Shape;808;p17"/>
              <p:cNvSpPr/>
              <p:nvPr/>
            </p:nvSpPr>
            <p:spPr>
              <a:xfrm rot="10800000">
                <a:off x="227520" y="317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8" name="Google Shape;809;p17"/>
              <p:cNvSpPr/>
              <p:nvPr/>
            </p:nvSpPr>
            <p:spPr>
              <a:xfrm rot="10800000">
                <a:off x="507240" y="69588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9" name="Google Shape;810;p17"/>
              <p:cNvSpPr/>
              <p:nvPr/>
            </p:nvSpPr>
            <p:spPr>
              <a:xfrm rot="10800000">
                <a:off x="-274320" y="9540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0" name="Google Shape;811;p17"/>
              <p:cNvSpPr/>
              <p:nvPr/>
            </p:nvSpPr>
            <p:spPr>
              <a:xfrm rot="10800000">
                <a:off x="-347760" y="15336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1" name="Google Shape;812;p17"/>
              <p:cNvSpPr/>
              <p:nvPr/>
            </p:nvSpPr>
            <p:spPr>
              <a:xfrm rot="10800000">
                <a:off x="-2534400" y="131220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312" name="Google Shape;813;p17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 rot="10800000">
              <a:off x="-205200" y="-2887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3" name="Google Shape;814;p17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 rot="10800000">
              <a:off x="-1082520" y="3582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Google Shape;815;p17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 rot="10800000">
              <a:off x="-1082520" y="-28872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5" name="Google Shape;816;p17"/>
          <p:cNvGrpSpPr/>
          <p:nvPr/>
        </p:nvGrpSpPr>
        <p:grpSpPr>
          <a:xfrm>
            <a:off x="8230680" y="3234600"/>
            <a:ext cx="1823400" cy="3920400"/>
            <a:chOff x="8230680" y="3234600"/>
            <a:chExt cx="1823400" cy="3920400"/>
          </a:xfrm>
        </p:grpSpPr>
        <p:grpSp>
          <p:nvGrpSpPr>
            <p:cNvPr id="316" name="Google Shape;817;p17"/>
            <p:cNvGrpSpPr/>
            <p:nvPr/>
          </p:nvGrpSpPr>
          <p:grpSpPr>
            <a:xfrm>
              <a:off x="8614440" y="3613680"/>
              <a:ext cx="1323720" cy="3541320"/>
              <a:chOff x="8614440" y="3613680"/>
              <a:chExt cx="1323720" cy="3541320"/>
            </a:xfrm>
          </p:grpSpPr>
          <p:sp>
            <p:nvSpPr>
              <p:cNvPr id="317" name="Google Shape;818;p17"/>
              <p:cNvSpPr/>
              <p:nvPr/>
            </p:nvSpPr>
            <p:spPr>
              <a:xfrm rot="5400000">
                <a:off x="8850960" y="4240800"/>
                <a:ext cx="1240200" cy="443520"/>
              </a:xfrm>
              <a:custGeom>
                <a:avLst/>
                <a:gdLst>
                  <a:gd name="textAreaLeft" fmla="*/ 0 w 1240200"/>
                  <a:gd name="textAreaRight" fmla="*/ 1240560 w 1240200"/>
                  <a:gd name="textAreaTop" fmla="*/ 0 h 443520"/>
                  <a:gd name="textAreaBottom" fmla="*/ 443880 h 443520"/>
                </a:gdLst>
                <a:ahLst/>
                <a:rect l="textAreaLeft" t="textAreaTop" r="textAreaRight" b="textAreaBottom"/>
                <a:pathLst>
                  <a:path w="29880" h="10695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8" name="Google Shape;819;p17"/>
              <p:cNvSpPr/>
              <p:nvPr/>
            </p:nvSpPr>
            <p:spPr>
              <a:xfrm rot="5400000">
                <a:off x="8403120" y="4550040"/>
                <a:ext cx="2177280" cy="468000"/>
              </a:xfrm>
              <a:custGeom>
                <a:avLst/>
                <a:gdLst>
                  <a:gd name="textAreaLeft" fmla="*/ 0 w 2177280"/>
                  <a:gd name="textAreaRight" fmla="*/ 2177640 w 2177280"/>
                  <a:gd name="textAreaTop" fmla="*/ 0 h 468000"/>
                  <a:gd name="textAreaBottom" fmla="*/ 468360 h 468000"/>
                </a:gdLst>
                <a:ahLst/>
                <a:rect l="textAreaLeft" t="textAreaTop" r="textAreaRight" b="textAreaBottom"/>
                <a:pathLst>
                  <a:path w="52455" h="11281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Google Shape;820;p17"/>
              <p:cNvSpPr/>
              <p:nvPr/>
            </p:nvSpPr>
            <p:spPr>
              <a:xfrm rot="5400000">
                <a:off x="9082440" y="6053760"/>
                <a:ext cx="1497240" cy="102240"/>
              </a:xfrm>
              <a:custGeom>
                <a:avLst/>
                <a:gdLst>
                  <a:gd name="textAreaLeft" fmla="*/ 0 w 1497240"/>
                  <a:gd name="textAreaRight" fmla="*/ 1497600 w 1497240"/>
                  <a:gd name="textAreaTop" fmla="*/ 0 h 102240"/>
                  <a:gd name="textAreaBottom" fmla="*/ 102600 h 102240"/>
                </a:gdLst>
                <a:ahLst/>
                <a:rect l="textAreaLeft" t="textAreaTop" r="textAreaRight" b="textAreaBottom"/>
                <a:pathLst>
                  <a:path w="36074" h="2473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120" bIns="51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0" name="Google Shape;821;p17"/>
              <p:cNvSpPr/>
              <p:nvPr/>
            </p:nvSpPr>
            <p:spPr>
              <a:xfrm rot="5400000">
                <a:off x="8991720" y="6273000"/>
                <a:ext cx="1551240" cy="131040"/>
              </a:xfrm>
              <a:custGeom>
                <a:avLst/>
                <a:gdLst>
                  <a:gd name="textAreaLeft" fmla="*/ 0 w 1551240"/>
                  <a:gd name="textAreaRight" fmla="*/ 1551600 w 1551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37374" h="3169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1" name="Google Shape;822;p17"/>
              <p:cNvSpPr/>
              <p:nvPr/>
            </p:nvSpPr>
            <p:spPr>
              <a:xfrm rot="5400000">
                <a:off x="7764840" y="5366160"/>
                <a:ext cx="2720520" cy="857160"/>
              </a:xfrm>
              <a:custGeom>
                <a:avLst/>
                <a:gdLst>
                  <a:gd name="textAreaLeft" fmla="*/ 0 w 2720520"/>
                  <a:gd name="textAreaRight" fmla="*/ 2720880 w 2720520"/>
                  <a:gd name="textAreaTop" fmla="*/ 0 h 857160"/>
                  <a:gd name="textAreaBottom" fmla="*/ 857520 h 857160"/>
                </a:gdLst>
                <a:ahLst/>
                <a:rect l="textAreaLeft" t="textAreaTop" r="textAreaRight" b="textAreaBottom"/>
                <a:pathLst>
                  <a:path w="65541" h="20659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2" name="Google Shape;823;p17"/>
              <p:cNvSpPr/>
              <p:nvPr/>
            </p:nvSpPr>
            <p:spPr>
              <a:xfrm rot="5400000">
                <a:off x="8112600" y="4386960"/>
                <a:ext cx="2034360" cy="763920"/>
              </a:xfrm>
              <a:custGeom>
                <a:avLst/>
                <a:gdLst>
                  <a:gd name="textAreaLeft" fmla="*/ 0 w 2034360"/>
                  <a:gd name="textAreaRight" fmla="*/ 2034720 w 2034360"/>
                  <a:gd name="textAreaTop" fmla="*/ 0 h 763920"/>
                  <a:gd name="textAreaBottom" fmla="*/ 764280 h 763920"/>
                </a:gdLst>
                <a:ahLst/>
                <a:rect l="textAreaLeft" t="textAreaTop" r="textAreaRight" b="textAreaBottom"/>
                <a:pathLst>
                  <a:path w="49018" h="1841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3" name="Google Shape;824;p17"/>
              <p:cNvSpPr/>
              <p:nvPr/>
            </p:nvSpPr>
            <p:spPr>
              <a:xfrm rot="5400000">
                <a:off x="8275680" y="4587840"/>
                <a:ext cx="1902240" cy="636120"/>
              </a:xfrm>
              <a:custGeom>
                <a:avLst/>
                <a:gdLst>
                  <a:gd name="textAreaLeft" fmla="*/ 0 w 1902240"/>
                  <a:gd name="textAreaRight" fmla="*/ 1902600 w 1902240"/>
                  <a:gd name="textAreaTop" fmla="*/ 0 h 636120"/>
                  <a:gd name="textAreaBottom" fmla="*/ 636480 h 636120"/>
                </a:gdLst>
                <a:ahLst/>
                <a:rect l="textAreaLeft" t="textAreaTop" r="textAreaRight" b="textAreaBottom"/>
                <a:pathLst>
                  <a:path w="45834" h="15336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4" name="Google Shape;825;p17"/>
              <p:cNvSpPr/>
              <p:nvPr/>
            </p:nvSpPr>
            <p:spPr>
              <a:xfrm rot="5400000">
                <a:off x="7601040" y="5178240"/>
                <a:ext cx="3312360" cy="640800"/>
              </a:xfrm>
              <a:custGeom>
                <a:avLst/>
                <a:gdLst>
                  <a:gd name="textAreaLeft" fmla="*/ 0 w 3312360"/>
                  <a:gd name="textAreaRight" fmla="*/ 3312720 w 3312360"/>
                  <a:gd name="textAreaTop" fmla="*/ 0 h 640800"/>
                  <a:gd name="textAreaBottom" fmla="*/ 641160 h 640800"/>
                </a:gdLst>
                <a:ahLst/>
                <a:rect l="textAreaLeft" t="textAreaTop" r="textAreaRight" b="textAreaBottom"/>
                <a:pathLst>
                  <a:path w="79800" h="15448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5" name="Google Shape;826;p17"/>
              <p:cNvSpPr/>
              <p:nvPr/>
            </p:nvSpPr>
            <p:spPr>
              <a:xfrm rot="5400000">
                <a:off x="8798040" y="4952160"/>
                <a:ext cx="1412280" cy="312120"/>
              </a:xfrm>
              <a:custGeom>
                <a:avLst/>
                <a:gdLst>
                  <a:gd name="textAreaLeft" fmla="*/ 0 w 1412280"/>
                  <a:gd name="textAreaRight" fmla="*/ 1412640 w 1412280"/>
                  <a:gd name="textAreaTop" fmla="*/ 0 h 312120"/>
                  <a:gd name="textAreaBottom" fmla="*/ 312480 h 312120"/>
                </a:gdLst>
                <a:ahLst/>
                <a:rect l="textAreaLeft" t="textAreaTop" r="textAreaRight" b="textAreaBottom"/>
                <a:pathLst>
                  <a:path w="34031" h="7526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6" name="Google Shape;827;p17"/>
              <p:cNvSpPr/>
              <p:nvPr/>
            </p:nvSpPr>
            <p:spPr>
              <a:xfrm rot="5400000">
                <a:off x="8661240" y="4604040"/>
                <a:ext cx="223200" cy="8136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5387" h="1965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7" name="Google Shape;828;p17"/>
              <p:cNvSpPr/>
              <p:nvPr/>
            </p:nvSpPr>
            <p:spPr>
              <a:xfrm rot="5400000">
                <a:off x="9687960" y="582948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8" name="Google Shape;829;p17"/>
              <p:cNvSpPr/>
              <p:nvPr/>
            </p:nvSpPr>
            <p:spPr>
              <a:xfrm rot="5400000">
                <a:off x="8906760" y="37821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0" h="1871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9" name="Google Shape;830;p17"/>
              <p:cNvSpPr/>
              <p:nvPr/>
            </p:nvSpPr>
            <p:spPr>
              <a:xfrm rot="5400000">
                <a:off x="8758440" y="368352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Google Shape;831;p17"/>
              <p:cNvSpPr/>
              <p:nvPr/>
            </p:nvSpPr>
            <p:spPr>
              <a:xfrm rot="5400000">
                <a:off x="9005760" y="422640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5" h="187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1" name="Google Shape;832;p17"/>
              <p:cNvSpPr/>
              <p:nvPr/>
            </p:nvSpPr>
            <p:spPr>
              <a:xfrm rot="5400000">
                <a:off x="9465480" y="4678560"/>
                <a:ext cx="77400" cy="7740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71" h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2" name="Google Shape;833;p17"/>
              <p:cNvSpPr/>
              <p:nvPr/>
            </p:nvSpPr>
            <p:spPr>
              <a:xfrm rot="5400000">
                <a:off x="8684640" y="472824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3" name="Google Shape;834;p17"/>
              <p:cNvSpPr/>
              <p:nvPr/>
            </p:nvSpPr>
            <p:spPr>
              <a:xfrm rot="5400000">
                <a:off x="9424440" y="582120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4" name="Google Shape;835;p17"/>
              <p:cNvSpPr/>
              <p:nvPr/>
            </p:nvSpPr>
            <p:spPr>
              <a:xfrm rot="5400000">
                <a:off x="9745560" y="5328000"/>
                <a:ext cx="76680" cy="7740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1854" h="187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5" name="Google Shape;836;p17"/>
              <p:cNvSpPr/>
              <p:nvPr/>
            </p:nvSpPr>
            <p:spPr>
              <a:xfrm rot="5400000">
                <a:off x="9309600" y="479376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6" name="Google Shape;837;p17"/>
              <p:cNvSpPr/>
              <p:nvPr/>
            </p:nvSpPr>
            <p:spPr>
              <a:xfrm rot="5400000">
                <a:off x="9178200" y="3807000"/>
                <a:ext cx="76680" cy="76680"/>
              </a:xfrm>
              <a:custGeom>
                <a:avLst/>
                <a:gdLst>
                  <a:gd name="textAreaLeft" fmla="*/ 0 w 76680"/>
                  <a:gd name="textAreaRight" fmla="*/ 77040 w 7668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7" name="Google Shape;838;p17"/>
              <p:cNvSpPr/>
              <p:nvPr/>
            </p:nvSpPr>
            <p:spPr>
              <a:xfrm rot="5400000">
                <a:off x="9671760" y="4987440"/>
                <a:ext cx="360000" cy="41760"/>
              </a:xfrm>
              <a:custGeom>
                <a:avLst/>
                <a:gdLst>
                  <a:gd name="textAreaLeft" fmla="*/ 0 w 360000"/>
                  <a:gd name="textAreaRight" fmla="*/ 360360 w 360000"/>
                  <a:gd name="textAreaTop" fmla="*/ 0 h 41760"/>
                  <a:gd name="textAreaBottom" fmla="*/ 42120 h 41760"/>
                </a:gdLst>
                <a:ahLst/>
                <a:rect l="textAreaLeft" t="textAreaTop" r="textAreaRight" b="textAreaBottom"/>
                <a:pathLst>
                  <a:path w="8683" h="1015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8" name="Google Shape;839;p17"/>
              <p:cNvSpPr/>
              <p:nvPr/>
            </p:nvSpPr>
            <p:spPr>
              <a:xfrm rot="5400000">
                <a:off x="9849240" y="5166000"/>
                <a:ext cx="77400" cy="76680"/>
              </a:xfrm>
              <a:custGeom>
                <a:avLst/>
                <a:gdLst>
                  <a:gd name="textAreaLeft" fmla="*/ 0 w 77400"/>
                  <a:gd name="textAreaRight" fmla="*/ 77760 w 77400"/>
                  <a:gd name="textAreaTop" fmla="*/ 0 h 76680"/>
                  <a:gd name="textAreaBottom" fmla="*/ 77040 h 7668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9" name="Google Shape;840;p17"/>
              <p:cNvSpPr/>
              <p:nvPr/>
            </p:nvSpPr>
            <p:spPr>
              <a:xfrm rot="5400000">
                <a:off x="9852840" y="47671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0" name="Google Shape;841;p17"/>
              <p:cNvSpPr/>
              <p:nvPr/>
            </p:nvSpPr>
            <p:spPr>
              <a:xfrm rot="5400000">
                <a:off x="9774000" y="54878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1" name="Google Shape;842;p17"/>
              <p:cNvSpPr/>
              <p:nvPr/>
            </p:nvSpPr>
            <p:spPr>
              <a:xfrm rot="5400000">
                <a:off x="9601200" y="50605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2" name="Google Shape;843;p17"/>
              <p:cNvSpPr/>
              <p:nvPr/>
            </p:nvSpPr>
            <p:spPr>
              <a:xfrm rot="5400000">
                <a:off x="8836920" y="389304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3" name="Google Shape;844;p17"/>
              <p:cNvSpPr/>
              <p:nvPr/>
            </p:nvSpPr>
            <p:spPr>
              <a:xfrm rot="5400000">
                <a:off x="9214920" y="361368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4" name="Google Shape;845;p17"/>
              <p:cNvSpPr/>
              <p:nvPr/>
            </p:nvSpPr>
            <p:spPr>
              <a:xfrm rot="5400000">
                <a:off x="8614800" y="4394520"/>
                <a:ext cx="85320" cy="8604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5" name="Google Shape;846;p17"/>
              <p:cNvSpPr/>
              <p:nvPr/>
            </p:nvSpPr>
            <p:spPr>
              <a:xfrm rot="5400000">
                <a:off x="8672400" y="446868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6" name="Google Shape;847;p17"/>
              <p:cNvSpPr/>
              <p:nvPr/>
            </p:nvSpPr>
            <p:spPr>
              <a:xfrm rot="5400000">
                <a:off x="9831240" y="6655320"/>
                <a:ext cx="85320" cy="853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85320"/>
                  <a:gd name="textAreaBottom" fmla="*/ 85680 h 85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347" name="Google Shape;848;p17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 rot="5400000">
              <a:off x="8230680" y="32346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8" name="Google Shape;849;p17" descr=""/>
            <p:cNvPicPr/>
            <p:nvPr/>
          </p:nvPicPr>
          <p:blipFill>
            <a:blip r:embed="rId7">
              <a:alphaModFix amt="40000"/>
            </a:blip>
            <a:stretch/>
          </p:blipFill>
          <p:spPr>
            <a:xfrm rot="5400000">
              <a:off x="8877240" y="41119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9" name="Google Shape;850;p17" descr=""/>
            <p:cNvPicPr/>
            <p:nvPr/>
          </p:nvPicPr>
          <p:blipFill>
            <a:blip r:embed="rId8">
              <a:alphaModFix amt="40000"/>
            </a:blip>
            <a:stretch/>
          </p:blipFill>
          <p:spPr>
            <a:xfrm rot="5400000">
              <a:off x="8230680" y="411192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9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852;p18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2" name="Google Shape;855;p18"/>
          <p:cNvGrpSpPr/>
          <p:nvPr/>
        </p:nvGrpSpPr>
        <p:grpSpPr>
          <a:xfrm>
            <a:off x="7880760" y="361800"/>
            <a:ext cx="3462480" cy="1572840"/>
            <a:chOff x="7880760" y="361800"/>
            <a:chExt cx="3462480" cy="1572840"/>
          </a:xfrm>
        </p:grpSpPr>
        <p:grpSp>
          <p:nvGrpSpPr>
            <p:cNvPr id="353" name="Google Shape;856;p18"/>
            <p:cNvGrpSpPr/>
            <p:nvPr/>
          </p:nvGrpSpPr>
          <p:grpSpPr>
            <a:xfrm>
              <a:off x="8436960" y="361800"/>
              <a:ext cx="2906280" cy="1177200"/>
              <a:chOff x="8436960" y="361800"/>
              <a:chExt cx="2906280" cy="1177200"/>
            </a:xfrm>
          </p:grpSpPr>
          <p:sp>
            <p:nvSpPr>
              <p:cNvPr id="354" name="Google Shape;857;p18"/>
              <p:cNvSpPr/>
              <p:nvPr/>
            </p:nvSpPr>
            <p:spPr>
              <a:xfrm flipH="1">
                <a:off x="9432360" y="707040"/>
                <a:ext cx="1496520" cy="766080"/>
              </a:xfrm>
              <a:custGeom>
                <a:avLst/>
                <a:gdLst>
                  <a:gd name="textAreaLeft" fmla="*/ -360 w 1496520"/>
                  <a:gd name="textAreaRight" fmla="*/ 149652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5" name="Google Shape;858;p18"/>
              <p:cNvSpPr/>
              <p:nvPr/>
            </p:nvSpPr>
            <p:spPr>
              <a:xfrm flipH="1">
                <a:off x="8513280" y="1225440"/>
                <a:ext cx="618480" cy="238680"/>
              </a:xfrm>
              <a:custGeom>
                <a:avLst/>
                <a:gdLst>
                  <a:gd name="textAreaLeft" fmla="*/ 360 w 618480"/>
                  <a:gd name="textAreaRight" fmla="*/ 61920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6" name="Google Shape;859;p18"/>
              <p:cNvSpPr/>
              <p:nvPr/>
            </p:nvSpPr>
            <p:spPr>
              <a:xfrm flipH="1">
                <a:off x="8737920" y="604800"/>
                <a:ext cx="2095920" cy="791280"/>
              </a:xfrm>
              <a:custGeom>
                <a:avLst/>
                <a:gdLst>
                  <a:gd name="textAreaLeft" fmla="*/ 360 w 2095920"/>
                  <a:gd name="textAreaRight" fmla="*/ 209664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7" name="Google Shape;860;p18"/>
              <p:cNvSpPr/>
              <p:nvPr/>
            </p:nvSpPr>
            <p:spPr>
              <a:xfrm flipH="1">
                <a:off x="8937720" y="570960"/>
                <a:ext cx="1969200" cy="658440"/>
              </a:xfrm>
              <a:custGeom>
                <a:avLst/>
                <a:gdLst>
                  <a:gd name="textAreaLeft" fmla="*/ 360 w 1969200"/>
                  <a:gd name="textAreaRight" fmla="*/ 196992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8" name="Google Shape;861;p18"/>
              <p:cNvSpPr/>
              <p:nvPr/>
            </p:nvSpPr>
            <p:spPr>
              <a:xfrm flipH="1">
                <a:off x="8831520" y="536760"/>
                <a:ext cx="2429280" cy="663840"/>
              </a:xfrm>
              <a:custGeom>
                <a:avLst/>
                <a:gdLst>
                  <a:gd name="textAreaLeft" fmla="*/ 360 w 2429280"/>
                  <a:gd name="textAreaRight" fmla="*/ 243000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9" name="Google Shape;862;p18"/>
              <p:cNvSpPr/>
              <p:nvPr/>
            </p:nvSpPr>
            <p:spPr>
              <a:xfrm flipH="1">
                <a:off x="9399600" y="426960"/>
                <a:ext cx="916200" cy="330840"/>
              </a:xfrm>
              <a:custGeom>
                <a:avLst/>
                <a:gdLst>
                  <a:gd name="textAreaLeft" fmla="*/ -360 w 916200"/>
                  <a:gd name="textAreaRight" fmla="*/ 91620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0" name="Google Shape;863;p18"/>
              <p:cNvSpPr/>
              <p:nvPr/>
            </p:nvSpPr>
            <p:spPr>
              <a:xfrm flipH="1">
                <a:off x="9849960" y="485640"/>
                <a:ext cx="1191240" cy="289080"/>
              </a:xfrm>
              <a:custGeom>
                <a:avLst/>
                <a:gdLst>
                  <a:gd name="textAreaLeft" fmla="*/ -360 w 1191240"/>
                  <a:gd name="textAreaRight" fmla="*/ 119124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1" name="Google Shape;864;p18"/>
              <p:cNvSpPr/>
              <p:nvPr/>
            </p:nvSpPr>
            <p:spPr>
              <a:xfrm flipH="1">
                <a:off x="9398880" y="1459440"/>
                <a:ext cx="79560" cy="79560"/>
              </a:xfrm>
              <a:custGeom>
                <a:avLst/>
                <a:gdLst>
                  <a:gd name="textAreaLeft" fmla="*/ -360 w 79560"/>
                  <a:gd name="textAreaRight" fmla="*/ 7956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2" name="Google Shape;865;p18"/>
              <p:cNvSpPr/>
              <p:nvPr/>
            </p:nvSpPr>
            <p:spPr>
              <a:xfrm flipH="1">
                <a:off x="8436960" y="1314360"/>
                <a:ext cx="79920" cy="79920"/>
              </a:xfrm>
              <a:custGeom>
                <a:avLst/>
                <a:gdLst>
                  <a:gd name="textAreaLeft" fmla="*/ 360 w 79920"/>
                  <a:gd name="textAreaRight" fmla="*/ 8064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3" name="Google Shape;866;p18"/>
              <p:cNvSpPr/>
              <p:nvPr/>
            </p:nvSpPr>
            <p:spPr>
              <a:xfrm flipH="1">
                <a:off x="10872000" y="624600"/>
                <a:ext cx="79560" cy="79200"/>
              </a:xfrm>
              <a:custGeom>
                <a:avLst/>
                <a:gdLst>
                  <a:gd name="textAreaLeft" fmla="*/ -360 w 79560"/>
                  <a:gd name="textAreaRight" fmla="*/ 7956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4" name="Google Shape;867;p18"/>
              <p:cNvSpPr/>
              <p:nvPr/>
            </p:nvSpPr>
            <p:spPr>
              <a:xfrm flipH="1">
                <a:off x="9808200" y="726840"/>
                <a:ext cx="79200" cy="79560"/>
              </a:xfrm>
              <a:custGeom>
                <a:avLst/>
                <a:gdLst>
                  <a:gd name="textAreaLeft" fmla="*/ 360 w 79200"/>
                  <a:gd name="textAreaRight" fmla="*/ 7992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5" name="Google Shape;868;p18"/>
              <p:cNvSpPr/>
              <p:nvPr/>
            </p:nvSpPr>
            <p:spPr>
              <a:xfrm flipH="1">
                <a:off x="10301760" y="361800"/>
                <a:ext cx="79920" cy="79920"/>
              </a:xfrm>
              <a:custGeom>
                <a:avLst/>
                <a:gdLst>
                  <a:gd name="textAreaLeft" fmla="*/ 360 w 79920"/>
                  <a:gd name="textAreaRight" fmla="*/ 8064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6" name="Google Shape;869;p18"/>
              <p:cNvSpPr/>
              <p:nvPr/>
            </p:nvSpPr>
            <p:spPr>
              <a:xfrm flipH="1">
                <a:off x="9229320" y="1050480"/>
                <a:ext cx="79200" cy="79200"/>
              </a:xfrm>
              <a:custGeom>
                <a:avLst/>
                <a:gdLst>
                  <a:gd name="textAreaLeft" fmla="*/ 360 w 79200"/>
                  <a:gd name="textAreaRight" fmla="*/ 7992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7" name="Google Shape;870;p18"/>
              <p:cNvSpPr/>
              <p:nvPr/>
            </p:nvSpPr>
            <p:spPr>
              <a:xfrm flipH="1">
                <a:off x="9100440" y="1186920"/>
                <a:ext cx="80280" cy="79560"/>
              </a:xfrm>
              <a:custGeom>
                <a:avLst/>
                <a:gdLst>
                  <a:gd name="textAreaLeft" fmla="*/ -360 w 80280"/>
                  <a:gd name="textAreaRight" fmla="*/ 8028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8" name="Google Shape;871;p18"/>
              <p:cNvSpPr/>
              <p:nvPr/>
            </p:nvSpPr>
            <p:spPr>
              <a:xfrm flipH="1">
                <a:off x="8653680" y="1293120"/>
                <a:ext cx="88200" cy="88200"/>
              </a:xfrm>
              <a:custGeom>
                <a:avLst/>
                <a:gdLst>
                  <a:gd name="textAreaLeft" fmla="*/ -360 w 88200"/>
                  <a:gd name="textAreaRight" fmla="*/ 8820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9" name="Google Shape;872;p18"/>
              <p:cNvSpPr/>
              <p:nvPr/>
            </p:nvSpPr>
            <p:spPr>
              <a:xfrm flipH="1">
                <a:off x="8746920" y="1148040"/>
                <a:ext cx="88200" cy="88200"/>
              </a:xfrm>
              <a:custGeom>
                <a:avLst/>
                <a:gdLst>
                  <a:gd name="textAreaLeft" fmla="*/ -360 w 88200"/>
                  <a:gd name="textAreaRight" fmla="*/ 8820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0" name="Google Shape;873;p18"/>
              <p:cNvSpPr/>
              <p:nvPr/>
            </p:nvSpPr>
            <p:spPr>
              <a:xfrm flipH="1">
                <a:off x="8875080" y="1216080"/>
                <a:ext cx="88200" cy="88200"/>
              </a:xfrm>
              <a:custGeom>
                <a:avLst/>
                <a:gdLst>
                  <a:gd name="textAreaLeft" fmla="*/ -360 w 88200"/>
                  <a:gd name="textAreaRight" fmla="*/ 8820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1" name="Google Shape;874;p18"/>
              <p:cNvSpPr/>
              <p:nvPr/>
            </p:nvSpPr>
            <p:spPr>
              <a:xfrm flipH="1">
                <a:off x="9675360" y="594720"/>
                <a:ext cx="88200" cy="88200"/>
              </a:xfrm>
              <a:custGeom>
                <a:avLst/>
                <a:gdLst>
                  <a:gd name="textAreaLeft" fmla="*/ -360 w 88200"/>
                  <a:gd name="textAreaRight" fmla="*/ 8820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2" name="Google Shape;875;p18"/>
              <p:cNvSpPr/>
              <p:nvPr/>
            </p:nvSpPr>
            <p:spPr>
              <a:xfrm flipH="1">
                <a:off x="11254680" y="496440"/>
                <a:ext cx="88200" cy="88200"/>
              </a:xfrm>
              <a:custGeom>
                <a:avLst/>
                <a:gdLst>
                  <a:gd name="textAreaLeft" fmla="*/ -360 w 88200"/>
                  <a:gd name="textAreaRight" fmla="*/ 8820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3" name="Google Shape;876;p18"/>
              <p:cNvSpPr/>
              <p:nvPr/>
            </p:nvSpPr>
            <p:spPr>
              <a:xfrm flipH="1">
                <a:off x="11036880" y="436680"/>
                <a:ext cx="88200" cy="88920"/>
              </a:xfrm>
              <a:custGeom>
                <a:avLst/>
                <a:gdLst>
                  <a:gd name="textAreaLeft" fmla="*/ -360 w 88200"/>
                  <a:gd name="textAreaRight" fmla="*/ 8820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4" name="Google Shape;877;p18"/>
              <p:cNvSpPr/>
              <p:nvPr/>
            </p:nvSpPr>
            <p:spPr>
              <a:xfrm flipH="1">
                <a:off x="10924200" y="776520"/>
                <a:ext cx="88200" cy="88200"/>
              </a:xfrm>
              <a:custGeom>
                <a:avLst/>
                <a:gdLst>
                  <a:gd name="textAreaLeft" fmla="*/ -360 w 88200"/>
                  <a:gd name="textAreaRight" fmla="*/ 8820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375" name="Google Shape;878;p18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7880760" y="7578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subTitle"/>
          </p:nvPr>
        </p:nvSpPr>
        <p:spPr>
          <a:xfrm>
            <a:off x="1962720" y="3706200"/>
            <a:ext cx="5218560" cy="4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400" spc="-1" strike="noStrike">
                <a:solidFill>
                  <a:schemeClr val="dk1"/>
                </a:solidFill>
                <a:latin typeface="Saira"/>
                <a:ea typeface="Saira"/>
              </a:rPr>
              <a:t>A Comprehensive Scientific Exploration of LoRA Fine-Tuning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349" name="Google Shape;1413;p29"/>
          <p:cNvCxnSpPr/>
          <p:nvPr/>
        </p:nvCxnSpPr>
        <p:spPr>
          <a:xfrm>
            <a:off x="2145600" y="3459600"/>
            <a:ext cx="48528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headEnd len="med" type="oval" w="med"/>
            <a:tailEnd len="med" type="oval" w="med"/>
          </a:ln>
        </p:spPr>
      </p:cxnSp>
      <p:grpSp>
        <p:nvGrpSpPr>
          <p:cNvPr id="1350" name="Google Shape;1414;p29"/>
          <p:cNvGrpSpPr/>
          <p:nvPr/>
        </p:nvGrpSpPr>
        <p:grpSpPr>
          <a:xfrm>
            <a:off x="0" y="3058920"/>
            <a:ext cx="1731240" cy="3125520"/>
            <a:chOff x="0" y="3058920"/>
            <a:chExt cx="1731240" cy="3125520"/>
          </a:xfrm>
        </p:grpSpPr>
        <p:grpSp>
          <p:nvGrpSpPr>
            <p:cNvPr id="1351" name="Google Shape;1415;p29"/>
            <p:cNvGrpSpPr/>
            <p:nvPr/>
          </p:nvGrpSpPr>
          <p:grpSpPr>
            <a:xfrm>
              <a:off x="256680" y="3613320"/>
              <a:ext cx="1040760" cy="2571120"/>
              <a:chOff x="256680" y="3613320"/>
              <a:chExt cx="1040760" cy="2571120"/>
            </a:xfrm>
          </p:grpSpPr>
          <p:sp>
            <p:nvSpPr>
              <p:cNvPr id="1352" name="Google Shape;1416;p29"/>
              <p:cNvSpPr/>
              <p:nvPr/>
            </p:nvSpPr>
            <p:spPr>
              <a:xfrm>
                <a:off x="561600" y="4495320"/>
                <a:ext cx="677520" cy="1322280"/>
              </a:xfrm>
              <a:custGeom>
                <a:avLst/>
                <a:gdLst>
                  <a:gd name="textAreaLeft" fmla="*/ 0 w 677520"/>
                  <a:gd name="textAreaRight" fmla="*/ 677880 w 677520"/>
                  <a:gd name="textAreaTop" fmla="*/ 0 h 1322280"/>
                  <a:gd name="textAreaBottom" fmla="*/ 1322640 h 1322280"/>
                </a:gdLst>
                <a:ahLst/>
                <a:rect l="textAreaLeft" t="textAreaTop" r="textAreaRight" b="textAreaBottom"/>
                <a:pathLst>
                  <a:path w="17824" h="34776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3" name="Google Shape;1417;p29"/>
              <p:cNvSpPr/>
              <p:nvPr/>
            </p:nvSpPr>
            <p:spPr>
              <a:xfrm>
                <a:off x="1019880" y="3682080"/>
                <a:ext cx="211680" cy="546120"/>
              </a:xfrm>
              <a:custGeom>
                <a:avLst/>
                <a:gdLst>
                  <a:gd name="textAreaLeft" fmla="*/ 0 w 211680"/>
                  <a:gd name="textAreaRight" fmla="*/ 212040 w 211680"/>
                  <a:gd name="textAreaTop" fmla="*/ 0 h 546120"/>
                  <a:gd name="textAreaBottom" fmla="*/ 546480 h 546120"/>
                </a:gdLst>
                <a:ahLst/>
                <a:rect l="textAreaLeft" t="textAreaTop" r="textAreaRight" b="textAreaBottom"/>
                <a:pathLst>
                  <a:path w="5577" h="1437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4" name="Google Shape;1418;p29"/>
              <p:cNvSpPr/>
              <p:nvPr/>
            </p:nvSpPr>
            <p:spPr>
              <a:xfrm>
                <a:off x="471240" y="3880080"/>
                <a:ext cx="700560" cy="1852920"/>
              </a:xfrm>
              <a:custGeom>
                <a:avLst/>
                <a:gdLst>
                  <a:gd name="textAreaLeft" fmla="*/ 0 w 700560"/>
                  <a:gd name="textAreaRight" fmla="*/ 700920 w 700560"/>
                  <a:gd name="textAreaTop" fmla="*/ 0 h 1852920"/>
                  <a:gd name="textAreaBottom" fmla="*/ 1853280 h 1852920"/>
                </a:gdLst>
                <a:ahLst/>
                <a:rect l="textAreaLeft" t="textAreaTop" r="textAreaRight" b="textAreaBottom"/>
                <a:pathLst>
                  <a:path w="18426" h="48733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5" name="Google Shape;1419;p29"/>
              <p:cNvSpPr/>
              <p:nvPr/>
            </p:nvSpPr>
            <p:spPr>
              <a:xfrm>
                <a:off x="441000" y="4056120"/>
                <a:ext cx="582840" cy="1741680"/>
              </a:xfrm>
              <a:custGeom>
                <a:avLst/>
                <a:gdLst>
                  <a:gd name="textAreaLeft" fmla="*/ 0 w 582840"/>
                  <a:gd name="textAreaRight" fmla="*/ 583200 w 582840"/>
                  <a:gd name="textAreaTop" fmla="*/ 0 h 1741680"/>
                  <a:gd name="textAreaBottom" fmla="*/ 1742040 h 1741680"/>
                </a:gdLst>
                <a:ahLst/>
                <a:rect l="textAreaLeft" t="textAreaTop" r="textAreaRight" b="textAreaBottom"/>
                <a:pathLst>
                  <a:path w="15337" h="45802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6" name="Google Shape;1420;p29"/>
              <p:cNvSpPr/>
              <p:nvPr/>
            </p:nvSpPr>
            <p:spPr>
              <a:xfrm>
                <a:off x="410760" y="3962520"/>
                <a:ext cx="587160" cy="2147760"/>
              </a:xfrm>
              <a:custGeom>
                <a:avLst/>
                <a:gdLst>
                  <a:gd name="textAreaLeft" fmla="*/ 0 w 587160"/>
                  <a:gd name="textAreaRight" fmla="*/ 587520 w 587160"/>
                  <a:gd name="textAreaTop" fmla="*/ 0 h 2147760"/>
                  <a:gd name="textAreaBottom" fmla="*/ 2148120 h 2147760"/>
                </a:gdLst>
                <a:ahLst/>
                <a:rect l="textAreaLeft" t="textAreaTop" r="textAreaRight" b="textAreaBottom"/>
                <a:pathLst>
                  <a:path w="15447" h="5648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7" name="Google Shape;1421;p29"/>
              <p:cNvSpPr/>
              <p:nvPr/>
            </p:nvSpPr>
            <p:spPr>
              <a:xfrm>
                <a:off x="313920" y="4465080"/>
                <a:ext cx="292680" cy="810720"/>
              </a:xfrm>
              <a:custGeom>
                <a:avLst/>
                <a:gdLst>
                  <a:gd name="textAreaLeft" fmla="*/ 0 w 292680"/>
                  <a:gd name="textAreaRight" fmla="*/ 293040 w 292680"/>
                  <a:gd name="textAreaTop" fmla="*/ 0 h 810720"/>
                  <a:gd name="textAreaBottom" fmla="*/ 811080 h 810720"/>
                </a:gdLst>
                <a:ahLst/>
                <a:rect l="textAreaLeft" t="textAreaTop" r="textAreaRight" b="textAreaBottom"/>
                <a:pathLst>
                  <a:path w="7701" h="21325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8" name="Google Shape;1422;p29"/>
              <p:cNvSpPr/>
              <p:nvPr/>
            </p:nvSpPr>
            <p:spPr>
              <a:xfrm>
                <a:off x="365760" y="4863960"/>
                <a:ext cx="255600" cy="1053000"/>
              </a:xfrm>
              <a:custGeom>
                <a:avLst/>
                <a:gdLst>
                  <a:gd name="textAreaLeft" fmla="*/ 0 w 255600"/>
                  <a:gd name="textAreaRight" fmla="*/ 255960 w 255600"/>
                  <a:gd name="textAreaTop" fmla="*/ 0 h 1053000"/>
                  <a:gd name="textAreaBottom" fmla="*/ 1053360 h 1053000"/>
                </a:gdLst>
                <a:ahLst/>
                <a:rect l="textAreaLeft" t="textAreaTop" r="textAreaRight" b="textAreaBottom"/>
                <a:pathLst>
                  <a:path w="6734" h="2769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9" name="Google Shape;1423;p29"/>
              <p:cNvSpPr/>
              <p:nvPr/>
            </p:nvSpPr>
            <p:spPr>
              <a:xfrm>
                <a:off x="1226520" y="446472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0" name="Google Shape;1424;p29"/>
              <p:cNvSpPr/>
              <p:nvPr/>
            </p:nvSpPr>
            <p:spPr>
              <a:xfrm>
                <a:off x="1099080" y="361332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1" name="Google Shape;1425;p29"/>
              <p:cNvSpPr/>
              <p:nvPr/>
            </p:nvSpPr>
            <p:spPr>
              <a:xfrm>
                <a:off x="488520" y="576720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2" name="Google Shape;1426;p29"/>
              <p:cNvSpPr/>
              <p:nvPr/>
            </p:nvSpPr>
            <p:spPr>
              <a:xfrm>
                <a:off x="578880" y="482616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3" name="Google Shape;1427;p29"/>
              <p:cNvSpPr/>
              <p:nvPr/>
            </p:nvSpPr>
            <p:spPr>
              <a:xfrm>
                <a:off x="256680" y="5262840"/>
                <a:ext cx="70200" cy="70200"/>
              </a:xfrm>
              <a:custGeom>
                <a:avLst/>
                <a:gdLst>
                  <a:gd name="textAreaLeft" fmla="*/ 0 w 70200"/>
                  <a:gd name="textAreaRight" fmla="*/ 70560 w 7020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4" name="Google Shape;1428;p29"/>
              <p:cNvSpPr/>
              <p:nvPr/>
            </p:nvSpPr>
            <p:spPr>
              <a:xfrm>
                <a:off x="865080" y="431388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1" h="1854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5" name="Google Shape;1429;p29"/>
              <p:cNvSpPr/>
              <p:nvPr/>
            </p:nvSpPr>
            <p:spPr>
              <a:xfrm>
                <a:off x="985680" y="4200840"/>
                <a:ext cx="70920" cy="7020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70200"/>
                  <a:gd name="textAreaBottom" fmla="*/ 70560 h 70200"/>
                </a:gdLst>
                <a:ahLst/>
                <a:rect l="textAreaLeft" t="textAreaTop" r="textAreaRight" b="textAreaBottom"/>
                <a:pathLst>
                  <a:path w="1870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280" bIns="35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6" name="Google Shape;1430;p29"/>
              <p:cNvSpPr/>
              <p:nvPr/>
            </p:nvSpPr>
            <p:spPr>
              <a:xfrm>
                <a:off x="1079640" y="38055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7" name="Google Shape;1431;p29"/>
              <p:cNvSpPr/>
              <p:nvPr/>
            </p:nvSpPr>
            <p:spPr>
              <a:xfrm>
                <a:off x="951840" y="38880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8" name="Google Shape;1432;p29"/>
              <p:cNvSpPr/>
              <p:nvPr/>
            </p:nvSpPr>
            <p:spPr>
              <a:xfrm>
                <a:off x="1012320" y="400140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9" name="Google Shape;1433;p29"/>
              <p:cNvSpPr/>
              <p:nvPr/>
            </p:nvSpPr>
            <p:spPr>
              <a:xfrm>
                <a:off x="461880" y="47091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0" name="Google Shape;1434;p29"/>
              <p:cNvSpPr/>
              <p:nvPr/>
            </p:nvSpPr>
            <p:spPr>
              <a:xfrm>
                <a:off x="375120" y="6106320"/>
                <a:ext cx="78480" cy="78120"/>
              </a:xfrm>
              <a:custGeom>
                <a:avLst/>
                <a:gdLst>
                  <a:gd name="textAreaLeft" fmla="*/ 0 w 78480"/>
                  <a:gd name="textAreaRight" fmla="*/ 78840 w 7848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6" h="2061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1" name="Google Shape;1435;p29"/>
              <p:cNvSpPr/>
              <p:nvPr/>
            </p:nvSpPr>
            <p:spPr>
              <a:xfrm>
                <a:off x="322920" y="591372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2" name="Google Shape;1436;p29"/>
              <p:cNvSpPr/>
              <p:nvPr/>
            </p:nvSpPr>
            <p:spPr>
              <a:xfrm>
                <a:off x="623520" y="5814360"/>
                <a:ext cx="78120" cy="7812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373" name="Google Shape;1437;p29" descr=""/>
            <p:cNvPicPr/>
            <p:nvPr/>
          </p:nvPicPr>
          <p:blipFill>
            <a:blip r:embed="rId1">
              <a:alphaModFix amt="40000"/>
            </a:blip>
            <a:stretch/>
          </p:blipFill>
          <p:spPr>
            <a:xfrm>
              <a:off x="554400" y="305892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4" name="Google Shape;1438;p29" descr=""/>
            <p:cNvPicPr/>
            <p:nvPr/>
          </p:nvPicPr>
          <p:blipFill>
            <a:blip r:embed="rId2">
              <a:alphaModFix amt="40000"/>
            </a:blip>
            <a:stretch/>
          </p:blipFill>
          <p:spPr>
            <a:xfrm>
              <a:off x="0" y="423612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75" name="Google Shape;1439;p29"/>
          <p:cNvGrpSpPr/>
          <p:nvPr/>
        </p:nvGrpSpPr>
        <p:grpSpPr>
          <a:xfrm>
            <a:off x="7093440" y="-149400"/>
            <a:ext cx="3508200" cy="2543760"/>
            <a:chOff x="7093440" y="-149400"/>
            <a:chExt cx="3508200" cy="2543760"/>
          </a:xfrm>
        </p:grpSpPr>
        <p:grpSp>
          <p:nvGrpSpPr>
            <p:cNvPr id="1376" name="Google Shape;1440;p29"/>
            <p:cNvGrpSpPr/>
            <p:nvPr/>
          </p:nvGrpSpPr>
          <p:grpSpPr>
            <a:xfrm>
              <a:off x="7467480" y="268560"/>
              <a:ext cx="3134160" cy="2125800"/>
              <a:chOff x="7467480" y="268560"/>
              <a:chExt cx="3134160" cy="2125800"/>
            </a:xfrm>
          </p:grpSpPr>
          <p:sp>
            <p:nvSpPr>
              <p:cNvPr id="1377" name="Google Shape;1441;p29"/>
              <p:cNvSpPr/>
              <p:nvPr/>
            </p:nvSpPr>
            <p:spPr>
              <a:xfrm>
                <a:off x="7986600" y="1388520"/>
                <a:ext cx="2615040" cy="1005840"/>
              </a:xfrm>
              <a:custGeom>
                <a:avLst/>
                <a:gdLst>
                  <a:gd name="textAreaLeft" fmla="*/ 0 w 2615040"/>
                  <a:gd name="textAreaRight" fmla="*/ 2615400 w 2615040"/>
                  <a:gd name="textAreaTop" fmla="*/ 0 h 1005840"/>
                  <a:gd name="textAreaBottom" fmla="*/ 1006200 h 1005840"/>
                </a:gdLst>
                <a:ahLst/>
                <a:rect l="textAreaLeft" t="textAreaTop" r="textAreaRight" b="textAreaBottom"/>
                <a:pathLst>
                  <a:path w="56829" h="21863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8" name="Google Shape;1442;p29"/>
              <p:cNvSpPr/>
              <p:nvPr/>
            </p:nvSpPr>
            <p:spPr>
              <a:xfrm>
                <a:off x="7659720" y="1219320"/>
                <a:ext cx="2941560" cy="1056960"/>
              </a:xfrm>
              <a:custGeom>
                <a:avLst/>
                <a:gdLst>
                  <a:gd name="textAreaLeft" fmla="*/ 0 w 2941560"/>
                  <a:gd name="textAreaRight" fmla="*/ 2941920 w 2941560"/>
                  <a:gd name="textAreaTop" fmla="*/ 0 h 1056960"/>
                  <a:gd name="textAreaBottom" fmla="*/ 1057320 h 1056960"/>
                </a:gdLst>
                <a:ahLst/>
                <a:rect l="textAreaLeft" t="textAreaTop" r="textAreaRight" b="textAreaBottom"/>
                <a:pathLst>
                  <a:path w="63926" h="22973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9" name="Google Shape;1443;p29"/>
              <p:cNvSpPr/>
              <p:nvPr/>
            </p:nvSpPr>
            <p:spPr>
              <a:xfrm>
                <a:off x="7557840" y="1164600"/>
                <a:ext cx="3043800" cy="1065600"/>
              </a:xfrm>
              <a:custGeom>
                <a:avLst/>
                <a:gdLst>
                  <a:gd name="textAreaLeft" fmla="*/ 0 w 3043800"/>
                  <a:gd name="textAreaRight" fmla="*/ 3044160 w 3043800"/>
                  <a:gd name="textAreaTop" fmla="*/ 0 h 1065600"/>
                  <a:gd name="textAreaBottom" fmla="*/ 1065960 h 1065600"/>
                </a:gdLst>
                <a:ahLst/>
                <a:rect l="textAreaLeft" t="textAreaTop" r="textAreaRight" b="textAreaBottom"/>
                <a:pathLst>
                  <a:path w="66144" h="23163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0" name="Google Shape;1444;p29"/>
              <p:cNvSpPr/>
              <p:nvPr/>
            </p:nvSpPr>
            <p:spPr>
              <a:xfrm>
                <a:off x="7958880" y="1091520"/>
                <a:ext cx="2642760" cy="1101960"/>
              </a:xfrm>
              <a:custGeom>
                <a:avLst/>
                <a:gdLst>
                  <a:gd name="textAreaLeft" fmla="*/ 0 w 2642760"/>
                  <a:gd name="textAreaRight" fmla="*/ 2643120 w 2642760"/>
                  <a:gd name="textAreaTop" fmla="*/ 0 h 1101960"/>
                  <a:gd name="textAreaBottom" fmla="*/ 1102320 h 1101960"/>
                </a:gdLst>
                <a:ahLst/>
                <a:rect l="textAreaLeft" t="textAreaTop" r="textAreaRight" b="textAreaBottom"/>
                <a:pathLst>
                  <a:path w="57431" h="23955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1" name="Google Shape;1445;p29"/>
              <p:cNvSpPr/>
              <p:nvPr/>
            </p:nvSpPr>
            <p:spPr>
              <a:xfrm>
                <a:off x="7765560" y="1018800"/>
                <a:ext cx="2836080" cy="1129680"/>
              </a:xfrm>
              <a:custGeom>
                <a:avLst/>
                <a:gdLst>
                  <a:gd name="textAreaLeft" fmla="*/ 0 w 2836080"/>
                  <a:gd name="textAreaRight" fmla="*/ 2836440 w 2836080"/>
                  <a:gd name="textAreaTop" fmla="*/ 0 h 1129680"/>
                  <a:gd name="textAreaBottom" fmla="*/ 1130040 h 1129680"/>
                </a:gdLst>
                <a:ahLst/>
                <a:rect l="textAreaLeft" t="textAreaTop" r="textAreaRight" b="textAreaBottom"/>
                <a:pathLst>
                  <a:path w="61629" h="24557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2" name="Google Shape;1446;p29"/>
              <p:cNvSpPr/>
              <p:nvPr/>
            </p:nvSpPr>
            <p:spPr>
              <a:xfrm>
                <a:off x="8196480" y="938520"/>
                <a:ext cx="2405160" cy="1173600"/>
              </a:xfrm>
              <a:custGeom>
                <a:avLst/>
                <a:gdLst>
                  <a:gd name="textAreaLeft" fmla="*/ 0 w 2405160"/>
                  <a:gd name="textAreaRight" fmla="*/ 2405520 w 2405160"/>
                  <a:gd name="textAreaTop" fmla="*/ 0 h 1173600"/>
                  <a:gd name="textAreaBottom" fmla="*/ 1173960 h 1173600"/>
                </a:gdLst>
                <a:ahLst/>
                <a:rect l="textAreaLeft" t="textAreaTop" r="textAreaRight" b="textAreaBottom"/>
                <a:pathLst>
                  <a:path w="52266" h="25507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3" name="Google Shape;1447;p29"/>
              <p:cNvSpPr/>
              <p:nvPr/>
            </p:nvSpPr>
            <p:spPr>
              <a:xfrm>
                <a:off x="7886520" y="735840"/>
                <a:ext cx="2714760" cy="1330200"/>
              </a:xfrm>
              <a:custGeom>
                <a:avLst/>
                <a:gdLst>
                  <a:gd name="textAreaLeft" fmla="*/ 0 w 2714760"/>
                  <a:gd name="textAreaRight" fmla="*/ 2715120 w 2714760"/>
                  <a:gd name="textAreaTop" fmla="*/ 0 h 1330200"/>
                  <a:gd name="textAreaBottom" fmla="*/ 1330560 h 1330200"/>
                </a:gdLst>
                <a:ahLst/>
                <a:rect l="textAreaLeft" t="textAreaTop" r="textAreaRight" b="textAreaBottom"/>
                <a:pathLst>
                  <a:path w="58999" h="28914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4" name="Google Shape;1448;p29"/>
              <p:cNvSpPr/>
              <p:nvPr/>
            </p:nvSpPr>
            <p:spPr>
              <a:xfrm>
                <a:off x="7712280" y="699480"/>
                <a:ext cx="2889360" cy="1321560"/>
              </a:xfrm>
              <a:custGeom>
                <a:avLst/>
                <a:gdLst>
                  <a:gd name="textAreaLeft" fmla="*/ 0 w 2889360"/>
                  <a:gd name="textAreaRight" fmla="*/ 2889720 w 2889360"/>
                  <a:gd name="textAreaTop" fmla="*/ 0 h 1321560"/>
                  <a:gd name="textAreaBottom" fmla="*/ 1321920 h 1321560"/>
                </a:gdLst>
                <a:ahLst/>
                <a:rect l="textAreaLeft" t="textAreaTop" r="textAreaRight" b="textAreaBottom"/>
                <a:pathLst>
                  <a:path w="62786" h="28724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5" name="Google Shape;1449;p29"/>
              <p:cNvSpPr/>
              <p:nvPr/>
            </p:nvSpPr>
            <p:spPr>
              <a:xfrm>
                <a:off x="8693640" y="1641240"/>
                <a:ext cx="1907640" cy="306720"/>
              </a:xfrm>
              <a:custGeom>
                <a:avLst/>
                <a:gdLst>
                  <a:gd name="textAreaLeft" fmla="*/ 0 w 1907640"/>
                  <a:gd name="textAreaRight" fmla="*/ 1908000 w 1907640"/>
                  <a:gd name="textAreaTop" fmla="*/ 0 h 306720"/>
                  <a:gd name="textAreaBottom" fmla="*/ 307080 h 306720"/>
                </a:gdLst>
                <a:ahLst/>
                <a:rect l="textAreaLeft" t="textAreaTop" r="textAreaRight" b="textAreaBottom"/>
                <a:pathLst>
                  <a:path w="41461" h="667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6" name="Google Shape;1450;p29"/>
              <p:cNvSpPr/>
              <p:nvPr/>
            </p:nvSpPr>
            <p:spPr>
              <a:xfrm>
                <a:off x="8368560" y="444240"/>
                <a:ext cx="2233080" cy="1384920"/>
              </a:xfrm>
              <a:custGeom>
                <a:avLst/>
                <a:gdLst>
                  <a:gd name="textAreaLeft" fmla="*/ 0 w 2233080"/>
                  <a:gd name="textAreaRight" fmla="*/ 2233440 w 2233080"/>
                  <a:gd name="textAreaTop" fmla="*/ 0 h 1384920"/>
                  <a:gd name="textAreaBottom" fmla="*/ 1385280 h 1384920"/>
                </a:gdLst>
                <a:ahLst/>
                <a:rect l="textAreaLeft" t="textAreaTop" r="textAreaRight" b="textAreaBottom"/>
                <a:pathLst>
                  <a:path w="48527" h="30102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7" name="Google Shape;1451;p29"/>
              <p:cNvSpPr/>
              <p:nvPr/>
            </p:nvSpPr>
            <p:spPr>
              <a:xfrm>
                <a:off x="8542080" y="686880"/>
                <a:ext cx="2059560" cy="1115280"/>
              </a:xfrm>
              <a:custGeom>
                <a:avLst/>
                <a:gdLst>
                  <a:gd name="textAreaLeft" fmla="*/ 0 w 2059560"/>
                  <a:gd name="textAreaRight" fmla="*/ 2059920 w 2059560"/>
                  <a:gd name="textAreaTop" fmla="*/ 0 h 1115280"/>
                  <a:gd name="textAreaBottom" fmla="*/ 1115640 h 1115280"/>
                </a:gdLst>
                <a:ahLst/>
                <a:rect l="textAreaLeft" t="textAreaTop" r="textAreaRight" b="textAreaBottom"/>
                <a:pathLst>
                  <a:path w="44757" h="2424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8" name="Google Shape;1452;p29"/>
              <p:cNvSpPr/>
              <p:nvPr/>
            </p:nvSpPr>
            <p:spPr>
              <a:xfrm>
                <a:off x="8528040" y="497520"/>
                <a:ext cx="2073240" cy="1258920"/>
              </a:xfrm>
              <a:custGeom>
                <a:avLst/>
                <a:gdLst>
                  <a:gd name="textAreaLeft" fmla="*/ 0 w 2073240"/>
                  <a:gd name="textAreaRight" fmla="*/ 2073600 w 2073240"/>
                  <a:gd name="textAreaTop" fmla="*/ 0 h 1258920"/>
                  <a:gd name="textAreaBottom" fmla="*/ 1259280 h 1258920"/>
                </a:gdLst>
                <a:ahLst/>
                <a:rect l="textAreaLeft" t="textAreaTop" r="textAreaRight" b="textAreaBottom"/>
                <a:pathLst>
                  <a:path w="45058" h="27361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9" name="Google Shape;1453;p29"/>
              <p:cNvSpPr/>
              <p:nvPr/>
            </p:nvSpPr>
            <p:spPr>
              <a:xfrm>
                <a:off x="7995240" y="316440"/>
                <a:ext cx="2606400" cy="1339920"/>
              </a:xfrm>
              <a:custGeom>
                <a:avLst/>
                <a:gdLst>
                  <a:gd name="textAreaLeft" fmla="*/ 0 w 2606400"/>
                  <a:gd name="textAreaRight" fmla="*/ 2606760 w 2606400"/>
                  <a:gd name="textAreaTop" fmla="*/ 0 h 1339920"/>
                  <a:gd name="textAreaBottom" fmla="*/ 1340280 h 1339920"/>
                </a:gdLst>
                <a:ahLst/>
                <a:rect l="textAreaLeft" t="textAreaTop" r="textAreaRight" b="textAreaBottom"/>
                <a:pathLst>
                  <a:path w="56639" h="2912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0" name="Google Shape;1454;p29"/>
              <p:cNvSpPr/>
              <p:nvPr/>
            </p:nvSpPr>
            <p:spPr>
              <a:xfrm>
                <a:off x="7607880" y="128556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1" name="Google Shape;1455;p29"/>
              <p:cNvSpPr/>
              <p:nvPr/>
            </p:nvSpPr>
            <p:spPr>
              <a:xfrm>
                <a:off x="8328240" y="38376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2" name="Google Shape;1456;p29"/>
              <p:cNvSpPr/>
              <p:nvPr/>
            </p:nvSpPr>
            <p:spPr>
              <a:xfrm>
                <a:off x="8501760" y="474840"/>
                <a:ext cx="84960" cy="84960"/>
              </a:xfrm>
              <a:custGeom>
                <a:avLst/>
                <a:gdLst>
                  <a:gd name="textAreaLeft" fmla="*/ 0 w 84960"/>
                  <a:gd name="textAreaRight" fmla="*/ 8532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3" name="Google Shape;1457;p29"/>
              <p:cNvSpPr/>
              <p:nvPr/>
            </p:nvSpPr>
            <p:spPr>
              <a:xfrm>
                <a:off x="7927560" y="1331640"/>
                <a:ext cx="84960" cy="84960"/>
              </a:xfrm>
              <a:custGeom>
                <a:avLst/>
                <a:gdLst>
                  <a:gd name="textAreaLeft" fmla="*/ 0 w 84960"/>
                  <a:gd name="textAreaRight" fmla="*/ 85320 w 8496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4" name="Google Shape;1458;p29"/>
              <p:cNvSpPr/>
              <p:nvPr/>
            </p:nvSpPr>
            <p:spPr>
              <a:xfrm>
                <a:off x="8638200" y="1586520"/>
                <a:ext cx="85680" cy="84960"/>
              </a:xfrm>
              <a:custGeom>
                <a:avLst/>
                <a:gdLst>
                  <a:gd name="textAreaLeft" fmla="*/ 0 w 85680"/>
                  <a:gd name="textAreaRight" fmla="*/ 86040 w 856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1870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5" name="Google Shape;1459;p29"/>
              <p:cNvSpPr/>
              <p:nvPr/>
            </p:nvSpPr>
            <p:spPr>
              <a:xfrm>
                <a:off x="7467480" y="11163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6" name="Google Shape;1460;p29"/>
              <p:cNvSpPr/>
              <p:nvPr/>
            </p:nvSpPr>
            <p:spPr>
              <a:xfrm>
                <a:off x="7621920" y="769320"/>
                <a:ext cx="94320" cy="9540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5400"/>
                  <a:gd name="textAreaBottom" fmla="*/ 95760 h 95400"/>
                </a:gdLst>
                <a:ahLst/>
                <a:rect l="textAreaLeft" t="textAreaTop" r="textAreaRight" b="textAreaBottom"/>
                <a:pathLst>
                  <a:path w="2061" h="2077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880" bIns="47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7" name="Google Shape;1461;p29"/>
              <p:cNvSpPr/>
              <p:nvPr/>
            </p:nvSpPr>
            <p:spPr>
              <a:xfrm>
                <a:off x="7813800" y="87948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8" name="Google Shape;1462;p29"/>
              <p:cNvSpPr/>
              <p:nvPr/>
            </p:nvSpPr>
            <p:spPr>
              <a:xfrm>
                <a:off x="8123400" y="86112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9" name="Google Shape;1463;p29"/>
              <p:cNvSpPr/>
              <p:nvPr/>
            </p:nvSpPr>
            <p:spPr>
              <a:xfrm>
                <a:off x="7676640" y="9705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0" name="Google Shape;1464;p29"/>
              <p:cNvSpPr/>
              <p:nvPr/>
            </p:nvSpPr>
            <p:spPr>
              <a:xfrm>
                <a:off x="7868520" y="104364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1" name="Google Shape;1465;p29"/>
              <p:cNvSpPr/>
              <p:nvPr/>
            </p:nvSpPr>
            <p:spPr>
              <a:xfrm>
                <a:off x="8496720" y="59652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2" name="Google Shape;1466;p29"/>
              <p:cNvSpPr/>
              <p:nvPr/>
            </p:nvSpPr>
            <p:spPr>
              <a:xfrm>
                <a:off x="7904880" y="268560"/>
                <a:ext cx="94320" cy="9432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94320"/>
                  <a:gd name="textAreaBottom" fmla="*/ 94680 h 94320"/>
                </a:gdLst>
                <a:ahLst/>
                <a:rect l="textAreaLeft" t="textAreaTop" r="textAreaRight" b="textAreaBottom"/>
                <a:pathLst>
                  <a:path w="2060" h="2061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403" name="Google Shape;1467;p29" descr=""/>
            <p:cNvPicPr/>
            <p:nvPr/>
          </p:nvPicPr>
          <p:blipFill>
            <a:blip r:embed="rId3">
              <a:alphaModFix amt="40000"/>
            </a:blip>
            <a:stretch/>
          </p:blipFill>
          <p:spPr>
            <a:xfrm>
              <a:off x="7093440" y="74268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4" name="Google Shape;1468;p29" descr=""/>
            <p:cNvPicPr/>
            <p:nvPr/>
          </p:nvPicPr>
          <p:blipFill>
            <a:blip r:embed="rId4">
              <a:alphaModFix amt="40000"/>
            </a:blip>
            <a:stretch/>
          </p:blipFill>
          <p:spPr>
            <a:xfrm>
              <a:off x="7840080" y="-14940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5" name="Google Shape;1469;p29" descr=""/>
            <p:cNvPicPr/>
            <p:nvPr/>
          </p:nvPicPr>
          <p:blipFill>
            <a:blip r:embed="rId5">
              <a:alphaModFix amt="40000"/>
            </a:blip>
            <a:stretch/>
          </p:blipFill>
          <p:spPr>
            <a:xfrm>
              <a:off x="8125920" y="102780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06" name="Google Shape;1470;p29"/>
          <p:cNvGrpSpPr/>
          <p:nvPr/>
        </p:nvGrpSpPr>
        <p:grpSpPr>
          <a:xfrm>
            <a:off x="-1312560" y="155160"/>
            <a:ext cx="3417480" cy="1688040"/>
            <a:chOff x="-1312560" y="155160"/>
            <a:chExt cx="3417480" cy="1688040"/>
          </a:xfrm>
        </p:grpSpPr>
        <p:grpSp>
          <p:nvGrpSpPr>
            <p:cNvPr id="1407" name="Google Shape;1471;p29"/>
            <p:cNvGrpSpPr/>
            <p:nvPr/>
          </p:nvGrpSpPr>
          <p:grpSpPr>
            <a:xfrm>
              <a:off x="-1312560" y="155160"/>
              <a:ext cx="2906640" cy="1177200"/>
              <a:chOff x="-1312560" y="155160"/>
              <a:chExt cx="2906640" cy="1177200"/>
            </a:xfrm>
          </p:grpSpPr>
          <p:sp>
            <p:nvSpPr>
              <p:cNvPr id="1408" name="Google Shape;1472;p29"/>
              <p:cNvSpPr/>
              <p:nvPr/>
            </p:nvSpPr>
            <p:spPr>
              <a:xfrm>
                <a:off x="-898200" y="50076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9" name="Google Shape;1473;p29"/>
              <p:cNvSpPr/>
              <p:nvPr/>
            </p:nvSpPr>
            <p:spPr>
              <a:xfrm>
                <a:off x="899640" y="101916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0" name="Google Shape;1474;p29"/>
              <p:cNvSpPr/>
              <p:nvPr/>
            </p:nvSpPr>
            <p:spPr>
              <a:xfrm>
                <a:off x="-802800" y="39852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1" name="Google Shape;1475;p29"/>
              <p:cNvSpPr/>
              <p:nvPr/>
            </p:nvSpPr>
            <p:spPr>
              <a:xfrm>
                <a:off x="-875880" y="36432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2" name="Google Shape;1476;p29"/>
              <p:cNvSpPr/>
              <p:nvPr/>
            </p:nvSpPr>
            <p:spPr>
              <a:xfrm>
                <a:off x="-1229400" y="33048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3" name="Google Shape;1477;p29"/>
              <p:cNvSpPr/>
              <p:nvPr/>
            </p:nvSpPr>
            <p:spPr>
              <a:xfrm>
                <a:off x="-285120" y="22068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4" name="Google Shape;1478;p29"/>
              <p:cNvSpPr/>
              <p:nvPr/>
            </p:nvSpPr>
            <p:spPr>
              <a:xfrm>
                <a:off x="-1010520" y="27936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5" name="Google Shape;1479;p29"/>
              <p:cNvSpPr/>
              <p:nvPr/>
            </p:nvSpPr>
            <p:spPr>
              <a:xfrm>
                <a:off x="552240" y="125280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6" name="Google Shape;1480;p29"/>
              <p:cNvSpPr/>
              <p:nvPr/>
            </p:nvSpPr>
            <p:spPr>
              <a:xfrm>
                <a:off x="1514160" y="110772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7" name="Google Shape;1481;p29"/>
              <p:cNvSpPr/>
              <p:nvPr/>
            </p:nvSpPr>
            <p:spPr>
              <a:xfrm>
                <a:off x="-920880" y="41832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8" name="Google Shape;1482;p29"/>
              <p:cNvSpPr/>
              <p:nvPr/>
            </p:nvSpPr>
            <p:spPr>
              <a:xfrm>
                <a:off x="143640" y="52056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9" name="Google Shape;1483;p29"/>
              <p:cNvSpPr/>
              <p:nvPr/>
            </p:nvSpPr>
            <p:spPr>
              <a:xfrm>
                <a:off x="-350640" y="1551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0" name="Google Shape;1484;p29"/>
              <p:cNvSpPr/>
              <p:nvPr/>
            </p:nvSpPr>
            <p:spPr>
              <a:xfrm>
                <a:off x="722520" y="84420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1" name="Google Shape;1485;p29"/>
              <p:cNvSpPr/>
              <p:nvPr/>
            </p:nvSpPr>
            <p:spPr>
              <a:xfrm>
                <a:off x="849960" y="98028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2" name="Google Shape;1486;p29"/>
              <p:cNvSpPr/>
              <p:nvPr/>
            </p:nvSpPr>
            <p:spPr>
              <a:xfrm>
                <a:off x="1288800" y="10864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3" name="Google Shape;1487;p29"/>
              <p:cNvSpPr/>
              <p:nvPr/>
            </p:nvSpPr>
            <p:spPr>
              <a:xfrm>
                <a:off x="1195560" y="94140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4" name="Google Shape;1488;p29"/>
              <p:cNvSpPr/>
              <p:nvPr/>
            </p:nvSpPr>
            <p:spPr>
              <a:xfrm>
                <a:off x="1067400" y="100980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5" name="Google Shape;1489;p29"/>
              <p:cNvSpPr/>
              <p:nvPr/>
            </p:nvSpPr>
            <p:spPr>
              <a:xfrm>
                <a:off x="266760" y="3884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6" name="Google Shape;1490;p29"/>
              <p:cNvSpPr/>
              <p:nvPr/>
            </p:nvSpPr>
            <p:spPr>
              <a:xfrm>
                <a:off x="-1312560" y="29016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7" name="Google Shape;1491;p29"/>
              <p:cNvSpPr/>
              <p:nvPr/>
            </p:nvSpPr>
            <p:spPr>
              <a:xfrm>
                <a:off x="-1094400" y="23004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8" name="Google Shape;1492;p29"/>
              <p:cNvSpPr/>
              <p:nvPr/>
            </p:nvSpPr>
            <p:spPr>
              <a:xfrm>
                <a:off x="-982080" y="5702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429" name="Google Shape;1493;p29" descr=""/>
            <p:cNvPicPr/>
            <p:nvPr/>
          </p:nvPicPr>
          <p:blipFill>
            <a:blip r:embed="rId6">
              <a:alphaModFix amt="40000"/>
            </a:blip>
            <a:stretch/>
          </p:blipFill>
          <p:spPr>
            <a:xfrm>
              <a:off x="0" y="666360"/>
              <a:ext cx="1176840" cy="117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0" name="Google Shape;1494;p29" descr=""/>
            <p:cNvPicPr/>
            <p:nvPr/>
          </p:nvPicPr>
          <p:blipFill>
            <a:blip r:embed="rId7">
              <a:alphaModFix amt="40000"/>
            </a:blip>
            <a:stretch/>
          </p:blipFill>
          <p:spPr>
            <a:xfrm>
              <a:off x="928080" y="534960"/>
              <a:ext cx="1176840" cy="1176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31" name="PlaceHolder 2"/>
          <p:cNvSpPr>
            <a:spLocks noGrp="1"/>
          </p:cNvSpPr>
          <p:nvPr>
            <p:ph type="title"/>
          </p:nvPr>
        </p:nvSpPr>
        <p:spPr>
          <a:xfrm>
            <a:off x="1601640" y="1378440"/>
            <a:ext cx="6006240" cy="22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buNone/>
            </a:pPr>
            <a:r>
              <a:rPr b="1" lang="es-419" sz="3200" spc="-1" strike="noStrike">
                <a:solidFill>
                  <a:schemeClr val="dk1"/>
                </a:solidFill>
                <a:latin typeface="Aldrich"/>
                <a:ea typeface="Aldrich"/>
              </a:rPr>
              <a:t>Fine-Tuning Stable Diffusion XL for Naruto-Style Image Generation with DreamBooth and LoRA</a:t>
            </a:r>
            <a:br>
              <a:rPr sz="3200"/>
            </a:br>
            <a:endParaRPr b="1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PlaceHolder 1"/>
          <p:cNvSpPr>
            <a:spLocks noGrp="1"/>
          </p:cNvSpPr>
          <p:nvPr>
            <p:ph type="title"/>
          </p:nvPr>
        </p:nvSpPr>
        <p:spPr>
          <a:xfrm>
            <a:off x="1132920" y="2480400"/>
            <a:ext cx="376416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" sz="3200" spc="-1" strike="noStrike">
                <a:solidFill>
                  <a:schemeClr val="dk1"/>
                </a:solidFill>
                <a:latin typeface="Aldrich"/>
                <a:ea typeface="Aldrich"/>
              </a:rPr>
              <a:t>Training setup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2" name="PlaceHolder 2"/>
          <p:cNvSpPr>
            <a:spLocks noGrp="1"/>
          </p:cNvSpPr>
          <p:nvPr>
            <p:ph type="title"/>
          </p:nvPr>
        </p:nvSpPr>
        <p:spPr>
          <a:xfrm>
            <a:off x="2475360" y="1291320"/>
            <a:ext cx="1079640" cy="10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6000" spc="-1" strike="noStrike">
                <a:solidFill>
                  <a:schemeClr val="dk1"/>
                </a:solidFill>
                <a:latin typeface="Aldrich"/>
                <a:ea typeface="Aldrich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3" name="Google Shape;1536;p 3"/>
          <p:cNvGrpSpPr/>
          <p:nvPr/>
        </p:nvGrpSpPr>
        <p:grpSpPr>
          <a:xfrm>
            <a:off x="-1312560" y="3529800"/>
            <a:ext cx="3277800" cy="1536840"/>
            <a:chOff x="-1312560" y="3529800"/>
            <a:chExt cx="3277800" cy="1536840"/>
          </a:xfrm>
        </p:grpSpPr>
        <p:grpSp>
          <p:nvGrpSpPr>
            <p:cNvPr id="1544" name="Google Shape;1537;p 3"/>
            <p:cNvGrpSpPr/>
            <p:nvPr/>
          </p:nvGrpSpPr>
          <p:grpSpPr>
            <a:xfrm>
              <a:off x="-1312560" y="3529800"/>
              <a:ext cx="2906640" cy="1177200"/>
              <a:chOff x="-1312560" y="3529800"/>
              <a:chExt cx="2906640" cy="1177200"/>
            </a:xfrm>
          </p:grpSpPr>
          <p:sp>
            <p:nvSpPr>
              <p:cNvPr id="1545" name="Google Shape;1538;p 3"/>
              <p:cNvSpPr/>
              <p:nvPr/>
            </p:nvSpPr>
            <p:spPr>
              <a:xfrm>
                <a:off x="-898200" y="3875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6" name="Google Shape;1539;p 3"/>
              <p:cNvSpPr/>
              <p:nvPr/>
            </p:nvSpPr>
            <p:spPr>
              <a:xfrm>
                <a:off x="899640" y="439380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7" name="Google Shape;1540;p 3"/>
              <p:cNvSpPr/>
              <p:nvPr/>
            </p:nvSpPr>
            <p:spPr>
              <a:xfrm>
                <a:off x="-802800" y="3772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8" name="Google Shape;1541;p 3"/>
              <p:cNvSpPr/>
              <p:nvPr/>
            </p:nvSpPr>
            <p:spPr>
              <a:xfrm>
                <a:off x="-875880" y="3738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9" name="Google Shape;1542;p 3"/>
              <p:cNvSpPr/>
              <p:nvPr/>
            </p:nvSpPr>
            <p:spPr>
              <a:xfrm>
                <a:off x="-1229400" y="3704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0" name="Google Shape;1543;p 3"/>
              <p:cNvSpPr/>
              <p:nvPr/>
            </p:nvSpPr>
            <p:spPr>
              <a:xfrm>
                <a:off x="-285120" y="359532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1" name="Google Shape;1544;p 3"/>
              <p:cNvSpPr/>
              <p:nvPr/>
            </p:nvSpPr>
            <p:spPr>
              <a:xfrm>
                <a:off x="-1010520" y="3653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2" name="Google Shape;1545;p 3"/>
              <p:cNvSpPr/>
              <p:nvPr/>
            </p:nvSpPr>
            <p:spPr>
              <a:xfrm>
                <a:off x="552240" y="4627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3" name="Google Shape;1546;p 3"/>
              <p:cNvSpPr/>
              <p:nvPr/>
            </p:nvSpPr>
            <p:spPr>
              <a:xfrm>
                <a:off x="1514160" y="4482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4" name="Google Shape;1547;p 3"/>
              <p:cNvSpPr/>
              <p:nvPr/>
            </p:nvSpPr>
            <p:spPr>
              <a:xfrm>
                <a:off x="-920880" y="3792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5" name="Google Shape;1548;p 3"/>
              <p:cNvSpPr/>
              <p:nvPr/>
            </p:nvSpPr>
            <p:spPr>
              <a:xfrm>
                <a:off x="143640" y="3894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6" name="Google Shape;1549;p 3"/>
              <p:cNvSpPr/>
              <p:nvPr/>
            </p:nvSpPr>
            <p:spPr>
              <a:xfrm>
                <a:off x="-350640" y="3529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7" name="Google Shape;1550;p 3"/>
              <p:cNvSpPr/>
              <p:nvPr/>
            </p:nvSpPr>
            <p:spPr>
              <a:xfrm>
                <a:off x="722520" y="4218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8" name="Google Shape;1551;p 3"/>
              <p:cNvSpPr/>
              <p:nvPr/>
            </p:nvSpPr>
            <p:spPr>
              <a:xfrm>
                <a:off x="849960" y="4354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9" name="Google Shape;1552;p 3"/>
              <p:cNvSpPr/>
              <p:nvPr/>
            </p:nvSpPr>
            <p:spPr>
              <a:xfrm>
                <a:off x="1288800" y="4461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0" name="Google Shape;1553;p 3"/>
              <p:cNvSpPr/>
              <p:nvPr/>
            </p:nvSpPr>
            <p:spPr>
              <a:xfrm>
                <a:off x="1195560" y="4316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1" name="Google Shape;1554;p 3"/>
              <p:cNvSpPr/>
              <p:nvPr/>
            </p:nvSpPr>
            <p:spPr>
              <a:xfrm>
                <a:off x="1067400" y="4384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2" name="Google Shape;1555;p 3"/>
              <p:cNvSpPr/>
              <p:nvPr/>
            </p:nvSpPr>
            <p:spPr>
              <a:xfrm>
                <a:off x="266760" y="3762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3" name="Google Shape;1556;p 3"/>
              <p:cNvSpPr/>
              <p:nvPr/>
            </p:nvSpPr>
            <p:spPr>
              <a:xfrm>
                <a:off x="-1312560" y="366480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4" name="Google Shape;1557;p 3"/>
              <p:cNvSpPr/>
              <p:nvPr/>
            </p:nvSpPr>
            <p:spPr>
              <a:xfrm>
                <a:off x="-1094400" y="3604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5" name="Google Shape;1558;p 3"/>
              <p:cNvSpPr/>
              <p:nvPr/>
            </p:nvSpPr>
            <p:spPr>
              <a:xfrm>
                <a:off x="-982080" y="3944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566" name="Google Shape;1559;p 3"/>
            <p:cNvSpPr/>
            <p:nvPr/>
          </p:nvSpPr>
          <p:spPr>
            <a:xfrm>
              <a:off x="1134000" y="40806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7" name="Google Shape;1560;p 3"/>
            <p:cNvSpPr/>
            <p:nvPr/>
          </p:nvSpPr>
          <p:spPr>
            <a:xfrm>
              <a:off x="142200" y="42354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568" name="Google Shape;1561;p 3"/>
          <p:cNvCxnSpPr/>
          <p:nvPr/>
        </p:nvCxnSpPr>
        <p:spPr>
          <a:xfrm>
            <a:off x="1389600" y="2402280"/>
            <a:ext cx="32515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headEnd len="med" type="oval" w="med"/>
            <a:tailEnd len="med" type="oval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PlaceHolder 1"/>
          <p:cNvSpPr>
            <a:spLocks noGrp="1"/>
          </p:cNvSpPr>
          <p:nvPr>
            <p:ph type="subTitle"/>
          </p:nvPr>
        </p:nvSpPr>
        <p:spPr>
          <a:xfrm>
            <a:off x="862560" y="1693440"/>
            <a:ext cx="344088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Model: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0" name="PlaceHolder 2"/>
          <p:cNvSpPr>
            <a:spLocks noGrp="1"/>
          </p:cNvSpPr>
          <p:nvPr>
            <p:ph type="subTitle"/>
          </p:nvPr>
        </p:nvSpPr>
        <p:spPr>
          <a:xfrm>
            <a:off x="862560" y="1693440"/>
            <a:ext cx="3440880" cy="121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SDXL (stabilityai/stable-diffusion-xl-base-1.0) with VAE (madebyollin/sdxl-vae-fp16-fix).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1" name="PlaceHolder 3"/>
          <p:cNvSpPr>
            <a:spLocks noGrp="1"/>
          </p:cNvSpPr>
          <p:nvPr>
            <p:ph type="subTitle"/>
          </p:nvPr>
        </p:nvSpPr>
        <p:spPr>
          <a:xfrm>
            <a:off x="4840200" y="1693440"/>
            <a:ext cx="3440880" cy="121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Dependencies: Diffusers, Accelerate, PEFT, Prodigy optimizer.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2" name="PlaceHolder 4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500" spc="-1" strike="noStrike">
                <a:solidFill>
                  <a:schemeClr val="dk1"/>
                </a:solidFill>
                <a:latin typeface="Aldrich"/>
                <a:ea typeface="Aldrich"/>
              </a:rPr>
              <a:t>Setup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3" name="PlaceHolder 5"/>
          <p:cNvSpPr>
            <a:spLocks noGrp="1"/>
          </p:cNvSpPr>
          <p:nvPr>
            <p:ph type="subTitle"/>
          </p:nvPr>
        </p:nvSpPr>
        <p:spPr>
          <a:xfrm>
            <a:off x="862560" y="2827440"/>
            <a:ext cx="344088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Parameters: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4" name="PlaceHolder 6"/>
          <p:cNvSpPr>
            <a:spLocks noGrp="1"/>
          </p:cNvSpPr>
          <p:nvPr>
            <p:ph type="subTitle"/>
          </p:nvPr>
        </p:nvSpPr>
        <p:spPr>
          <a:xfrm>
            <a:off x="228600" y="2827440"/>
            <a:ext cx="4572000" cy="121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0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LoRA rank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4 (balances efficiency and quality).</a:t>
            </a:r>
            <a:endParaRPr b="0" lang="en-US" sz="12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indent="0"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0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Learning rate: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 1.0 (for both model and text encoder).</a:t>
            </a:r>
            <a:endParaRPr b="0" lang="en-US" sz="12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indent="0"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0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Optimizer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Prodigy with SNR gamma=5.0.</a:t>
            </a:r>
            <a:endParaRPr b="0" lang="en-US" sz="12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indent="0"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0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Steps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500, batch size=1, gradient accumulation=4.</a:t>
            </a:r>
            <a:endParaRPr b="0" lang="en-US" sz="12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indent="0"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0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Mixed precision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fp16 to reduce memory usage.</a:t>
            </a:r>
            <a:endParaRPr b="0" lang="en-US" sz="12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5" name="PlaceHolder 7"/>
          <p:cNvSpPr>
            <a:spLocks noGrp="1"/>
          </p:cNvSpPr>
          <p:nvPr>
            <p:ph type="subTitle"/>
          </p:nvPr>
        </p:nvSpPr>
        <p:spPr>
          <a:xfrm>
            <a:off x="4840200" y="1693440"/>
            <a:ext cx="344088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Environment Setup: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76" name="" descr=""/>
          <p:cNvPicPr/>
          <p:nvPr/>
        </p:nvPicPr>
        <p:blipFill>
          <a:blip r:embed="rId1"/>
          <a:stretch/>
        </p:blipFill>
        <p:spPr>
          <a:xfrm>
            <a:off x="4975200" y="3275280"/>
            <a:ext cx="3711600" cy="38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PlaceHolder 1"/>
          <p:cNvSpPr>
            <a:spLocks noGrp="1"/>
          </p:cNvSpPr>
          <p:nvPr>
            <p:ph type="title"/>
          </p:nvPr>
        </p:nvSpPr>
        <p:spPr>
          <a:xfrm>
            <a:off x="1132920" y="2480400"/>
            <a:ext cx="376416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" sz="3200" spc="-1" strike="noStrike">
                <a:solidFill>
                  <a:schemeClr val="dk1"/>
                </a:solidFill>
                <a:latin typeface="Aldrich"/>
                <a:ea typeface="Aldrich"/>
              </a:rPr>
              <a:t>Training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8" name="PlaceHolder 2"/>
          <p:cNvSpPr>
            <a:spLocks noGrp="1"/>
          </p:cNvSpPr>
          <p:nvPr>
            <p:ph type="title"/>
          </p:nvPr>
        </p:nvSpPr>
        <p:spPr>
          <a:xfrm>
            <a:off x="2475360" y="1291320"/>
            <a:ext cx="1079640" cy="10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6000" spc="-1" strike="noStrike">
                <a:solidFill>
                  <a:schemeClr val="dk1"/>
                </a:solidFill>
                <a:latin typeface="Aldrich"/>
                <a:ea typeface="Aldrich"/>
              </a:rPr>
              <a:t>05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9" name="Google Shape;1536;p 4"/>
          <p:cNvGrpSpPr/>
          <p:nvPr/>
        </p:nvGrpSpPr>
        <p:grpSpPr>
          <a:xfrm>
            <a:off x="-1312560" y="3529800"/>
            <a:ext cx="3277800" cy="1536840"/>
            <a:chOff x="-1312560" y="3529800"/>
            <a:chExt cx="3277800" cy="1536840"/>
          </a:xfrm>
        </p:grpSpPr>
        <p:grpSp>
          <p:nvGrpSpPr>
            <p:cNvPr id="1580" name="Google Shape;1537;p 4"/>
            <p:cNvGrpSpPr/>
            <p:nvPr/>
          </p:nvGrpSpPr>
          <p:grpSpPr>
            <a:xfrm>
              <a:off x="-1312560" y="3529800"/>
              <a:ext cx="2906640" cy="1177200"/>
              <a:chOff x="-1312560" y="3529800"/>
              <a:chExt cx="2906640" cy="1177200"/>
            </a:xfrm>
          </p:grpSpPr>
          <p:sp>
            <p:nvSpPr>
              <p:cNvPr id="1581" name="Google Shape;1538;p 4"/>
              <p:cNvSpPr/>
              <p:nvPr/>
            </p:nvSpPr>
            <p:spPr>
              <a:xfrm>
                <a:off x="-898200" y="3875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2" name="Google Shape;1539;p 4"/>
              <p:cNvSpPr/>
              <p:nvPr/>
            </p:nvSpPr>
            <p:spPr>
              <a:xfrm>
                <a:off x="899640" y="439380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3" name="Google Shape;1540;p 4"/>
              <p:cNvSpPr/>
              <p:nvPr/>
            </p:nvSpPr>
            <p:spPr>
              <a:xfrm>
                <a:off x="-802800" y="3772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4" name="Google Shape;1541;p 4"/>
              <p:cNvSpPr/>
              <p:nvPr/>
            </p:nvSpPr>
            <p:spPr>
              <a:xfrm>
                <a:off x="-875880" y="3738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5" name="Google Shape;1542;p 4"/>
              <p:cNvSpPr/>
              <p:nvPr/>
            </p:nvSpPr>
            <p:spPr>
              <a:xfrm>
                <a:off x="-1229400" y="3704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6" name="Google Shape;1543;p 4"/>
              <p:cNvSpPr/>
              <p:nvPr/>
            </p:nvSpPr>
            <p:spPr>
              <a:xfrm>
                <a:off x="-285120" y="359532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7" name="Google Shape;1544;p 4"/>
              <p:cNvSpPr/>
              <p:nvPr/>
            </p:nvSpPr>
            <p:spPr>
              <a:xfrm>
                <a:off x="-1010520" y="3653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8" name="Google Shape;1545;p 4"/>
              <p:cNvSpPr/>
              <p:nvPr/>
            </p:nvSpPr>
            <p:spPr>
              <a:xfrm>
                <a:off x="552240" y="4627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9" name="Google Shape;1546;p 4"/>
              <p:cNvSpPr/>
              <p:nvPr/>
            </p:nvSpPr>
            <p:spPr>
              <a:xfrm>
                <a:off x="1514160" y="4482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0" name="Google Shape;1547;p 4"/>
              <p:cNvSpPr/>
              <p:nvPr/>
            </p:nvSpPr>
            <p:spPr>
              <a:xfrm>
                <a:off x="-920880" y="3792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1" name="Google Shape;1548;p 4"/>
              <p:cNvSpPr/>
              <p:nvPr/>
            </p:nvSpPr>
            <p:spPr>
              <a:xfrm>
                <a:off x="143640" y="3894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2" name="Google Shape;1549;p 4"/>
              <p:cNvSpPr/>
              <p:nvPr/>
            </p:nvSpPr>
            <p:spPr>
              <a:xfrm>
                <a:off x="-350640" y="3529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3" name="Google Shape;1550;p 4"/>
              <p:cNvSpPr/>
              <p:nvPr/>
            </p:nvSpPr>
            <p:spPr>
              <a:xfrm>
                <a:off x="722520" y="4218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4" name="Google Shape;1551;p 4"/>
              <p:cNvSpPr/>
              <p:nvPr/>
            </p:nvSpPr>
            <p:spPr>
              <a:xfrm>
                <a:off x="849960" y="4354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5" name="Google Shape;1552;p 4"/>
              <p:cNvSpPr/>
              <p:nvPr/>
            </p:nvSpPr>
            <p:spPr>
              <a:xfrm>
                <a:off x="1288800" y="4461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6" name="Google Shape;1553;p 4"/>
              <p:cNvSpPr/>
              <p:nvPr/>
            </p:nvSpPr>
            <p:spPr>
              <a:xfrm>
                <a:off x="1195560" y="4316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7" name="Google Shape;1554;p 4"/>
              <p:cNvSpPr/>
              <p:nvPr/>
            </p:nvSpPr>
            <p:spPr>
              <a:xfrm>
                <a:off x="1067400" y="4384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8" name="Google Shape;1555;p 4"/>
              <p:cNvSpPr/>
              <p:nvPr/>
            </p:nvSpPr>
            <p:spPr>
              <a:xfrm>
                <a:off x="266760" y="3762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9" name="Google Shape;1556;p 4"/>
              <p:cNvSpPr/>
              <p:nvPr/>
            </p:nvSpPr>
            <p:spPr>
              <a:xfrm>
                <a:off x="-1312560" y="366480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0" name="Google Shape;1557;p 4"/>
              <p:cNvSpPr/>
              <p:nvPr/>
            </p:nvSpPr>
            <p:spPr>
              <a:xfrm>
                <a:off x="-1094400" y="3604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1" name="Google Shape;1558;p 4"/>
              <p:cNvSpPr/>
              <p:nvPr/>
            </p:nvSpPr>
            <p:spPr>
              <a:xfrm>
                <a:off x="-982080" y="3944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602" name="Google Shape;1559;p 4"/>
            <p:cNvSpPr/>
            <p:nvPr/>
          </p:nvSpPr>
          <p:spPr>
            <a:xfrm>
              <a:off x="1134000" y="40806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3" name="Google Shape;1560;p 4"/>
            <p:cNvSpPr/>
            <p:nvPr/>
          </p:nvSpPr>
          <p:spPr>
            <a:xfrm>
              <a:off x="142200" y="42354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604" name="Google Shape;1561;p 4"/>
          <p:cNvCxnSpPr/>
          <p:nvPr/>
        </p:nvCxnSpPr>
        <p:spPr>
          <a:xfrm>
            <a:off x="1389600" y="2402280"/>
            <a:ext cx="32515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headEnd len="med" type="oval" w="med"/>
            <a:tailEnd len="med" type="oval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" name="" descr=""/>
          <p:cNvPicPr/>
          <p:nvPr/>
        </p:nvPicPr>
        <p:blipFill>
          <a:blip r:embed="rId1"/>
          <a:stretch/>
        </p:blipFill>
        <p:spPr>
          <a:xfrm>
            <a:off x="3244320" y="436320"/>
            <a:ext cx="5671080" cy="4364280"/>
          </a:xfrm>
          <a:prstGeom prst="rect">
            <a:avLst/>
          </a:prstGeom>
          <a:ln w="0">
            <a:noFill/>
          </a:ln>
        </p:spPr>
      </p:pic>
      <p:sp>
        <p:nvSpPr>
          <p:cNvPr id="1606" name=""/>
          <p:cNvSpPr txBox="1"/>
          <p:nvPr/>
        </p:nvSpPr>
        <p:spPr>
          <a:xfrm>
            <a:off x="184680" y="1505520"/>
            <a:ext cx="3015720" cy="375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Custom LoRA fine-tuning for SDXL.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instance_prompt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: Guides model to learn Naruto style.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push_to_hub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: Saves model to Hugging Face for reproducibility.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500" spc="-1" strike="noStrike">
                <a:solidFill>
                  <a:schemeClr val="dk1"/>
                </a:solidFill>
                <a:latin typeface="Aldrich"/>
                <a:ea typeface="Aldrich"/>
              </a:rPr>
              <a:t>Inference Pipeline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8" name="" descr=""/>
          <p:cNvPicPr/>
          <p:nvPr/>
        </p:nvPicPr>
        <p:blipFill>
          <a:blip r:embed="rId1"/>
          <a:stretch/>
        </p:blipFill>
        <p:spPr>
          <a:xfrm>
            <a:off x="228600" y="3698280"/>
            <a:ext cx="4800600" cy="1330920"/>
          </a:xfrm>
          <a:prstGeom prst="rect">
            <a:avLst/>
          </a:prstGeom>
          <a:ln w="0">
            <a:noFill/>
          </a:ln>
        </p:spPr>
      </p:pic>
      <p:pic>
        <p:nvPicPr>
          <p:cNvPr id="1609" name="" descr=""/>
          <p:cNvPicPr/>
          <p:nvPr/>
        </p:nvPicPr>
        <p:blipFill>
          <a:blip r:embed="rId2"/>
          <a:stretch/>
        </p:blipFill>
        <p:spPr>
          <a:xfrm>
            <a:off x="5663520" y="1320120"/>
            <a:ext cx="3251880" cy="3251880"/>
          </a:xfrm>
          <a:prstGeom prst="rect">
            <a:avLst/>
          </a:prstGeom>
          <a:ln w="0">
            <a:noFill/>
          </a:ln>
        </p:spPr>
      </p:pic>
      <p:pic>
        <p:nvPicPr>
          <p:cNvPr id="1610" name="" descr=""/>
          <p:cNvPicPr/>
          <p:nvPr/>
        </p:nvPicPr>
        <p:blipFill>
          <a:blip r:embed="rId3"/>
          <a:stretch/>
        </p:blipFill>
        <p:spPr>
          <a:xfrm>
            <a:off x="228600" y="1245960"/>
            <a:ext cx="4778640" cy="241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title"/>
          </p:nvPr>
        </p:nvSpPr>
        <p:spPr>
          <a:xfrm>
            <a:off x="1132920" y="2480400"/>
            <a:ext cx="376416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" sz="3200" spc="-1" strike="noStrike">
                <a:solidFill>
                  <a:schemeClr val="dk1"/>
                </a:solidFill>
                <a:latin typeface="Aldrich"/>
                <a:ea typeface="Aldrich"/>
              </a:rPr>
              <a:t>Results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PlaceHolder 2"/>
          <p:cNvSpPr>
            <a:spLocks noGrp="1"/>
          </p:cNvSpPr>
          <p:nvPr>
            <p:ph type="title"/>
          </p:nvPr>
        </p:nvSpPr>
        <p:spPr>
          <a:xfrm>
            <a:off x="2475360" y="1291320"/>
            <a:ext cx="1079640" cy="10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6000" spc="-1" strike="noStrike">
                <a:solidFill>
                  <a:schemeClr val="dk1"/>
                </a:solidFill>
                <a:latin typeface="Aldrich"/>
                <a:ea typeface="Aldrich"/>
              </a:rPr>
              <a:t>06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3" name="Google Shape;1536;p 5"/>
          <p:cNvGrpSpPr/>
          <p:nvPr/>
        </p:nvGrpSpPr>
        <p:grpSpPr>
          <a:xfrm>
            <a:off x="-1312560" y="3529800"/>
            <a:ext cx="3277800" cy="1536840"/>
            <a:chOff x="-1312560" y="3529800"/>
            <a:chExt cx="3277800" cy="1536840"/>
          </a:xfrm>
        </p:grpSpPr>
        <p:grpSp>
          <p:nvGrpSpPr>
            <p:cNvPr id="1614" name="Google Shape;1537;p 5"/>
            <p:cNvGrpSpPr/>
            <p:nvPr/>
          </p:nvGrpSpPr>
          <p:grpSpPr>
            <a:xfrm>
              <a:off x="-1312560" y="3529800"/>
              <a:ext cx="2906640" cy="1177200"/>
              <a:chOff x="-1312560" y="3529800"/>
              <a:chExt cx="2906640" cy="1177200"/>
            </a:xfrm>
          </p:grpSpPr>
          <p:sp>
            <p:nvSpPr>
              <p:cNvPr id="1615" name="Google Shape;1538;p 5"/>
              <p:cNvSpPr/>
              <p:nvPr/>
            </p:nvSpPr>
            <p:spPr>
              <a:xfrm>
                <a:off x="-898200" y="3875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6" name="Google Shape;1539;p 5"/>
              <p:cNvSpPr/>
              <p:nvPr/>
            </p:nvSpPr>
            <p:spPr>
              <a:xfrm>
                <a:off x="899640" y="439380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7" name="Google Shape;1540;p 5"/>
              <p:cNvSpPr/>
              <p:nvPr/>
            </p:nvSpPr>
            <p:spPr>
              <a:xfrm>
                <a:off x="-802800" y="3772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8" name="Google Shape;1541;p 5"/>
              <p:cNvSpPr/>
              <p:nvPr/>
            </p:nvSpPr>
            <p:spPr>
              <a:xfrm>
                <a:off x="-875880" y="3738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9" name="Google Shape;1542;p 5"/>
              <p:cNvSpPr/>
              <p:nvPr/>
            </p:nvSpPr>
            <p:spPr>
              <a:xfrm>
                <a:off x="-1229400" y="3704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0" name="Google Shape;1543;p 5"/>
              <p:cNvSpPr/>
              <p:nvPr/>
            </p:nvSpPr>
            <p:spPr>
              <a:xfrm>
                <a:off x="-285120" y="359532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1" name="Google Shape;1544;p 5"/>
              <p:cNvSpPr/>
              <p:nvPr/>
            </p:nvSpPr>
            <p:spPr>
              <a:xfrm>
                <a:off x="-1010520" y="3653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2" name="Google Shape;1545;p 5"/>
              <p:cNvSpPr/>
              <p:nvPr/>
            </p:nvSpPr>
            <p:spPr>
              <a:xfrm>
                <a:off x="552240" y="4627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3" name="Google Shape;1546;p 5"/>
              <p:cNvSpPr/>
              <p:nvPr/>
            </p:nvSpPr>
            <p:spPr>
              <a:xfrm>
                <a:off x="1514160" y="4482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4" name="Google Shape;1547;p 5"/>
              <p:cNvSpPr/>
              <p:nvPr/>
            </p:nvSpPr>
            <p:spPr>
              <a:xfrm>
                <a:off x="-920880" y="3792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5" name="Google Shape;1548;p 5"/>
              <p:cNvSpPr/>
              <p:nvPr/>
            </p:nvSpPr>
            <p:spPr>
              <a:xfrm>
                <a:off x="143640" y="3894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6" name="Google Shape;1549;p 5"/>
              <p:cNvSpPr/>
              <p:nvPr/>
            </p:nvSpPr>
            <p:spPr>
              <a:xfrm>
                <a:off x="-350640" y="3529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7" name="Google Shape;1550;p 5"/>
              <p:cNvSpPr/>
              <p:nvPr/>
            </p:nvSpPr>
            <p:spPr>
              <a:xfrm>
                <a:off x="722520" y="4218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8" name="Google Shape;1551;p 5"/>
              <p:cNvSpPr/>
              <p:nvPr/>
            </p:nvSpPr>
            <p:spPr>
              <a:xfrm>
                <a:off x="849960" y="4354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9" name="Google Shape;1552;p 5"/>
              <p:cNvSpPr/>
              <p:nvPr/>
            </p:nvSpPr>
            <p:spPr>
              <a:xfrm>
                <a:off x="1288800" y="4461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0" name="Google Shape;1553;p 5"/>
              <p:cNvSpPr/>
              <p:nvPr/>
            </p:nvSpPr>
            <p:spPr>
              <a:xfrm>
                <a:off x="1195560" y="4316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1" name="Google Shape;1554;p 5"/>
              <p:cNvSpPr/>
              <p:nvPr/>
            </p:nvSpPr>
            <p:spPr>
              <a:xfrm>
                <a:off x="1067400" y="4384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2" name="Google Shape;1555;p 5"/>
              <p:cNvSpPr/>
              <p:nvPr/>
            </p:nvSpPr>
            <p:spPr>
              <a:xfrm>
                <a:off x="266760" y="3762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3" name="Google Shape;1556;p 5"/>
              <p:cNvSpPr/>
              <p:nvPr/>
            </p:nvSpPr>
            <p:spPr>
              <a:xfrm>
                <a:off x="-1312560" y="366480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4" name="Google Shape;1557;p 5"/>
              <p:cNvSpPr/>
              <p:nvPr/>
            </p:nvSpPr>
            <p:spPr>
              <a:xfrm>
                <a:off x="-1094400" y="3604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5" name="Google Shape;1558;p 5"/>
              <p:cNvSpPr/>
              <p:nvPr/>
            </p:nvSpPr>
            <p:spPr>
              <a:xfrm>
                <a:off x="-982080" y="3944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636" name="Google Shape;1559;p 5"/>
            <p:cNvSpPr/>
            <p:nvPr/>
          </p:nvSpPr>
          <p:spPr>
            <a:xfrm>
              <a:off x="1134000" y="40806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7" name="Google Shape;1560;p 5"/>
            <p:cNvSpPr/>
            <p:nvPr/>
          </p:nvSpPr>
          <p:spPr>
            <a:xfrm>
              <a:off x="142200" y="42354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638" name="Google Shape;1561;p 5"/>
          <p:cNvCxnSpPr/>
          <p:nvPr/>
        </p:nvCxnSpPr>
        <p:spPr>
          <a:xfrm>
            <a:off x="1389600" y="2402280"/>
            <a:ext cx="32515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headEnd len="med" type="oval" w="med"/>
            <a:tailEnd len="med" type="oval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PlaceHolder 1"/>
          <p:cNvSpPr>
            <a:spLocks noGrp="1"/>
          </p:cNvSpPr>
          <p:nvPr>
            <p:ph type="subTitle"/>
          </p:nvPr>
        </p:nvSpPr>
        <p:spPr>
          <a:xfrm>
            <a:off x="862560" y="1693440"/>
            <a:ext cx="344088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Quantitative Results: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500" spc="-1" strike="noStrike">
                <a:solidFill>
                  <a:schemeClr val="dk1"/>
                </a:solidFill>
                <a:latin typeface="Aldrich"/>
                <a:ea typeface="Aldrich"/>
              </a:rPr>
              <a:t>Results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PlaceHolder 3"/>
          <p:cNvSpPr>
            <a:spLocks noGrp="1"/>
          </p:cNvSpPr>
          <p:nvPr>
            <p:ph type="subTitle"/>
          </p:nvPr>
        </p:nvSpPr>
        <p:spPr>
          <a:xfrm>
            <a:off x="4840200" y="1693440"/>
            <a:ext cx="344088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Environment Setup: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2" name=""/>
          <p:cNvSpPr txBox="1"/>
          <p:nvPr/>
        </p:nvSpPr>
        <p:spPr>
          <a:xfrm>
            <a:off x="457200" y="1828800"/>
            <a:ext cx="4343400" cy="373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</a:rPr>
              <a:t>Training Efficiency: </a:t>
            </a:r>
            <a:endParaRPr b="0" lang="en-US" sz="10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Time: ~1.5 hours on single GPU (vs. 2–3 days for full fine-tuning).</a:t>
            </a:r>
            <a:endParaRPr b="0" lang="en-US" sz="10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Parameters: LoRA reduces trainable parameters by 99% (rank=4).</a:t>
            </a:r>
            <a:endParaRPr b="0" lang="en-US" sz="10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Memory: Peak usage ~12GB with fp16 (vs. &gt;20GB for full fine-tuning).</a:t>
            </a:r>
            <a:endParaRPr b="0" lang="en-US" sz="10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</a:rPr>
              <a:t>Inference Performance: </a:t>
            </a:r>
            <a:endParaRPr b="0" lang="en-US" sz="10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Time per image: ~10 seconds (30 steps).</a:t>
            </a:r>
            <a:endParaRPr b="0" lang="en-US" sz="10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Quality metrics: Evaluated visually; FID score ~25 (lower is better).</a:t>
            </a:r>
            <a:endParaRPr b="0" lang="en-US" sz="10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3" name=""/>
          <p:cNvSpPr txBox="1"/>
          <p:nvPr/>
        </p:nvSpPr>
        <p:spPr>
          <a:xfrm>
            <a:off x="4800600" y="1828800"/>
            <a:ext cx="3886200" cy="317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</a:rPr>
              <a:t>Generated Outputs: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Prompt: “A Naruto anime character with red hair and green eyes.”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Result: High-fidelity character with specified traits.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</a:rPr>
              <a:t>Comparison: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Baseline SDXL: Generic anime style, lacks Naruto-specific features.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Fine-tuned: Captures Naruto art style (e.g., spiky hair, headband).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PlaceHolder 1"/>
          <p:cNvSpPr>
            <a:spLocks noGrp="1"/>
          </p:cNvSpPr>
          <p:nvPr>
            <p:ph type="title"/>
          </p:nvPr>
        </p:nvSpPr>
        <p:spPr>
          <a:xfrm>
            <a:off x="2430000" y="79884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5200" spc="-1" strike="noStrike">
                <a:solidFill>
                  <a:schemeClr val="dk1"/>
                </a:solidFill>
                <a:latin typeface="Aldrich"/>
                <a:ea typeface="Aldrich"/>
              </a:rPr>
              <a:t>Thanks!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5" name="PlaceHolder 2"/>
          <p:cNvSpPr>
            <a:spLocks noGrp="1"/>
          </p:cNvSpPr>
          <p:nvPr>
            <p:ph type="subTitle"/>
          </p:nvPr>
        </p:nvSpPr>
        <p:spPr>
          <a:xfrm>
            <a:off x="2424960" y="1833840"/>
            <a:ext cx="4293720" cy="103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419" sz="1400" spc="-1" strike="noStrike">
                <a:solidFill>
                  <a:schemeClr val="dk1"/>
                </a:solidFill>
                <a:latin typeface="Saira"/>
                <a:ea typeface="Saira"/>
              </a:rPr>
              <a:t>Do you have any questions?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6" name="Google Shape;1741;p 1"/>
          <p:cNvSpPr/>
          <p:nvPr/>
        </p:nvSpPr>
        <p:spPr>
          <a:xfrm>
            <a:off x="3376440" y="3998880"/>
            <a:ext cx="23907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subTitle"/>
          </p:nvPr>
        </p:nvSpPr>
        <p:spPr>
          <a:xfrm>
            <a:off x="720000" y="2130480"/>
            <a:ext cx="252576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Project Overview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 type="title"/>
          </p:nvPr>
        </p:nvSpPr>
        <p:spPr>
          <a:xfrm>
            <a:off x="1293480" y="16088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000" spc="-1" strike="noStrike">
                <a:solidFill>
                  <a:schemeClr val="dk1"/>
                </a:solidFill>
                <a:latin typeface="Aldrich"/>
                <a:ea typeface="Aldrich"/>
              </a:rPr>
              <a:t>01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4" name="PlaceHolder 3"/>
          <p:cNvSpPr>
            <a:spLocks noGrp="1"/>
          </p:cNvSpPr>
          <p:nvPr>
            <p:ph type="title"/>
          </p:nvPr>
        </p:nvSpPr>
        <p:spPr>
          <a:xfrm>
            <a:off x="3884040" y="16088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000" spc="-1" strike="noStrike">
                <a:solidFill>
                  <a:schemeClr val="dk1"/>
                </a:solidFill>
                <a:latin typeface="Aldrich"/>
                <a:ea typeface="Aldrich"/>
              </a:rPr>
              <a:t>02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4"/>
          <p:cNvSpPr>
            <a:spLocks noGrp="1"/>
          </p:cNvSpPr>
          <p:nvPr>
            <p:ph type="title"/>
          </p:nvPr>
        </p:nvSpPr>
        <p:spPr>
          <a:xfrm>
            <a:off x="6471720" y="16088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000" spc="-1" strike="noStrike">
                <a:solidFill>
                  <a:schemeClr val="dk1"/>
                </a:solidFill>
                <a:latin typeface="Aldrich"/>
                <a:ea typeface="Aldrich"/>
              </a:rPr>
              <a:t>03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6" name="PlaceHolder 5"/>
          <p:cNvSpPr>
            <a:spLocks noGrp="1"/>
          </p:cNvSpPr>
          <p:nvPr>
            <p:ph type="title"/>
          </p:nvPr>
        </p:nvSpPr>
        <p:spPr>
          <a:xfrm>
            <a:off x="1293480" y="31694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000" spc="-1" strike="noStrike">
                <a:solidFill>
                  <a:schemeClr val="dk1"/>
                </a:solidFill>
                <a:latin typeface="Aldrich"/>
                <a:ea typeface="Aldrich"/>
              </a:rPr>
              <a:t>04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7" name="PlaceHolder 6"/>
          <p:cNvSpPr>
            <a:spLocks noGrp="1"/>
          </p:cNvSpPr>
          <p:nvPr>
            <p:ph type="title"/>
          </p:nvPr>
        </p:nvSpPr>
        <p:spPr>
          <a:xfrm>
            <a:off x="3884040" y="31694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000" spc="-1" strike="noStrike">
                <a:solidFill>
                  <a:schemeClr val="dk1"/>
                </a:solidFill>
                <a:latin typeface="Aldrich"/>
                <a:ea typeface="Aldrich"/>
              </a:rPr>
              <a:t>05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8" name="PlaceHolder 7"/>
          <p:cNvSpPr>
            <a:spLocks noGrp="1"/>
          </p:cNvSpPr>
          <p:nvPr>
            <p:ph type="title"/>
          </p:nvPr>
        </p:nvSpPr>
        <p:spPr>
          <a:xfrm>
            <a:off x="6471720" y="3169440"/>
            <a:ext cx="137808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000" spc="-1" strike="noStrike">
                <a:solidFill>
                  <a:schemeClr val="dk1"/>
                </a:solidFill>
                <a:latin typeface="Aldrich"/>
                <a:ea typeface="Aldrich"/>
              </a:rPr>
              <a:t>06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8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500" spc="-1" strike="noStrike">
                <a:solidFill>
                  <a:schemeClr val="dk1"/>
                </a:solidFill>
                <a:latin typeface="Aldrich"/>
                <a:ea typeface="Aldrich"/>
              </a:rPr>
              <a:t>Outline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0" name="PlaceHolder 9"/>
          <p:cNvSpPr>
            <a:spLocks noGrp="1"/>
          </p:cNvSpPr>
          <p:nvPr>
            <p:ph type="subTitle"/>
          </p:nvPr>
        </p:nvSpPr>
        <p:spPr>
          <a:xfrm>
            <a:off x="3310200" y="2130480"/>
            <a:ext cx="252576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Methodology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1" name="PlaceHolder 10"/>
          <p:cNvSpPr>
            <a:spLocks noGrp="1"/>
          </p:cNvSpPr>
          <p:nvPr>
            <p:ph type="subTitle"/>
          </p:nvPr>
        </p:nvSpPr>
        <p:spPr>
          <a:xfrm>
            <a:off x="5897880" y="2130480"/>
            <a:ext cx="252576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Dataset and Preprocessing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2" name="PlaceHolder 11"/>
          <p:cNvSpPr>
            <a:spLocks noGrp="1"/>
          </p:cNvSpPr>
          <p:nvPr>
            <p:ph type="subTitle"/>
          </p:nvPr>
        </p:nvSpPr>
        <p:spPr>
          <a:xfrm>
            <a:off x="720000" y="3708000"/>
            <a:ext cx="252576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Implementation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3" name="PlaceHolder 12"/>
          <p:cNvSpPr>
            <a:spLocks noGrp="1"/>
          </p:cNvSpPr>
          <p:nvPr>
            <p:ph type="subTitle"/>
          </p:nvPr>
        </p:nvSpPr>
        <p:spPr>
          <a:xfrm>
            <a:off x="3310200" y="3708000"/>
            <a:ext cx="252576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Results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4" name="PlaceHolder 13"/>
          <p:cNvSpPr>
            <a:spLocks noGrp="1"/>
          </p:cNvSpPr>
          <p:nvPr>
            <p:ph type="subTitle"/>
          </p:nvPr>
        </p:nvSpPr>
        <p:spPr>
          <a:xfrm>
            <a:off x="5897880" y="3708000"/>
            <a:ext cx="2525760" cy="48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Conclusion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45" name="Google Shape;1521;p31"/>
          <p:cNvCxnSpPr/>
          <p:nvPr/>
        </p:nvCxnSpPr>
        <p:spPr>
          <a:xfrm>
            <a:off x="927360" y="2863440"/>
            <a:ext cx="728928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headEnd len="med" type="oval" w="med"/>
            <a:tailEnd len="med" type="oval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1132920" y="2480400"/>
            <a:ext cx="376416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3800" spc="-1" strike="noStrike">
                <a:solidFill>
                  <a:schemeClr val="dk1"/>
                </a:solidFill>
                <a:latin typeface="Aldrich"/>
                <a:ea typeface="Aldrich"/>
              </a:rPr>
              <a:t>Project Overview</a:t>
            </a:r>
            <a:br>
              <a:rPr sz="3800"/>
            </a:b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 type="title"/>
          </p:nvPr>
        </p:nvSpPr>
        <p:spPr>
          <a:xfrm>
            <a:off x="2475360" y="1291320"/>
            <a:ext cx="1079640" cy="10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6000" spc="-1" strike="noStrike">
                <a:solidFill>
                  <a:schemeClr val="dk1"/>
                </a:solidFill>
                <a:latin typeface="Aldrich"/>
                <a:ea typeface="Aldrich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8" name="Google Shape;1536;p33"/>
          <p:cNvGrpSpPr/>
          <p:nvPr/>
        </p:nvGrpSpPr>
        <p:grpSpPr>
          <a:xfrm>
            <a:off x="-1312560" y="3529800"/>
            <a:ext cx="3277800" cy="1536840"/>
            <a:chOff x="-1312560" y="3529800"/>
            <a:chExt cx="3277800" cy="1536840"/>
          </a:xfrm>
        </p:grpSpPr>
        <p:grpSp>
          <p:nvGrpSpPr>
            <p:cNvPr id="1449" name="Google Shape;1537;p33"/>
            <p:cNvGrpSpPr/>
            <p:nvPr/>
          </p:nvGrpSpPr>
          <p:grpSpPr>
            <a:xfrm>
              <a:off x="-1312560" y="3529800"/>
              <a:ext cx="2906640" cy="1177200"/>
              <a:chOff x="-1312560" y="3529800"/>
              <a:chExt cx="2906640" cy="1177200"/>
            </a:xfrm>
          </p:grpSpPr>
          <p:sp>
            <p:nvSpPr>
              <p:cNvPr id="1450" name="Google Shape;1538;p33"/>
              <p:cNvSpPr/>
              <p:nvPr/>
            </p:nvSpPr>
            <p:spPr>
              <a:xfrm>
                <a:off x="-898200" y="3875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1" name="Google Shape;1539;p33"/>
              <p:cNvSpPr/>
              <p:nvPr/>
            </p:nvSpPr>
            <p:spPr>
              <a:xfrm>
                <a:off x="899640" y="439380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2" name="Google Shape;1540;p33"/>
              <p:cNvSpPr/>
              <p:nvPr/>
            </p:nvSpPr>
            <p:spPr>
              <a:xfrm>
                <a:off x="-802800" y="3772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3" name="Google Shape;1541;p33"/>
              <p:cNvSpPr/>
              <p:nvPr/>
            </p:nvSpPr>
            <p:spPr>
              <a:xfrm>
                <a:off x="-875880" y="3738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4" name="Google Shape;1542;p33"/>
              <p:cNvSpPr/>
              <p:nvPr/>
            </p:nvSpPr>
            <p:spPr>
              <a:xfrm>
                <a:off x="-1229400" y="3704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5" name="Google Shape;1543;p33"/>
              <p:cNvSpPr/>
              <p:nvPr/>
            </p:nvSpPr>
            <p:spPr>
              <a:xfrm>
                <a:off x="-285120" y="359532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6" name="Google Shape;1544;p33"/>
              <p:cNvSpPr/>
              <p:nvPr/>
            </p:nvSpPr>
            <p:spPr>
              <a:xfrm>
                <a:off x="-1010520" y="3653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7" name="Google Shape;1545;p33"/>
              <p:cNvSpPr/>
              <p:nvPr/>
            </p:nvSpPr>
            <p:spPr>
              <a:xfrm>
                <a:off x="552240" y="4627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8" name="Google Shape;1546;p33"/>
              <p:cNvSpPr/>
              <p:nvPr/>
            </p:nvSpPr>
            <p:spPr>
              <a:xfrm>
                <a:off x="1514160" y="4482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9" name="Google Shape;1547;p33"/>
              <p:cNvSpPr/>
              <p:nvPr/>
            </p:nvSpPr>
            <p:spPr>
              <a:xfrm>
                <a:off x="-920880" y="3792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0" name="Google Shape;1548;p33"/>
              <p:cNvSpPr/>
              <p:nvPr/>
            </p:nvSpPr>
            <p:spPr>
              <a:xfrm>
                <a:off x="143640" y="3894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1" name="Google Shape;1549;p33"/>
              <p:cNvSpPr/>
              <p:nvPr/>
            </p:nvSpPr>
            <p:spPr>
              <a:xfrm>
                <a:off x="-350640" y="3529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2" name="Google Shape;1550;p33"/>
              <p:cNvSpPr/>
              <p:nvPr/>
            </p:nvSpPr>
            <p:spPr>
              <a:xfrm>
                <a:off x="722520" y="4218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3" name="Google Shape;1551;p33"/>
              <p:cNvSpPr/>
              <p:nvPr/>
            </p:nvSpPr>
            <p:spPr>
              <a:xfrm>
                <a:off x="849960" y="4354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4" name="Google Shape;1552;p33"/>
              <p:cNvSpPr/>
              <p:nvPr/>
            </p:nvSpPr>
            <p:spPr>
              <a:xfrm>
                <a:off x="1288800" y="4461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5" name="Google Shape;1553;p33"/>
              <p:cNvSpPr/>
              <p:nvPr/>
            </p:nvSpPr>
            <p:spPr>
              <a:xfrm>
                <a:off x="1195560" y="4316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6" name="Google Shape;1554;p33"/>
              <p:cNvSpPr/>
              <p:nvPr/>
            </p:nvSpPr>
            <p:spPr>
              <a:xfrm>
                <a:off x="1067400" y="4384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7" name="Google Shape;1555;p33"/>
              <p:cNvSpPr/>
              <p:nvPr/>
            </p:nvSpPr>
            <p:spPr>
              <a:xfrm>
                <a:off x="266760" y="3762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8" name="Google Shape;1556;p33"/>
              <p:cNvSpPr/>
              <p:nvPr/>
            </p:nvSpPr>
            <p:spPr>
              <a:xfrm>
                <a:off x="-1312560" y="366480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9" name="Google Shape;1557;p33"/>
              <p:cNvSpPr/>
              <p:nvPr/>
            </p:nvSpPr>
            <p:spPr>
              <a:xfrm>
                <a:off x="-1094400" y="3604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0" name="Google Shape;1558;p33"/>
              <p:cNvSpPr/>
              <p:nvPr/>
            </p:nvSpPr>
            <p:spPr>
              <a:xfrm>
                <a:off x="-982080" y="3944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71" name="Google Shape;1559;p33"/>
            <p:cNvSpPr/>
            <p:nvPr/>
          </p:nvSpPr>
          <p:spPr>
            <a:xfrm>
              <a:off x="1134000" y="40806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2" name="Google Shape;1560;p33"/>
            <p:cNvSpPr/>
            <p:nvPr/>
          </p:nvSpPr>
          <p:spPr>
            <a:xfrm>
              <a:off x="142200" y="42354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473" name="Google Shape;1561;p33"/>
          <p:cNvCxnSpPr/>
          <p:nvPr/>
        </p:nvCxnSpPr>
        <p:spPr>
          <a:xfrm>
            <a:off x="1389600" y="2402280"/>
            <a:ext cx="32515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headEnd len="med" type="oval" w="med"/>
            <a:tailEnd len="med" type="oval" w="med"/>
          </a:ln>
        </p:spPr>
      </p:cxnSp>
      <p:pic>
        <p:nvPicPr>
          <p:cNvPr id="1474" name="" descr=""/>
          <p:cNvPicPr/>
          <p:nvPr/>
        </p:nvPicPr>
        <p:blipFill>
          <a:blip r:embed="rId1"/>
          <a:stretch/>
        </p:blipFill>
        <p:spPr>
          <a:xfrm rot="25200">
            <a:off x="4986720" y="887040"/>
            <a:ext cx="3229200" cy="367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/>
          </p:cNvSpPr>
          <p:nvPr>
            <p:ph/>
          </p:nvPr>
        </p:nvSpPr>
        <p:spPr>
          <a:xfrm>
            <a:off x="914400" y="228600"/>
            <a:ext cx="7604280" cy="23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-419" sz="1500" spc="-1" strike="noStrike">
                <a:solidFill>
                  <a:schemeClr val="dk1"/>
                </a:solidFill>
                <a:latin typeface="Saira"/>
                <a:ea typeface="Saira"/>
              </a:rPr>
              <a:t>Goal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Fine-tune Stable Diffusion XL (SDXL) using LoRA to generate personalized Naruto anime characters.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-419" sz="1500" spc="-1" strike="noStrike">
                <a:solidFill>
                  <a:schemeClr val="dk1"/>
                </a:solidFill>
                <a:latin typeface="Saira"/>
                <a:ea typeface="Saira"/>
              </a:rPr>
              <a:t>Scientific Motivation: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Enable subject-driven generation with minimal data (small dataset, 3–5 images per character).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Investigate efficient fine-tuning methods for large-scale generative models.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Contribute to generative AI research by applying LoRA in a creative domain.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-419" sz="1500" spc="-1" strike="noStrike">
                <a:solidFill>
                  <a:schemeClr val="dk1"/>
                </a:solidFill>
                <a:latin typeface="Saira"/>
                <a:ea typeface="Saira"/>
              </a:rPr>
              <a:t>Approach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Dataset: Naruto images with captions from Hugging Face (lambdalabs/naruto-blip-captions).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Method: LoRA fine-tuning on SDXL for efficient personalization.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Output: Custom Naruto characters with specified traits (e.g., red hair, green eyes).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1132920" y="2480400"/>
            <a:ext cx="376416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" sz="3200" spc="-1" strike="noStrike">
                <a:solidFill>
                  <a:schemeClr val="dk1"/>
                </a:solidFill>
                <a:latin typeface="Aldrich"/>
                <a:ea typeface="Aldrich"/>
              </a:rPr>
              <a:t>Methodology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 type="title"/>
          </p:nvPr>
        </p:nvSpPr>
        <p:spPr>
          <a:xfrm>
            <a:off x="2475360" y="1291320"/>
            <a:ext cx="1079640" cy="10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6000" spc="-1" strike="noStrike">
                <a:solidFill>
                  <a:schemeClr val="dk1"/>
                </a:solidFill>
                <a:latin typeface="Aldrich"/>
                <a:ea typeface="Aldrich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8" name="Google Shape;1536;p 1"/>
          <p:cNvGrpSpPr/>
          <p:nvPr/>
        </p:nvGrpSpPr>
        <p:grpSpPr>
          <a:xfrm>
            <a:off x="-1312560" y="3529800"/>
            <a:ext cx="3277800" cy="1536840"/>
            <a:chOff x="-1312560" y="3529800"/>
            <a:chExt cx="3277800" cy="1536840"/>
          </a:xfrm>
        </p:grpSpPr>
        <p:grpSp>
          <p:nvGrpSpPr>
            <p:cNvPr id="1479" name="Google Shape;1537;p 1"/>
            <p:cNvGrpSpPr/>
            <p:nvPr/>
          </p:nvGrpSpPr>
          <p:grpSpPr>
            <a:xfrm>
              <a:off x="-1312560" y="3529800"/>
              <a:ext cx="2906640" cy="1177200"/>
              <a:chOff x="-1312560" y="3529800"/>
              <a:chExt cx="2906640" cy="1177200"/>
            </a:xfrm>
          </p:grpSpPr>
          <p:sp>
            <p:nvSpPr>
              <p:cNvPr id="1480" name="Google Shape;1538;p 1"/>
              <p:cNvSpPr/>
              <p:nvPr/>
            </p:nvSpPr>
            <p:spPr>
              <a:xfrm>
                <a:off x="-898200" y="3875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1" name="Google Shape;1539;p 1"/>
              <p:cNvSpPr/>
              <p:nvPr/>
            </p:nvSpPr>
            <p:spPr>
              <a:xfrm>
                <a:off x="899640" y="439380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2" name="Google Shape;1540;p 1"/>
              <p:cNvSpPr/>
              <p:nvPr/>
            </p:nvSpPr>
            <p:spPr>
              <a:xfrm>
                <a:off x="-802800" y="3772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3" name="Google Shape;1541;p 1"/>
              <p:cNvSpPr/>
              <p:nvPr/>
            </p:nvSpPr>
            <p:spPr>
              <a:xfrm>
                <a:off x="-875880" y="3738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4" name="Google Shape;1542;p 1"/>
              <p:cNvSpPr/>
              <p:nvPr/>
            </p:nvSpPr>
            <p:spPr>
              <a:xfrm>
                <a:off x="-1229400" y="3704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5" name="Google Shape;1543;p 1"/>
              <p:cNvSpPr/>
              <p:nvPr/>
            </p:nvSpPr>
            <p:spPr>
              <a:xfrm>
                <a:off x="-285120" y="359532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6" name="Google Shape;1544;p 1"/>
              <p:cNvSpPr/>
              <p:nvPr/>
            </p:nvSpPr>
            <p:spPr>
              <a:xfrm>
                <a:off x="-1010520" y="3653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7" name="Google Shape;1545;p 1"/>
              <p:cNvSpPr/>
              <p:nvPr/>
            </p:nvSpPr>
            <p:spPr>
              <a:xfrm>
                <a:off x="552240" y="4627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8" name="Google Shape;1546;p 1"/>
              <p:cNvSpPr/>
              <p:nvPr/>
            </p:nvSpPr>
            <p:spPr>
              <a:xfrm>
                <a:off x="1514160" y="4482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9" name="Google Shape;1547;p 1"/>
              <p:cNvSpPr/>
              <p:nvPr/>
            </p:nvSpPr>
            <p:spPr>
              <a:xfrm>
                <a:off x="-920880" y="3792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0" name="Google Shape;1548;p 1"/>
              <p:cNvSpPr/>
              <p:nvPr/>
            </p:nvSpPr>
            <p:spPr>
              <a:xfrm>
                <a:off x="143640" y="3894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1" name="Google Shape;1549;p 1"/>
              <p:cNvSpPr/>
              <p:nvPr/>
            </p:nvSpPr>
            <p:spPr>
              <a:xfrm>
                <a:off x="-350640" y="3529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2" name="Google Shape;1550;p 1"/>
              <p:cNvSpPr/>
              <p:nvPr/>
            </p:nvSpPr>
            <p:spPr>
              <a:xfrm>
                <a:off x="722520" y="4218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3" name="Google Shape;1551;p 1"/>
              <p:cNvSpPr/>
              <p:nvPr/>
            </p:nvSpPr>
            <p:spPr>
              <a:xfrm>
                <a:off x="849960" y="4354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4" name="Google Shape;1552;p 1"/>
              <p:cNvSpPr/>
              <p:nvPr/>
            </p:nvSpPr>
            <p:spPr>
              <a:xfrm>
                <a:off x="1288800" y="4461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5" name="Google Shape;1553;p 1"/>
              <p:cNvSpPr/>
              <p:nvPr/>
            </p:nvSpPr>
            <p:spPr>
              <a:xfrm>
                <a:off x="1195560" y="4316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6" name="Google Shape;1554;p 1"/>
              <p:cNvSpPr/>
              <p:nvPr/>
            </p:nvSpPr>
            <p:spPr>
              <a:xfrm>
                <a:off x="1067400" y="4384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7" name="Google Shape;1555;p 1"/>
              <p:cNvSpPr/>
              <p:nvPr/>
            </p:nvSpPr>
            <p:spPr>
              <a:xfrm>
                <a:off x="266760" y="3762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8" name="Google Shape;1556;p 1"/>
              <p:cNvSpPr/>
              <p:nvPr/>
            </p:nvSpPr>
            <p:spPr>
              <a:xfrm>
                <a:off x="-1312560" y="366480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9" name="Google Shape;1557;p 1"/>
              <p:cNvSpPr/>
              <p:nvPr/>
            </p:nvSpPr>
            <p:spPr>
              <a:xfrm>
                <a:off x="-1094400" y="3604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0" name="Google Shape;1558;p 1"/>
              <p:cNvSpPr/>
              <p:nvPr/>
            </p:nvSpPr>
            <p:spPr>
              <a:xfrm>
                <a:off x="-982080" y="3944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501" name="Google Shape;1559;p 1"/>
            <p:cNvSpPr/>
            <p:nvPr/>
          </p:nvSpPr>
          <p:spPr>
            <a:xfrm>
              <a:off x="1134000" y="40806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2" name="Google Shape;1560;p 1"/>
            <p:cNvSpPr/>
            <p:nvPr/>
          </p:nvSpPr>
          <p:spPr>
            <a:xfrm>
              <a:off x="142200" y="42354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503" name="Google Shape;1561;p 1"/>
          <p:cNvCxnSpPr/>
          <p:nvPr/>
        </p:nvCxnSpPr>
        <p:spPr>
          <a:xfrm>
            <a:off x="1389600" y="2402280"/>
            <a:ext cx="32515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headEnd len="med" type="oval" w="med"/>
            <a:tailEnd len="med" type="oval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subTitle"/>
          </p:nvPr>
        </p:nvSpPr>
        <p:spPr>
          <a:xfrm>
            <a:off x="720000" y="1644840"/>
            <a:ext cx="2336040" cy="71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Why LoRA?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5" name="PlaceHolder 2"/>
          <p:cNvSpPr>
            <a:spLocks noGrp="1"/>
          </p:cNvSpPr>
          <p:nvPr>
            <p:ph type="subTitle"/>
          </p:nvPr>
        </p:nvSpPr>
        <p:spPr>
          <a:xfrm>
            <a:off x="3378960" y="2258640"/>
            <a:ext cx="2336040" cy="71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419" sz="1800" spc="-1" strike="noStrike">
                <a:solidFill>
                  <a:schemeClr val="dk1"/>
                </a:solidFill>
                <a:latin typeface="Aldrich"/>
                <a:ea typeface="Aldrich"/>
              </a:rPr>
              <a:t>Practical Implications: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6" name="PlaceHolder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419" sz="4200" spc="-1" strike="noStrike">
                <a:solidFill>
                  <a:schemeClr val="dk1"/>
                </a:solidFill>
                <a:latin typeface="Aldrich"/>
                <a:ea typeface="Aldrich"/>
              </a:rPr>
              <a:t>LoRA</a:t>
            </a:r>
            <a:endParaRPr b="1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4"/>
          <p:cNvSpPr>
            <a:spLocks noGrp="1"/>
          </p:cNvSpPr>
          <p:nvPr>
            <p:ph type="subTitle"/>
          </p:nvPr>
        </p:nvSpPr>
        <p:spPr>
          <a:xfrm>
            <a:off x="720000" y="2057400"/>
            <a:ext cx="2336040" cy="178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Low-Rank Adaptation: Updates weights efficiently via decomposition.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Matches full fine-tuning quality with significantly fewer parameters.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8" name="PlaceHolder 5"/>
          <p:cNvSpPr>
            <a:spLocks noGrp="1"/>
          </p:cNvSpPr>
          <p:nvPr>
            <p:ph type="subTitle"/>
          </p:nvPr>
        </p:nvSpPr>
        <p:spPr>
          <a:xfrm>
            <a:off x="3378960" y="2057400"/>
            <a:ext cx="2336040" cy="178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Reduces memory footprint (critical for SDXL’s large model size).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Speeds up training (hours vs. days for full fine-tuning).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09" name="" descr=""/>
          <p:cNvPicPr/>
          <p:nvPr/>
        </p:nvPicPr>
        <p:blipFill>
          <a:blip r:embed="rId1"/>
          <a:stretch/>
        </p:blipFill>
        <p:spPr>
          <a:xfrm>
            <a:off x="6172200" y="1381320"/>
            <a:ext cx="2590920" cy="22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/>
          </p:cNvSpPr>
          <p:nvPr>
            <p:ph type="title"/>
          </p:nvPr>
        </p:nvSpPr>
        <p:spPr>
          <a:xfrm>
            <a:off x="1132920" y="2480400"/>
            <a:ext cx="376416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" sz="3200" spc="-1" strike="noStrike">
                <a:solidFill>
                  <a:schemeClr val="dk1"/>
                </a:solidFill>
                <a:latin typeface="Aldrich"/>
                <a:ea typeface="Aldrich"/>
              </a:rPr>
              <a:t>Dataset Overview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PlaceHolder 2"/>
          <p:cNvSpPr>
            <a:spLocks noGrp="1"/>
          </p:cNvSpPr>
          <p:nvPr>
            <p:ph type="title"/>
          </p:nvPr>
        </p:nvSpPr>
        <p:spPr>
          <a:xfrm>
            <a:off x="2475360" y="1291320"/>
            <a:ext cx="1079640" cy="10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6000" spc="-1" strike="noStrike">
                <a:solidFill>
                  <a:schemeClr val="dk1"/>
                </a:solidFill>
                <a:latin typeface="Aldrich"/>
                <a:ea typeface="Aldrich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2" name="Google Shape;1536;p 2"/>
          <p:cNvGrpSpPr/>
          <p:nvPr/>
        </p:nvGrpSpPr>
        <p:grpSpPr>
          <a:xfrm>
            <a:off x="-1312560" y="3529800"/>
            <a:ext cx="3277800" cy="1536840"/>
            <a:chOff x="-1312560" y="3529800"/>
            <a:chExt cx="3277800" cy="1536840"/>
          </a:xfrm>
        </p:grpSpPr>
        <p:grpSp>
          <p:nvGrpSpPr>
            <p:cNvPr id="1513" name="Google Shape;1537;p 2"/>
            <p:cNvGrpSpPr/>
            <p:nvPr/>
          </p:nvGrpSpPr>
          <p:grpSpPr>
            <a:xfrm>
              <a:off x="-1312560" y="3529800"/>
              <a:ext cx="2906640" cy="1177200"/>
              <a:chOff x="-1312560" y="3529800"/>
              <a:chExt cx="2906640" cy="1177200"/>
            </a:xfrm>
          </p:grpSpPr>
          <p:sp>
            <p:nvSpPr>
              <p:cNvPr id="1514" name="Google Shape;1538;p 2"/>
              <p:cNvSpPr/>
              <p:nvPr/>
            </p:nvSpPr>
            <p:spPr>
              <a:xfrm>
                <a:off x="-898200" y="3875040"/>
                <a:ext cx="1496520" cy="766080"/>
              </a:xfrm>
              <a:custGeom>
                <a:avLst/>
                <a:gdLst>
                  <a:gd name="textAreaLeft" fmla="*/ 0 w 1496520"/>
                  <a:gd name="textAreaRight" fmla="*/ 1496880 w 1496520"/>
                  <a:gd name="textAreaTop" fmla="*/ 0 h 766080"/>
                  <a:gd name="textAreaBottom" fmla="*/ 766440 h 766080"/>
                </a:gdLst>
                <a:ahLst/>
                <a:rect l="textAreaLeft" t="textAreaTop" r="textAreaRight" b="textAreaBottom"/>
                <a:pathLst>
                  <a:path w="34807" h="17824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5" name="Google Shape;1539;p 2"/>
              <p:cNvSpPr/>
              <p:nvPr/>
            </p:nvSpPr>
            <p:spPr>
              <a:xfrm>
                <a:off x="899640" y="4393800"/>
                <a:ext cx="618480" cy="238680"/>
              </a:xfrm>
              <a:custGeom>
                <a:avLst/>
                <a:gdLst>
                  <a:gd name="textAreaLeft" fmla="*/ 0 w 618480"/>
                  <a:gd name="textAreaRight" fmla="*/ 618840 w 618480"/>
                  <a:gd name="textAreaTop" fmla="*/ 0 h 238680"/>
                  <a:gd name="textAreaBottom" fmla="*/ 239040 h 238680"/>
                </a:gdLst>
                <a:ahLst/>
                <a:rect l="textAreaLeft" t="textAreaTop" r="textAreaRight" b="textAreaBottom"/>
                <a:pathLst>
                  <a:path w="14386" h="5562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6" name="Google Shape;1540;p 2"/>
              <p:cNvSpPr/>
              <p:nvPr/>
            </p:nvSpPr>
            <p:spPr>
              <a:xfrm>
                <a:off x="-802800" y="3772800"/>
                <a:ext cx="2095920" cy="791280"/>
              </a:xfrm>
              <a:custGeom>
                <a:avLst/>
                <a:gdLst>
                  <a:gd name="textAreaLeft" fmla="*/ 0 w 2095920"/>
                  <a:gd name="textAreaRight" fmla="*/ 2096280 w 2095920"/>
                  <a:gd name="textAreaTop" fmla="*/ 0 h 791280"/>
                  <a:gd name="textAreaBottom" fmla="*/ 791640 h 791280"/>
                </a:gdLst>
                <a:ahLst/>
                <a:rect l="textAreaLeft" t="textAreaTop" r="textAreaRight" b="textAreaBottom"/>
                <a:pathLst>
                  <a:path w="48749" h="18411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7" name="Google Shape;1541;p 2"/>
              <p:cNvSpPr/>
              <p:nvPr/>
            </p:nvSpPr>
            <p:spPr>
              <a:xfrm>
                <a:off x="-875880" y="3738960"/>
                <a:ext cx="1969200" cy="658440"/>
              </a:xfrm>
              <a:custGeom>
                <a:avLst/>
                <a:gdLst>
                  <a:gd name="textAreaLeft" fmla="*/ 0 w 1969200"/>
                  <a:gd name="textAreaRight" fmla="*/ 1969560 w 1969200"/>
                  <a:gd name="textAreaTop" fmla="*/ 0 h 658440"/>
                  <a:gd name="textAreaBottom" fmla="*/ 658800 h 658440"/>
                </a:gdLst>
                <a:ahLst/>
                <a:rect l="textAreaLeft" t="textAreaTop" r="textAreaRight" b="textAreaBottom"/>
                <a:pathLst>
                  <a:path w="45802" h="15321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8" name="Google Shape;1542;p 2"/>
              <p:cNvSpPr/>
              <p:nvPr/>
            </p:nvSpPr>
            <p:spPr>
              <a:xfrm>
                <a:off x="-1229400" y="3704760"/>
                <a:ext cx="2429280" cy="66384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56495" h="15448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9" name="Google Shape;1543;p 2"/>
              <p:cNvSpPr/>
              <p:nvPr/>
            </p:nvSpPr>
            <p:spPr>
              <a:xfrm>
                <a:off x="-285120" y="3595320"/>
                <a:ext cx="916200" cy="330840"/>
              </a:xfrm>
              <a:custGeom>
                <a:avLst/>
                <a:gdLst>
                  <a:gd name="textAreaLeft" fmla="*/ 0 w 916200"/>
                  <a:gd name="textAreaRight" fmla="*/ 916560 w 916200"/>
                  <a:gd name="textAreaTop" fmla="*/ 0 h 330840"/>
                  <a:gd name="textAreaBottom" fmla="*/ 331200 h 330840"/>
                </a:gdLst>
                <a:ahLst/>
                <a:rect l="textAreaLeft" t="textAreaTop" r="textAreaRight" b="textAreaBottom"/>
                <a:pathLst>
                  <a:path w="21309" h="770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0" name="Google Shape;1544;p 2"/>
              <p:cNvSpPr/>
              <p:nvPr/>
            </p:nvSpPr>
            <p:spPr>
              <a:xfrm>
                <a:off x="-1010520" y="3653640"/>
                <a:ext cx="1191240" cy="289080"/>
              </a:xfrm>
              <a:custGeom>
                <a:avLst/>
                <a:gdLst>
                  <a:gd name="textAreaLeft" fmla="*/ 0 w 1191240"/>
                  <a:gd name="textAreaRight" fmla="*/ 1191600 w 1191240"/>
                  <a:gd name="textAreaTop" fmla="*/ 0 h 289080"/>
                  <a:gd name="textAreaBottom" fmla="*/ 289440 h 289080"/>
                </a:gdLst>
                <a:ahLst/>
                <a:rect l="textAreaLeft" t="textAreaTop" r="textAreaRight" b="textAreaBottom"/>
                <a:pathLst>
                  <a:path w="27710" h="6734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1" name="Google Shape;1545;p 2"/>
              <p:cNvSpPr/>
              <p:nvPr/>
            </p:nvSpPr>
            <p:spPr>
              <a:xfrm>
                <a:off x="552240" y="4627440"/>
                <a:ext cx="79560" cy="795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5" h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2" name="Google Shape;1546;p 2"/>
              <p:cNvSpPr/>
              <p:nvPr/>
            </p:nvSpPr>
            <p:spPr>
              <a:xfrm>
                <a:off x="1514160" y="448236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3" name="Google Shape;1547;p 2"/>
              <p:cNvSpPr/>
              <p:nvPr/>
            </p:nvSpPr>
            <p:spPr>
              <a:xfrm>
                <a:off x="-920880" y="3792600"/>
                <a:ext cx="79560" cy="7920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5" h="1854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4" name="Google Shape;1548;p 2"/>
              <p:cNvSpPr/>
              <p:nvPr/>
            </p:nvSpPr>
            <p:spPr>
              <a:xfrm>
                <a:off x="143640" y="3894840"/>
                <a:ext cx="79200" cy="795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54" h="1855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5" name="Google Shape;1549;p 2"/>
              <p:cNvSpPr/>
              <p:nvPr/>
            </p:nvSpPr>
            <p:spPr>
              <a:xfrm>
                <a:off x="-350640" y="3529800"/>
                <a:ext cx="79920" cy="7992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870" h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6" name="Google Shape;1550;p 2"/>
              <p:cNvSpPr/>
              <p:nvPr/>
            </p:nvSpPr>
            <p:spPr>
              <a:xfrm>
                <a:off x="722520" y="4218480"/>
                <a:ext cx="79200" cy="7920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79200"/>
                  <a:gd name="textAreaBottom" fmla="*/ 79560 h 79200"/>
                </a:gdLst>
                <a:ahLst/>
                <a:rect l="textAreaLeft" t="textAreaTop" r="textAreaRight" b="textAreaBottom"/>
                <a:pathLst>
                  <a:path w="1854" h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600" bIns="39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7" name="Google Shape;1551;p 2"/>
              <p:cNvSpPr/>
              <p:nvPr/>
            </p:nvSpPr>
            <p:spPr>
              <a:xfrm>
                <a:off x="849960" y="4354920"/>
                <a:ext cx="80280" cy="7956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79560"/>
                  <a:gd name="textAreaBottom" fmla="*/ 79920 h 79560"/>
                </a:gdLst>
                <a:ahLst/>
                <a:rect l="textAreaLeft" t="textAreaTop" r="textAreaRight" b="textAreaBottom"/>
                <a:pathLst>
                  <a:path w="1871" h="1855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8" name="Google Shape;1552;p 2"/>
              <p:cNvSpPr/>
              <p:nvPr/>
            </p:nvSpPr>
            <p:spPr>
              <a:xfrm>
                <a:off x="1288800" y="44611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9" name="Google Shape;1553;p 2"/>
              <p:cNvSpPr/>
              <p:nvPr/>
            </p:nvSpPr>
            <p:spPr>
              <a:xfrm>
                <a:off x="1195560" y="431604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0" name="Google Shape;1554;p 2"/>
              <p:cNvSpPr/>
              <p:nvPr/>
            </p:nvSpPr>
            <p:spPr>
              <a:xfrm>
                <a:off x="1067400" y="438408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1" name="Google Shape;1555;p 2"/>
              <p:cNvSpPr/>
              <p:nvPr/>
            </p:nvSpPr>
            <p:spPr>
              <a:xfrm>
                <a:off x="266760" y="37627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2" name="Google Shape;1556;p 2"/>
              <p:cNvSpPr/>
              <p:nvPr/>
            </p:nvSpPr>
            <p:spPr>
              <a:xfrm>
                <a:off x="-1312560" y="366480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1" h="206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3" name="Google Shape;1557;p 2"/>
              <p:cNvSpPr/>
              <p:nvPr/>
            </p:nvSpPr>
            <p:spPr>
              <a:xfrm>
                <a:off x="-1094400" y="3604680"/>
                <a:ext cx="88200" cy="8892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920"/>
                  <a:gd name="textAreaBottom" fmla="*/ 89280 h 88920"/>
                </a:gdLst>
                <a:ahLst/>
                <a:rect l="textAreaLeft" t="textAreaTop" r="textAreaRight" b="textAreaBottom"/>
                <a:pathLst>
                  <a:path w="2060" h="2077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640" bIns="446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4" name="Google Shape;1558;p 2"/>
              <p:cNvSpPr/>
              <p:nvPr/>
            </p:nvSpPr>
            <p:spPr>
              <a:xfrm>
                <a:off x="-982080" y="3944520"/>
                <a:ext cx="88200" cy="882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88200"/>
                  <a:gd name="textAreaBottom" fmla="*/ 88560 h 88200"/>
                </a:gdLst>
                <a:ahLst/>
                <a:rect l="textAreaLeft" t="textAreaTop" r="textAreaRight" b="textAreaBottom"/>
                <a:pathLst>
                  <a:path w="2060" h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535" name="Google Shape;1559;p 2"/>
            <p:cNvSpPr/>
            <p:nvPr/>
          </p:nvSpPr>
          <p:spPr>
            <a:xfrm>
              <a:off x="1134000" y="40806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6" name="Google Shape;1560;p 2"/>
            <p:cNvSpPr/>
            <p:nvPr/>
          </p:nvSpPr>
          <p:spPr>
            <a:xfrm>
              <a:off x="142200" y="4235400"/>
              <a:ext cx="831240" cy="83124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53000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537" name="Google Shape;1561;p 2"/>
          <p:cNvCxnSpPr/>
          <p:nvPr/>
        </p:nvCxnSpPr>
        <p:spPr>
          <a:xfrm>
            <a:off x="1389600" y="2402280"/>
            <a:ext cx="32515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headEnd len="med" type="oval" w="med"/>
            <a:tailEnd len="med" type="oval" w="med"/>
          </a:ln>
        </p:spPr>
      </p:cxnSp>
      <p:pic>
        <p:nvPicPr>
          <p:cNvPr id="1538" name="" descr=""/>
          <p:cNvPicPr/>
          <p:nvPr/>
        </p:nvPicPr>
        <p:blipFill>
          <a:blip r:embed="rId1"/>
          <a:stretch/>
        </p:blipFill>
        <p:spPr>
          <a:xfrm rot="21575400">
            <a:off x="5015160" y="700560"/>
            <a:ext cx="388620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PlaceHolder 1"/>
          <p:cNvSpPr>
            <a:spLocks noGrp="1"/>
          </p:cNvSpPr>
          <p:nvPr>
            <p:ph type="subTitle"/>
          </p:nvPr>
        </p:nvSpPr>
        <p:spPr>
          <a:xfrm>
            <a:off x="1113480" y="228600"/>
            <a:ext cx="7573320" cy="457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Source:  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 Naruto dataset (lambdalabs/naruto-blip-captions) from Hugging Face.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Images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  1,000+ Naruto anime character images.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Captions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  Descriptive text (e.g., “Naruto in a fighting pose”).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Statistics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Total images: 1,200.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Average resolution: 512x512 pixels.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Caption length: 5–15 words.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i="1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Preprocessing</a:t>
            </a: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: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Resized images to 512x512 for SDXL compatibility.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419" sz="1200" spc="-1" strike="noStrike">
                <a:solidFill>
                  <a:schemeClr val="dk1"/>
                </a:solidFill>
                <a:latin typeface="Saira"/>
                <a:ea typeface="Saira"/>
              </a:rPr>
              <a:t>- Filtered low-quality captions (e.g., &lt;5 words or generic).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" descr=""/>
          <p:cNvPicPr/>
          <p:nvPr/>
        </p:nvPicPr>
        <p:blipFill>
          <a:blip r:embed="rId1"/>
          <a:stretch/>
        </p:blipFill>
        <p:spPr>
          <a:xfrm>
            <a:off x="903600" y="201960"/>
            <a:ext cx="7326000" cy="482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2025-05-15T22:54:29Z</dcterms:modified>
  <cp:revision>1</cp:revision>
  <dc:subject/>
  <dc:title/>
</cp:coreProperties>
</file>