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8" r:id="rId11"/>
    <p:sldId id="269" r:id="rId12"/>
    <p:sldId id="270" r:id="rId13"/>
    <p:sldId id="271"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13F1-3296-3AB3-A417-E087084F990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SA"/>
          </a:p>
        </p:txBody>
      </p:sp>
      <p:sp>
        <p:nvSpPr>
          <p:cNvPr id="3" name="Subtitle 2">
            <a:extLst>
              <a:ext uri="{FF2B5EF4-FFF2-40B4-BE49-F238E27FC236}">
                <a16:creationId xmlns:a16="http://schemas.microsoft.com/office/drawing/2014/main" id="{A2392D45-68D7-4ED3-1A76-F7B12F1BF695}"/>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SA"/>
          </a:p>
        </p:txBody>
      </p:sp>
      <p:sp>
        <p:nvSpPr>
          <p:cNvPr id="4" name="Date Placeholder 3">
            <a:extLst>
              <a:ext uri="{FF2B5EF4-FFF2-40B4-BE49-F238E27FC236}">
                <a16:creationId xmlns:a16="http://schemas.microsoft.com/office/drawing/2014/main" id="{ECC224AA-D893-C532-B003-2AADDC10578E}"/>
              </a:ext>
            </a:extLst>
          </p:cNvPr>
          <p:cNvSpPr txBox="1">
            <a:spLocks noGrp="1"/>
          </p:cNvSpPr>
          <p:nvPr>
            <p:ph type="dt" sz="half" idx="7"/>
          </p:nvPr>
        </p:nvSpPr>
        <p:spPr>
          <a:xfrm>
            <a:off x="838203" y="6356351"/>
            <a:ext cx="2743200" cy="365129"/>
          </a:xfrm>
        </p:spPr>
        <p:txBody>
          <a:bodyPr/>
          <a:lstStyle>
            <a:lvl1pPr>
              <a:defRPr/>
            </a:lvl1pPr>
          </a:lstStyle>
          <a:p>
            <a:pPr lvl="0"/>
            <a:fld id="{22DF838E-7251-4031-8D12-56C6ED80330E}" type="datetime1">
              <a:rPr lang="en-SA"/>
              <a:pPr lvl="0"/>
              <a:t>08/05/2025 R</a:t>
            </a:fld>
            <a:endParaRPr lang="en-SA"/>
          </a:p>
        </p:txBody>
      </p:sp>
      <p:sp>
        <p:nvSpPr>
          <p:cNvPr id="5" name="Footer Placeholder 4">
            <a:extLst>
              <a:ext uri="{FF2B5EF4-FFF2-40B4-BE49-F238E27FC236}">
                <a16:creationId xmlns:a16="http://schemas.microsoft.com/office/drawing/2014/main" id="{F41FA9A2-3CA5-A60F-FBFD-9E59FA39E594}"/>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6" name="Slide Number Placeholder 5">
            <a:extLst>
              <a:ext uri="{FF2B5EF4-FFF2-40B4-BE49-F238E27FC236}">
                <a16:creationId xmlns:a16="http://schemas.microsoft.com/office/drawing/2014/main" id="{A260CE54-1B8F-E2BE-D234-ABDF48F36E6D}"/>
              </a:ext>
            </a:extLst>
          </p:cNvPr>
          <p:cNvSpPr txBox="1">
            <a:spLocks noGrp="1"/>
          </p:cNvSpPr>
          <p:nvPr>
            <p:ph type="sldNum" sz="quarter" idx="8"/>
          </p:nvPr>
        </p:nvSpPr>
        <p:spPr>
          <a:xfrm>
            <a:off x="8610603" y="6356351"/>
            <a:ext cx="2743200" cy="365129"/>
          </a:xfrm>
        </p:spPr>
        <p:txBody>
          <a:bodyPr/>
          <a:lstStyle>
            <a:lvl1pPr>
              <a:defRPr/>
            </a:lvl1pPr>
          </a:lstStyle>
          <a:p>
            <a:pPr lvl="0"/>
            <a:fld id="{4DCB26B7-17FA-4A0C-A28C-C5204D5CA638}" type="slidenum">
              <a:t>‹#›</a:t>
            </a:fld>
            <a:endParaRPr lang="en-SA"/>
          </a:p>
        </p:txBody>
      </p:sp>
    </p:spTree>
    <p:extLst>
      <p:ext uri="{BB962C8B-B14F-4D97-AF65-F5344CB8AC3E}">
        <p14:creationId xmlns:p14="http://schemas.microsoft.com/office/powerpoint/2010/main" val="4322024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0526-E9EA-890B-78EE-E9E7B8A46076}"/>
              </a:ext>
            </a:extLst>
          </p:cNvPr>
          <p:cNvSpPr txBox="1">
            <a:spLocks noGrp="1"/>
          </p:cNvSpPr>
          <p:nvPr>
            <p:ph type="title"/>
          </p:nvPr>
        </p:nvSpPr>
        <p:spPr>
          <a:xfrm>
            <a:off x="838203" y="365129"/>
            <a:ext cx="10515600" cy="1325559"/>
          </a:xfrm>
        </p:spPr>
        <p:txBody>
          <a:bodyPr/>
          <a:lstStyle>
            <a:lvl1pPr>
              <a:defRPr/>
            </a:lvl1pPr>
          </a:lstStyle>
          <a:p>
            <a:pPr lvl="0"/>
            <a:r>
              <a:rPr lang="en-US"/>
              <a:t>Click to edit Master title style</a:t>
            </a:r>
            <a:endParaRPr lang="en-SA"/>
          </a:p>
        </p:txBody>
      </p:sp>
      <p:sp>
        <p:nvSpPr>
          <p:cNvPr id="3" name="Vertical Text Placeholder 2">
            <a:extLst>
              <a:ext uri="{FF2B5EF4-FFF2-40B4-BE49-F238E27FC236}">
                <a16:creationId xmlns:a16="http://schemas.microsoft.com/office/drawing/2014/main" id="{15918F77-60A4-478B-BF09-171C1BB18A2E}"/>
              </a:ext>
            </a:extLst>
          </p:cNvPr>
          <p:cNvSpPr txBox="1">
            <a:spLocks noGrp="1"/>
          </p:cNvSpPr>
          <p:nvPr>
            <p:ph type="body" orient="vert" idx="1"/>
          </p:nvPr>
        </p:nvSpPr>
        <p:spPr>
          <a:xfrm>
            <a:off x="838203" y="1825627"/>
            <a:ext cx="10515600" cy="4351336"/>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10EDE1CF-1F8B-F885-4ED2-1C5D6C458D24}"/>
              </a:ext>
            </a:extLst>
          </p:cNvPr>
          <p:cNvSpPr txBox="1">
            <a:spLocks noGrp="1"/>
          </p:cNvSpPr>
          <p:nvPr>
            <p:ph type="dt" sz="half" idx="7"/>
          </p:nvPr>
        </p:nvSpPr>
        <p:spPr>
          <a:xfrm>
            <a:off x="838203" y="6356351"/>
            <a:ext cx="2743200" cy="365129"/>
          </a:xfrm>
        </p:spPr>
        <p:txBody>
          <a:bodyPr/>
          <a:lstStyle>
            <a:lvl1pPr>
              <a:defRPr/>
            </a:lvl1pPr>
          </a:lstStyle>
          <a:p>
            <a:pPr lvl="0"/>
            <a:fld id="{C6643406-B710-42C4-96EB-F9B3235E1CB9}" type="datetime1">
              <a:rPr lang="en-SA"/>
              <a:pPr lvl="0"/>
              <a:t>08/05/2025 R</a:t>
            </a:fld>
            <a:endParaRPr lang="en-SA"/>
          </a:p>
        </p:txBody>
      </p:sp>
      <p:sp>
        <p:nvSpPr>
          <p:cNvPr id="5" name="Footer Placeholder 4">
            <a:extLst>
              <a:ext uri="{FF2B5EF4-FFF2-40B4-BE49-F238E27FC236}">
                <a16:creationId xmlns:a16="http://schemas.microsoft.com/office/drawing/2014/main" id="{D64325A4-34FF-6D1D-01B8-85E188140D56}"/>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6" name="Slide Number Placeholder 5">
            <a:extLst>
              <a:ext uri="{FF2B5EF4-FFF2-40B4-BE49-F238E27FC236}">
                <a16:creationId xmlns:a16="http://schemas.microsoft.com/office/drawing/2014/main" id="{E25571CB-4089-2E15-97EA-524EE1C753D5}"/>
              </a:ext>
            </a:extLst>
          </p:cNvPr>
          <p:cNvSpPr txBox="1">
            <a:spLocks noGrp="1"/>
          </p:cNvSpPr>
          <p:nvPr>
            <p:ph type="sldNum" sz="quarter" idx="8"/>
          </p:nvPr>
        </p:nvSpPr>
        <p:spPr>
          <a:xfrm>
            <a:off x="8610603" y="6356351"/>
            <a:ext cx="2743200" cy="365129"/>
          </a:xfrm>
        </p:spPr>
        <p:txBody>
          <a:bodyPr/>
          <a:lstStyle>
            <a:lvl1pPr>
              <a:defRPr/>
            </a:lvl1pPr>
          </a:lstStyle>
          <a:p>
            <a:pPr lvl="0"/>
            <a:fld id="{BCDDEEFA-C6D5-4A2F-AA62-EE71746EAB76}" type="slidenum">
              <a:t>‹#›</a:t>
            </a:fld>
            <a:endParaRPr lang="en-SA"/>
          </a:p>
        </p:txBody>
      </p:sp>
    </p:spTree>
    <p:extLst>
      <p:ext uri="{BB962C8B-B14F-4D97-AF65-F5344CB8AC3E}">
        <p14:creationId xmlns:p14="http://schemas.microsoft.com/office/powerpoint/2010/main" val="407588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EC0D-55D5-8166-6541-083CD7C7F23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SA"/>
          </a:p>
        </p:txBody>
      </p:sp>
      <p:sp>
        <p:nvSpPr>
          <p:cNvPr id="3" name="Vertical Text Placeholder 2">
            <a:extLst>
              <a:ext uri="{FF2B5EF4-FFF2-40B4-BE49-F238E27FC236}">
                <a16:creationId xmlns:a16="http://schemas.microsoft.com/office/drawing/2014/main" id="{215C3B4E-5748-3E23-2B74-1FFC1E3F2296}"/>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95970FC7-0190-5E16-3143-A1B828EEA8A8}"/>
              </a:ext>
            </a:extLst>
          </p:cNvPr>
          <p:cNvSpPr txBox="1">
            <a:spLocks noGrp="1"/>
          </p:cNvSpPr>
          <p:nvPr>
            <p:ph type="dt" sz="half" idx="7"/>
          </p:nvPr>
        </p:nvSpPr>
        <p:spPr>
          <a:xfrm>
            <a:off x="838203" y="6356351"/>
            <a:ext cx="2743200" cy="365129"/>
          </a:xfrm>
        </p:spPr>
        <p:txBody>
          <a:bodyPr/>
          <a:lstStyle>
            <a:lvl1pPr>
              <a:defRPr/>
            </a:lvl1pPr>
          </a:lstStyle>
          <a:p>
            <a:pPr lvl="0"/>
            <a:fld id="{CC5ED9C8-5613-49BA-9699-247F1A8A1AF0}" type="datetime1">
              <a:rPr lang="en-SA"/>
              <a:pPr lvl="0"/>
              <a:t>08/05/2025 R</a:t>
            </a:fld>
            <a:endParaRPr lang="en-SA"/>
          </a:p>
        </p:txBody>
      </p:sp>
      <p:sp>
        <p:nvSpPr>
          <p:cNvPr id="5" name="Footer Placeholder 4">
            <a:extLst>
              <a:ext uri="{FF2B5EF4-FFF2-40B4-BE49-F238E27FC236}">
                <a16:creationId xmlns:a16="http://schemas.microsoft.com/office/drawing/2014/main" id="{DD5E83BA-698A-95CB-C383-78AA82B68906}"/>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6" name="Slide Number Placeholder 5">
            <a:extLst>
              <a:ext uri="{FF2B5EF4-FFF2-40B4-BE49-F238E27FC236}">
                <a16:creationId xmlns:a16="http://schemas.microsoft.com/office/drawing/2014/main" id="{1E4612AA-3A0F-C443-A622-7DDFAA46FA8F}"/>
              </a:ext>
            </a:extLst>
          </p:cNvPr>
          <p:cNvSpPr txBox="1">
            <a:spLocks noGrp="1"/>
          </p:cNvSpPr>
          <p:nvPr>
            <p:ph type="sldNum" sz="quarter" idx="8"/>
          </p:nvPr>
        </p:nvSpPr>
        <p:spPr>
          <a:xfrm>
            <a:off x="8610603" y="6356351"/>
            <a:ext cx="2743200" cy="365129"/>
          </a:xfrm>
        </p:spPr>
        <p:txBody>
          <a:bodyPr/>
          <a:lstStyle>
            <a:lvl1pPr>
              <a:defRPr/>
            </a:lvl1pPr>
          </a:lstStyle>
          <a:p>
            <a:pPr lvl="0"/>
            <a:fld id="{65567F4D-C5D9-47DB-B5DC-7FF6364DCF00}" type="slidenum">
              <a:t>‹#›</a:t>
            </a:fld>
            <a:endParaRPr lang="en-SA"/>
          </a:p>
        </p:txBody>
      </p:sp>
    </p:spTree>
    <p:extLst>
      <p:ext uri="{BB962C8B-B14F-4D97-AF65-F5344CB8AC3E}">
        <p14:creationId xmlns:p14="http://schemas.microsoft.com/office/powerpoint/2010/main" val="135251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388A-A43D-9A8A-E307-A9E85DDF050E}"/>
              </a:ext>
            </a:extLst>
          </p:cNvPr>
          <p:cNvSpPr txBox="1">
            <a:spLocks noGrp="1"/>
          </p:cNvSpPr>
          <p:nvPr>
            <p:ph type="title"/>
          </p:nvPr>
        </p:nvSpPr>
        <p:spPr>
          <a:xfrm>
            <a:off x="838203" y="365129"/>
            <a:ext cx="10515600" cy="1325559"/>
          </a:xfrm>
        </p:spPr>
        <p:txBody>
          <a:bodyPr/>
          <a:lstStyle>
            <a:lvl1pPr>
              <a:defRPr/>
            </a:lvl1pPr>
          </a:lstStyle>
          <a:p>
            <a:pPr lvl="0"/>
            <a:r>
              <a:rPr lang="en-US"/>
              <a:t>Click to edit Master title style</a:t>
            </a:r>
            <a:endParaRPr lang="en-SA"/>
          </a:p>
        </p:txBody>
      </p:sp>
      <p:sp>
        <p:nvSpPr>
          <p:cNvPr id="3" name="Content Placeholder 2">
            <a:extLst>
              <a:ext uri="{FF2B5EF4-FFF2-40B4-BE49-F238E27FC236}">
                <a16:creationId xmlns:a16="http://schemas.microsoft.com/office/drawing/2014/main" id="{CD691DF8-23F4-A74F-A7D3-56AAF465ADC4}"/>
              </a:ext>
            </a:extLst>
          </p:cNvPr>
          <p:cNvSpPr txBox="1">
            <a:spLocks noGrp="1"/>
          </p:cNvSpPr>
          <p:nvPr>
            <p:ph idx="1"/>
          </p:nvPr>
        </p:nvSpPr>
        <p:spPr>
          <a:xfrm>
            <a:off x="838203" y="1825627"/>
            <a:ext cx="10515600"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19FD5047-5555-0E07-8448-43A029997854}"/>
              </a:ext>
            </a:extLst>
          </p:cNvPr>
          <p:cNvSpPr txBox="1">
            <a:spLocks noGrp="1"/>
          </p:cNvSpPr>
          <p:nvPr>
            <p:ph type="dt" sz="half" idx="7"/>
          </p:nvPr>
        </p:nvSpPr>
        <p:spPr>
          <a:xfrm>
            <a:off x="838203" y="6356351"/>
            <a:ext cx="2743200" cy="365129"/>
          </a:xfrm>
        </p:spPr>
        <p:txBody>
          <a:bodyPr/>
          <a:lstStyle>
            <a:lvl1pPr>
              <a:defRPr/>
            </a:lvl1pPr>
          </a:lstStyle>
          <a:p>
            <a:pPr lvl="0"/>
            <a:fld id="{F3B2FE3C-782A-466D-9C90-45C196C2FAA9}" type="datetime1">
              <a:rPr lang="en-SA"/>
              <a:pPr lvl="0"/>
              <a:t>08/05/2025 R</a:t>
            </a:fld>
            <a:endParaRPr lang="en-SA"/>
          </a:p>
        </p:txBody>
      </p:sp>
      <p:sp>
        <p:nvSpPr>
          <p:cNvPr id="5" name="Footer Placeholder 4">
            <a:extLst>
              <a:ext uri="{FF2B5EF4-FFF2-40B4-BE49-F238E27FC236}">
                <a16:creationId xmlns:a16="http://schemas.microsoft.com/office/drawing/2014/main" id="{EBEF667A-F2EE-2C3F-0B40-969BCAD701E7}"/>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6" name="Slide Number Placeholder 5">
            <a:extLst>
              <a:ext uri="{FF2B5EF4-FFF2-40B4-BE49-F238E27FC236}">
                <a16:creationId xmlns:a16="http://schemas.microsoft.com/office/drawing/2014/main" id="{DA7AAF61-3A24-704F-4581-DB2FA9003CDF}"/>
              </a:ext>
            </a:extLst>
          </p:cNvPr>
          <p:cNvSpPr txBox="1">
            <a:spLocks noGrp="1"/>
          </p:cNvSpPr>
          <p:nvPr>
            <p:ph type="sldNum" sz="quarter" idx="8"/>
          </p:nvPr>
        </p:nvSpPr>
        <p:spPr>
          <a:xfrm>
            <a:off x="8610603" y="6356351"/>
            <a:ext cx="2743200" cy="365129"/>
          </a:xfrm>
        </p:spPr>
        <p:txBody>
          <a:bodyPr/>
          <a:lstStyle>
            <a:lvl1pPr>
              <a:defRPr/>
            </a:lvl1pPr>
          </a:lstStyle>
          <a:p>
            <a:pPr lvl="0"/>
            <a:fld id="{B1B37404-8026-4C1A-AEF5-485C0CF5B856}" type="slidenum">
              <a:t>‹#›</a:t>
            </a:fld>
            <a:endParaRPr lang="en-SA"/>
          </a:p>
        </p:txBody>
      </p:sp>
    </p:spTree>
    <p:extLst>
      <p:ext uri="{BB962C8B-B14F-4D97-AF65-F5344CB8AC3E}">
        <p14:creationId xmlns:p14="http://schemas.microsoft.com/office/powerpoint/2010/main" val="8533198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3D8D-23D4-2AC9-8551-69BCEDD27343}"/>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SA"/>
          </a:p>
        </p:txBody>
      </p:sp>
      <p:sp>
        <p:nvSpPr>
          <p:cNvPr id="3" name="Text Placeholder 2">
            <a:extLst>
              <a:ext uri="{FF2B5EF4-FFF2-40B4-BE49-F238E27FC236}">
                <a16:creationId xmlns:a16="http://schemas.microsoft.com/office/drawing/2014/main" id="{4D8F34C6-7FFD-A6CF-58B0-DCBE2333F603}"/>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AA0803FE-C6C8-FD01-0DFD-ED9D49A13C50}"/>
              </a:ext>
            </a:extLst>
          </p:cNvPr>
          <p:cNvSpPr txBox="1">
            <a:spLocks noGrp="1"/>
          </p:cNvSpPr>
          <p:nvPr>
            <p:ph type="dt" sz="half" idx="7"/>
          </p:nvPr>
        </p:nvSpPr>
        <p:spPr>
          <a:xfrm>
            <a:off x="838203" y="6356351"/>
            <a:ext cx="2743200" cy="365129"/>
          </a:xfrm>
        </p:spPr>
        <p:txBody>
          <a:bodyPr/>
          <a:lstStyle>
            <a:lvl1pPr>
              <a:defRPr/>
            </a:lvl1pPr>
          </a:lstStyle>
          <a:p>
            <a:pPr lvl="0"/>
            <a:fld id="{3A4D7004-71BE-4995-B6FA-37D3F5DDD2D9}" type="datetime1">
              <a:rPr lang="en-SA"/>
              <a:pPr lvl="0"/>
              <a:t>08/05/2025 R</a:t>
            </a:fld>
            <a:endParaRPr lang="en-SA"/>
          </a:p>
        </p:txBody>
      </p:sp>
      <p:sp>
        <p:nvSpPr>
          <p:cNvPr id="5" name="Footer Placeholder 4">
            <a:extLst>
              <a:ext uri="{FF2B5EF4-FFF2-40B4-BE49-F238E27FC236}">
                <a16:creationId xmlns:a16="http://schemas.microsoft.com/office/drawing/2014/main" id="{A97EA0FD-CC0B-1891-6A6A-F2E97F6483CB}"/>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6" name="Slide Number Placeholder 5">
            <a:extLst>
              <a:ext uri="{FF2B5EF4-FFF2-40B4-BE49-F238E27FC236}">
                <a16:creationId xmlns:a16="http://schemas.microsoft.com/office/drawing/2014/main" id="{D0550759-CA40-F783-693F-DC42B7710F3D}"/>
              </a:ext>
            </a:extLst>
          </p:cNvPr>
          <p:cNvSpPr txBox="1">
            <a:spLocks noGrp="1"/>
          </p:cNvSpPr>
          <p:nvPr>
            <p:ph type="sldNum" sz="quarter" idx="8"/>
          </p:nvPr>
        </p:nvSpPr>
        <p:spPr>
          <a:xfrm>
            <a:off x="8610603" y="6356351"/>
            <a:ext cx="2743200" cy="365129"/>
          </a:xfrm>
        </p:spPr>
        <p:txBody>
          <a:bodyPr/>
          <a:lstStyle>
            <a:lvl1pPr>
              <a:defRPr/>
            </a:lvl1pPr>
          </a:lstStyle>
          <a:p>
            <a:pPr lvl="0"/>
            <a:fld id="{09D3310F-80D0-4F2A-BDC8-CB02C788E037}" type="slidenum">
              <a:t>‹#›</a:t>
            </a:fld>
            <a:endParaRPr lang="en-SA"/>
          </a:p>
        </p:txBody>
      </p:sp>
    </p:spTree>
    <p:extLst>
      <p:ext uri="{BB962C8B-B14F-4D97-AF65-F5344CB8AC3E}">
        <p14:creationId xmlns:p14="http://schemas.microsoft.com/office/powerpoint/2010/main" val="200681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7AE9-4EE3-28D6-1C5C-BBA6DCE26692}"/>
              </a:ext>
            </a:extLst>
          </p:cNvPr>
          <p:cNvSpPr txBox="1">
            <a:spLocks noGrp="1"/>
          </p:cNvSpPr>
          <p:nvPr>
            <p:ph type="title"/>
          </p:nvPr>
        </p:nvSpPr>
        <p:spPr>
          <a:xfrm>
            <a:off x="838203" y="365129"/>
            <a:ext cx="10515600" cy="1325559"/>
          </a:xfrm>
        </p:spPr>
        <p:txBody>
          <a:bodyPr/>
          <a:lstStyle>
            <a:lvl1pPr>
              <a:defRPr/>
            </a:lvl1pPr>
          </a:lstStyle>
          <a:p>
            <a:pPr lvl="0"/>
            <a:r>
              <a:rPr lang="en-US"/>
              <a:t>Click to edit Master title style</a:t>
            </a:r>
            <a:endParaRPr lang="en-SA"/>
          </a:p>
        </p:txBody>
      </p:sp>
      <p:sp>
        <p:nvSpPr>
          <p:cNvPr id="3" name="Content Placeholder 2">
            <a:extLst>
              <a:ext uri="{FF2B5EF4-FFF2-40B4-BE49-F238E27FC236}">
                <a16:creationId xmlns:a16="http://schemas.microsoft.com/office/drawing/2014/main" id="{93759347-C304-E645-9782-C5C3540F2D4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CF2E0B52-8D98-B4D0-F899-763D867435A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D7F0CAB8-C208-42A7-CDB5-B7BF0A840F2C}"/>
              </a:ext>
            </a:extLst>
          </p:cNvPr>
          <p:cNvSpPr txBox="1">
            <a:spLocks noGrp="1"/>
          </p:cNvSpPr>
          <p:nvPr>
            <p:ph type="dt" sz="half" idx="7"/>
          </p:nvPr>
        </p:nvSpPr>
        <p:spPr>
          <a:xfrm>
            <a:off x="838203" y="6356351"/>
            <a:ext cx="2743200" cy="365129"/>
          </a:xfrm>
        </p:spPr>
        <p:txBody>
          <a:bodyPr/>
          <a:lstStyle>
            <a:lvl1pPr>
              <a:defRPr/>
            </a:lvl1pPr>
          </a:lstStyle>
          <a:p>
            <a:pPr lvl="0"/>
            <a:fld id="{3109F874-47D8-43BB-88A3-9945E6E42F22}" type="datetime1">
              <a:rPr lang="en-SA"/>
              <a:pPr lvl="0"/>
              <a:t>08/05/2025 R</a:t>
            </a:fld>
            <a:endParaRPr lang="en-SA"/>
          </a:p>
        </p:txBody>
      </p:sp>
      <p:sp>
        <p:nvSpPr>
          <p:cNvPr id="6" name="Footer Placeholder 5">
            <a:extLst>
              <a:ext uri="{FF2B5EF4-FFF2-40B4-BE49-F238E27FC236}">
                <a16:creationId xmlns:a16="http://schemas.microsoft.com/office/drawing/2014/main" id="{16A1D42F-293C-678E-4CFD-DE5393CCBA94}"/>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7" name="Slide Number Placeholder 6">
            <a:extLst>
              <a:ext uri="{FF2B5EF4-FFF2-40B4-BE49-F238E27FC236}">
                <a16:creationId xmlns:a16="http://schemas.microsoft.com/office/drawing/2014/main" id="{FAECBF89-87A3-A1A5-A403-201DA2062B1C}"/>
              </a:ext>
            </a:extLst>
          </p:cNvPr>
          <p:cNvSpPr txBox="1">
            <a:spLocks noGrp="1"/>
          </p:cNvSpPr>
          <p:nvPr>
            <p:ph type="sldNum" sz="quarter" idx="8"/>
          </p:nvPr>
        </p:nvSpPr>
        <p:spPr>
          <a:xfrm>
            <a:off x="8610603" y="6356351"/>
            <a:ext cx="2743200" cy="365129"/>
          </a:xfrm>
        </p:spPr>
        <p:txBody>
          <a:bodyPr/>
          <a:lstStyle>
            <a:lvl1pPr>
              <a:defRPr/>
            </a:lvl1pPr>
          </a:lstStyle>
          <a:p>
            <a:pPr lvl="0"/>
            <a:fld id="{20E96B4B-D343-4C6C-8B2B-CB48B6DF6C55}" type="slidenum">
              <a:t>‹#›</a:t>
            </a:fld>
            <a:endParaRPr lang="en-SA"/>
          </a:p>
        </p:txBody>
      </p:sp>
    </p:spTree>
    <p:extLst>
      <p:ext uri="{BB962C8B-B14F-4D97-AF65-F5344CB8AC3E}">
        <p14:creationId xmlns:p14="http://schemas.microsoft.com/office/powerpoint/2010/main" val="373050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CFA6-8914-8272-6F16-28B2D2434635}"/>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SA"/>
          </a:p>
        </p:txBody>
      </p:sp>
      <p:sp>
        <p:nvSpPr>
          <p:cNvPr id="3" name="Text Placeholder 2">
            <a:extLst>
              <a:ext uri="{FF2B5EF4-FFF2-40B4-BE49-F238E27FC236}">
                <a16:creationId xmlns:a16="http://schemas.microsoft.com/office/drawing/2014/main" id="{94C22B89-FC40-4032-6EB4-BABE212E291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0307F06-2AB6-D482-8937-2D247BFA7018}"/>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A148F3EF-D9DD-0AE2-1310-63B9B7C2412B}"/>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E8EDD1C7-3021-5BBA-3B3B-9CF5CE0481F5}"/>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E5E4BF70-C851-57AD-14E7-89AC3C766B2F}"/>
              </a:ext>
            </a:extLst>
          </p:cNvPr>
          <p:cNvSpPr txBox="1">
            <a:spLocks noGrp="1"/>
          </p:cNvSpPr>
          <p:nvPr>
            <p:ph type="dt" sz="half" idx="7"/>
          </p:nvPr>
        </p:nvSpPr>
        <p:spPr>
          <a:xfrm>
            <a:off x="838203" y="6356351"/>
            <a:ext cx="2743200" cy="365129"/>
          </a:xfrm>
        </p:spPr>
        <p:txBody>
          <a:bodyPr/>
          <a:lstStyle>
            <a:lvl1pPr>
              <a:defRPr/>
            </a:lvl1pPr>
          </a:lstStyle>
          <a:p>
            <a:pPr lvl="0"/>
            <a:fld id="{F49CF090-67E8-4B35-B80B-0E0493DEA647}" type="datetime1">
              <a:rPr lang="en-SA"/>
              <a:pPr lvl="0"/>
              <a:t>08/05/2025 R</a:t>
            </a:fld>
            <a:endParaRPr lang="en-SA"/>
          </a:p>
        </p:txBody>
      </p:sp>
      <p:sp>
        <p:nvSpPr>
          <p:cNvPr id="8" name="Footer Placeholder 7">
            <a:extLst>
              <a:ext uri="{FF2B5EF4-FFF2-40B4-BE49-F238E27FC236}">
                <a16:creationId xmlns:a16="http://schemas.microsoft.com/office/drawing/2014/main" id="{27CFA4AA-DE9A-4619-542F-4E6BF56477DF}"/>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9" name="Slide Number Placeholder 8">
            <a:extLst>
              <a:ext uri="{FF2B5EF4-FFF2-40B4-BE49-F238E27FC236}">
                <a16:creationId xmlns:a16="http://schemas.microsoft.com/office/drawing/2014/main" id="{215D563D-000F-9FC2-4A9B-06BA077822E5}"/>
              </a:ext>
            </a:extLst>
          </p:cNvPr>
          <p:cNvSpPr txBox="1">
            <a:spLocks noGrp="1"/>
          </p:cNvSpPr>
          <p:nvPr>
            <p:ph type="sldNum" sz="quarter" idx="8"/>
          </p:nvPr>
        </p:nvSpPr>
        <p:spPr>
          <a:xfrm>
            <a:off x="8610603" y="6356351"/>
            <a:ext cx="2743200" cy="365129"/>
          </a:xfrm>
        </p:spPr>
        <p:txBody>
          <a:bodyPr/>
          <a:lstStyle>
            <a:lvl1pPr>
              <a:defRPr/>
            </a:lvl1pPr>
          </a:lstStyle>
          <a:p>
            <a:pPr lvl="0"/>
            <a:fld id="{BC0532DF-F595-4452-A481-4A36608AB4F6}" type="slidenum">
              <a:t>‹#›</a:t>
            </a:fld>
            <a:endParaRPr lang="en-SA"/>
          </a:p>
        </p:txBody>
      </p:sp>
    </p:spTree>
    <p:extLst>
      <p:ext uri="{BB962C8B-B14F-4D97-AF65-F5344CB8AC3E}">
        <p14:creationId xmlns:p14="http://schemas.microsoft.com/office/powerpoint/2010/main" val="273146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3E7C-842A-D70E-0BD0-9F53B51CA6B6}"/>
              </a:ext>
            </a:extLst>
          </p:cNvPr>
          <p:cNvSpPr txBox="1">
            <a:spLocks noGrp="1"/>
          </p:cNvSpPr>
          <p:nvPr>
            <p:ph type="title"/>
          </p:nvPr>
        </p:nvSpPr>
        <p:spPr>
          <a:xfrm>
            <a:off x="838203" y="365129"/>
            <a:ext cx="10515600" cy="1325559"/>
          </a:xfrm>
        </p:spPr>
        <p:txBody>
          <a:bodyPr/>
          <a:lstStyle>
            <a:lvl1pPr>
              <a:defRPr/>
            </a:lvl1pPr>
          </a:lstStyle>
          <a:p>
            <a:pPr lvl="0"/>
            <a:r>
              <a:rPr lang="en-US"/>
              <a:t>Click to edit Master title style</a:t>
            </a:r>
            <a:endParaRPr lang="en-SA"/>
          </a:p>
        </p:txBody>
      </p:sp>
      <p:sp>
        <p:nvSpPr>
          <p:cNvPr id="3" name="Date Placeholder 2">
            <a:extLst>
              <a:ext uri="{FF2B5EF4-FFF2-40B4-BE49-F238E27FC236}">
                <a16:creationId xmlns:a16="http://schemas.microsoft.com/office/drawing/2014/main" id="{D3668712-D041-DF5F-46B4-649DA79F6274}"/>
              </a:ext>
            </a:extLst>
          </p:cNvPr>
          <p:cNvSpPr txBox="1">
            <a:spLocks noGrp="1"/>
          </p:cNvSpPr>
          <p:nvPr>
            <p:ph type="dt" sz="half" idx="7"/>
          </p:nvPr>
        </p:nvSpPr>
        <p:spPr>
          <a:xfrm>
            <a:off x="838203" y="6356351"/>
            <a:ext cx="2743200" cy="365129"/>
          </a:xfrm>
        </p:spPr>
        <p:txBody>
          <a:bodyPr/>
          <a:lstStyle>
            <a:lvl1pPr>
              <a:defRPr/>
            </a:lvl1pPr>
          </a:lstStyle>
          <a:p>
            <a:pPr lvl="0"/>
            <a:fld id="{C8359BF8-744B-4AE8-9C40-8FF41C5A5FBF}" type="datetime1">
              <a:rPr lang="en-SA"/>
              <a:pPr lvl="0"/>
              <a:t>08/05/2025 R</a:t>
            </a:fld>
            <a:endParaRPr lang="en-SA"/>
          </a:p>
        </p:txBody>
      </p:sp>
      <p:sp>
        <p:nvSpPr>
          <p:cNvPr id="4" name="Footer Placeholder 3">
            <a:extLst>
              <a:ext uri="{FF2B5EF4-FFF2-40B4-BE49-F238E27FC236}">
                <a16:creationId xmlns:a16="http://schemas.microsoft.com/office/drawing/2014/main" id="{7C4AC519-C0C2-2DC6-F29C-900061E561C2}"/>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5" name="Slide Number Placeholder 4">
            <a:extLst>
              <a:ext uri="{FF2B5EF4-FFF2-40B4-BE49-F238E27FC236}">
                <a16:creationId xmlns:a16="http://schemas.microsoft.com/office/drawing/2014/main" id="{8B057405-F601-806B-FB08-2ABCA9169D8C}"/>
              </a:ext>
            </a:extLst>
          </p:cNvPr>
          <p:cNvSpPr txBox="1">
            <a:spLocks noGrp="1"/>
          </p:cNvSpPr>
          <p:nvPr>
            <p:ph type="sldNum" sz="quarter" idx="8"/>
          </p:nvPr>
        </p:nvSpPr>
        <p:spPr>
          <a:xfrm>
            <a:off x="8610603" y="6356351"/>
            <a:ext cx="2743200" cy="365129"/>
          </a:xfrm>
        </p:spPr>
        <p:txBody>
          <a:bodyPr/>
          <a:lstStyle>
            <a:lvl1pPr>
              <a:defRPr/>
            </a:lvl1pPr>
          </a:lstStyle>
          <a:p>
            <a:pPr lvl="0"/>
            <a:fld id="{46D834B7-3EE4-47DF-ACA1-5E2567926743}" type="slidenum">
              <a:t>‹#›</a:t>
            </a:fld>
            <a:endParaRPr lang="en-SA"/>
          </a:p>
        </p:txBody>
      </p:sp>
    </p:spTree>
    <p:extLst>
      <p:ext uri="{BB962C8B-B14F-4D97-AF65-F5344CB8AC3E}">
        <p14:creationId xmlns:p14="http://schemas.microsoft.com/office/powerpoint/2010/main" val="290360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7315F-44DC-A01F-3993-A7BC3C6B3C67}"/>
              </a:ext>
            </a:extLst>
          </p:cNvPr>
          <p:cNvSpPr txBox="1">
            <a:spLocks noGrp="1"/>
          </p:cNvSpPr>
          <p:nvPr>
            <p:ph type="dt" sz="half" idx="7"/>
          </p:nvPr>
        </p:nvSpPr>
        <p:spPr>
          <a:xfrm>
            <a:off x="838203" y="6356351"/>
            <a:ext cx="2743200" cy="365129"/>
          </a:xfrm>
        </p:spPr>
        <p:txBody>
          <a:bodyPr/>
          <a:lstStyle>
            <a:lvl1pPr>
              <a:defRPr/>
            </a:lvl1pPr>
          </a:lstStyle>
          <a:p>
            <a:pPr lvl="0"/>
            <a:fld id="{031E5BD7-9113-4D29-ADD3-6F7DAE1331BE}" type="datetime1">
              <a:rPr lang="en-SA"/>
              <a:pPr lvl="0"/>
              <a:t>08/05/2025 R</a:t>
            </a:fld>
            <a:endParaRPr lang="en-SA"/>
          </a:p>
        </p:txBody>
      </p:sp>
      <p:sp>
        <p:nvSpPr>
          <p:cNvPr id="3" name="Footer Placeholder 2">
            <a:extLst>
              <a:ext uri="{FF2B5EF4-FFF2-40B4-BE49-F238E27FC236}">
                <a16:creationId xmlns:a16="http://schemas.microsoft.com/office/drawing/2014/main" id="{E41D3501-778B-993E-B2CD-5FAA066B110A}"/>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4" name="Slide Number Placeholder 3">
            <a:extLst>
              <a:ext uri="{FF2B5EF4-FFF2-40B4-BE49-F238E27FC236}">
                <a16:creationId xmlns:a16="http://schemas.microsoft.com/office/drawing/2014/main" id="{0B708F39-746F-8A13-056F-0B4503B38CBE}"/>
              </a:ext>
            </a:extLst>
          </p:cNvPr>
          <p:cNvSpPr txBox="1">
            <a:spLocks noGrp="1"/>
          </p:cNvSpPr>
          <p:nvPr>
            <p:ph type="sldNum" sz="quarter" idx="8"/>
          </p:nvPr>
        </p:nvSpPr>
        <p:spPr>
          <a:xfrm>
            <a:off x="8610603" y="6356351"/>
            <a:ext cx="2743200" cy="365129"/>
          </a:xfrm>
        </p:spPr>
        <p:txBody>
          <a:bodyPr/>
          <a:lstStyle>
            <a:lvl1pPr>
              <a:defRPr/>
            </a:lvl1pPr>
          </a:lstStyle>
          <a:p>
            <a:pPr lvl="0"/>
            <a:fld id="{CC64EF2C-33A3-4C12-8406-52A10C8E3497}" type="slidenum">
              <a:t>‹#›</a:t>
            </a:fld>
            <a:endParaRPr lang="en-SA"/>
          </a:p>
        </p:txBody>
      </p:sp>
    </p:spTree>
    <p:extLst>
      <p:ext uri="{BB962C8B-B14F-4D97-AF65-F5344CB8AC3E}">
        <p14:creationId xmlns:p14="http://schemas.microsoft.com/office/powerpoint/2010/main" val="137201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35FE-1FC7-8E63-AEB0-94EBB215766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SA"/>
          </a:p>
        </p:txBody>
      </p:sp>
      <p:sp>
        <p:nvSpPr>
          <p:cNvPr id="3" name="Content Placeholder 2">
            <a:extLst>
              <a:ext uri="{FF2B5EF4-FFF2-40B4-BE49-F238E27FC236}">
                <a16:creationId xmlns:a16="http://schemas.microsoft.com/office/drawing/2014/main" id="{4F1CDD7A-9D4E-755E-21CD-14D05C8F779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FAB34BF6-AA95-730A-B374-2CC01FF35B4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305B8026-4C5C-1B90-715D-8618CBCCAADB}"/>
              </a:ext>
            </a:extLst>
          </p:cNvPr>
          <p:cNvSpPr txBox="1">
            <a:spLocks noGrp="1"/>
          </p:cNvSpPr>
          <p:nvPr>
            <p:ph type="dt" sz="half" idx="7"/>
          </p:nvPr>
        </p:nvSpPr>
        <p:spPr>
          <a:xfrm>
            <a:off x="838203" y="6356351"/>
            <a:ext cx="2743200" cy="365129"/>
          </a:xfrm>
        </p:spPr>
        <p:txBody>
          <a:bodyPr/>
          <a:lstStyle>
            <a:lvl1pPr>
              <a:defRPr/>
            </a:lvl1pPr>
          </a:lstStyle>
          <a:p>
            <a:pPr lvl="0"/>
            <a:fld id="{075C9B05-43EE-4EAA-A573-FD7314CAEC6E}" type="datetime1">
              <a:rPr lang="en-SA"/>
              <a:pPr lvl="0"/>
              <a:t>08/05/2025 R</a:t>
            </a:fld>
            <a:endParaRPr lang="en-SA"/>
          </a:p>
        </p:txBody>
      </p:sp>
      <p:sp>
        <p:nvSpPr>
          <p:cNvPr id="6" name="Footer Placeholder 5">
            <a:extLst>
              <a:ext uri="{FF2B5EF4-FFF2-40B4-BE49-F238E27FC236}">
                <a16:creationId xmlns:a16="http://schemas.microsoft.com/office/drawing/2014/main" id="{5CCEF8C9-1454-75C6-7978-1EDB23BD71C1}"/>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7" name="Slide Number Placeholder 6">
            <a:extLst>
              <a:ext uri="{FF2B5EF4-FFF2-40B4-BE49-F238E27FC236}">
                <a16:creationId xmlns:a16="http://schemas.microsoft.com/office/drawing/2014/main" id="{E1A53596-7156-1EB3-E25D-FCCCBA72068B}"/>
              </a:ext>
            </a:extLst>
          </p:cNvPr>
          <p:cNvSpPr txBox="1">
            <a:spLocks noGrp="1"/>
          </p:cNvSpPr>
          <p:nvPr>
            <p:ph type="sldNum" sz="quarter" idx="8"/>
          </p:nvPr>
        </p:nvSpPr>
        <p:spPr>
          <a:xfrm>
            <a:off x="8610603" y="6356351"/>
            <a:ext cx="2743200" cy="365129"/>
          </a:xfrm>
        </p:spPr>
        <p:txBody>
          <a:bodyPr/>
          <a:lstStyle>
            <a:lvl1pPr>
              <a:defRPr/>
            </a:lvl1pPr>
          </a:lstStyle>
          <a:p>
            <a:pPr lvl="0"/>
            <a:fld id="{C71A9D1C-2B81-49D6-8DAC-45B5B6092044}" type="slidenum">
              <a:t>‹#›</a:t>
            </a:fld>
            <a:endParaRPr lang="en-SA"/>
          </a:p>
        </p:txBody>
      </p:sp>
    </p:spTree>
    <p:extLst>
      <p:ext uri="{BB962C8B-B14F-4D97-AF65-F5344CB8AC3E}">
        <p14:creationId xmlns:p14="http://schemas.microsoft.com/office/powerpoint/2010/main" val="160600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1949-FEB1-8AD3-7E32-1E401B34D30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SA"/>
          </a:p>
        </p:txBody>
      </p:sp>
      <p:sp>
        <p:nvSpPr>
          <p:cNvPr id="3" name="Picture Placeholder 2">
            <a:extLst>
              <a:ext uri="{FF2B5EF4-FFF2-40B4-BE49-F238E27FC236}">
                <a16:creationId xmlns:a16="http://schemas.microsoft.com/office/drawing/2014/main" id="{5731DF26-06A0-B7B2-A2C4-FD4A53254B69}"/>
              </a:ext>
            </a:extLst>
          </p:cNvPr>
          <p:cNvSpPr txBox="1">
            <a:spLocks noGrp="1"/>
          </p:cNvSpPr>
          <p:nvPr>
            <p:ph type="pic" idx="1"/>
          </p:nvPr>
        </p:nvSpPr>
        <p:spPr>
          <a:xfrm>
            <a:off x="5183184" y="987423"/>
            <a:ext cx="6172200" cy="4873623"/>
          </a:xfrm>
        </p:spPr>
        <p:txBody>
          <a:bodyPr/>
          <a:lstStyle>
            <a:lvl1pPr marL="0" indent="0">
              <a:buNone/>
              <a:defRPr lang="en-SA" sz="3200"/>
            </a:lvl1pPr>
          </a:lstStyle>
          <a:p>
            <a:pPr lvl="0"/>
            <a:endParaRPr lang="en-SA"/>
          </a:p>
        </p:txBody>
      </p:sp>
      <p:sp>
        <p:nvSpPr>
          <p:cNvPr id="4" name="Text Placeholder 3">
            <a:extLst>
              <a:ext uri="{FF2B5EF4-FFF2-40B4-BE49-F238E27FC236}">
                <a16:creationId xmlns:a16="http://schemas.microsoft.com/office/drawing/2014/main" id="{CC57606C-84FB-6A02-09DA-12C0BA3F04A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7EABFB2-4FF9-4F27-AB76-B2742794DDA8}"/>
              </a:ext>
            </a:extLst>
          </p:cNvPr>
          <p:cNvSpPr txBox="1">
            <a:spLocks noGrp="1"/>
          </p:cNvSpPr>
          <p:nvPr>
            <p:ph type="dt" sz="half" idx="7"/>
          </p:nvPr>
        </p:nvSpPr>
        <p:spPr>
          <a:xfrm>
            <a:off x="838203" y="6356351"/>
            <a:ext cx="2743200" cy="365129"/>
          </a:xfrm>
        </p:spPr>
        <p:txBody>
          <a:bodyPr/>
          <a:lstStyle>
            <a:lvl1pPr>
              <a:defRPr/>
            </a:lvl1pPr>
          </a:lstStyle>
          <a:p>
            <a:pPr lvl="0"/>
            <a:fld id="{67795077-DD05-4F86-B856-5B7F998F628C}" type="datetime1">
              <a:rPr lang="en-SA"/>
              <a:pPr lvl="0"/>
              <a:t>08/05/2025 R</a:t>
            </a:fld>
            <a:endParaRPr lang="en-SA"/>
          </a:p>
        </p:txBody>
      </p:sp>
      <p:sp>
        <p:nvSpPr>
          <p:cNvPr id="6" name="Footer Placeholder 5">
            <a:extLst>
              <a:ext uri="{FF2B5EF4-FFF2-40B4-BE49-F238E27FC236}">
                <a16:creationId xmlns:a16="http://schemas.microsoft.com/office/drawing/2014/main" id="{D3A6E9AC-E951-5973-2166-C39DCE2C47A5}"/>
              </a:ext>
            </a:extLst>
          </p:cNvPr>
          <p:cNvSpPr txBox="1">
            <a:spLocks noGrp="1"/>
          </p:cNvSpPr>
          <p:nvPr>
            <p:ph type="ftr" sz="quarter" idx="9"/>
          </p:nvPr>
        </p:nvSpPr>
        <p:spPr>
          <a:xfrm>
            <a:off x="4038603" y="6356351"/>
            <a:ext cx="4114800" cy="365129"/>
          </a:xfrm>
        </p:spPr>
        <p:txBody>
          <a:bodyPr/>
          <a:lstStyle>
            <a:lvl1pPr>
              <a:defRPr/>
            </a:lvl1pPr>
          </a:lstStyle>
          <a:p>
            <a:pPr lvl="0"/>
            <a:endParaRPr lang="en-SA"/>
          </a:p>
        </p:txBody>
      </p:sp>
      <p:sp>
        <p:nvSpPr>
          <p:cNvPr id="7" name="Slide Number Placeholder 6">
            <a:extLst>
              <a:ext uri="{FF2B5EF4-FFF2-40B4-BE49-F238E27FC236}">
                <a16:creationId xmlns:a16="http://schemas.microsoft.com/office/drawing/2014/main" id="{B9073FBE-8919-0E9D-8753-EB20F574BDEF}"/>
              </a:ext>
            </a:extLst>
          </p:cNvPr>
          <p:cNvSpPr txBox="1">
            <a:spLocks noGrp="1"/>
          </p:cNvSpPr>
          <p:nvPr>
            <p:ph type="sldNum" sz="quarter" idx="8"/>
          </p:nvPr>
        </p:nvSpPr>
        <p:spPr>
          <a:xfrm>
            <a:off x="8610603" y="6356351"/>
            <a:ext cx="2743200" cy="365129"/>
          </a:xfrm>
        </p:spPr>
        <p:txBody>
          <a:bodyPr/>
          <a:lstStyle>
            <a:lvl1pPr>
              <a:defRPr/>
            </a:lvl1pPr>
          </a:lstStyle>
          <a:p>
            <a:pPr lvl="0"/>
            <a:fld id="{730D57B9-29CE-43CA-B7EC-85B399C55A9C}" type="slidenum">
              <a:t>‹#›</a:t>
            </a:fld>
            <a:endParaRPr lang="en-SA"/>
          </a:p>
        </p:txBody>
      </p:sp>
    </p:spTree>
    <p:extLst>
      <p:ext uri="{BB962C8B-B14F-4D97-AF65-F5344CB8AC3E}">
        <p14:creationId xmlns:p14="http://schemas.microsoft.com/office/powerpoint/2010/main" val="325449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7374A-4DC3-B180-AF08-FCB2AE1541A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SA"/>
          </a:p>
        </p:txBody>
      </p:sp>
      <p:sp>
        <p:nvSpPr>
          <p:cNvPr id="3" name="Text Placeholder 2">
            <a:extLst>
              <a:ext uri="{FF2B5EF4-FFF2-40B4-BE49-F238E27FC236}">
                <a16:creationId xmlns:a16="http://schemas.microsoft.com/office/drawing/2014/main" id="{2CE906BD-0294-71EC-4815-C3F055D4E8AB}"/>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C958DD22-BC87-DA78-51D7-3C55EB054488}"/>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SA" sz="1200" b="0" i="0" u="none" strike="noStrike" kern="1200" cap="none" spc="0" baseline="0">
                <a:solidFill>
                  <a:srgbClr val="767676"/>
                </a:solidFill>
                <a:uFillTx/>
                <a:latin typeface="Aptos"/>
              </a:defRPr>
            </a:lvl1pPr>
          </a:lstStyle>
          <a:p>
            <a:pPr lvl="0"/>
            <a:fld id="{8BCE132E-85FE-40CC-AD66-494490915788}" type="datetime1">
              <a:rPr lang="en-SA"/>
              <a:pPr lvl="0"/>
              <a:t>08/05/2025 R</a:t>
            </a:fld>
            <a:endParaRPr lang="en-SA"/>
          </a:p>
        </p:txBody>
      </p:sp>
      <p:sp>
        <p:nvSpPr>
          <p:cNvPr id="5" name="Footer Placeholder 4">
            <a:extLst>
              <a:ext uri="{FF2B5EF4-FFF2-40B4-BE49-F238E27FC236}">
                <a16:creationId xmlns:a16="http://schemas.microsoft.com/office/drawing/2014/main" id="{EC4205F9-87D9-7D1B-E31C-98D4170E11A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SA" sz="1200" b="0" i="0" u="none" strike="noStrike" kern="1200" cap="none" spc="0" baseline="0">
                <a:solidFill>
                  <a:srgbClr val="767676"/>
                </a:solidFill>
                <a:uFillTx/>
                <a:latin typeface="Aptos"/>
              </a:defRPr>
            </a:lvl1pPr>
          </a:lstStyle>
          <a:p>
            <a:pPr lvl="0"/>
            <a:endParaRPr lang="en-SA"/>
          </a:p>
        </p:txBody>
      </p:sp>
      <p:sp>
        <p:nvSpPr>
          <p:cNvPr id="6" name="Slide Number Placeholder 5">
            <a:extLst>
              <a:ext uri="{FF2B5EF4-FFF2-40B4-BE49-F238E27FC236}">
                <a16:creationId xmlns:a16="http://schemas.microsoft.com/office/drawing/2014/main" id="{1CFAE094-721E-D86C-9262-4203EFA73727}"/>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SA" sz="1200" b="0" i="0" u="none" strike="noStrike" kern="1200" cap="none" spc="0" baseline="0">
                <a:solidFill>
                  <a:srgbClr val="767676"/>
                </a:solidFill>
                <a:uFillTx/>
                <a:latin typeface="Aptos"/>
              </a:defRPr>
            </a:lvl1pPr>
          </a:lstStyle>
          <a:p>
            <a:pPr lvl="0"/>
            <a:fld id="{E60F220D-47A6-42DC-A99C-29FAAB527FFA}" type="slidenum">
              <a:t>‹#›</a:t>
            </a:fld>
            <a:endParaRPr lang="en-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4CA834F2-177D-09D1-8262-9DCB2BD44C79}"/>
              </a:ext>
              <a:ext uri="{C183D7F6-B498-43B3-948B-1728B52AA6E4}">
                <adec:decorative xmlns:adec="http://schemas.microsoft.com/office/drawing/2017/decorative" val="1"/>
              </a:ext>
            </a:extLst>
          </p:cNvPr>
          <p:cNvSpPr>
            <a:spLocks noMove="1" noResize="1"/>
          </p:cNvSpPr>
          <p:nvPr/>
        </p:nvSpPr>
        <p:spPr>
          <a:xfrm>
            <a:off x="0" y="0"/>
            <a:ext cx="12191695" cy="6852028"/>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10">
            <a:extLst>
              <a:ext uri="{FF2B5EF4-FFF2-40B4-BE49-F238E27FC236}">
                <a16:creationId xmlns:a16="http://schemas.microsoft.com/office/drawing/2014/main" id="{174E8DBE-EE19-B9DA-EB9A-452CB63374D2}"/>
              </a:ext>
              <a:ext uri="{C183D7F6-B498-43B3-948B-1728B52AA6E4}">
                <adec:decorative xmlns:adec="http://schemas.microsoft.com/office/drawing/2017/decorative" val="1"/>
              </a:ext>
            </a:extLst>
          </p:cNvPr>
          <p:cNvSpPr>
            <a:spLocks noMove="1" noResize="1"/>
          </p:cNvSpPr>
          <p:nvPr/>
        </p:nvSpPr>
        <p:spPr>
          <a:xfrm>
            <a:off x="301" y="0"/>
            <a:ext cx="12191695"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FD467FE7-7A14-BBAE-BE96-2217D709E290}"/>
              </a:ext>
            </a:extLst>
          </p:cNvPr>
          <p:cNvSpPr txBox="1">
            <a:spLocks noGrp="1"/>
          </p:cNvSpPr>
          <p:nvPr>
            <p:ph type="ctrTitle"/>
          </p:nvPr>
        </p:nvSpPr>
        <p:spPr>
          <a:xfrm>
            <a:off x="6600084" y="1815321"/>
            <a:ext cx="4805994" cy="1297112"/>
          </a:xfrm>
        </p:spPr>
        <p:txBody>
          <a:bodyPr anchor="t" anchorCtr="0">
            <a:noAutofit/>
          </a:bodyPr>
          <a:lstStyle/>
          <a:p>
            <a:pPr lvl="0" algn="l"/>
            <a:r>
              <a:rPr lang="en-US" sz="2300">
                <a:solidFill>
                  <a:srgbClr val="0E2841"/>
                </a:solidFill>
                <a:latin typeface="Times New Roman" pitchFamily="18"/>
                <a:cs typeface="Times New Roman" pitchFamily="18"/>
              </a:rPr>
              <a:t>Title: E-commerce Sales Data Analysis</a:t>
            </a:r>
            <a:br>
              <a:rPr lang="en-US" sz="2300">
                <a:solidFill>
                  <a:srgbClr val="0E2841"/>
                </a:solidFill>
                <a:latin typeface="Times New Roman" pitchFamily="18"/>
                <a:cs typeface="Times New Roman" pitchFamily="18"/>
              </a:rPr>
            </a:br>
            <a:r>
              <a:rPr lang="en-US" sz="2300">
                <a:solidFill>
                  <a:srgbClr val="0E2841"/>
                </a:solidFill>
                <a:latin typeface="Times New Roman" pitchFamily="18"/>
                <a:cs typeface="Times New Roman" pitchFamily="18"/>
              </a:rPr>
              <a:t>Subtitle: Insights from 401 Transactions – Excel-Based Portfolio Project</a:t>
            </a:r>
            <a:br>
              <a:rPr lang="en-US" sz="2300">
                <a:solidFill>
                  <a:srgbClr val="0E2841"/>
                </a:solidFill>
                <a:latin typeface="Times New Roman" pitchFamily="18"/>
                <a:cs typeface="Times New Roman" pitchFamily="18"/>
              </a:rPr>
            </a:br>
            <a:r>
              <a:rPr lang="en-GB" sz="2300">
                <a:solidFill>
                  <a:srgbClr val="0E2841"/>
                </a:solidFill>
                <a:latin typeface="Times New Roman" pitchFamily="18"/>
                <a:cs typeface="Times New Roman" pitchFamily="18"/>
              </a:rPr>
              <a:t>Asma’a Hakami</a:t>
            </a:r>
            <a:r>
              <a:rPr lang="en-US" sz="2300">
                <a:solidFill>
                  <a:srgbClr val="0E2841"/>
                </a:solidFill>
                <a:latin typeface="Times New Roman" pitchFamily="18"/>
                <a:cs typeface="Times New Roman" pitchFamily="18"/>
              </a:rPr>
              <a:t> – </a:t>
            </a:r>
            <a:r>
              <a:rPr lang="en-GB" sz="2300">
                <a:solidFill>
                  <a:srgbClr val="0E2841"/>
                </a:solidFill>
                <a:latin typeface="Times New Roman" pitchFamily="18"/>
                <a:cs typeface="Times New Roman" pitchFamily="18"/>
              </a:rPr>
              <a:t>7 May 2025</a:t>
            </a:r>
            <a:br>
              <a:rPr lang="en-US" sz="2300">
                <a:solidFill>
                  <a:srgbClr val="0E2841"/>
                </a:solidFill>
                <a:latin typeface="Times New Roman" pitchFamily="18"/>
                <a:cs typeface="Times New Roman" pitchFamily="18"/>
              </a:rPr>
            </a:br>
            <a:endParaRPr lang="en-SA" sz="2300">
              <a:solidFill>
                <a:srgbClr val="0E2841"/>
              </a:solidFill>
              <a:latin typeface="Times New Roman" pitchFamily="18"/>
              <a:cs typeface="Times New Roman" pitchFamily="18"/>
            </a:endParaRPr>
          </a:p>
        </p:txBody>
      </p:sp>
      <p:pic>
        <p:nvPicPr>
          <p:cNvPr id="5" name="Graphic 5" descr="Credit card">
            <a:extLst>
              <a:ext uri="{FF2B5EF4-FFF2-40B4-BE49-F238E27FC236}">
                <a16:creationId xmlns:a16="http://schemas.microsoft.com/office/drawing/2014/main" id="{EB301C4D-437F-8F9B-A384-B1FB5A325B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0467" y="1815321"/>
            <a:ext cx="4141756" cy="4141756"/>
          </a:xfrm>
          <a:prstGeom prst="rect">
            <a:avLst/>
          </a:prstGeom>
          <a:noFill/>
          <a:ln cap="flat">
            <a:noFill/>
          </a:ln>
        </p:spPr>
      </p:pic>
      <p:grpSp>
        <p:nvGrpSpPr>
          <p:cNvPr id="6" name="Group 12">
            <a:extLst>
              <a:ext uri="{FF2B5EF4-FFF2-40B4-BE49-F238E27FC236}">
                <a16:creationId xmlns:a16="http://schemas.microsoft.com/office/drawing/2014/main" id="{AE586201-ACA4-652C-B897-306AEC59F2A1}"/>
              </a:ext>
              <a:ext uri="{C183D7F6-B498-43B3-948B-1728B52AA6E4}">
                <adec:decorative xmlns:adec="http://schemas.microsoft.com/office/drawing/2017/decorative" val="1"/>
              </a:ext>
            </a:extLst>
          </p:cNvPr>
          <p:cNvGrpSpPr/>
          <p:nvPr/>
        </p:nvGrpSpPr>
        <p:grpSpPr>
          <a:xfrm>
            <a:off x="-4251" y="-5980"/>
            <a:ext cx="6238676" cy="6863980"/>
            <a:chOff x="-4251" y="-5980"/>
            <a:chExt cx="6238676" cy="6863980"/>
          </a:xfrm>
        </p:grpSpPr>
        <p:sp>
          <p:nvSpPr>
            <p:cNvPr id="7" name="Freeform: Shape 13">
              <a:extLst>
                <a:ext uri="{FF2B5EF4-FFF2-40B4-BE49-F238E27FC236}">
                  <a16:creationId xmlns:a16="http://schemas.microsoft.com/office/drawing/2014/main" id="{14B30018-C563-4A4C-1C5E-8F9482B51DF0}"/>
                </a:ext>
                <a:ext uri="{C183D7F6-B498-43B3-948B-1728B52AA6E4}">
                  <adec:decorative xmlns:adec="http://schemas.microsoft.com/office/drawing/2017/decorative" val="1"/>
                </a:ext>
              </a:extLst>
            </p:cNvPr>
            <p:cNvSpPr/>
            <p:nvPr/>
          </p:nvSpPr>
          <p:spPr>
            <a:xfrm flipH="1">
              <a:off x="-4251" y="34856"/>
              <a:ext cx="6028694" cy="6817172"/>
            </a:xfrm>
            <a:custGeom>
              <a:avLst/>
              <a:gdLst>
                <a:gd name="f0" fmla="val 10800000"/>
                <a:gd name="f1" fmla="val 5400000"/>
                <a:gd name="f2" fmla="val 180"/>
                <a:gd name="f3" fmla="val w"/>
                <a:gd name="f4" fmla="val h"/>
                <a:gd name="f5" fmla="val 0"/>
                <a:gd name="f6" fmla="val 6028697"/>
                <a:gd name="f7" fmla="val 6817170"/>
                <a:gd name="f8" fmla="val 6155323"/>
                <a:gd name="f9" fmla="val 5157862"/>
                <a:gd name="f10" fmla="val 5347156"/>
                <a:gd name="f11" fmla="val 6687553"/>
                <a:gd name="f12" fmla="val 5394117"/>
                <a:gd name="f13" fmla="val 6653219"/>
                <a:gd name="f14" fmla="val 5440793"/>
                <a:gd name="f15" fmla="val 6617608"/>
                <a:gd name="f16" fmla="val 5487470"/>
                <a:gd name="f17" fmla="val 6581714"/>
                <a:gd name="f18" fmla="val 5534147"/>
                <a:gd name="f19" fmla="val 6545820"/>
                <a:gd name="f20" fmla="val 5580966"/>
                <a:gd name="f21" fmla="val 6509358"/>
                <a:gd name="f22" fmla="val 5627642"/>
                <a:gd name="f23" fmla="val 6472328"/>
                <a:gd name="f24" fmla="val 5911392"/>
                <a:gd name="f25" fmla="val 6245328"/>
                <a:gd name="f26" fmla="val 4481066"/>
                <a:gd name="f27" fmla="val 478"/>
                <a:gd name="f28" fmla="val 4544817"/>
                <a:gd name="f29" fmla="val 1422"/>
                <a:gd name="f30" fmla="val 4608563"/>
                <a:gd name="f31" fmla="val 3769"/>
                <a:gd name="f32" fmla="val 4672258"/>
                <a:gd name="f33" fmla="val 7519"/>
                <a:gd name="f34" fmla="val 4927973"/>
                <a:gd name="f35" fmla="val 22364"/>
                <a:gd name="f36" fmla="val 5181687"/>
                <a:gd name="f37" fmla="val 61751"/>
                <a:gd name="f38" fmla="val 5429869"/>
                <a:gd name="f39" fmla="val 125134"/>
                <a:gd name="f40" fmla="val 5617090"/>
                <a:gd name="f41" fmla="val 173104"/>
                <a:gd name="f42" fmla="val 5799867"/>
                <a:gd name="f43" fmla="val 236595"/>
                <a:gd name="f44" fmla="val 5976319"/>
                <a:gd name="f45" fmla="val 314893"/>
                <a:gd name="f46" fmla="val 339901"/>
                <a:gd name="f47" fmla="val 732458"/>
                <a:gd name="f48" fmla="val 5990985"/>
                <a:gd name="f49" fmla="val 712211"/>
                <a:gd name="f50" fmla="val 5783917"/>
                <a:gd name="f51" fmla="val 609342"/>
                <a:gd name="f52" fmla="val 5566013"/>
                <a:gd name="f53" fmla="val 529876"/>
                <a:gd name="f54" fmla="val 5341339"/>
                <a:gd name="f55" fmla="val 475281"/>
                <a:gd name="f56" fmla="val 5115233"/>
                <a:gd name="f57" fmla="val 420503"/>
                <a:gd name="f58" fmla="val 4884375"/>
                <a:gd name="f59" fmla="val 387624"/>
                <a:gd name="f60" fmla="val 4651969"/>
                <a:gd name="f61" fmla="val 377104"/>
                <a:gd name="f62" fmla="val 4418713"/>
                <a:gd name="f63" fmla="val 365171"/>
                <a:gd name="f64" fmla="val 4184861"/>
                <a:gd name="f65" fmla="val 373670"/>
                <a:gd name="f66" fmla="val 3953093"/>
                <a:gd name="f67" fmla="val 402498"/>
                <a:gd name="f68" fmla="val 3721001"/>
                <a:gd name="f69" fmla="val 431832"/>
                <a:gd name="f70" fmla="val 3491675"/>
                <a:gd name="f71" fmla="val 480040"/>
                <a:gd name="f72" fmla="val 3267413"/>
                <a:gd name="f73" fmla="val 546643"/>
                <a:gd name="f74" fmla="val 2591323"/>
                <a:gd name="f75" fmla="val 750761"/>
                <a:gd name="f76" fmla="val 1967642"/>
                <a:gd name="f77" fmla="val 1099289"/>
                <a:gd name="f78" fmla="val 1439498"/>
                <a:gd name="f79" fmla="val 1568141"/>
                <a:gd name="f80" fmla="val 1265589"/>
                <a:gd name="f81" fmla="val 1725523"/>
                <a:gd name="f82" fmla="val 1105393"/>
                <a:gd name="f83" fmla="val 1897434"/>
                <a:gd name="f84" fmla="val 960671"/>
                <a:gd name="f85" fmla="val 2082013"/>
                <a:gd name="f86" fmla="val 815775"/>
                <a:gd name="f87" fmla="val 2266294"/>
                <a:gd name="f88" fmla="val 688923"/>
                <a:gd name="f89" fmla="val 2464081"/>
                <a:gd name="f90" fmla="val 581866"/>
                <a:gd name="f91" fmla="val 2672638"/>
                <a:gd name="f92" fmla="val 473765"/>
                <a:gd name="f93" fmla="val 2880669"/>
                <a:gd name="f94" fmla="val 387610"/>
                <a:gd name="f95" fmla="val 3099397"/>
                <a:gd name="f96" fmla="val 324789"/>
                <a:gd name="f97" fmla="val 3325262"/>
                <a:gd name="f98" fmla="val 262714"/>
                <a:gd name="f99" fmla="val 3552403"/>
                <a:gd name="f100" fmla="val 231223"/>
                <a:gd name="f101" fmla="val 3786822"/>
                <a:gd name="f102" fmla="val 231151"/>
                <a:gd name="f103" fmla="val 4022292"/>
                <a:gd name="f104" fmla="val 231413"/>
                <a:gd name="f105" fmla="val 4136912"/>
                <a:gd name="f106" fmla="val 244645"/>
                <a:gd name="f107" fmla="val 4251136"/>
                <a:gd name="f108" fmla="val 270592"/>
                <a:gd name="f109" fmla="val 4362792"/>
                <a:gd name="f110" fmla="val 297885"/>
                <a:gd name="f111" fmla="val 4472943"/>
                <a:gd name="f112" fmla="val 336983"/>
                <a:gd name="f113" fmla="val 4579833"/>
                <a:gd name="f114" fmla="val 387213"/>
                <a:gd name="f115" fmla="val 4681585"/>
                <a:gd name="f116" fmla="val 412042"/>
                <a:gd name="f117" fmla="val 4732517"/>
                <a:gd name="f118" fmla="val 439423"/>
                <a:gd name="f119" fmla="val 4782457"/>
                <a:gd name="f120" fmla="val 468507"/>
                <a:gd name="f121" fmla="val 4831546"/>
                <a:gd name="f122" fmla="val 497591"/>
                <a:gd name="f123" fmla="val 4880636"/>
                <a:gd name="f124" fmla="val 529230"/>
                <a:gd name="f125" fmla="val 4929015"/>
                <a:gd name="f126" fmla="val 561862"/>
                <a:gd name="f127" fmla="val 4976826"/>
                <a:gd name="f128" fmla="val 627975"/>
                <a:gd name="f129" fmla="val 5072166"/>
                <a:gd name="f130" fmla="val 701466"/>
                <a:gd name="f131" fmla="val 5164668"/>
                <a:gd name="f132" fmla="val 777511"/>
                <a:gd name="f133" fmla="val 5257597"/>
                <a:gd name="f134" fmla="val 853556"/>
                <a:gd name="f135" fmla="val 5350524"/>
                <a:gd name="f136" fmla="val 933574"/>
                <a:gd name="f137" fmla="val 5443594"/>
                <a:gd name="f138" fmla="val 1010895"/>
                <a:gd name="f139" fmla="val 5540494"/>
                <a:gd name="f140" fmla="val 1049957"/>
                <a:gd name="f141" fmla="val 5588732"/>
                <a:gd name="f142" fmla="val 1088642"/>
                <a:gd name="f143" fmla="val 5637963"/>
                <a:gd name="f144" fmla="val 1126948"/>
                <a:gd name="f145" fmla="val 5688186"/>
                <a:gd name="f146" fmla="val 1182706"/>
                <a:gd name="f147" fmla="val 5760543"/>
                <a:gd name="f148" fmla="val 1201007"/>
                <a:gd name="f149" fmla="val 5783669"/>
                <a:gd name="f150" fmla="val 1218458"/>
                <a:gd name="f151" fmla="val 5807503"/>
                <a:gd name="f152" fmla="val 1237327"/>
                <a:gd name="f153" fmla="val 5830060"/>
                <a:gd name="f154" fmla="val 1383714"/>
                <a:gd name="f155" fmla="val 6009916"/>
                <a:gd name="f156" fmla="val 1540413"/>
                <a:gd name="f157" fmla="val 6181116"/>
                <a:gd name="f158" fmla="val 1706649"/>
                <a:gd name="f159" fmla="val 6342797"/>
                <a:gd name="f160" fmla="val 1788084"/>
                <a:gd name="f161" fmla="val 6422531"/>
                <a:gd name="f162" fmla="val 1871265"/>
                <a:gd name="f163" fmla="val 6499427"/>
                <a:gd name="f164" fmla="val 1956207"/>
                <a:gd name="f165" fmla="val 6573484"/>
                <a:gd name="f166" fmla="val 2041332"/>
                <a:gd name="f167" fmla="val 6647402"/>
                <a:gd name="f168" fmla="val 2127733"/>
                <a:gd name="f169" fmla="val 6718907"/>
                <a:gd name="f170" fmla="val 2217681"/>
                <a:gd name="f171" fmla="val 6786297"/>
                <a:gd name="f172" fmla="val 2260820"/>
                <a:gd name="f173" fmla="val 1429497"/>
                <a:gd name="f174" fmla="val 1327275"/>
                <a:gd name="f175" fmla="val 6713800"/>
                <a:gd name="f176" fmla="val 1239186"/>
                <a:gd name="f177" fmla="val 6618984"/>
                <a:gd name="f178" fmla="val 1156797"/>
                <a:gd name="f179" fmla="val 6519019"/>
                <a:gd name="f180" fmla="val 1080556"/>
                <a:gd name="f181" fmla="val 6414443"/>
                <a:gd name="f182" fmla="val 1004653"/>
                <a:gd name="f183" fmla="val 6310734"/>
                <a:gd name="f184" fmla="val 932439"/>
                <a:gd name="f185" fmla="val 6205177"/>
                <a:gd name="f186" fmla="val 865189"/>
                <a:gd name="f187" fmla="val 6097496"/>
                <a:gd name="f188" fmla="val 847881"/>
                <a:gd name="f189" fmla="val 6070823"/>
                <a:gd name="f190" fmla="val 831565"/>
                <a:gd name="f191" fmla="val 6043725"/>
                <a:gd name="f192" fmla="val 814823"/>
                <a:gd name="f193" fmla="val 6016911"/>
                <a:gd name="f194" fmla="val 766729"/>
                <a:gd name="f195" fmla="val 5938453"/>
                <a:gd name="f196" fmla="val 735941"/>
                <a:gd name="f197" fmla="val 5887947"/>
                <a:gd name="f198" fmla="val 703878"/>
                <a:gd name="f199" fmla="val 5837581"/>
                <a:gd name="f200" fmla="val 671672"/>
                <a:gd name="f201" fmla="val 5786648"/>
                <a:gd name="f202" fmla="val 474608"/>
                <a:gd name="f203" fmla="val 5474664"/>
                <a:gd name="f204" fmla="val 408778"/>
                <a:gd name="f205" fmla="val 5368968"/>
                <a:gd name="f206" fmla="val 343516"/>
                <a:gd name="f207" fmla="val 5260008"/>
                <a:gd name="f208" fmla="val 282652"/>
                <a:gd name="f209" fmla="val 5146508"/>
                <a:gd name="f210" fmla="val 252290"/>
                <a:gd name="f211" fmla="val 5089759"/>
                <a:gd name="f212" fmla="val 223065"/>
                <a:gd name="f213" fmla="val 5032015"/>
                <a:gd name="f214" fmla="val 196108"/>
                <a:gd name="f215" fmla="val 4972712"/>
                <a:gd name="f216" fmla="val 169152"/>
                <a:gd name="f217" fmla="val 4913408"/>
                <a:gd name="f218" fmla="val 144607"/>
                <a:gd name="f219" fmla="val 4853111"/>
                <a:gd name="f220" fmla="val 122474"/>
                <a:gd name="f221" fmla="val 4791821"/>
                <a:gd name="f222" fmla="val 100342"/>
                <a:gd name="f223" fmla="val 4730532"/>
                <a:gd name="f224" fmla="val 81757"/>
                <a:gd name="f225" fmla="val 4666830"/>
                <a:gd name="f226" fmla="val 65724"/>
                <a:gd name="f227" fmla="val 4603129"/>
                <a:gd name="f228" fmla="val 58205"/>
                <a:gd name="f229" fmla="val 4571064"/>
                <a:gd name="f230" fmla="val 50828"/>
                <a:gd name="f231" fmla="val 4539143"/>
                <a:gd name="f232" fmla="val 44727"/>
                <a:gd name="f233" fmla="val 4506937"/>
                <a:gd name="f234" fmla="val 35505"/>
                <a:gd name="f235" fmla="val 4458699"/>
                <a:gd name="f236" fmla="val 27845"/>
                <a:gd name="f237" fmla="val 4410320"/>
                <a:gd name="f238" fmla="val 8635"/>
                <a:gd name="f239" fmla="val 4281881"/>
                <a:gd name="f240" fmla="val -661"/>
                <a:gd name="f241" fmla="val 4152150"/>
                <a:gd name="f242" fmla="val 37"/>
                <a:gd name="f243" fmla="val 712"/>
                <a:gd name="f244" fmla="val 3768592"/>
                <a:gd name="f245" fmla="val 27094"/>
                <a:gd name="f246" fmla="val 3515615"/>
                <a:gd name="f247" fmla="val 78777"/>
                <a:gd name="f248" fmla="val 3267236"/>
                <a:gd name="f249" fmla="val 130048"/>
                <a:gd name="f250" fmla="val 3017876"/>
                <a:gd name="f251" fmla="val 209439"/>
                <a:gd name="f252" fmla="val 2775142"/>
                <a:gd name="f253" fmla="val 315424"/>
                <a:gd name="f254" fmla="val 2543673"/>
                <a:gd name="f255" fmla="val 528236"/>
                <a:gd name="f256" fmla="val 2081161"/>
                <a:gd name="f257" fmla="val 838234"/>
                <a:gd name="f258" fmla="val 1667312"/>
                <a:gd name="f259" fmla="val 1202710"/>
                <a:gd name="f260" fmla="val 1314895"/>
                <a:gd name="f261" fmla="val 1385514"/>
                <a:gd name="f262" fmla="val 1138814"/>
                <a:gd name="f263" fmla="val 1582282"/>
                <a:gd name="f264" fmla="val 977831"/>
                <a:gd name="f265" fmla="val 1791065"/>
                <a:gd name="f266" fmla="val 833514"/>
                <a:gd name="f267" fmla="val 2420037"/>
                <a:gd name="f268" fmla="val 395614"/>
                <a:gd name="f269" fmla="val 3147288"/>
                <a:gd name="f270" fmla="val 119557"/>
                <a:gd name="f271" fmla="val 3908404"/>
                <a:gd name="f272" fmla="val 29794"/>
                <a:gd name="f273" fmla="val 4098509"/>
                <a:gd name="f274" fmla="val 7429"/>
                <a:gd name="f275" fmla="val 4289811"/>
                <a:gd name="f276" fmla="val -2355"/>
                <a:gd name="f277" fmla="+- 0 0 -90"/>
                <a:gd name="f278" fmla="*/ f3 1 6028697"/>
                <a:gd name="f279" fmla="*/ f4 1 6817170"/>
                <a:gd name="f280" fmla="val f5"/>
                <a:gd name="f281" fmla="val f6"/>
                <a:gd name="f282" fmla="val f7"/>
                <a:gd name="f283" fmla="*/ f277 f0 1"/>
                <a:gd name="f284" fmla="+- f282 0 f280"/>
                <a:gd name="f285" fmla="+- f281 0 f280"/>
                <a:gd name="f286" fmla="*/ f283 1 f2"/>
                <a:gd name="f287" fmla="*/ f285 1 6028697"/>
                <a:gd name="f288" fmla="*/ f284 1 6817170"/>
                <a:gd name="f289" fmla="*/ 6028697 f285 1"/>
                <a:gd name="f290" fmla="*/ 6155323 f284 1"/>
                <a:gd name="f291" fmla="*/ 6817170 f284 1"/>
                <a:gd name="f292" fmla="*/ 5157862 f285 1"/>
                <a:gd name="f293" fmla="*/ 5347156 f285 1"/>
                <a:gd name="f294" fmla="*/ 6687553 f284 1"/>
                <a:gd name="f295" fmla="*/ 5487470 f285 1"/>
                <a:gd name="f296" fmla="*/ 6581714 f284 1"/>
                <a:gd name="f297" fmla="*/ 5627642 f285 1"/>
                <a:gd name="f298" fmla="*/ 6472328 f284 1"/>
                <a:gd name="f299" fmla="*/ 5911392 f285 1"/>
                <a:gd name="f300" fmla="*/ 6245328 f284 1"/>
                <a:gd name="f301" fmla="*/ 4481066 f285 1"/>
                <a:gd name="f302" fmla="*/ 478 f284 1"/>
                <a:gd name="f303" fmla="*/ 4672258 f285 1"/>
                <a:gd name="f304" fmla="*/ 7519 f284 1"/>
                <a:gd name="f305" fmla="*/ 5429869 f285 1"/>
                <a:gd name="f306" fmla="*/ 125134 f284 1"/>
                <a:gd name="f307" fmla="*/ 5976319 f285 1"/>
                <a:gd name="f308" fmla="*/ 314893 f284 1"/>
                <a:gd name="f309" fmla="*/ 339901 f284 1"/>
                <a:gd name="f310" fmla="*/ 732458 f284 1"/>
                <a:gd name="f311" fmla="*/ 5990985 f285 1"/>
                <a:gd name="f312" fmla="*/ 712211 f284 1"/>
                <a:gd name="f313" fmla="*/ 5341339 f285 1"/>
                <a:gd name="f314" fmla="*/ 475281 f284 1"/>
                <a:gd name="f315" fmla="*/ 4651969 f285 1"/>
                <a:gd name="f316" fmla="*/ 377104 f284 1"/>
                <a:gd name="f317" fmla="*/ 3953093 f285 1"/>
                <a:gd name="f318" fmla="*/ 402498 f284 1"/>
                <a:gd name="f319" fmla="*/ 3267413 f285 1"/>
                <a:gd name="f320" fmla="*/ 546643 f284 1"/>
                <a:gd name="f321" fmla="*/ 1439498 f285 1"/>
                <a:gd name="f322" fmla="*/ 1568141 f284 1"/>
                <a:gd name="f323" fmla="*/ 960671 f285 1"/>
                <a:gd name="f324" fmla="*/ 2082013 f284 1"/>
                <a:gd name="f325" fmla="*/ 581866 f285 1"/>
                <a:gd name="f326" fmla="*/ 2672638 f284 1"/>
                <a:gd name="f327" fmla="*/ 324789 f285 1"/>
                <a:gd name="f328" fmla="*/ 3325262 f284 1"/>
                <a:gd name="f329" fmla="*/ 231151 f285 1"/>
                <a:gd name="f330" fmla="*/ 4022292 f284 1"/>
                <a:gd name="f331" fmla="*/ 270592 f285 1"/>
                <a:gd name="f332" fmla="*/ 4362792 f284 1"/>
                <a:gd name="f333" fmla="*/ 387213 f285 1"/>
                <a:gd name="f334" fmla="*/ 4681585 f284 1"/>
                <a:gd name="f335" fmla="*/ 468507 f285 1"/>
                <a:gd name="f336" fmla="*/ 4831546 f284 1"/>
                <a:gd name="f337" fmla="*/ 561862 f285 1"/>
                <a:gd name="f338" fmla="*/ 4976826 f284 1"/>
                <a:gd name="f339" fmla="*/ 777511 f285 1"/>
                <a:gd name="f340" fmla="*/ 5257597 f284 1"/>
                <a:gd name="f341" fmla="*/ 1010895 f285 1"/>
                <a:gd name="f342" fmla="*/ 5540494 f284 1"/>
                <a:gd name="f343" fmla="*/ 1126948 f285 1"/>
                <a:gd name="f344" fmla="*/ 5688186 f284 1"/>
                <a:gd name="f345" fmla="*/ 1182706 f285 1"/>
                <a:gd name="f346" fmla="*/ 5760543 f284 1"/>
                <a:gd name="f347" fmla="*/ 1237327 f285 1"/>
                <a:gd name="f348" fmla="*/ 5830060 f284 1"/>
                <a:gd name="f349" fmla="*/ 1706649 f285 1"/>
                <a:gd name="f350" fmla="*/ 6342797 f284 1"/>
                <a:gd name="f351" fmla="*/ 1956207 f285 1"/>
                <a:gd name="f352" fmla="*/ 6573484 f284 1"/>
                <a:gd name="f353" fmla="*/ 2217681 f285 1"/>
                <a:gd name="f354" fmla="*/ 6786297 f284 1"/>
                <a:gd name="f355" fmla="*/ 2260820 f285 1"/>
                <a:gd name="f356" fmla="*/ 1429497 f285 1"/>
                <a:gd name="f357" fmla="*/ 1327275 f285 1"/>
                <a:gd name="f358" fmla="*/ 6713800 f284 1"/>
                <a:gd name="f359" fmla="*/ 1080556 f285 1"/>
                <a:gd name="f360" fmla="*/ 6414443 f284 1"/>
                <a:gd name="f361" fmla="*/ 865189 f285 1"/>
                <a:gd name="f362" fmla="*/ 6097496 f284 1"/>
                <a:gd name="f363" fmla="*/ 814823 f285 1"/>
                <a:gd name="f364" fmla="*/ 6016911 f284 1"/>
                <a:gd name="f365" fmla="*/ 766729 f285 1"/>
                <a:gd name="f366" fmla="*/ 5938453 f284 1"/>
                <a:gd name="f367" fmla="*/ 671672 f285 1"/>
                <a:gd name="f368" fmla="*/ 5786648 f284 1"/>
                <a:gd name="f369" fmla="*/ 474608 f285 1"/>
                <a:gd name="f370" fmla="*/ 5474664 f284 1"/>
                <a:gd name="f371" fmla="*/ 282652 f285 1"/>
                <a:gd name="f372" fmla="*/ 5146508 f284 1"/>
                <a:gd name="f373" fmla="*/ 196108 f285 1"/>
                <a:gd name="f374" fmla="*/ 4972712 f284 1"/>
                <a:gd name="f375" fmla="*/ 122474 f285 1"/>
                <a:gd name="f376" fmla="*/ 4791821 f284 1"/>
                <a:gd name="f377" fmla="*/ 65724 f285 1"/>
                <a:gd name="f378" fmla="*/ 4603129 f284 1"/>
                <a:gd name="f379" fmla="*/ 44727 f285 1"/>
                <a:gd name="f380" fmla="*/ 4506937 f284 1"/>
                <a:gd name="f381" fmla="*/ 35505 f285 1"/>
                <a:gd name="f382" fmla="*/ 4458699 f284 1"/>
                <a:gd name="f383" fmla="*/ 27845 f285 1"/>
                <a:gd name="f384" fmla="*/ 4410320 f284 1"/>
                <a:gd name="f385" fmla="*/ 37 f285 1"/>
                <a:gd name="f386" fmla="*/ 78777 f285 1"/>
                <a:gd name="f387" fmla="*/ 3267236 f284 1"/>
                <a:gd name="f388" fmla="*/ 315424 f285 1"/>
                <a:gd name="f389" fmla="*/ 2543673 f284 1"/>
                <a:gd name="f390" fmla="*/ 1202710 f285 1"/>
                <a:gd name="f391" fmla="*/ 1314895 f284 1"/>
                <a:gd name="f392" fmla="*/ 1791065 f285 1"/>
                <a:gd name="f393" fmla="*/ 833514 f284 1"/>
                <a:gd name="f394" fmla="*/ 3908404 f285 1"/>
                <a:gd name="f395" fmla="*/ 29794 f284 1"/>
                <a:gd name="f396" fmla="+- f286 0 f1"/>
                <a:gd name="f397" fmla="*/ f289 1 6028697"/>
                <a:gd name="f398" fmla="*/ f290 1 6817170"/>
                <a:gd name="f399" fmla="*/ f291 1 6817170"/>
                <a:gd name="f400" fmla="*/ f292 1 6028697"/>
                <a:gd name="f401" fmla="*/ f293 1 6028697"/>
                <a:gd name="f402" fmla="*/ f294 1 6817170"/>
                <a:gd name="f403" fmla="*/ f295 1 6028697"/>
                <a:gd name="f404" fmla="*/ f296 1 6817170"/>
                <a:gd name="f405" fmla="*/ f297 1 6028697"/>
                <a:gd name="f406" fmla="*/ f298 1 6817170"/>
                <a:gd name="f407" fmla="*/ f299 1 6028697"/>
                <a:gd name="f408" fmla="*/ f300 1 6817170"/>
                <a:gd name="f409" fmla="*/ f301 1 6028697"/>
                <a:gd name="f410" fmla="*/ f302 1 6817170"/>
                <a:gd name="f411" fmla="*/ f303 1 6028697"/>
                <a:gd name="f412" fmla="*/ f304 1 6817170"/>
                <a:gd name="f413" fmla="*/ f305 1 6028697"/>
                <a:gd name="f414" fmla="*/ f306 1 6817170"/>
                <a:gd name="f415" fmla="*/ f307 1 6028697"/>
                <a:gd name="f416" fmla="*/ f308 1 6817170"/>
                <a:gd name="f417" fmla="*/ f309 1 6817170"/>
                <a:gd name="f418" fmla="*/ f310 1 6817170"/>
                <a:gd name="f419" fmla="*/ f311 1 6028697"/>
                <a:gd name="f420" fmla="*/ f312 1 6817170"/>
                <a:gd name="f421" fmla="*/ f313 1 6028697"/>
                <a:gd name="f422" fmla="*/ f314 1 6817170"/>
                <a:gd name="f423" fmla="*/ f315 1 6028697"/>
                <a:gd name="f424" fmla="*/ f316 1 6817170"/>
                <a:gd name="f425" fmla="*/ f317 1 6028697"/>
                <a:gd name="f426" fmla="*/ f318 1 6817170"/>
                <a:gd name="f427" fmla="*/ f319 1 6028697"/>
                <a:gd name="f428" fmla="*/ f320 1 6817170"/>
                <a:gd name="f429" fmla="*/ f321 1 6028697"/>
                <a:gd name="f430" fmla="*/ f322 1 6817170"/>
                <a:gd name="f431" fmla="*/ f323 1 6028697"/>
                <a:gd name="f432" fmla="*/ f324 1 6817170"/>
                <a:gd name="f433" fmla="*/ f325 1 6028697"/>
                <a:gd name="f434" fmla="*/ f326 1 6817170"/>
                <a:gd name="f435" fmla="*/ f327 1 6028697"/>
                <a:gd name="f436" fmla="*/ f328 1 6817170"/>
                <a:gd name="f437" fmla="*/ f329 1 6028697"/>
                <a:gd name="f438" fmla="*/ f330 1 6817170"/>
                <a:gd name="f439" fmla="*/ f331 1 6028697"/>
                <a:gd name="f440" fmla="*/ f332 1 6817170"/>
                <a:gd name="f441" fmla="*/ f333 1 6028697"/>
                <a:gd name="f442" fmla="*/ f334 1 6817170"/>
                <a:gd name="f443" fmla="*/ f335 1 6028697"/>
                <a:gd name="f444" fmla="*/ f336 1 6817170"/>
                <a:gd name="f445" fmla="*/ f337 1 6028697"/>
                <a:gd name="f446" fmla="*/ f338 1 6817170"/>
                <a:gd name="f447" fmla="*/ f339 1 6028697"/>
                <a:gd name="f448" fmla="*/ f340 1 6817170"/>
                <a:gd name="f449" fmla="*/ f341 1 6028697"/>
                <a:gd name="f450" fmla="*/ f342 1 6817170"/>
                <a:gd name="f451" fmla="*/ f343 1 6028697"/>
                <a:gd name="f452" fmla="*/ f344 1 6817170"/>
                <a:gd name="f453" fmla="*/ f345 1 6028697"/>
                <a:gd name="f454" fmla="*/ f346 1 6817170"/>
                <a:gd name="f455" fmla="*/ f347 1 6028697"/>
                <a:gd name="f456" fmla="*/ f348 1 6817170"/>
                <a:gd name="f457" fmla="*/ f349 1 6028697"/>
                <a:gd name="f458" fmla="*/ f350 1 6817170"/>
                <a:gd name="f459" fmla="*/ f351 1 6028697"/>
                <a:gd name="f460" fmla="*/ f352 1 6817170"/>
                <a:gd name="f461" fmla="*/ f353 1 6028697"/>
                <a:gd name="f462" fmla="*/ f354 1 6817170"/>
                <a:gd name="f463" fmla="*/ f355 1 6028697"/>
                <a:gd name="f464" fmla="*/ f356 1 6028697"/>
                <a:gd name="f465" fmla="*/ f357 1 6028697"/>
                <a:gd name="f466" fmla="*/ f358 1 6817170"/>
                <a:gd name="f467" fmla="*/ f359 1 6028697"/>
                <a:gd name="f468" fmla="*/ f360 1 6817170"/>
                <a:gd name="f469" fmla="*/ f361 1 6028697"/>
                <a:gd name="f470" fmla="*/ f362 1 6817170"/>
                <a:gd name="f471" fmla="*/ f363 1 6028697"/>
                <a:gd name="f472" fmla="*/ f364 1 6817170"/>
                <a:gd name="f473" fmla="*/ f365 1 6028697"/>
                <a:gd name="f474" fmla="*/ f366 1 6817170"/>
                <a:gd name="f475" fmla="*/ f367 1 6028697"/>
                <a:gd name="f476" fmla="*/ f368 1 6817170"/>
                <a:gd name="f477" fmla="*/ f369 1 6028697"/>
                <a:gd name="f478" fmla="*/ f370 1 6817170"/>
                <a:gd name="f479" fmla="*/ f371 1 6028697"/>
                <a:gd name="f480" fmla="*/ f372 1 6817170"/>
                <a:gd name="f481" fmla="*/ f373 1 6028697"/>
                <a:gd name="f482" fmla="*/ f374 1 6817170"/>
                <a:gd name="f483" fmla="*/ f375 1 6028697"/>
                <a:gd name="f484" fmla="*/ f376 1 6817170"/>
                <a:gd name="f485" fmla="*/ f377 1 6028697"/>
                <a:gd name="f486" fmla="*/ f378 1 6817170"/>
                <a:gd name="f487" fmla="*/ f379 1 6028697"/>
                <a:gd name="f488" fmla="*/ f380 1 6817170"/>
                <a:gd name="f489" fmla="*/ f381 1 6028697"/>
                <a:gd name="f490" fmla="*/ f382 1 6817170"/>
                <a:gd name="f491" fmla="*/ f383 1 6028697"/>
                <a:gd name="f492" fmla="*/ f384 1 6817170"/>
                <a:gd name="f493" fmla="*/ f385 1 6028697"/>
                <a:gd name="f494" fmla="*/ f386 1 6028697"/>
                <a:gd name="f495" fmla="*/ f387 1 6817170"/>
                <a:gd name="f496" fmla="*/ f388 1 6028697"/>
                <a:gd name="f497" fmla="*/ f389 1 6817170"/>
                <a:gd name="f498" fmla="*/ f390 1 6028697"/>
                <a:gd name="f499" fmla="*/ f391 1 6817170"/>
                <a:gd name="f500" fmla="*/ f392 1 6028697"/>
                <a:gd name="f501" fmla="*/ f393 1 6817170"/>
                <a:gd name="f502" fmla="*/ f394 1 6028697"/>
                <a:gd name="f503" fmla="*/ f395 1 6817170"/>
                <a:gd name="f504" fmla="*/ f280 1 f287"/>
                <a:gd name="f505" fmla="*/ f281 1 f287"/>
                <a:gd name="f506" fmla="*/ f280 1 f288"/>
                <a:gd name="f507" fmla="*/ f282 1 f288"/>
                <a:gd name="f508" fmla="*/ f397 1 f287"/>
                <a:gd name="f509" fmla="*/ f398 1 f288"/>
                <a:gd name="f510" fmla="*/ f399 1 f288"/>
                <a:gd name="f511" fmla="*/ f400 1 f287"/>
                <a:gd name="f512" fmla="*/ f401 1 f287"/>
                <a:gd name="f513" fmla="*/ f402 1 f288"/>
                <a:gd name="f514" fmla="*/ f403 1 f287"/>
                <a:gd name="f515" fmla="*/ f404 1 f288"/>
                <a:gd name="f516" fmla="*/ f405 1 f287"/>
                <a:gd name="f517" fmla="*/ f406 1 f288"/>
                <a:gd name="f518" fmla="*/ f407 1 f287"/>
                <a:gd name="f519" fmla="*/ f408 1 f288"/>
                <a:gd name="f520" fmla="*/ f409 1 f287"/>
                <a:gd name="f521" fmla="*/ f410 1 f288"/>
                <a:gd name="f522" fmla="*/ f411 1 f287"/>
                <a:gd name="f523" fmla="*/ f412 1 f288"/>
                <a:gd name="f524" fmla="*/ f413 1 f287"/>
                <a:gd name="f525" fmla="*/ f414 1 f288"/>
                <a:gd name="f526" fmla="*/ f415 1 f287"/>
                <a:gd name="f527" fmla="*/ f416 1 f288"/>
                <a:gd name="f528" fmla="*/ f417 1 f288"/>
                <a:gd name="f529" fmla="*/ f418 1 f288"/>
                <a:gd name="f530" fmla="*/ f419 1 f287"/>
                <a:gd name="f531" fmla="*/ f420 1 f288"/>
                <a:gd name="f532" fmla="*/ f421 1 f287"/>
                <a:gd name="f533" fmla="*/ f422 1 f288"/>
                <a:gd name="f534" fmla="*/ f423 1 f287"/>
                <a:gd name="f535" fmla="*/ f424 1 f288"/>
                <a:gd name="f536" fmla="*/ f425 1 f287"/>
                <a:gd name="f537" fmla="*/ f426 1 f288"/>
                <a:gd name="f538" fmla="*/ f427 1 f287"/>
                <a:gd name="f539" fmla="*/ f428 1 f288"/>
                <a:gd name="f540" fmla="*/ f429 1 f287"/>
                <a:gd name="f541" fmla="*/ f430 1 f288"/>
                <a:gd name="f542" fmla="*/ f431 1 f287"/>
                <a:gd name="f543" fmla="*/ f432 1 f288"/>
                <a:gd name="f544" fmla="*/ f433 1 f287"/>
                <a:gd name="f545" fmla="*/ f434 1 f288"/>
                <a:gd name="f546" fmla="*/ f435 1 f287"/>
                <a:gd name="f547" fmla="*/ f436 1 f288"/>
                <a:gd name="f548" fmla="*/ f437 1 f287"/>
                <a:gd name="f549" fmla="*/ f438 1 f288"/>
                <a:gd name="f550" fmla="*/ f439 1 f287"/>
                <a:gd name="f551" fmla="*/ f440 1 f288"/>
                <a:gd name="f552" fmla="*/ f441 1 f287"/>
                <a:gd name="f553" fmla="*/ f442 1 f288"/>
                <a:gd name="f554" fmla="*/ f443 1 f287"/>
                <a:gd name="f555" fmla="*/ f444 1 f288"/>
                <a:gd name="f556" fmla="*/ f445 1 f287"/>
                <a:gd name="f557" fmla="*/ f446 1 f288"/>
                <a:gd name="f558" fmla="*/ f447 1 f287"/>
                <a:gd name="f559" fmla="*/ f448 1 f288"/>
                <a:gd name="f560" fmla="*/ f449 1 f287"/>
                <a:gd name="f561" fmla="*/ f450 1 f288"/>
                <a:gd name="f562" fmla="*/ f451 1 f287"/>
                <a:gd name="f563" fmla="*/ f452 1 f288"/>
                <a:gd name="f564" fmla="*/ f453 1 f287"/>
                <a:gd name="f565" fmla="*/ f454 1 f288"/>
                <a:gd name="f566" fmla="*/ f455 1 f287"/>
                <a:gd name="f567" fmla="*/ f456 1 f288"/>
                <a:gd name="f568" fmla="*/ f457 1 f287"/>
                <a:gd name="f569" fmla="*/ f458 1 f288"/>
                <a:gd name="f570" fmla="*/ f459 1 f287"/>
                <a:gd name="f571" fmla="*/ f460 1 f288"/>
                <a:gd name="f572" fmla="*/ f461 1 f287"/>
                <a:gd name="f573" fmla="*/ f462 1 f288"/>
                <a:gd name="f574" fmla="*/ f463 1 f287"/>
                <a:gd name="f575" fmla="*/ f464 1 f287"/>
                <a:gd name="f576" fmla="*/ f465 1 f287"/>
                <a:gd name="f577" fmla="*/ f466 1 f288"/>
                <a:gd name="f578" fmla="*/ f467 1 f287"/>
                <a:gd name="f579" fmla="*/ f468 1 f288"/>
                <a:gd name="f580" fmla="*/ f469 1 f287"/>
                <a:gd name="f581" fmla="*/ f470 1 f288"/>
                <a:gd name="f582" fmla="*/ f471 1 f287"/>
                <a:gd name="f583" fmla="*/ f472 1 f288"/>
                <a:gd name="f584" fmla="*/ f473 1 f287"/>
                <a:gd name="f585" fmla="*/ f474 1 f288"/>
                <a:gd name="f586" fmla="*/ f475 1 f287"/>
                <a:gd name="f587" fmla="*/ f476 1 f288"/>
                <a:gd name="f588" fmla="*/ f477 1 f287"/>
                <a:gd name="f589" fmla="*/ f478 1 f288"/>
                <a:gd name="f590" fmla="*/ f479 1 f287"/>
                <a:gd name="f591" fmla="*/ f480 1 f288"/>
                <a:gd name="f592" fmla="*/ f481 1 f287"/>
                <a:gd name="f593" fmla="*/ f482 1 f288"/>
                <a:gd name="f594" fmla="*/ f483 1 f287"/>
                <a:gd name="f595" fmla="*/ f484 1 f288"/>
                <a:gd name="f596" fmla="*/ f485 1 f287"/>
                <a:gd name="f597" fmla="*/ f486 1 f288"/>
                <a:gd name="f598" fmla="*/ f487 1 f287"/>
                <a:gd name="f599" fmla="*/ f488 1 f288"/>
                <a:gd name="f600" fmla="*/ f489 1 f287"/>
                <a:gd name="f601" fmla="*/ f490 1 f288"/>
                <a:gd name="f602" fmla="*/ f491 1 f287"/>
                <a:gd name="f603" fmla="*/ f492 1 f288"/>
                <a:gd name="f604" fmla="*/ f493 1 f287"/>
                <a:gd name="f605" fmla="*/ f494 1 f287"/>
                <a:gd name="f606" fmla="*/ f495 1 f288"/>
                <a:gd name="f607" fmla="*/ f496 1 f287"/>
                <a:gd name="f608" fmla="*/ f497 1 f288"/>
                <a:gd name="f609" fmla="*/ f498 1 f287"/>
                <a:gd name="f610" fmla="*/ f499 1 f288"/>
                <a:gd name="f611" fmla="*/ f500 1 f287"/>
                <a:gd name="f612" fmla="*/ f501 1 f288"/>
                <a:gd name="f613" fmla="*/ f502 1 f287"/>
                <a:gd name="f614" fmla="*/ f503 1 f288"/>
                <a:gd name="f615" fmla="*/ f504 f278 1"/>
                <a:gd name="f616" fmla="*/ f505 f278 1"/>
                <a:gd name="f617" fmla="*/ f507 f279 1"/>
                <a:gd name="f618" fmla="*/ f506 f279 1"/>
                <a:gd name="f619" fmla="*/ f508 f278 1"/>
                <a:gd name="f620" fmla="*/ f509 f279 1"/>
                <a:gd name="f621" fmla="*/ f510 f279 1"/>
                <a:gd name="f622" fmla="*/ f511 f278 1"/>
                <a:gd name="f623" fmla="*/ f512 f278 1"/>
                <a:gd name="f624" fmla="*/ f513 f279 1"/>
                <a:gd name="f625" fmla="*/ f514 f278 1"/>
                <a:gd name="f626" fmla="*/ f515 f279 1"/>
                <a:gd name="f627" fmla="*/ f516 f278 1"/>
                <a:gd name="f628" fmla="*/ f517 f279 1"/>
                <a:gd name="f629" fmla="*/ f518 f278 1"/>
                <a:gd name="f630" fmla="*/ f519 f279 1"/>
                <a:gd name="f631" fmla="*/ f520 f278 1"/>
                <a:gd name="f632" fmla="*/ f521 f279 1"/>
                <a:gd name="f633" fmla="*/ f522 f278 1"/>
                <a:gd name="f634" fmla="*/ f523 f279 1"/>
                <a:gd name="f635" fmla="*/ f524 f278 1"/>
                <a:gd name="f636" fmla="*/ f525 f279 1"/>
                <a:gd name="f637" fmla="*/ f526 f278 1"/>
                <a:gd name="f638" fmla="*/ f527 f279 1"/>
                <a:gd name="f639" fmla="*/ f528 f279 1"/>
                <a:gd name="f640" fmla="*/ f529 f279 1"/>
                <a:gd name="f641" fmla="*/ f530 f278 1"/>
                <a:gd name="f642" fmla="*/ f531 f279 1"/>
                <a:gd name="f643" fmla="*/ f532 f278 1"/>
                <a:gd name="f644" fmla="*/ f533 f279 1"/>
                <a:gd name="f645" fmla="*/ f534 f278 1"/>
                <a:gd name="f646" fmla="*/ f535 f279 1"/>
                <a:gd name="f647" fmla="*/ f536 f278 1"/>
                <a:gd name="f648" fmla="*/ f537 f279 1"/>
                <a:gd name="f649" fmla="*/ f538 f278 1"/>
                <a:gd name="f650" fmla="*/ f539 f279 1"/>
                <a:gd name="f651" fmla="*/ f540 f278 1"/>
                <a:gd name="f652" fmla="*/ f541 f279 1"/>
                <a:gd name="f653" fmla="*/ f542 f278 1"/>
                <a:gd name="f654" fmla="*/ f543 f279 1"/>
                <a:gd name="f655" fmla="*/ f544 f278 1"/>
                <a:gd name="f656" fmla="*/ f545 f279 1"/>
                <a:gd name="f657" fmla="*/ f546 f278 1"/>
                <a:gd name="f658" fmla="*/ f547 f279 1"/>
                <a:gd name="f659" fmla="*/ f548 f278 1"/>
                <a:gd name="f660" fmla="*/ f549 f279 1"/>
                <a:gd name="f661" fmla="*/ f550 f278 1"/>
                <a:gd name="f662" fmla="*/ f551 f279 1"/>
                <a:gd name="f663" fmla="*/ f552 f278 1"/>
                <a:gd name="f664" fmla="*/ f553 f279 1"/>
                <a:gd name="f665" fmla="*/ f554 f278 1"/>
                <a:gd name="f666" fmla="*/ f555 f279 1"/>
                <a:gd name="f667" fmla="*/ f556 f278 1"/>
                <a:gd name="f668" fmla="*/ f557 f279 1"/>
                <a:gd name="f669" fmla="*/ f558 f278 1"/>
                <a:gd name="f670" fmla="*/ f559 f279 1"/>
                <a:gd name="f671" fmla="*/ f560 f278 1"/>
                <a:gd name="f672" fmla="*/ f561 f279 1"/>
                <a:gd name="f673" fmla="*/ f562 f278 1"/>
                <a:gd name="f674" fmla="*/ f563 f279 1"/>
                <a:gd name="f675" fmla="*/ f564 f278 1"/>
                <a:gd name="f676" fmla="*/ f565 f279 1"/>
                <a:gd name="f677" fmla="*/ f566 f278 1"/>
                <a:gd name="f678" fmla="*/ f567 f279 1"/>
                <a:gd name="f679" fmla="*/ f568 f278 1"/>
                <a:gd name="f680" fmla="*/ f569 f279 1"/>
                <a:gd name="f681" fmla="*/ f570 f278 1"/>
                <a:gd name="f682" fmla="*/ f571 f279 1"/>
                <a:gd name="f683" fmla="*/ f572 f278 1"/>
                <a:gd name="f684" fmla="*/ f573 f279 1"/>
                <a:gd name="f685" fmla="*/ f574 f278 1"/>
                <a:gd name="f686" fmla="*/ f575 f278 1"/>
                <a:gd name="f687" fmla="*/ f576 f278 1"/>
                <a:gd name="f688" fmla="*/ f577 f279 1"/>
                <a:gd name="f689" fmla="*/ f578 f278 1"/>
                <a:gd name="f690" fmla="*/ f579 f279 1"/>
                <a:gd name="f691" fmla="*/ f580 f278 1"/>
                <a:gd name="f692" fmla="*/ f581 f279 1"/>
                <a:gd name="f693" fmla="*/ f582 f278 1"/>
                <a:gd name="f694" fmla="*/ f583 f279 1"/>
                <a:gd name="f695" fmla="*/ f584 f278 1"/>
                <a:gd name="f696" fmla="*/ f585 f279 1"/>
                <a:gd name="f697" fmla="*/ f586 f278 1"/>
                <a:gd name="f698" fmla="*/ f587 f279 1"/>
                <a:gd name="f699" fmla="*/ f588 f278 1"/>
                <a:gd name="f700" fmla="*/ f589 f279 1"/>
                <a:gd name="f701" fmla="*/ f590 f278 1"/>
                <a:gd name="f702" fmla="*/ f591 f279 1"/>
                <a:gd name="f703" fmla="*/ f592 f278 1"/>
                <a:gd name="f704" fmla="*/ f593 f279 1"/>
                <a:gd name="f705" fmla="*/ f594 f278 1"/>
                <a:gd name="f706" fmla="*/ f595 f279 1"/>
                <a:gd name="f707" fmla="*/ f596 f278 1"/>
                <a:gd name="f708" fmla="*/ f597 f279 1"/>
                <a:gd name="f709" fmla="*/ f598 f278 1"/>
                <a:gd name="f710" fmla="*/ f599 f279 1"/>
                <a:gd name="f711" fmla="*/ f600 f278 1"/>
                <a:gd name="f712" fmla="*/ f601 f279 1"/>
                <a:gd name="f713" fmla="*/ f602 f278 1"/>
                <a:gd name="f714" fmla="*/ f603 f279 1"/>
                <a:gd name="f715" fmla="*/ f604 f278 1"/>
                <a:gd name="f716" fmla="*/ f605 f278 1"/>
                <a:gd name="f717" fmla="*/ f606 f279 1"/>
                <a:gd name="f718" fmla="*/ f607 f278 1"/>
                <a:gd name="f719" fmla="*/ f608 f279 1"/>
                <a:gd name="f720" fmla="*/ f609 f278 1"/>
                <a:gd name="f721" fmla="*/ f610 f279 1"/>
                <a:gd name="f722" fmla="*/ f611 f278 1"/>
                <a:gd name="f723" fmla="*/ f612 f279 1"/>
                <a:gd name="f724" fmla="*/ f613 f278 1"/>
                <a:gd name="f725" fmla="*/ f614 f279 1"/>
              </a:gdLst>
              <a:ahLst/>
              <a:cxnLst>
                <a:cxn ang="3cd4">
                  <a:pos x="hc" y="t"/>
                </a:cxn>
                <a:cxn ang="0">
                  <a:pos x="r" y="vc"/>
                </a:cxn>
                <a:cxn ang="cd4">
                  <a:pos x="hc" y="b"/>
                </a:cxn>
                <a:cxn ang="cd2">
                  <a:pos x="l" y="vc"/>
                </a:cxn>
                <a:cxn ang="f396">
                  <a:pos x="f619" y="f620"/>
                </a:cxn>
                <a:cxn ang="f396">
                  <a:pos x="f619" y="f621"/>
                </a:cxn>
                <a:cxn ang="f396">
                  <a:pos x="f622" y="f621"/>
                </a:cxn>
                <a:cxn ang="f396">
                  <a:pos x="f623" y="f624"/>
                </a:cxn>
                <a:cxn ang="f396">
                  <a:pos x="f625" y="f626"/>
                </a:cxn>
                <a:cxn ang="f396">
                  <a:pos x="f627" y="f628"/>
                </a:cxn>
                <a:cxn ang="f396">
                  <a:pos x="f629" y="f630"/>
                </a:cxn>
                <a:cxn ang="f396">
                  <a:pos x="f631" y="f632"/>
                </a:cxn>
                <a:cxn ang="f396">
                  <a:pos x="f633" y="f634"/>
                </a:cxn>
                <a:cxn ang="f396">
                  <a:pos x="f635" y="f636"/>
                </a:cxn>
                <a:cxn ang="f396">
                  <a:pos x="f637" y="f638"/>
                </a:cxn>
                <a:cxn ang="f396">
                  <a:pos x="f619" y="f639"/>
                </a:cxn>
                <a:cxn ang="f396">
                  <a:pos x="f619" y="f640"/>
                </a:cxn>
                <a:cxn ang="f396">
                  <a:pos x="f641" y="f642"/>
                </a:cxn>
                <a:cxn ang="f396">
                  <a:pos x="f643" y="f644"/>
                </a:cxn>
                <a:cxn ang="f396">
                  <a:pos x="f645" y="f646"/>
                </a:cxn>
                <a:cxn ang="f396">
                  <a:pos x="f647" y="f648"/>
                </a:cxn>
                <a:cxn ang="f396">
                  <a:pos x="f649" y="f650"/>
                </a:cxn>
                <a:cxn ang="f396">
                  <a:pos x="f651" y="f652"/>
                </a:cxn>
                <a:cxn ang="f396">
                  <a:pos x="f653" y="f654"/>
                </a:cxn>
                <a:cxn ang="f396">
                  <a:pos x="f655" y="f656"/>
                </a:cxn>
                <a:cxn ang="f396">
                  <a:pos x="f657" y="f658"/>
                </a:cxn>
                <a:cxn ang="f396">
                  <a:pos x="f659" y="f660"/>
                </a:cxn>
                <a:cxn ang="f396">
                  <a:pos x="f661" y="f662"/>
                </a:cxn>
                <a:cxn ang="f396">
                  <a:pos x="f663" y="f664"/>
                </a:cxn>
                <a:cxn ang="f396">
                  <a:pos x="f665" y="f666"/>
                </a:cxn>
                <a:cxn ang="f396">
                  <a:pos x="f667" y="f668"/>
                </a:cxn>
                <a:cxn ang="f396">
                  <a:pos x="f669" y="f670"/>
                </a:cxn>
                <a:cxn ang="f396">
                  <a:pos x="f671" y="f672"/>
                </a:cxn>
                <a:cxn ang="f396">
                  <a:pos x="f673" y="f674"/>
                </a:cxn>
                <a:cxn ang="f396">
                  <a:pos x="f675" y="f676"/>
                </a:cxn>
                <a:cxn ang="f396">
                  <a:pos x="f677" y="f678"/>
                </a:cxn>
                <a:cxn ang="f396">
                  <a:pos x="f679" y="f680"/>
                </a:cxn>
                <a:cxn ang="f396">
                  <a:pos x="f681" y="f682"/>
                </a:cxn>
                <a:cxn ang="f396">
                  <a:pos x="f683" y="f684"/>
                </a:cxn>
                <a:cxn ang="f396">
                  <a:pos x="f685" y="f621"/>
                </a:cxn>
                <a:cxn ang="f396">
                  <a:pos x="f686" y="f621"/>
                </a:cxn>
                <a:cxn ang="f396">
                  <a:pos x="f687" y="f688"/>
                </a:cxn>
                <a:cxn ang="f396">
                  <a:pos x="f689" y="f690"/>
                </a:cxn>
                <a:cxn ang="f396">
                  <a:pos x="f691" y="f692"/>
                </a:cxn>
                <a:cxn ang="f396">
                  <a:pos x="f693" y="f694"/>
                </a:cxn>
                <a:cxn ang="f396">
                  <a:pos x="f695" y="f696"/>
                </a:cxn>
                <a:cxn ang="f396">
                  <a:pos x="f697" y="f698"/>
                </a:cxn>
                <a:cxn ang="f396">
                  <a:pos x="f699" y="f700"/>
                </a:cxn>
                <a:cxn ang="f396">
                  <a:pos x="f701" y="f702"/>
                </a:cxn>
                <a:cxn ang="f396">
                  <a:pos x="f703" y="f704"/>
                </a:cxn>
                <a:cxn ang="f396">
                  <a:pos x="f705" y="f706"/>
                </a:cxn>
                <a:cxn ang="f396">
                  <a:pos x="f707" y="f708"/>
                </a:cxn>
                <a:cxn ang="f396">
                  <a:pos x="f709" y="f710"/>
                </a:cxn>
                <a:cxn ang="f396">
                  <a:pos x="f711" y="f712"/>
                </a:cxn>
                <a:cxn ang="f396">
                  <a:pos x="f713" y="f714"/>
                </a:cxn>
                <a:cxn ang="f396">
                  <a:pos x="f715" y="f660"/>
                </a:cxn>
                <a:cxn ang="f396">
                  <a:pos x="f716" y="f717"/>
                </a:cxn>
                <a:cxn ang="f396">
                  <a:pos x="f718" y="f719"/>
                </a:cxn>
                <a:cxn ang="f396">
                  <a:pos x="f720" y="f721"/>
                </a:cxn>
                <a:cxn ang="f396">
                  <a:pos x="f722" y="f723"/>
                </a:cxn>
                <a:cxn ang="f396">
                  <a:pos x="f724" y="f725"/>
                </a:cxn>
                <a:cxn ang="f396">
                  <a:pos x="f631" y="f632"/>
                </a:cxn>
              </a:cxnLst>
              <a:rect l="f615" t="f618" r="f616" b="f617"/>
              <a:pathLst>
                <a:path w="6028697" h="6817170">
                  <a:moveTo>
                    <a:pt x="f6" y="f8"/>
                  </a:moveTo>
                  <a:lnTo>
                    <a:pt x="f6" y="f7"/>
                  </a:lnTo>
                  <a:lnTo>
                    <a:pt x="f9" y="f7"/>
                  </a:lnTo>
                  <a:lnTo>
                    <a:pt x="f10" y="f11"/>
                  </a:lnTo>
                  <a:cubicBezTo>
                    <a:pt x="f12" y="f13"/>
                    <a:pt x="f14" y="f15"/>
                    <a:pt x="f16" y="f17"/>
                  </a:cubicBezTo>
                  <a:cubicBezTo>
                    <a:pt x="f18" y="f19"/>
                    <a:pt x="f20" y="f21"/>
                    <a:pt x="f22" y="f23"/>
                  </a:cubicBezTo>
                  <a:lnTo>
                    <a:pt x="f24" y="f25"/>
                  </a:lnTo>
                  <a:close/>
                  <a:moveTo>
                    <a:pt x="f26" y="f27"/>
                  </a:moveTo>
                  <a:cubicBezTo>
                    <a:pt x="f28" y="f29"/>
                    <a:pt x="f30" y="f31"/>
                    <a:pt x="f32" y="f33"/>
                  </a:cubicBezTo>
                  <a:cubicBezTo>
                    <a:pt x="f34" y="f35"/>
                    <a:pt x="f36" y="f37"/>
                    <a:pt x="f38" y="f39"/>
                  </a:cubicBezTo>
                  <a:cubicBezTo>
                    <a:pt x="f40" y="f41"/>
                    <a:pt x="f42" y="f43"/>
                    <a:pt x="f44" y="f45"/>
                  </a:cubicBezTo>
                  <a:lnTo>
                    <a:pt x="f6" y="f46"/>
                  </a:lnTo>
                  <a:lnTo>
                    <a:pt x="f6" y="f47"/>
                  </a:lnTo>
                  <a:lnTo>
                    <a:pt x="f48" y="f49"/>
                  </a:lnTo>
                  <a:cubicBezTo>
                    <a:pt x="f50" y="f51"/>
                    <a:pt x="f52" y="f53"/>
                    <a:pt x="f54" y="f55"/>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cubicBezTo>
                    <a:pt x="f98" y="f99"/>
                    <a:pt x="f100" y="f101"/>
                    <a:pt x="f102" y="f103"/>
                  </a:cubicBezTo>
                  <a:cubicBezTo>
                    <a:pt x="f104" y="f105"/>
                    <a:pt x="f106" y="f107"/>
                    <a:pt x="f108" y="f109"/>
                  </a:cubicBezTo>
                  <a:cubicBezTo>
                    <a:pt x="f110" y="f111"/>
                    <a:pt x="f112" y="f113"/>
                    <a:pt x="f114" y="f115"/>
                  </a:cubicBezTo>
                  <a:cubicBezTo>
                    <a:pt x="f116" y="f117"/>
                    <a:pt x="f118" y="f119"/>
                    <a:pt x="f120" y="f121"/>
                  </a:cubicBezTo>
                  <a:cubicBezTo>
                    <a:pt x="f122" y="f123"/>
                    <a:pt x="f124" y="f125"/>
                    <a:pt x="f126" y="f127"/>
                  </a:cubicBezTo>
                  <a:cubicBezTo>
                    <a:pt x="f128" y="f129"/>
                    <a:pt x="f130" y="f131"/>
                    <a:pt x="f132" y="f133"/>
                  </a:cubicBezTo>
                  <a:cubicBezTo>
                    <a:pt x="f134" y="f135"/>
                    <a:pt x="f136" y="f137"/>
                    <a:pt x="f138" y="f139"/>
                  </a:cubicBezTo>
                  <a:cubicBezTo>
                    <a:pt x="f140" y="f141"/>
                    <a:pt x="f142" y="f143"/>
                    <a:pt x="f144" y="f145"/>
                  </a:cubicBezTo>
                  <a:lnTo>
                    <a:pt x="f146" y="f147"/>
                  </a:lnTo>
                  <a:cubicBezTo>
                    <a:pt x="f148" y="f149"/>
                    <a:pt x="f150" y="f151"/>
                    <a:pt x="f152" y="f153"/>
                  </a:cubicBezTo>
                  <a:cubicBezTo>
                    <a:pt x="f154" y="f155"/>
                    <a:pt x="f156" y="f157"/>
                    <a:pt x="f158" y="f159"/>
                  </a:cubicBezTo>
                  <a:cubicBezTo>
                    <a:pt x="f160" y="f161"/>
                    <a:pt x="f162" y="f163"/>
                    <a:pt x="f164" y="f165"/>
                  </a:cubicBezTo>
                  <a:cubicBezTo>
                    <a:pt x="f166" y="f167"/>
                    <a:pt x="f168" y="f169"/>
                    <a:pt x="f170" y="f171"/>
                  </a:cubicBezTo>
                  <a:lnTo>
                    <a:pt x="f172" y="f7"/>
                  </a:lnTo>
                  <a:lnTo>
                    <a:pt x="f173" y="f7"/>
                  </a:lnTo>
                  <a:lnTo>
                    <a:pt x="f174" y="f175"/>
                  </a:lnTo>
                  <a:cubicBezTo>
                    <a:pt x="f176" y="f177"/>
                    <a:pt x="f178" y="f179"/>
                    <a:pt x="f180" y="f181"/>
                  </a:cubicBezTo>
                  <a:cubicBezTo>
                    <a:pt x="f182" y="f183"/>
                    <a:pt x="f184" y="f185"/>
                    <a:pt x="f186" y="f187"/>
                  </a:cubicBezTo>
                  <a:cubicBezTo>
                    <a:pt x="f188" y="f189"/>
                    <a:pt x="f190" y="f191"/>
                    <a:pt x="f192" y="f193"/>
                  </a:cubicBezTo>
                  <a:lnTo>
                    <a:pt x="f194" y="f195"/>
                  </a:lnTo>
                  <a:cubicBezTo>
                    <a:pt x="f196" y="f197"/>
                    <a:pt x="f198" y="f199"/>
                    <a:pt x="f200" y="f201"/>
                  </a:cubicBezTo>
                  <a:lnTo>
                    <a:pt x="f202" y="f203"/>
                  </a:lnTo>
                  <a:cubicBezTo>
                    <a:pt x="f204" y="f205"/>
                    <a:pt x="f206" y="f207"/>
                    <a:pt x="f208" y="f209"/>
                  </a:cubicBezTo>
                  <a:cubicBezTo>
                    <a:pt x="f210" y="f211"/>
                    <a:pt x="f212" y="f213"/>
                    <a:pt x="f214" y="f215"/>
                  </a:cubicBezTo>
                  <a:cubicBezTo>
                    <a:pt x="f216" y="f217"/>
                    <a:pt x="f218" y="f219"/>
                    <a:pt x="f220" y="f221"/>
                  </a:cubicBezTo>
                  <a:cubicBezTo>
                    <a:pt x="f222" y="f223"/>
                    <a:pt x="f224" y="f225"/>
                    <a:pt x="f226" y="f227"/>
                  </a:cubicBezTo>
                  <a:cubicBezTo>
                    <a:pt x="f228" y="f229"/>
                    <a:pt x="f230" y="f231"/>
                    <a:pt x="f232" y="f233"/>
                  </a:cubicBezTo>
                  <a:lnTo>
                    <a:pt x="f234" y="f235"/>
                  </a:lnTo>
                  <a:lnTo>
                    <a:pt x="f236" y="f237"/>
                  </a:lnTo>
                  <a:cubicBezTo>
                    <a:pt x="f238" y="f239"/>
                    <a:pt x="f240" y="f241"/>
                    <a:pt x="f242" y="f103"/>
                  </a:cubicBezTo>
                  <a:cubicBezTo>
                    <a:pt x="f243" y="f244"/>
                    <a:pt x="f245" y="f246"/>
                    <a:pt x="f247" y="f248"/>
                  </a:cubicBezTo>
                  <a:cubicBezTo>
                    <a:pt x="f249" y="f250"/>
                    <a:pt x="f251" y="f252"/>
                    <a:pt x="f253" y="f254"/>
                  </a:cubicBezTo>
                  <a:cubicBezTo>
                    <a:pt x="f255" y="f256"/>
                    <a:pt x="f257" y="f258"/>
                    <a:pt x="f259" y="f260"/>
                  </a:cubicBezTo>
                  <a:cubicBezTo>
                    <a:pt x="f261" y="f262"/>
                    <a:pt x="f263" y="f264"/>
                    <a:pt x="f265" y="f266"/>
                  </a:cubicBezTo>
                  <a:cubicBezTo>
                    <a:pt x="f267" y="f268"/>
                    <a:pt x="f269" y="f270"/>
                    <a:pt x="f271" y="f272"/>
                  </a:cubicBezTo>
                  <a:cubicBezTo>
                    <a:pt x="f273" y="f274"/>
                    <a:pt x="f275" y="f276"/>
                    <a:pt x="f26" y="f27"/>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8" name="Freeform: Shape 14">
              <a:extLst>
                <a:ext uri="{FF2B5EF4-FFF2-40B4-BE49-F238E27FC236}">
                  <a16:creationId xmlns:a16="http://schemas.microsoft.com/office/drawing/2014/main" id="{707AA705-AC13-4AB6-8DB4-0DD6A63CAA5F}"/>
                </a:ext>
                <a:ext uri="{C183D7F6-B498-43B3-948B-1728B52AA6E4}">
                  <adec:decorative xmlns:adec="http://schemas.microsoft.com/office/drawing/2017/decorative" val="1"/>
                </a:ext>
              </a:extLst>
            </p:cNvPr>
            <p:cNvSpPr/>
            <p:nvPr/>
          </p:nvSpPr>
          <p:spPr>
            <a:xfrm flipH="1">
              <a:off x="-4251" y="0"/>
              <a:ext cx="6165113" cy="6858000"/>
            </a:xfrm>
            <a:custGeom>
              <a:avLst/>
              <a:gdLst>
                <a:gd name="f0" fmla="val 10800000"/>
                <a:gd name="f1" fmla="val 5400000"/>
                <a:gd name="f2" fmla="val 180"/>
                <a:gd name="f3" fmla="val w"/>
                <a:gd name="f4" fmla="val h"/>
                <a:gd name="f5" fmla="val 0"/>
                <a:gd name="f6" fmla="val 6264586"/>
                <a:gd name="f7" fmla="val 6858001"/>
                <a:gd name="f8" fmla="val 6646464"/>
                <a:gd name="f9" fmla="val 5997170"/>
                <a:gd name="f10" fmla="val 6121512"/>
                <a:gd name="f11" fmla="val 6761029"/>
                <a:gd name="f12" fmla="val 2693206"/>
                <a:gd name="f13" fmla="val 5872285"/>
                <a:gd name="f14" fmla="val 6024875"/>
                <a:gd name="f15" fmla="val 68385"/>
                <a:gd name="f16" fmla="val 6086250"/>
                <a:gd name="f17" fmla="val 97989"/>
                <a:gd name="f18" fmla="val 6146793"/>
                <a:gd name="f19" fmla="val 129318"/>
                <a:gd name="f20" fmla="val 6206432"/>
                <a:gd name="f21" fmla="val 162336"/>
                <a:gd name="f22" fmla="val 196704"/>
                <a:gd name="f23" fmla="val 537242"/>
                <a:gd name="f24" fmla="val 6230189"/>
                <a:gd name="f25" fmla="val 517260"/>
                <a:gd name="f26" fmla="val 6012226"/>
                <a:gd name="f27" fmla="val 399931"/>
                <a:gd name="f28" fmla="val 5780573"/>
                <a:gd name="f29" fmla="val 310008"/>
                <a:gd name="f30" fmla="val 5540536"/>
                <a:gd name="f31" fmla="val 249543"/>
                <a:gd name="f32" fmla="val 5421375"/>
                <a:gd name="f33" fmla="val 219324"/>
                <a:gd name="f34" fmla="val 5300641"/>
                <a:gd name="f35" fmla="val 195644"/>
                <a:gd name="f36" fmla="val 5178896"/>
                <a:gd name="f37" fmla="val 178606"/>
                <a:gd name="f38" fmla="val 5057977"/>
                <a:gd name="f39" fmla="val 161840"/>
                <a:gd name="f40" fmla="val 4936276"/>
                <a:gd name="f41" fmla="val 151186"/>
                <a:gd name="f42" fmla="val 4814279"/>
                <a:gd name="f43" fmla="val 146683"/>
                <a:gd name="f44" fmla="val 4761501"/>
                <a:gd name="f45" fmla="val 144556"/>
                <a:gd name="f46" fmla="val 4708015"/>
                <a:gd name="f47" fmla="val 143421"/>
                <a:gd name="f48" fmla="val 4655095"/>
                <a:gd name="f49" fmla="val 4462968"/>
                <a:gd name="f50" fmla="val 143573"/>
                <a:gd name="f51" fmla="val 4271111"/>
                <a:gd name="f52" fmla="val 157799"/>
                <a:gd name="f53" fmla="val 4081069"/>
                <a:gd name="f54" fmla="val 185983"/>
                <a:gd name="f55" fmla="val 3956361"/>
                <a:gd name="f56" fmla="val 205703"/>
                <a:gd name="f57" fmla="val 3835058"/>
                <a:gd name="f58" fmla="val 229396"/>
                <a:gd name="f59" fmla="val 3720566"/>
                <a:gd name="f60" fmla="val 256921"/>
                <a:gd name="f61" fmla="val 3596708"/>
                <a:gd name="f62" fmla="val 286714"/>
                <a:gd name="f63" fmla="val 3477677"/>
                <a:gd name="f64" fmla="val 320905"/>
                <a:gd name="f65" fmla="val 3365879"/>
                <a:gd name="f66" fmla="val 357651"/>
                <a:gd name="f67" fmla="val 3249257"/>
                <a:gd name="f68" fmla="val 395958"/>
                <a:gd name="f69" fmla="val 3133487"/>
                <a:gd name="f70" fmla="val 438945"/>
                <a:gd name="f71" fmla="val 3020555"/>
                <a:gd name="f72" fmla="val 486190"/>
                <a:gd name="f73" fmla="val 2907623"/>
                <a:gd name="f74" fmla="val 533434"/>
                <a:gd name="f75" fmla="val 2794832"/>
                <a:gd name="f76" fmla="val 585786"/>
                <a:gd name="f77" fmla="val 2685163"/>
                <a:gd name="f78" fmla="val 641542"/>
                <a:gd name="f79" fmla="val 2463995"/>
                <a:gd name="f80" fmla="val 754348"/>
                <a:gd name="f81" fmla="val 2250998"/>
                <a:gd name="f82" fmla="val 882488"/>
                <a:gd name="f83" fmla="val 2047720"/>
                <a:gd name="f84" fmla="val 1025030"/>
                <a:gd name="f85" fmla="val 2006151"/>
                <a:gd name="f86" fmla="val 1054399"/>
                <a:gd name="f87" fmla="val 1951528"/>
                <a:gd name="f88" fmla="val 1093415"/>
                <a:gd name="f89" fmla="val 1897333"/>
                <a:gd name="f90" fmla="val 1134983"/>
                <a:gd name="f91" fmla="val 1876761"/>
                <a:gd name="f92" fmla="val 1150164"/>
                <a:gd name="f93" fmla="val 1855905"/>
                <a:gd name="f94" fmla="val 1166479"/>
                <a:gd name="f95" fmla="val 1835758"/>
                <a:gd name="f96" fmla="val 1182227"/>
                <a:gd name="f97" fmla="val 1823273"/>
                <a:gd name="f98" fmla="val 1192016"/>
                <a:gd name="f99" fmla="val 1797027"/>
                <a:gd name="f100" fmla="val 1211879"/>
                <a:gd name="f101" fmla="val 1772057"/>
                <a:gd name="f102" fmla="val 1232309"/>
                <a:gd name="f103" fmla="val 1750918"/>
                <a:gd name="f104" fmla="val 1249760"/>
                <a:gd name="f105" fmla="val 1645931"/>
                <a:gd name="f106" fmla="val 1335737"/>
                <a:gd name="f107" fmla="val 1554422"/>
                <a:gd name="f108" fmla="val 1416605"/>
                <a:gd name="f109" fmla="val 1469297"/>
                <a:gd name="f110" fmla="val 1496906"/>
                <a:gd name="f111" fmla="val 1286595"/>
                <a:gd name="f112" fmla="val 1668957"/>
                <a:gd name="f113" fmla="val 1118818"/>
                <a:gd name="f114" fmla="val 1856190"/>
                <a:gd name="f115" fmla="val 967769"/>
                <a:gd name="f116" fmla="val 2056602"/>
                <a:gd name="f117" fmla="val 890731"/>
                <a:gd name="f118" fmla="val 2159603"/>
                <a:gd name="f119" fmla="val 818800"/>
                <a:gd name="f120" fmla="val 2264590"/>
                <a:gd name="f121" fmla="val 754105"/>
                <a:gd name="f122" fmla="val 2368727"/>
                <a:gd name="f123" fmla="val 681749"/>
                <a:gd name="f124" fmla="val 2488328"/>
                <a:gd name="f125" fmla="val 622304"/>
                <a:gd name="f126" fmla="val 2596720"/>
                <a:gd name="f127" fmla="val 572364"/>
                <a:gd name="f128" fmla="val 2701140"/>
                <a:gd name="f129" fmla="val 557609"/>
                <a:gd name="f130" fmla="val 2730507"/>
                <a:gd name="f131" fmla="val 543989"/>
                <a:gd name="f132" fmla="val 2760443"/>
                <a:gd name="f133" fmla="val 532497"/>
                <a:gd name="f134" fmla="val 2786265"/>
                <a:gd name="f135" fmla="val 512918"/>
                <a:gd name="f136" fmla="val 2828827"/>
                <a:gd name="f137" fmla="val 494475"/>
                <a:gd name="f138" fmla="val 2872240"/>
                <a:gd name="f139" fmla="val 491637"/>
                <a:gd name="f140" fmla="val 2878908"/>
                <a:gd name="f141" fmla="val 480146"/>
                <a:gd name="f142" fmla="val 2906575"/>
                <a:gd name="f143" fmla="val 469220"/>
                <a:gd name="f144" fmla="val 2932821"/>
                <a:gd name="f145" fmla="val 459290"/>
                <a:gd name="f146" fmla="val 2959635"/>
                <a:gd name="f147" fmla="val 455176"/>
                <a:gd name="f148" fmla="val 2970559"/>
                <a:gd name="f149" fmla="val 451060"/>
                <a:gd name="f150" fmla="val 2981484"/>
                <a:gd name="f151" fmla="val 446805"/>
                <a:gd name="f152" fmla="val 2992408"/>
                <a:gd name="f153" fmla="val 439427"/>
                <a:gd name="f154" fmla="val 3012412"/>
                <a:gd name="f155" fmla="val 432333"/>
                <a:gd name="f156" fmla="val 3030572"/>
                <a:gd name="f157" fmla="val 426090"/>
                <a:gd name="f158" fmla="val 3049158"/>
                <a:gd name="f159" fmla="val 3049867"/>
                <a:gd name="f160" fmla="val 383010"/>
                <a:gd name="f161" fmla="val 3169099"/>
                <a:gd name="f162" fmla="val 346959"/>
                <a:gd name="f163" fmla="val 3290756"/>
                <a:gd name="f164" fmla="val 318124"/>
                <a:gd name="f165" fmla="val 3414202"/>
                <a:gd name="f166" fmla="val 260107"/>
                <a:gd name="f167" fmla="val 3661703"/>
                <a:gd name="f168" fmla="val 230780"/>
                <a:gd name="f169" fmla="val 3915049"/>
                <a:gd name="f170" fmla="val 230729"/>
                <a:gd name="f171" fmla="val 4169260"/>
                <a:gd name="f172" fmla="val 231621"/>
                <a:gd name="f173" fmla="val 4295173"/>
                <a:gd name="f174" fmla="val 244398"/>
                <a:gd name="f175" fmla="val 4420719"/>
                <a:gd name="f176" fmla="val 268893"/>
                <a:gd name="f177" fmla="val 4544236"/>
                <a:gd name="f178" fmla="val 293708"/>
                <a:gd name="f179" fmla="val 4666304"/>
                <a:gd name="f180" fmla="val 330882"/>
                <a:gd name="f181" fmla="val 4785521"/>
                <a:gd name="f182" fmla="val 379840"/>
                <a:gd name="f183" fmla="val 4900056"/>
                <a:gd name="f184" fmla="val 387926"/>
                <a:gd name="f185" fmla="val 4919919"/>
                <a:gd name="f186" fmla="val 397006"/>
                <a:gd name="f187" fmla="val 4939498"/>
                <a:gd name="f188" fmla="val 406512"/>
                <a:gd name="f189" fmla="val 4960211"/>
                <a:gd name="f190" fmla="val 410343"/>
                <a:gd name="f191" fmla="val 4968299"/>
                <a:gd name="f192" fmla="val 414173"/>
                <a:gd name="f193" fmla="val 4976385"/>
                <a:gd name="f194" fmla="val 417862"/>
                <a:gd name="f195" fmla="val 4984613"/>
                <a:gd name="f196" fmla="val 428077"/>
                <a:gd name="f197" fmla="val 5005043"/>
                <a:gd name="f198" fmla="val 438860"/>
                <a:gd name="f199" fmla="val 5026751"/>
                <a:gd name="f200" fmla="val 449075"/>
                <a:gd name="f201" fmla="val 5047181"/>
                <a:gd name="f202" fmla="val 460140"/>
                <a:gd name="f203" fmla="val 5067327"/>
                <a:gd name="f204" fmla="val 485536"/>
                <a:gd name="f205" fmla="val 5116273"/>
                <a:gd name="f206" fmla="val 514763"/>
                <a:gd name="f207" fmla="val 5165789"/>
                <a:gd name="f208" fmla="val 555197"/>
                <a:gd name="f209" fmla="val 5229773"/>
                <a:gd name="f210" fmla="val 586836"/>
                <a:gd name="f211" fmla="val 5280282"/>
                <a:gd name="f212" fmla="val 620318"/>
                <a:gd name="f213" fmla="val 5329511"/>
                <a:gd name="f214" fmla="val 660611"/>
                <a:gd name="f215" fmla="val 5387396"/>
                <a:gd name="f216" fmla="val 698065"/>
                <a:gd name="f217" fmla="val 5440741"/>
                <a:gd name="f218" fmla="val 737223"/>
                <a:gd name="f219" fmla="val 5493094"/>
                <a:gd name="f220" fmla="val 774110"/>
                <a:gd name="f221" fmla="val 5542182"/>
                <a:gd name="f222" fmla="val 821070"/>
                <a:gd name="f223" fmla="val 5604324"/>
                <a:gd name="f224" fmla="val 870301"/>
                <a:gd name="f225" fmla="val 5667173"/>
                <a:gd name="f226" fmla="val 917829"/>
                <a:gd name="f227" fmla="val 5727896"/>
                <a:gd name="f228" fmla="val 949042"/>
                <a:gd name="f229" fmla="val 5767762"/>
                <a:gd name="f230" fmla="val 979828"/>
                <a:gd name="f231" fmla="val 5807063"/>
                <a:gd name="f232" fmla="val 1012885"/>
                <a:gd name="f233" fmla="val 5849767"/>
                <a:gd name="f234" fmla="val 1045942"/>
                <a:gd name="f235" fmla="val 5892471"/>
                <a:gd name="f236" fmla="val 1089497"/>
                <a:gd name="f237" fmla="val 5948796"/>
                <a:gd name="f238" fmla="val 1133053"/>
                <a:gd name="f239" fmla="val 6006822"/>
                <a:gd name="f240" fmla="val 1153624"/>
                <a:gd name="f241" fmla="val 6034345"/>
                <a:gd name="f242" fmla="val 1175332"/>
                <a:gd name="f243" fmla="val 6063998"/>
                <a:gd name="f244" fmla="val 1194343"/>
                <a:gd name="f245" fmla="val 6090245"/>
                <a:gd name="f246" fmla="val 1213355"/>
                <a:gd name="f247" fmla="val 6116491"/>
                <a:gd name="f248" fmla="val 1231372"/>
                <a:gd name="f249" fmla="val 6141178"/>
                <a:gd name="f250" fmla="val 1249390"/>
                <a:gd name="f251" fmla="val 6165155"/>
                <a:gd name="f252" fmla="val 1280461"/>
                <a:gd name="f253" fmla="val 6208000"/>
                <a:gd name="f254" fmla="val 1313659"/>
                <a:gd name="f255" fmla="val 6250847"/>
                <a:gd name="f256" fmla="val 1345724"/>
                <a:gd name="f257" fmla="val 6292132"/>
                <a:gd name="f258" fmla="val 1364310"/>
                <a:gd name="f259" fmla="val 6316251"/>
                <a:gd name="f260" fmla="val 1373673"/>
                <a:gd name="f261" fmla="val 6327885"/>
                <a:gd name="f262" fmla="val 1409566"/>
                <a:gd name="f263" fmla="val 6372433"/>
                <a:gd name="f264" fmla="val 1446738"/>
                <a:gd name="f265" fmla="val 6418542"/>
                <a:gd name="f266" fmla="val 1484619"/>
                <a:gd name="f267" fmla="val 6462240"/>
                <a:gd name="f268" fmla="val 1567899"/>
                <a:gd name="f269" fmla="val 6559850"/>
                <a:gd name="f270" fmla="val 1653876"/>
                <a:gd name="f271" fmla="val 6652211"/>
                <a:gd name="f272" fmla="val 1739000"/>
                <a:gd name="f273" fmla="val 6737335"/>
                <a:gd name="f274" fmla="val 1866801"/>
                <a:gd name="f275" fmla="val 1144149"/>
                <a:gd name="f276" fmla="val 1058349"/>
                <a:gd name="f277" fmla="val 6766452"/>
                <a:gd name="f278" fmla="val 878978"/>
                <a:gd name="f279" fmla="val 6562465"/>
                <a:gd name="f280" fmla="val 718756"/>
                <a:gd name="f281" fmla="val 6341104"/>
                <a:gd name="f282" fmla="val 580309"/>
                <a:gd name="f283" fmla="val 6105000"/>
                <a:gd name="f284" fmla="val 200401"/>
                <a:gd name="f285" fmla="val 5454007"/>
                <a:gd name="f286" fmla="val 146"/>
                <a:gd name="f287" fmla="val 4713831"/>
                <a:gd name="f288" fmla="val 1"/>
                <a:gd name="f289" fmla="val 3960094"/>
                <a:gd name="f290" fmla="val -335"/>
                <a:gd name="f291" fmla="val 2196754"/>
                <a:gd name="f292" fmla="val 1071479"/>
                <a:gd name="f293" fmla="val 683605"/>
                <a:gd name="f294" fmla="val 2599292"/>
                <a:gd name="f295" fmla="val 37050"/>
                <a:gd name="f296" fmla="+- 0 0 -90"/>
                <a:gd name="f297" fmla="*/ f3 1 6264586"/>
                <a:gd name="f298" fmla="*/ f4 1 6858001"/>
                <a:gd name="f299" fmla="val f5"/>
                <a:gd name="f300" fmla="val f6"/>
                <a:gd name="f301" fmla="val f7"/>
                <a:gd name="f302" fmla="*/ f296 f0 1"/>
                <a:gd name="f303" fmla="+- f301 0 f299"/>
                <a:gd name="f304" fmla="+- f300 0 f299"/>
                <a:gd name="f305" fmla="*/ f302 1 f2"/>
                <a:gd name="f306" fmla="*/ f304 1 6264586"/>
                <a:gd name="f307" fmla="*/ f303 1 6858001"/>
                <a:gd name="f308" fmla="*/ 6264586 f304 1"/>
                <a:gd name="f309" fmla="*/ 6646464 f303 1"/>
                <a:gd name="f310" fmla="*/ 6858001 f303 1"/>
                <a:gd name="f311" fmla="*/ 5997170 f304 1"/>
                <a:gd name="f312" fmla="*/ 6121512 f304 1"/>
                <a:gd name="f313" fmla="*/ 6761029 f303 1"/>
                <a:gd name="f314" fmla="*/ 2693206 f304 1"/>
                <a:gd name="f315" fmla="*/ 0 f303 1"/>
                <a:gd name="f316" fmla="*/ 5872285 f304 1"/>
                <a:gd name="f317" fmla="*/ 6024875 f304 1"/>
                <a:gd name="f318" fmla="*/ 68385 f303 1"/>
                <a:gd name="f319" fmla="*/ 6206432 f304 1"/>
                <a:gd name="f320" fmla="*/ 162336 f303 1"/>
                <a:gd name="f321" fmla="*/ 196704 f303 1"/>
                <a:gd name="f322" fmla="*/ 537242 f303 1"/>
                <a:gd name="f323" fmla="*/ 6230189 f304 1"/>
                <a:gd name="f324" fmla="*/ 517260 f303 1"/>
                <a:gd name="f325" fmla="*/ 5540536 f304 1"/>
                <a:gd name="f326" fmla="*/ 249543 f303 1"/>
                <a:gd name="f327" fmla="*/ 5178896 f304 1"/>
                <a:gd name="f328" fmla="*/ 178606 f303 1"/>
                <a:gd name="f329" fmla="*/ 4814279 f304 1"/>
                <a:gd name="f330" fmla="*/ 146683 f303 1"/>
                <a:gd name="f331" fmla="*/ 4655095 f304 1"/>
                <a:gd name="f332" fmla="*/ 143421 f303 1"/>
                <a:gd name="f333" fmla="*/ 4081069 f304 1"/>
                <a:gd name="f334" fmla="*/ 185983 f303 1"/>
                <a:gd name="f335" fmla="*/ 3720566 f304 1"/>
                <a:gd name="f336" fmla="*/ 256921 f303 1"/>
                <a:gd name="f337" fmla="*/ 3365879 f304 1"/>
                <a:gd name="f338" fmla="*/ 357651 f303 1"/>
                <a:gd name="f339" fmla="*/ 3020555 f304 1"/>
                <a:gd name="f340" fmla="*/ 486190 f303 1"/>
                <a:gd name="f341" fmla="*/ 2685163 f304 1"/>
                <a:gd name="f342" fmla="*/ 641542 f303 1"/>
                <a:gd name="f343" fmla="*/ 2047720 f304 1"/>
                <a:gd name="f344" fmla="*/ 1025030 f303 1"/>
                <a:gd name="f345" fmla="*/ 1897333 f304 1"/>
                <a:gd name="f346" fmla="*/ 1134983 f303 1"/>
                <a:gd name="f347" fmla="*/ 1835758 f304 1"/>
                <a:gd name="f348" fmla="*/ 1182227 f303 1"/>
                <a:gd name="f349" fmla="*/ 1823273 f304 1"/>
                <a:gd name="f350" fmla="*/ 1192016 f303 1"/>
                <a:gd name="f351" fmla="*/ 1750918 f304 1"/>
                <a:gd name="f352" fmla="*/ 1249760 f303 1"/>
                <a:gd name="f353" fmla="*/ 1469297 f304 1"/>
                <a:gd name="f354" fmla="*/ 1496906 f303 1"/>
                <a:gd name="f355" fmla="*/ 967769 f304 1"/>
                <a:gd name="f356" fmla="*/ 2056602 f303 1"/>
                <a:gd name="f357" fmla="*/ 754105 f304 1"/>
                <a:gd name="f358" fmla="*/ 2368727 f303 1"/>
                <a:gd name="f359" fmla="*/ 572364 f304 1"/>
                <a:gd name="f360" fmla="*/ 2701140 f303 1"/>
                <a:gd name="f361" fmla="*/ 532497 f304 1"/>
                <a:gd name="f362" fmla="*/ 2786265 f303 1"/>
                <a:gd name="f363" fmla="*/ 512918 f304 1"/>
                <a:gd name="f364" fmla="*/ 2828827 f303 1"/>
                <a:gd name="f365" fmla="*/ 494475 f304 1"/>
                <a:gd name="f366" fmla="*/ 2872240 f303 1"/>
                <a:gd name="f367" fmla="*/ 491637 f304 1"/>
                <a:gd name="f368" fmla="*/ 2878908 f303 1"/>
                <a:gd name="f369" fmla="*/ 459290 f304 1"/>
                <a:gd name="f370" fmla="*/ 2959635 f303 1"/>
                <a:gd name="f371" fmla="*/ 446805 f304 1"/>
                <a:gd name="f372" fmla="*/ 2992408 f303 1"/>
                <a:gd name="f373" fmla="*/ 426090 f304 1"/>
                <a:gd name="f374" fmla="*/ 3049158 f303 1"/>
                <a:gd name="f375" fmla="*/ 3049867 f303 1"/>
                <a:gd name="f376" fmla="*/ 318124 f304 1"/>
                <a:gd name="f377" fmla="*/ 3414202 f303 1"/>
                <a:gd name="f378" fmla="*/ 230729 f304 1"/>
                <a:gd name="f379" fmla="*/ 4169260 f303 1"/>
                <a:gd name="f380" fmla="*/ 268893 f304 1"/>
                <a:gd name="f381" fmla="*/ 4544236 f303 1"/>
                <a:gd name="f382" fmla="*/ 379840 f304 1"/>
                <a:gd name="f383" fmla="*/ 4900056 f303 1"/>
                <a:gd name="f384" fmla="*/ 406512 f304 1"/>
                <a:gd name="f385" fmla="*/ 4960211 f303 1"/>
                <a:gd name="f386" fmla="*/ 417862 f304 1"/>
                <a:gd name="f387" fmla="*/ 4984613 f303 1"/>
                <a:gd name="f388" fmla="*/ 428077 f304 1"/>
                <a:gd name="f389" fmla="*/ 5005043 f303 1"/>
                <a:gd name="f390" fmla="*/ 460140 f304 1"/>
                <a:gd name="f391" fmla="*/ 5067327 f303 1"/>
                <a:gd name="f392" fmla="*/ 555197 f304 1"/>
                <a:gd name="f393" fmla="*/ 5229773 f303 1"/>
                <a:gd name="f394" fmla="*/ 660611 f304 1"/>
                <a:gd name="f395" fmla="*/ 5387396 f303 1"/>
                <a:gd name="f396" fmla="*/ 774110 f304 1"/>
                <a:gd name="f397" fmla="*/ 5542182 f303 1"/>
                <a:gd name="f398" fmla="*/ 917829 f304 1"/>
                <a:gd name="f399" fmla="*/ 5727896 f303 1"/>
                <a:gd name="f400" fmla="*/ 1012885 f304 1"/>
                <a:gd name="f401" fmla="*/ 5849767 f303 1"/>
                <a:gd name="f402" fmla="*/ 1133053 f304 1"/>
                <a:gd name="f403" fmla="*/ 6006822 f303 1"/>
                <a:gd name="f404" fmla="*/ 1194343 f304 1"/>
                <a:gd name="f405" fmla="*/ 6090245 f303 1"/>
                <a:gd name="f406" fmla="*/ 1249390 f304 1"/>
                <a:gd name="f407" fmla="*/ 6165155 f303 1"/>
                <a:gd name="f408" fmla="*/ 1345724 f304 1"/>
                <a:gd name="f409" fmla="*/ 6292132 f303 1"/>
                <a:gd name="f410" fmla="*/ 1364310 f304 1"/>
                <a:gd name="f411" fmla="*/ 6316251 f303 1"/>
                <a:gd name="f412" fmla="*/ 1373673 f304 1"/>
                <a:gd name="f413" fmla="*/ 6327885 f303 1"/>
                <a:gd name="f414" fmla="*/ 1484619 f304 1"/>
                <a:gd name="f415" fmla="*/ 6462240 f303 1"/>
                <a:gd name="f416" fmla="*/ 1739000 f304 1"/>
                <a:gd name="f417" fmla="*/ 6737335 f303 1"/>
                <a:gd name="f418" fmla="*/ 1866801 f304 1"/>
                <a:gd name="f419" fmla="*/ 1144149 f304 1"/>
                <a:gd name="f420" fmla="*/ 1058349 f304 1"/>
                <a:gd name="f421" fmla="*/ 6766452 f303 1"/>
                <a:gd name="f422" fmla="*/ 580309 f304 1"/>
                <a:gd name="f423" fmla="*/ 6105000 f303 1"/>
                <a:gd name="f424" fmla="*/ 1 f304 1"/>
                <a:gd name="f425" fmla="*/ 3960094 f303 1"/>
                <a:gd name="f426" fmla="*/ 2599292 f304 1"/>
                <a:gd name="f427" fmla="*/ 37050 f303 1"/>
                <a:gd name="f428" fmla="+- f305 0 f1"/>
                <a:gd name="f429" fmla="*/ f308 1 6264586"/>
                <a:gd name="f430" fmla="*/ f309 1 6858001"/>
                <a:gd name="f431" fmla="*/ f310 1 6858001"/>
                <a:gd name="f432" fmla="*/ f311 1 6264586"/>
                <a:gd name="f433" fmla="*/ f312 1 6264586"/>
                <a:gd name="f434" fmla="*/ f313 1 6858001"/>
                <a:gd name="f435" fmla="*/ f314 1 6264586"/>
                <a:gd name="f436" fmla="*/ f315 1 6858001"/>
                <a:gd name="f437" fmla="*/ f316 1 6264586"/>
                <a:gd name="f438" fmla="*/ f317 1 6264586"/>
                <a:gd name="f439" fmla="*/ f318 1 6858001"/>
                <a:gd name="f440" fmla="*/ f319 1 6264586"/>
                <a:gd name="f441" fmla="*/ f320 1 6858001"/>
                <a:gd name="f442" fmla="*/ f321 1 6858001"/>
                <a:gd name="f443" fmla="*/ f322 1 6858001"/>
                <a:gd name="f444" fmla="*/ f323 1 6264586"/>
                <a:gd name="f445" fmla="*/ f324 1 6858001"/>
                <a:gd name="f446" fmla="*/ f325 1 6264586"/>
                <a:gd name="f447" fmla="*/ f326 1 6858001"/>
                <a:gd name="f448" fmla="*/ f327 1 6264586"/>
                <a:gd name="f449" fmla="*/ f328 1 6858001"/>
                <a:gd name="f450" fmla="*/ f329 1 6264586"/>
                <a:gd name="f451" fmla="*/ f330 1 6858001"/>
                <a:gd name="f452" fmla="*/ f331 1 6264586"/>
                <a:gd name="f453" fmla="*/ f332 1 6858001"/>
                <a:gd name="f454" fmla="*/ f333 1 6264586"/>
                <a:gd name="f455" fmla="*/ f334 1 6858001"/>
                <a:gd name="f456" fmla="*/ f335 1 6264586"/>
                <a:gd name="f457" fmla="*/ f336 1 6858001"/>
                <a:gd name="f458" fmla="*/ f337 1 6264586"/>
                <a:gd name="f459" fmla="*/ f338 1 6858001"/>
                <a:gd name="f460" fmla="*/ f339 1 6264586"/>
                <a:gd name="f461" fmla="*/ f340 1 6858001"/>
                <a:gd name="f462" fmla="*/ f341 1 6264586"/>
                <a:gd name="f463" fmla="*/ f342 1 6858001"/>
                <a:gd name="f464" fmla="*/ f343 1 6264586"/>
                <a:gd name="f465" fmla="*/ f344 1 6858001"/>
                <a:gd name="f466" fmla="*/ f345 1 6264586"/>
                <a:gd name="f467" fmla="*/ f346 1 6858001"/>
                <a:gd name="f468" fmla="*/ f347 1 6264586"/>
                <a:gd name="f469" fmla="*/ f348 1 6858001"/>
                <a:gd name="f470" fmla="*/ f349 1 6264586"/>
                <a:gd name="f471" fmla="*/ f350 1 6858001"/>
                <a:gd name="f472" fmla="*/ f351 1 6264586"/>
                <a:gd name="f473" fmla="*/ f352 1 6858001"/>
                <a:gd name="f474" fmla="*/ f353 1 6264586"/>
                <a:gd name="f475" fmla="*/ f354 1 6858001"/>
                <a:gd name="f476" fmla="*/ f355 1 6264586"/>
                <a:gd name="f477" fmla="*/ f356 1 6858001"/>
                <a:gd name="f478" fmla="*/ f357 1 6264586"/>
                <a:gd name="f479" fmla="*/ f358 1 6858001"/>
                <a:gd name="f480" fmla="*/ f359 1 6264586"/>
                <a:gd name="f481" fmla="*/ f360 1 6858001"/>
                <a:gd name="f482" fmla="*/ f361 1 6264586"/>
                <a:gd name="f483" fmla="*/ f362 1 6858001"/>
                <a:gd name="f484" fmla="*/ f363 1 6264586"/>
                <a:gd name="f485" fmla="*/ f364 1 6858001"/>
                <a:gd name="f486" fmla="*/ f365 1 6264586"/>
                <a:gd name="f487" fmla="*/ f366 1 6858001"/>
                <a:gd name="f488" fmla="*/ f367 1 6264586"/>
                <a:gd name="f489" fmla="*/ f368 1 6858001"/>
                <a:gd name="f490" fmla="*/ f369 1 6264586"/>
                <a:gd name="f491" fmla="*/ f370 1 6858001"/>
                <a:gd name="f492" fmla="*/ f371 1 6264586"/>
                <a:gd name="f493" fmla="*/ f372 1 6858001"/>
                <a:gd name="f494" fmla="*/ f373 1 6264586"/>
                <a:gd name="f495" fmla="*/ f374 1 6858001"/>
                <a:gd name="f496" fmla="*/ f375 1 6858001"/>
                <a:gd name="f497" fmla="*/ f376 1 6264586"/>
                <a:gd name="f498" fmla="*/ f377 1 6858001"/>
                <a:gd name="f499" fmla="*/ f378 1 6264586"/>
                <a:gd name="f500" fmla="*/ f379 1 6858001"/>
                <a:gd name="f501" fmla="*/ f380 1 6264586"/>
                <a:gd name="f502" fmla="*/ f381 1 6858001"/>
                <a:gd name="f503" fmla="*/ f382 1 6264586"/>
                <a:gd name="f504" fmla="*/ f383 1 6858001"/>
                <a:gd name="f505" fmla="*/ f384 1 6264586"/>
                <a:gd name="f506" fmla="*/ f385 1 6858001"/>
                <a:gd name="f507" fmla="*/ f386 1 6264586"/>
                <a:gd name="f508" fmla="*/ f387 1 6858001"/>
                <a:gd name="f509" fmla="*/ f388 1 6264586"/>
                <a:gd name="f510" fmla="*/ f389 1 6858001"/>
                <a:gd name="f511" fmla="*/ f390 1 6264586"/>
                <a:gd name="f512" fmla="*/ f391 1 6858001"/>
                <a:gd name="f513" fmla="*/ f392 1 6264586"/>
                <a:gd name="f514" fmla="*/ f393 1 6858001"/>
                <a:gd name="f515" fmla="*/ f394 1 6264586"/>
                <a:gd name="f516" fmla="*/ f395 1 6858001"/>
                <a:gd name="f517" fmla="*/ f396 1 6264586"/>
                <a:gd name="f518" fmla="*/ f397 1 6858001"/>
                <a:gd name="f519" fmla="*/ f398 1 6264586"/>
                <a:gd name="f520" fmla="*/ f399 1 6858001"/>
                <a:gd name="f521" fmla="*/ f400 1 6264586"/>
                <a:gd name="f522" fmla="*/ f401 1 6858001"/>
                <a:gd name="f523" fmla="*/ f402 1 6264586"/>
                <a:gd name="f524" fmla="*/ f403 1 6858001"/>
                <a:gd name="f525" fmla="*/ f404 1 6264586"/>
                <a:gd name="f526" fmla="*/ f405 1 6858001"/>
                <a:gd name="f527" fmla="*/ f406 1 6264586"/>
                <a:gd name="f528" fmla="*/ f407 1 6858001"/>
                <a:gd name="f529" fmla="*/ f408 1 6264586"/>
                <a:gd name="f530" fmla="*/ f409 1 6858001"/>
                <a:gd name="f531" fmla="*/ f410 1 6264586"/>
                <a:gd name="f532" fmla="*/ f411 1 6858001"/>
                <a:gd name="f533" fmla="*/ f412 1 6264586"/>
                <a:gd name="f534" fmla="*/ f413 1 6858001"/>
                <a:gd name="f535" fmla="*/ f414 1 6264586"/>
                <a:gd name="f536" fmla="*/ f415 1 6858001"/>
                <a:gd name="f537" fmla="*/ f416 1 6264586"/>
                <a:gd name="f538" fmla="*/ f417 1 6858001"/>
                <a:gd name="f539" fmla="*/ f418 1 6264586"/>
                <a:gd name="f540" fmla="*/ f419 1 6264586"/>
                <a:gd name="f541" fmla="*/ f420 1 6264586"/>
                <a:gd name="f542" fmla="*/ f421 1 6858001"/>
                <a:gd name="f543" fmla="*/ f422 1 6264586"/>
                <a:gd name="f544" fmla="*/ f423 1 6858001"/>
                <a:gd name="f545" fmla="*/ f424 1 6264586"/>
                <a:gd name="f546" fmla="*/ f425 1 6858001"/>
                <a:gd name="f547" fmla="*/ f426 1 6264586"/>
                <a:gd name="f548" fmla="*/ f427 1 6858001"/>
                <a:gd name="f549" fmla="*/ f299 1 f306"/>
                <a:gd name="f550" fmla="*/ f300 1 f306"/>
                <a:gd name="f551" fmla="*/ f299 1 f307"/>
                <a:gd name="f552" fmla="*/ f301 1 f307"/>
                <a:gd name="f553" fmla="*/ f429 1 f306"/>
                <a:gd name="f554" fmla="*/ f430 1 f307"/>
                <a:gd name="f555" fmla="*/ f431 1 f307"/>
                <a:gd name="f556" fmla="*/ f432 1 f306"/>
                <a:gd name="f557" fmla="*/ f433 1 f306"/>
                <a:gd name="f558" fmla="*/ f434 1 f307"/>
                <a:gd name="f559" fmla="*/ f435 1 f306"/>
                <a:gd name="f560" fmla="*/ f436 1 f307"/>
                <a:gd name="f561" fmla="*/ f437 1 f306"/>
                <a:gd name="f562" fmla="*/ f438 1 f306"/>
                <a:gd name="f563" fmla="*/ f439 1 f307"/>
                <a:gd name="f564" fmla="*/ f440 1 f306"/>
                <a:gd name="f565" fmla="*/ f441 1 f307"/>
                <a:gd name="f566" fmla="*/ f442 1 f307"/>
                <a:gd name="f567" fmla="*/ f443 1 f307"/>
                <a:gd name="f568" fmla="*/ f444 1 f306"/>
                <a:gd name="f569" fmla="*/ f445 1 f307"/>
                <a:gd name="f570" fmla="*/ f446 1 f306"/>
                <a:gd name="f571" fmla="*/ f447 1 f307"/>
                <a:gd name="f572" fmla="*/ f448 1 f306"/>
                <a:gd name="f573" fmla="*/ f449 1 f307"/>
                <a:gd name="f574" fmla="*/ f450 1 f306"/>
                <a:gd name="f575" fmla="*/ f451 1 f307"/>
                <a:gd name="f576" fmla="*/ f452 1 f306"/>
                <a:gd name="f577" fmla="*/ f453 1 f307"/>
                <a:gd name="f578" fmla="*/ f454 1 f306"/>
                <a:gd name="f579" fmla="*/ f455 1 f307"/>
                <a:gd name="f580" fmla="*/ f456 1 f306"/>
                <a:gd name="f581" fmla="*/ f457 1 f307"/>
                <a:gd name="f582" fmla="*/ f458 1 f306"/>
                <a:gd name="f583" fmla="*/ f459 1 f307"/>
                <a:gd name="f584" fmla="*/ f460 1 f306"/>
                <a:gd name="f585" fmla="*/ f461 1 f307"/>
                <a:gd name="f586" fmla="*/ f462 1 f306"/>
                <a:gd name="f587" fmla="*/ f463 1 f307"/>
                <a:gd name="f588" fmla="*/ f464 1 f306"/>
                <a:gd name="f589" fmla="*/ f465 1 f307"/>
                <a:gd name="f590" fmla="*/ f466 1 f306"/>
                <a:gd name="f591" fmla="*/ f467 1 f307"/>
                <a:gd name="f592" fmla="*/ f468 1 f306"/>
                <a:gd name="f593" fmla="*/ f469 1 f307"/>
                <a:gd name="f594" fmla="*/ f470 1 f306"/>
                <a:gd name="f595" fmla="*/ f471 1 f307"/>
                <a:gd name="f596" fmla="*/ f472 1 f306"/>
                <a:gd name="f597" fmla="*/ f473 1 f307"/>
                <a:gd name="f598" fmla="*/ f474 1 f306"/>
                <a:gd name="f599" fmla="*/ f475 1 f307"/>
                <a:gd name="f600" fmla="*/ f476 1 f306"/>
                <a:gd name="f601" fmla="*/ f477 1 f307"/>
                <a:gd name="f602" fmla="*/ f478 1 f306"/>
                <a:gd name="f603" fmla="*/ f479 1 f307"/>
                <a:gd name="f604" fmla="*/ f480 1 f306"/>
                <a:gd name="f605" fmla="*/ f481 1 f307"/>
                <a:gd name="f606" fmla="*/ f482 1 f306"/>
                <a:gd name="f607" fmla="*/ f483 1 f307"/>
                <a:gd name="f608" fmla="*/ f484 1 f306"/>
                <a:gd name="f609" fmla="*/ f485 1 f307"/>
                <a:gd name="f610" fmla="*/ f486 1 f306"/>
                <a:gd name="f611" fmla="*/ f487 1 f307"/>
                <a:gd name="f612" fmla="*/ f488 1 f306"/>
                <a:gd name="f613" fmla="*/ f489 1 f307"/>
                <a:gd name="f614" fmla="*/ f490 1 f306"/>
                <a:gd name="f615" fmla="*/ f491 1 f307"/>
                <a:gd name="f616" fmla="*/ f492 1 f306"/>
                <a:gd name="f617" fmla="*/ f493 1 f307"/>
                <a:gd name="f618" fmla="*/ f494 1 f306"/>
                <a:gd name="f619" fmla="*/ f495 1 f307"/>
                <a:gd name="f620" fmla="*/ f496 1 f307"/>
                <a:gd name="f621" fmla="*/ f497 1 f306"/>
                <a:gd name="f622" fmla="*/ f498 1 f307"/>
                <a:gd name="f623" fmla="*/ f499 1 f306"/>
                <a:gd name="f624" fmla="*/ f500 1 f307"/>
                <a:gd name="f625" fmla="*/ f501 1 f306"/>
                <a:gd name="f626" fmla="*/ f502 1 f307"/>
                <a:gd name="f627" fmla="*/ f503 1 f306"/>
                <a:gd name="f628" fmla="*/ f504 1 f307"/>
                <a:gd name="f629" fmla="*/ f505 1 f306"/>
                <a:gd name="f630" fmla="*/ f506 1 f307"/>
                <a:gd name="f631" fmla="*/ f507 1 f306"/>
                <a:gd name="f632" fmla="*/ f508 1 f307"/>
                <a:gd name="f633" fmla="*/ f509 1 f306"/>
                <a:gd name="f634" fmla="*/ f510 1 f307"/>
                <a:gd name="f635" fmla="*/ f511 1 f306"/>
                <a:gd name="f636" fmla="*/ f512 1 f307"/>
                <a:gd name="f637" fmla="*/ f513 1 f306"/>
                <a:gd name="f638" fmla="*/ f514 1 f307"/>
                <a:gd name="f639" fmla="*/ f515 1 f306"/>
                <a:gd name="f640" fmla="*/ f516 1 f307"/>
                <a:gd name="f641" fmla="*/ f517 1 f306"/>
                <a:gd name="f642" fmla="*/ f518 1 f307"/>
                <a:gd name="f643" fmla="*/ f519 1 f306"/>
                <a:gd name="f644" fmla="*/ f520 1 f307"/>
                <a:gd name="f645" fmla="*/ f521 1 f306"/>
                <a:gd name="f646" fmla="*/ f522 1 f307"/>
                <a:gd name="f647" fmla="*/ f523 1 f306"/>
                <a:gd name="f648" fmla="*/ f524 1 f307"/>
                <a:gd name="f649" fmla="*/ f525 1 f306"/>
                <a:gd name="f650" fmla="*/ f526 1 f307"/>
                <a:gd name="f651" fmla="*/ f527 1 f306"/>
                <a:gd name="f652" fmla="*/ f528 1 f307"/>
                <a:gd name="f653" fmla="*/ f529 1 f306"/>
                <a:gd name="f654" fmla="*/ f530 1 f307"/>
                <a:gd name="f655" fmla="*/ f531 1 f306"/>
                <a:gd name="f656" fmla="*/ f532 1 f307"/>
                <a:gd name="f657" fmla="*/ f533 1 f306"/>
                <a:gd name="f658" fmla="*/ f534 1 f307"/>
                <a:gd name="f659" fmla="*/ f535 1 f306"/>
                <a:gd name="f660" fmla="*/ f536 1 f307"/>
                <a:gd name="f661" fmla="*/ f537 1 f306"/>
                <a:gd name="f662" fmla="*/ f538 1 f307"/>
                <a:gd name="f663" fmla="*/ f539 1 f306"/>
                <a:gd name="f664" fmla="*/ f540 1 f306"/>
                <a:gd name="f665" fmla="*/ f541 1 f306"/>
                <a:gd name="f666" fmla="*/ f542 1 f307"/>
                <a:gd name="f667" fmla="*/ f543 1 f306"/>
                <a:gd name="f668" fmla="*/ f544 1 f307"/>
                <a:gd name="f669" fmla="*/ f545 1 f306"/>
                <a:gd name="f670" fmla="*/ f546 1 f307"/>
                <a:gd name="f671" fmla="*/ f547 1 f306"/>
                <a:gd name="f672" fmla="*/ f548 1 f307"/>
                <a:gd name="f673" fmla="*/ f549 f297 1"/>
                <a:gd name="f674" fmla="*/ f550 f297 1"/>
                <a:gd name="f675" fmla="*/ f552 f298 1"/>
                <a:gd name="f676" fmla="*/ f551 f298 1"/>
                <a:gd name="f677" fmla="*/ f553 f297 1"/>
                <a:gd name="f678" fmla="*/ f554 f298 1"/>
                <a:gd name="f679" fmla="*/ f555 f298 1"/>
                <a:gd name="f680" fmla="*/ f556 f297 1"/>
                <a:gd name="f681" fmla="*/ f557 f297 1"/>
                <a:gd name="f682" fmla="*/ f558 f298 1"/>
                <a:gd name="f683" fmla="*/ f559 f297 1"/>
                <a:gd name="f684" fmla="*/ f560 f298 1"/>
                <a:gd name="f685" fmla="*/ f561 f297 1"/>
                <a:gd name="f686" fmla="*/ f562 f297 1"/>
                <a:gd name="f687" fmla="*/ f563 f298 1"/>
                <a:gd name="f688" fmla="*/ f564 f297 1"/>
                <a:gd name="f689" fmla="*/ f565 f298 1"/>
                <a:gd name="f690" fmla="*/ f566 f298 1"/>
                <a:gd name="f691" fmla="*/ f567 f298 1"/>
                <a:gd name="f692" fmla="*/ f568 f297 1"/>
                <a:gd name="f693" fmla="*/ f569 f298 1"/>
                <a:gd name="f694" fmla="*/ f570 f297 1"/>
                <a:gd name="f695" fmla="*/ f571 f298 1"/>
                <a:gd name="f696" fmla="*/ f572 f297 1"/>
                <a:gd name="f697" fmla="*/ f573 f298 1"/>
                <a:gd name="f698" fmla="*/ f574 f297 1"/>
                <a:gd name="f699" fmla="*/ f575 f298 1"/>
                <a:gd name="f700" fmla="*/ f576 f297 1"/>
                <a:gd name="f701" fmla="*/ f577 f298 1"/>
                <a:gd name="f702" fmla="*/ f578 f297 1"/>
                <a:gd name="f703" fmla="*/ f579 f298 1"/>
                <a:gd name="f704" fmla="*/ f580 f297 1"/>
                <a:gd name="f705" fmla="*/ f581 f298 1"/>
                <a:gd name="f706" fmla="*/ f582 f297 1"/>
                <a:gd name="f707" fmla="*/ f583 f298 1"/>
                <a:gd name="f708" fmla="*/ f584 f297 1"/>
                <a:gd name="f709" fmla="*/ f585 f298 1"/>
                <a:gd name="f710" fmla="*/ f586 f297 1"/>
                <a:gd name="f711" fmla="*/ f587 f298 1"/>
                <a:gd name="f712" fmla="*/ f588 f297 1"/>
                <a:gd name="f713" fmla="*/ f589 f298 1"/>
                <a:gd name="f714" fmla="*/ f590 f297 1"/>
                <a:gd name="f715" fmla="*/ f591 f298 1"/>
                <a:gd name="f716" fmla="*/ f592 f297 1"/>
                <a:gd name="f717" fmla="*/ f593 f298 1"/>
                <a:gd name="f718" fmla="*/ f594 f297 1"/>
                <a:gd name="f719" fmla="*/ f595 f298 1"/>
                <a:gd name="f720" fmla="*/ f596 f297 1"/>
                <a:gd name="f721" fmla="*/ f597 f298 1"/>
                <a:gd name="f722" fmla="*/ f598 f297 1"/>
                <a:gd name="f723" fmla="*/ f599 f298 1"/>
                <a:gd name="f724" fmla="*/ f600 f297 1"/>
                <a:gd name="f725" fmla="*/ f601 f298 1"/>
                <a:gd name="f726" fmla="*/ f602 f297 1"/>
                <a:gd name="f727" fmla="*/ f603 f298 1"/>
                <a:gd name="f728" fmla="*/ f604 f297 1"/>
                <a:gd name="f729" fmla="*/ f605 f298 1"/>
                <a:gd name="f730" fmla="*/ f606 f297 1"/>
                <a:gd name="f731" fmla="*/ f607 f298 1"/>
                <a:gd name="f732" fmla="*/ f608 f297 1"/>
                <a:gd name="f733" fmla="*/ f609 f298 1"/>
                <a:gd name="f734" fmla="*/ f610 f297 1"/>
                <a:gd name="f735" fmla="*/ f611 f298 1"/>
                <a:gd name="f736" fmla="*/ f612 f297 1"/>
                <a:gd name="f737" fmla="*/ f613 f298 1"/>
                <a:gd name="f738" fmla="*/ f614 f297 1"/>
                <a:gd name="f739" fmla="*/ f615 f298 1"/>
                <a:gd name="f740" fmla="*/ f616 f297 1"/>
                <a:gd name="f741" fmla="*/ f617 f298 1"/>
                <a:gd name="f742" fmla="*/ f618 f297 1"/>
                <a:gd name="f743" fmla="*/ f619 f298 1"/>
                <a:gd name="f744" fmla="*/ f620 f298 1"/>
                <a:gd name="f745" fmla="*/ f621 f297 1"/>
                <a:gd name="f746" fmla="*/ f622 f298 1"/>
                <a:gd name="f747" fmla="*/ f623 f297 1"/>
                <a:gd name="f748" fmla="*/ f624 f298 1"/>
                <a:gd name="f749" fmla="*/ f625 f297 1"/>
                <a:gd name="f750" fmla="*/ f626 f298 1"/>
                <a:gd name="f751" fmla="*/ f627 f297 1"/>
                <a:gd name="f752" fmla="*/ f628 f298 1"/>
                <a:gd name="f753" fmla="*/ f629 f297 1"/>
                <a:gd name="f754" fmla="*/ f630 f298 1"/>
                <a:gd name="f755" fmla="*/ f631 f297 1"/>
                <a:gd name="f756" fmla="*/ f632 f298 1"/>
                <a:gd name="f757" fmla="*/ f633 f297 1"/>
                <a:gd name="f758" fmla="*/ f634 f298 1"/>
                <a:gd name="f759" fmla="*/ f635 f297 1"/>
                <a:gd name="f760" fmla="*/ f636 f298 1"/>
                <a:gd name="f761" fmla="*/ f637 f297 1"/>
                <a:gd name="f762" fmla="*/ f638 f298 1"/>
                <a:gd name="f763" fmla="*/ f639 f297 1"/>
                <a:gd name="f764" fmla="*/ f640 f298 1"/>
                <a:gd name="f765" fmla="*/ f641 f297 1"/>
                <a:gd name="f766" fmla="*/ f642 f298 1"/>
                <a:gd name="f767" fmla="*/ f643 f297 1"/>
                <a:gd name="f768" fmla="*/ f644 f298 1"/>
                <a:gd name="f769" fmla="*/ f645 f297 1"/>
                <a:gd name="f770" fmla="*/ f646 f298 1"/>
                <a:gd name="f771" fmla="*/ f647 f297 1"/>
                <a:gd name="f772" fmla="*/ f648 f298 1"/>
                <a:gd name="f773" fmla="*/ f649 f297 1"/>
                <a:gd name="f774" fmla="*/ f650 f298 1"/>
                <a:gd name="f775" fmla="*/ f651 f297 1"/>
                <a:gd name="f776" fmla="*/ f652 f298 1"/>
                <a:gd name="f777" fmla="*/ f653 f297 1"/>
                <a:gd name="f778" fmla="*/ f654 f298 1"/>
                <a:gd name="f779" fmla="*/ f655 f297 1"/>
                <a:gd name="f780" fmla="*/ f656 f298 1"/>
                <a:gd name="f781" fmla="*/ f657 f297 1"/>
                <a:gd name="f782" fmla="*/ f658 f298 1"/>
                <a:gd name="f783" fmla="*/ f659 f297 1"/>
                <a:gd name="f784" fmla="*/ f660 f298 1"/>
                <a:gd name="f785" fmla="*/ f661 f297 1"/>
                <a:gd name="f786" fmla="*/ f662 f298 1"/>
                <a:gd name="f787" fmla="*/ f663 f297 1"/>
                <a:gd name="f788" fmla="*/ f664 f297 1"/>
                <a:gd name="f789" fmla="*/ f665 f297 1"/>
                <a:gd name="f790" fmla="*/ f666 f298 1"/>
                <a:gd name="f791" fmla="*/ f667 f297 1"/>
                <a:gd name="f792" fmla="*/ f668 f298 1"/>
                <a:gd name="f793" fmla="*/ f669 f297 1"/>
                <a:gd name="f794" fmla="*/ f670 f298 1"/>
                <a:gd name="f795" fmla="*/ f671 f297 1"/>
                <a:gd name="f796" fmla="*/ f672 f298 1"/>
              </a:gdLst>
              <a:ahLst/>
              <a:cxnLst>
                <a:cxn ang="3cd4">
                  <a:pos x="hc" y="t"/>
                </a:cxn>
                <a:cxn ang="0">
                  <a:pos x="r" y="vc"/>
                </a:cxn>
                <a:cxn ang="cd4">
                  <a:pos x="hc" y="b"/>
                </a:cxn>
                <a:cxn ang="cd2">
                  <a:pos x="l" y="vc"/>
                </a:cxn>
                <a:cxn ang="f428">
                  <a:pos x="f677" y="f678"/>
                </a:cxn>
                <a:cxn ang="f428">
                  <a:pos x="f677" y="f679"/>
                </a:cxn>
                <a:cxn ang="f428">
                  <a:pos x="f680" y="f679"/>
                </a:cxn>
                <a:cxn ang="f428">
                  <a:pos x="f681" y="f682"/>
                </a:cxn>
                <a:cxn ang="f428">
                  <a:pos x="f683" y="f684"/>
                </a:cxn>
                <a:cxn ang="f428">
                  <a:pos x="f685" y="f684"/>
                </a:cxn>
                <a:cxn ang="f428">
                  <a:pos x="f686" y="f687"/>
                </a:cxn>
                <a:cxn ang="f428">
                  <a:pos x="f688" y="f689"/>
                </a:cxn>
                <a:cxn ang="f428">
                  <a:pos x="f677" y="f690"/>
                </a:cxn>
                <a:cxn ang="f428">
                  <a:pos x="f677" y="f691"/>
                </a:cxn>
                <a:cxn ang="f428">
                  <a:pos x="f692" y="f693"/>
                </a:cxn>
                <a:cxn ang="f428">
                  <a:pos x="f694" y="f695"/>
                </a:cxn>
                <a:cxn ang="f428">
                  <a:pos x="f696" y="f697"/>
                </a:cxn>
                <a:cxn ang="f428">
                  <a:pos x="f698" y="f699"/>
                </a:cxn>
                <a:cxn ang="f428">
                  <a:pos x="f700" y="f701"/>
                </a:cxn>
                <a:cxn ang="f428">
                  <a:pos x="f702" y="f703"/>
                </a:cxn>
                <a:cxn ang="f428">
                  <a:pos x="f704" y="f705"/>
                </a:cxn>
                <a:cxn ang="f428">
                  <a:pos x="f706" y="f707"/>
                </a:cxn>
                <a:cxn ang="f428">
                  <a:pos x="f708" y="f709"/>
                </a:cxn>
                <a:cxn ang="f428">
                  <a:pos x="f710" y="f711"/>
                </a:cxn>
                <a:cxn ang="f428">
                  <a:pos x="f712" y="f713"/>
                </a:cxn>
                <a:cxn ang="f428">
                  <a:pos x="f714" y="f715"/>
                </a:cxn>
                <a:cxn ang="f428">
                  <a:pos x="f716" y="f717"/>
                </a:cxn>
                <a:cxn ang="f428">
                  <a:pos x="f718" y="f719"/>
                </a:cxn>
                <a:cxn ang="f428">
                  <a:pos x="f720" y="f721"/>
                </a:cxn>
                <a:cxn ang="f428">
                  <a:pos x="f722" y="f723"/>
                </a:cxn>
                <a:cxn ang="f428">
                  <a:pos x="f724" y="f725"/>
                </a:cxn>
                <a:cxn ang="f428">
                  <a:pos x="f726" y="f727"/>
                </a:cxn>
                <a:cxn ang="f428">
                  <a:pos x="f728" y="f729"/>
                </a:cxn>
                <a:cxn ang="f428">
                  <a:pos x="f730" y="f731"/>
                </a:cxn>
                <a:cxn ang="f428">
                  <a:pos x="f732" y="f733"/>
                </a:cxn>
                <a:cxn ang="f428">
                  <a:pos x="f734" y="f735"/>
                </a:cxn>
                <a:cxn ang="f428">
                  <a:pos x="f736" y="f737"/>
                </a:cxn>
                <a:cxn ang="f428">
                  <a:pos x="f738" y="f739"/>
                </a:cxn>
                <a:cxn ang="f428">
                  <a:pos x="f740" y="f741"/>
                </a:cxn>
                <a:cxn ang="f428">
                  <a:pos x="f742" y="f743"/>
                </a:cxn>
                <a:cxn ang="f428">
                  <a:pos x="f742" y="f744"/>
                </a:cxn>
                <a:cxn ang="f428">
                  <a:pos x="f745" y="f746"/>
                </a:cxn>
                <a:cxn ang="f428">
                  <a:pos x="f747" y="f748"/>
                </a:cxn>
                <a:cxn ang="f428">
                  <a:pos x="f749" y="f750"/>
                </a:cxn>
                <a:cxn ang="f428">
                  <a:pos x="f751" y="f752"/>
                </a:cxn>
                <a:cxn ang="f428">
                  <a:pos x="f753" y="f754"/>
                </a:cxn>
                <a:cxn ang="f428">
                  <a:pos x="f755" y="f756"/>
                </a:cxn>
                <a:cxn ang="f428">
                  <a:pos x="f757" y="f758"/>
                </a:cxn>
                <a:cxn ang="f428">
                  <a:pos x="f759" y="f760"/>
                </a:cxn>
                <a:cxn ang="f428">
                  <a:pos x="f761" y="f762"/>
                </a:cxn>
                <a:cxn ang="f428">
                  <a:pos x="f763" y="f764"/>
                </a:cxn>
                <a:cxn ang="f428">
                  <a:pos x="f765" y="f766"/>
                </a:cxn>
                <a:cxn ang="f428">
                  <a:pos x="f767" y="f768"/>
                </a:cxn>
                <a:cxn ang="f428">
                  <a:pos x="f769" y="f770"/>
                </a:cxn>
                <a:cxn ang="f428">
                  <a:pos x="f771" y="f772"/>
                </a:cxn>
                <a:cxn ang="f428">
                  <a:pos x="f773" y="f774"/>
                </a:cxn>
                <a:cxn ang="f428">
                  <a:pos x="f775" y="f776"/>
                </a:cxn>
                <a:cxn ang="f428">
                  <a:pos x="f777" y="f778"/>
                </a:cxn>
                <a:cxn ang="f428">
                  <a:pos x="f779" y="f780"/>
                </a:cxn>
                <a:cxn ang="f428">
                  <a:pos x="f781" y="f782"/>
                </a:cxn>
                <a:cxn ang="f428">
                  <a:pos x="f783" y="f784"/>
                </a:cxn>
                <a:cxn ang="f428">
                  <a:pos x="f785" y="f786"/>
                </a:cxn>
                <a:cxn ang="f428">
                  <a:pos x="f787" y="f679"/>
                </a:cxn>
                <a:cxn ang="f428">
                  <a:pos x="f788" y="f679"/>
                </a:cxn>
                <a:cxn ang="f428">
                  <a:pos x="f789" y="f790"/>
                </a:cxn>
                <a:cxn ang="f428">
                  <a:pos x="f791" y="f792"/>
                </a:cxn>
                <a:cxn ang="f428">
                  <a:pos x="f793" y="f794"/>
                </a:cxn>
                <a:cxn ang="f428">
                  <a:pos x="f795" y="f796"/>
                </a:cxn>
              </a:cxnLst>
              <a:rect l="f673" t="f676" r="f674" b="f675"/>
              <a:pathLst>
                <a:path w="6264586" h="6858001">
                  <a:moveTo>
                    <a:pt x="f6" y="f8"/>
                  </a:moveTo>
                  <a:lnTo>
                    <a:pt x="f6" y="f7"/>
                  </a:lnTo>
                  <a:lnTo>
                    <a:pt x="f9" y="f7"/>
                  </a:lnTo>
                  <a:lnTo>
                    <a:pt x="f10" y="f11"/>
                  </a:lnTo>
                  <a:close/>
                  <a:moveTo>
                    <a:pt x="f12" y="f5"/>
                  </a:moveTo>
                  <a:lnTo>
                    <a:pt x="f13" y="f5"/>
                  </a:lnTo>
                  <a:lnTo>
                    <a:pt x="f14" y="f15"/>
                  </a:lnTo>
                  <a:cubicBezTo>
                    <a:pt x="f16" y="f17"/>
                    <a:pt x="f18" y="f19"/>
                    <a:pt x="f20" y="f21"/>
                  </a:cubicBezTo>
                  <a:lnTo>
                    <a:pt x="f6" y="f22"/>
                  </a:lnTo>
                  <a:lnTo>
                    <a:pt x="f6" y="f23"/>
                  </a:lnTo>
                  <a:lnTo>
                    <a:pt x="f24" y="f25"/>
                  </a:lnTo>
                  <a:cubicBezTo>
                    <a:pt x="f26" y="f27"/>
                    <a:pt x="f28" y="f29"/>
                    <a:pt x="f30" y="f31"/>
                  </a:cubicBezTo>
                  <a:cubicBezTo>
                    <a:pt x="f32" y="f33"/>
                    <a:pt x="f34" y="f35"/>
                    <a:pt x="f36" y="f37"/>
                  </a:cubicBezTo>
                  <a:cubicBezTo>
                    <a:pt x="f38" y="f39"/>
                    <a:pt x="f40" y="f41"/>
                    <a:pt x="f42" y="f43"/>
                  </a:cubicBezTo>
                  <a:cubicBezTo>
                    <a:pt x="f44" y="f45"/>
                    <a:pt x="f46" y="f47"/>
                    <a:pt x="f48" y="f47"/>
                  </a:cubicBezTo>
                  <a:cubicBezTo>
                    <a:pt x="f49" y="f50"/>
                    <a:pt x="f51" y="f52"/>
                    <a:pt x="f53" y="f54"/>
                  </a:cubicBezTo>
                  <a:cubicBezTo>
                    <a:pt x="f55" y="f56"/>
                    <a:pt x="f57" y="f58"/>
                    <a:pt x="f59" y="f60"/>
                  </a:cubicBezTo>
                  <a:cubicBezTo>
                    <a:pt x="f61" y="f62"/>
                    <a:pt x="f63" y="f64"/>
                    <a:pt x="f65" y="f66"/>
                  </a:cubicBezTo>
                  <a:cubicBezTo>
                    <a:pt x="f67" y="f68"/>
                    <a:pt x="f69" y="f70"/>
                    <a:pt x="f71" y="f72"/>
                  </a:cubicBezTo>
                  <a:cubicBezTo>
                    <a:pt x="f73" y="f74"/>
                    <a:pt x="f75" y="f76"/>
                    <a:pt x="f77" y="f78"/>
                  </a:cubicBezTo>
                  <a:cubicBezTo>
                    <a:pt x="f79" y="f80"/>
                    <a:pt x="f81" y="f82"/>
                    <a:pt x="f83" y="f84"/>
                  </a:cubicBezTo>
                  <a:cubicBezTo>
                    <a:pt x="f85" y="f86"/>
                    <a:pt x="f87" y="f88"/>
                    <a:pt x="f89" y="f90"/>
                  </a:cubicBezTo>
                  <a:cubicBezTo>
                    <a:pt x="f91" y="f92"/>
                    <a:pt x="f93" y="f94"/>
                    <a:pt x="f95" y="f96"/>
                  </a:cubicBezTo>
                  <a:lnTo>
                    <a:pt x="f97" y="f98"/>
                  </a:lnTo>
                  <a:cubicBezTo>
                    <a:pt x="f99" y="f100"/>
                    <a:pt x="f101" y="f102"/>
                    <a:pt x="f103" y="f104"/>
                  </a:cubicBezTo>
                  <a:cubicBezTo>
                    <a:pt x="f105" y="f106"/>
                    <a:pt x="f107" y="f108"/>
                    <a:pt x="f109" y="f110"/>
                  </a:cubicBezTo>
                  <a:cubicBezTo>
                    <a:pt x="f111" y="f112"/>
                    <a:pt x="f113" y="f114"/>
                    <a:pt x="f115" y="f116"/>
                  </a:cubicBezTo>
                  <a:cubicBezTo>
                    <a:pt x="f117" y="f118"/>
                    <a:pt x="f119" y="f120"/>
                    <a:pt x="f121" y="f122"/>
                  </a:cubicBezTo>
                  <a:cubicBezTo>
                    <a:pt x="f123" y="f124"/>
                    <a:pt x="f125" y="f126"/>
                    <a:pt x="f127" y="f128"/>
                  </a:cubicBezTo>
                  <a:cubicBezTo>
                    <a:pt x="f129" y="f130"/>
                    <a:pt x="f131" y="f132"/>
                    <a:pt x="f133" y="f134"/>
                  </a:cubicBezTo>
                  <a:lnTo>
                    <a:pt x="f135" y="f136"/>
                  </a:lnTo>
                  <a:lnTo>
                    <a:pt x="f137" y="f138"/>
                  </a:lnTo>
                  <a:lnTo>
                    <a:pt x="f139" y="f140"/>
                  </a:lnTo>
                  <a:cubicBezTo>
                    <a:pt x="f141" y="f142"/>
                    <a:pt x="f143" y="f144"/>
                    <a:pt x="f145" y="f146"/>
                  </a:cubicBezTo>
                  <a:cubicBezTo>
                    <a:pt x="f147" y="f148"/>
                    <a:pt x="f149" y="f150"/>
                    <a:pt x="f151" y="f152"/>
                  </a:cubicBezTo>
                  <a:cubicBezTo>
                    <a:pt x="f153" y="f154"/>
                    <a:pt x="f155" y="f156"/>
                    <a:pt x="f157" y="f158"/>
                  </a:cubicBezTo>
                  <a:lnTo>
                    <a:pt x="f157" y="f159"/>
                  </a:lnTo>
                  <a:cubicBezTo>
                    <a:pt x="f160" y="f161"/>
                    <a:pt x="f162" y="f163"/>
                    <a:pt x="f164" y="f165"/>
                  </a:cubicBezTo>
                  <a:cubicBezTo>
                    <a:pt x="f166" y="f167"/>
                    <a:pt x="f168" y="f169"/>
                    <a:pt x="f170" y="f171"/>
                  </a:cubicBezTo>
                  <a:cubicBezTo>
                    <a:pt x="f172" y="f173"/>
                    <a:pt x="f174" y="f175"/>
                    <a:pt x="f176" y="f177"/>
                  </a:cubicBezTo>
                  <a:cubicBezTo>
                    <a:pt x="f178" y="f179"/>
                    <a:pt x="f180" y="f181"/>
                    <a:pt x="f182" y="f183"/>
                  </a:cubicBezTo>
                  <a:cubicBezTo>
                    <a:pt x="f184" y="f185"/>
                    <a:pt x="f186" y="f187"/>
                    <a:pt x="f188" y="f189"/>
                  </a:cubicBezTo>
                  <a:cubicBezTo>
                    <a:pt x="f190" y="f191"/>
                    <a:pt x="f192" y="f193"/>
                    <a:pt x="f194" y="f195"/>
                  </a:cubicBezTo>
                  <a:lnTo>
                    <a:pt x="f196" y="f197"/>
                  </a:lnTo>
                  <a:cubicBezTo>
                    <a:pt x="f198" y="f199"/>
                    <a:pt x="f200" y="f201"/>
                    <a:pt x="f202" y="f203"/>
                  </a:cubicBezTo>
                  <a:cubicBezTo>
                    <a:pt x="f204" y="f205"/>
                    <a:pt x="f206" y="f207"/>
                    <a:pt x="f208" y="f209"/>
                  </a:cubicBezTo>
                  <a:cubicBezTo>
                    <a:pt x="f210" y="f211"/>
                    <a:pt x="f212" y="f213"/>
                    <a:pt x="f214" y="f215"/>
                  </a:cubicBezTo>
                  <a:cubicBezTo>
                    <a:pt x="f216" y="f217"/>
                    <a:pt x="f218" y="f219"/>
                    <a:pt x="f220" y="f221"/>
                  </a:cubicBezTo>
                  <a:cubicBezTo>
                    <a:pt x="f222" y="f223"/>
                    <a:pt x="f224" y="f225"/>
                    <a:pt x="f226" y="f227"/>
                  </a:cubicBezTo>
                  <a:cubicBezTo>
                    <a:pt x="f228" y="f229"/>
                    <a:pt x="f230" y="f231"/>
                    <a:pt x="f232" y="f233"/>
                  </a:cubicBezTo>
                  <a:cubicBezTo>
                    <a:pt x="f234" y="f235"/>
                    <a:pt x="f236" y="f237"/>
                    <a:pt x="f238" y="f239"/>
                  </a:cubicBezTo>
                  <a:cubicBezTo>
                    <a:pt x="f240" y="f241"/>
                    <a:pt x="f242" y="f243"/>
                    <a:pt x="f244" y="f245"/>
                  </a:cubicBezTo>
                  <a:cubicBezTo>
                    <a:pt x="f246" y="f247"/>
                    <a:pt x="f248" y="f249"/>
                    <a:pt x="f250" y="f251"/>
                  </a:cubicBezTo>
                  <a:cubicBezTo>
                    <a:pt x="f252" y="f253"/>
                    <a:pt x="f254" y="f255"/>
                    <a:pt x="f256" y="f257"/>
                  </a:cubicBezTo>
                  <a:lnTo>
                    <a:pt x="f258" y="f259"/>
                  </a:lnTo>
                  <a:lnTo>
                    <a:pt x="f260" y="f261"/>
                  </a:lnTo>
                  <a:cubicBezTo>
                    <a:pt x="f262" y="f263"/>
                    <a:pt x="f264" y="f265"/>
                    <a:pt x="f266" y="f267"/>
                  </a:cubicBezTo>
                  <a:cubicBezTo>
                    <a:pt x="f268" y="f269"/>
                    <a:pt x="f270" y="f271"/>
                    <a:pt x="f272" y="f273"/>
                  </a:cubicBezTo>
                  <a:lnTo>
                    <a:pt x="f274" y="f7"/>
                  </a:lnTo>
                  <a:lnTo>
                    <a:pt x="f275" y="f7"/>
                  </a:lnTo>
                  <a:lnTo>
                    <a:pt x="f276" y="f277"/>
                  </a:lnTo>
                  <a:cubicBezTo>
                    <a:pt x="f278" y="f279"/>
                    <a:pt x="f280" y="f281"/>
                    <a:pt x="f282" y="f283"/>
                  </a:cubicBezTo>
                  <a:cubicBezTo>
                    <a:pt x="f284" y="f285"/>
                    <a:pt x="f286" y="f287"/>
                    <a:pt x="f288" y="f289"/>
                  </a:cubicBezTo>
                  <a:cubicBezTo>
                    <a:pt x="f290" y="f291"/>
                    <a:pt x="f292" y="f293"/>
                    <a:pt x="f294" y="f295"/>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9" name="Freeform: Shape 15">
              <a:extLst>
                <a:ext uri="{FF2B5EF4-FFF2-40B4-BE49-F238E27FC236}">
                  <a16:creationId xmlns:a16="http://schemas.microsoft.com/office/drawing/2014/main" id="{7F1573D9-BEBD-C38D-A9A0-DA446FD7206F}"/>
                </a:ext>
                <a:ext uri="{C183D7F6-B498-43B3-948B-1728B52AA6E4}">
                  <adec:decorative xmlns:adec="http://schemas.microsoft.com/office/drawing/2017/decorative" val="1"/>
                </a:ext>
              </a:extLst>
            </p:cNvPr>
            <p:cNvSpPr/>
            <p:nvPr/>
          </p:nvSpPr>
          <p:spPr>
            <a:xfrm flipH="1">
              <a:off x="-4251" y="-5980"/>
              <a:ext cx="6238676" cy="6858000"/>
            </a:xfrm>
            <a:custGeom>
              <a:avLst/>
              <a:gdLst>
                <a:gd name="f0" fmla="val 10800000"/>
                <a:gd name="f1" fmla="val 5400000"/>
                <a:gd name="f2" fmla="val 180"/>
                <a:gd name="f3" fmla="val w"/>
                <a:gd name="f4" fmla="val h"/>
                <a:gd name="f5" fmla="val 0"/>
                <a:gd name="f6" fmla="val 6264586"/>
                <a:gd name="f7" fmla="val 6858001"/>
                <a:gd name="f8" fmla="val 6646464"/>
                <a:gd name="f9" fmla="val 5997170"/>
                <a:gd name="f10" fmla="val 6121512"/>
                <a:gd name="f11" fmla="val 6761029"/>
                <a:gd name="f12" fmla="val 2693206"/>
                <a:gd name="f13" fmla="val 5872285"/>
                <a:gd name="f14" fmla="val 6024875"/>
                <a:gd name="f15" fmla="val 68385"/>
                <a:gd name="f16" fmla="val 6086250"/>
                <a:gd name="f17" fmla="val 97989"/>
                <a:gd name="f18" fmla="val 6146793"/>
                <a:gd name="f19" fmla="val 129318"/>
                <a:gd name="f20" fmla="val 6206432"/>
                <a:gd name="f21" fmla="val 162336"/>
                <a:gd name="f22" fmla="val 196704"/>
                <a:gd name="f23" fmla="val 537242"/>
                <a:gd name="f24" fmla="val 6230189"/>
                <a:gd name="f25" fmla="val 517260"/>
                <a:gd name="f26" fmla="val 6012226"/>
                <a:gd name="f27" fmla="val 399931"/>
                <a:gd name="f28" fmla="val 5780573"/>
                <a:gd name="f29" fmla="val 310008"/>
                <a:gd name="f30" fmla="val 5540536"/>
                <a:gd name="f31" fmla="val 249543"/>
                <a:gd name="f32" fmla="val 5421375"/>
                <a:gd name="f33" fmla="val 219324"/>
                <a:gd name="f34" fmla="val 5300641"/>
                <a:gd name="f35" fmla="val 195644"/>
                <a:gd name="f36" fmla="val 5178896"/>
                <a:gd name="f37" fmla="val 178606"/>
                <a:gd name="f38" fmla="val 5057977"/>
                <a:gd name="f39" fmla="val 161840"/>
                <a:gd name="f40" fmla="val 4936276"/>
                <a:gd name="f41" fmla="val 151186"/>
                <a:gd name="f42" fmla="val 4814279"/>
                <a:gd name="f43" fmla="val 146683"/>
                <a:gd name="f44" fmla="val 4761501"/>
                <a:gd name="f45" fmla="val 144556"/>
                <a:gd name="f46" fmla="val 4708015"/>
                <a:gd name="f47" fmla="val 143421"/>
                <a:gd name="f48" fmla="val 4655095"/>
                <a:gd name="f49" fmla="val 4462968"/>
                <a:gd name="f50" fmla="val 143573"/>
                <a:gd name="f51" fmla="val 4271111"/>
                <a:gd name="f52" fmla="val 157799"/>
                <a:gd name="f53" fmla="val 4081069"/>
                <a:gd name="f54" fmla="val 185983"/>
                <a:gd name="f55" fmla="val 3956361"/>
                <a:gd name="f56" fmla="val 205703"/>
                <a:gd name="f57" fmla="val 3835058"/>
                <a:gd name="f58" fmla="val 229396"/>
                <a:gd name="f59" fmla="val 3720566"/>
                <a:gd name="f60" fmla="val 256921"/>
                <a:gd name="f61" fmla="val 3596708"/>
                <a:gd name="f62" fmla="val 286714"/>
                <a:gd name="f63" fmla="val 3477677"/>
                <a:gd name="f64" fmla="val 320905"/>
                <a:gd name="f65" fmla="val 3365879"/>
                <a:gd name="f66" fmla="val 357651"/>
                <a:gd name="f67" fmla="val 3249257"/>
                <a:gd name="f68" fmla="val 395958"/>
                <a:gd name="f69" fmla="val 3133487"/>
                <a:gd name="f70" fmla="val 438945"/>
                <a:gd name="f71" fmla="val 3020555"/>
                <a:gd name="f72" fmla="val 486190"/>
                <a:gd name="f73" fmla="val 2907623"/>
                <a:gd name="f74" fmla="val 533434"/>
                <a:gd name="f75" fmla="val 2794832"/>
                <a:gd name="f76" fmla="val 585786"/>
                <a:gd name="f77" fmla="val 2685163"/>
                <a:gd name="f78" fmla="val 641542"/>
                <a:gd name="f79" fmla="val 2463995"/>
                <a:gd name="f80" fmla="val 754348"/>
                <a:gd name="f81" fmla="val 2250998"/>
                <a:gd name="f82" fmla="val 882488"/>
                <a:gd name="f83" fmla="val 2047720"/>
                <a:gd name="f84" fmla="val 1025030"/>
                <a:gd name="f85" fmla="val 2006151"/>
                <a:gd name="f86" fmla="val 1054399"/>
                <a:gd name="f87" fmla="val 1951528"/>
                <a:gd name="f88" fmla="val 1093415"/>
                <a:gd name="f89" fmla="val 1897333"/>
                <a:gd name="f90" fmla="val 1134983"/>
                <a:gd name="f91" fmla="val 1876761"/>
                <a:gd name="f92" fmla="val 1150164"/>
                <a:gd name="f93" fmla="val 1855905"/>
                <a:gd name="f94" fmla="val 1166479"/>
                <a:gd name="f95" fmla="val 1835758"/>
                <a:gd name="f96" fmla="val 1182227"/>
                <a:gd name="f97" fmla="val 1823273"/>
                <a:gd name="f98" fmla="val 1192016"/>
                <a:gd name="f99" fmla="val 1797027"/>
                <a:gd name="f100" fmla="val 1211879"/>
                <a:gd name="f101" fmla="val 1772057"/>
                <a:gd name="f102" fmla="val 1232309"/>
                <a:gd name="f103" fmla="val 1750918"/>
                <a:gd name="f104" fmla="val 1249760"/>
                <a:gd name="f105" fmla="val 1645931"/>
                <a:gd name="f106" fmla="val 1335737"/>
                <a:gd name="f107" fmla="val 1554422"/>
                <a:gd name="f108" fmla="val 1416605"/>
                <a:gd name="f109" fmla="val 1469297"/>
                <a:gd name="f110" fmla="val 1496906"/>
                <a:gd name="f111" fmla="val 1286595"/>
                <a:gd name="f112" fmla="val 1668957"/>
                <a:gd name="f113" fmla="val 1118818"/>
                <a:gd name="f114" fmla="val 1856190"/>
                <a:gd name="f115" fmla="val 967769"/>
                <a:gd name="f116" fmla="val 2056602"/>
                <a:gd name="f117" fmla="val 890731"/>
                <a:gd name="f118" fmla="val 2159603"/>
                <a:gd name="f119" fmla="val 818800"/>
                <a:gd name="f120" fmla="val 2264590"/>
                <a:gd name="f121" fmla="val 754105"/>
                <a:gd name="f122" fmla="val 2368727"/>
                <a:gd name="f123" fmla="val 681749"/>
                <a:gd name="f124" fmla="val 2488328"/>
                <a:gd name="f125" fmla="val 622304"/>
                <a:gd name="f126" fmla="val 2596720"/>
                <a:gd name="f127" fmla="val 572364"/>
                <a:gd name="f128" fmla="val 2701140"/>
                <a:gd name="f129" fmla="val 557609"/>
                <a:gd name="f130" fmla="val 2730507"/>
                <a:gd name="f131" fmla="val 543989"/>
                <a:gd name="f132" fmla="val 2760443"/>
                <a:gd name="f133" fmla="val 532497"/>
                <a:gd name="f134" fmla="val 2786265"/>
                <a:gd name="f135" fmla="val 512918"/>
                <a:gd name="f136" fmla="val 2828827"/>
                <a:gd name="f137" fmla="val 494475"/>
                <a:gd name="f138" fmla="val 2872240"/>
                <a:gd name="f139" fmla="val 491637"/>
                <a:gd name="f140" fmla="val 2878908"/>
                <a:gd name="f141" fmla="val 480146"/>
                <a:gd name="f142" fmla="val 2906575"/>
                <a:gd name="f143" fmla="val 469220"/>
                <a:gd name="f144" fmla="val 2932821"/>
                <a:gd name="f145" fmla="val 459290"/>
                <a:gd name="f146" fmla="val 2959635"/>
                <a:gd name="f147" fmla="val 455176"/>
                <a:gd name="f148" fmla="val 2970559"/>
                <a:gd name="f149" fmla="val 451060"/>
                <a:gd name="f150" fmla="val 2981484"/>
                <a:gd name="f151" fmla="val 446805"/>
                <a:gd name="f152" fmla="val 2992408"/>
                <a:gd name="f153" fmla="val 439427"/>
                <a:gd name="f154" fmla="val 3012412"/>
                <a:gd name="f155" fmla="val 432333"/>
                <a:gd name="f156" fmla="val 3030572"/>
                <a:gd name="f157" fmla="val 426090"/>
                <a:gd name="f158" fmla="val 3049158"/>
                <a:gd name="f159" fmla="val 3049867"/>
                <a:gd name="f160" fmla="val 383010"/>
                <a:gd name="f161" fmla="val 3169099"/>
                <a:gd name="f162" fmla="val 346959"/>
                <a:gd name="f163" fmla="val 3290756"/>
                <a:gd name="f164" fmla="val 318124"/>
                <a:gd name="f165" fmla="val 3414202"/>
                <a:gd name="f166" fmla="val 260107"/>
                <a:gd name="f167" fmla="val 3661703"/>
                <a:gd name="f168" fmla="val 230780"/>
                <a:gd name="f169" fmla="val 3915049"/>
                <a:gd name="f170" fmla="val 230729"/>
                <a:gd name="f171" fmla="val 4169260"/>
                <a:gd name="f172" fmla="val 231621"/>
                <a:gd name="f173" fmla="val 4295173"/>
                <a:gd name="f174" fmla="val 244398"/>
                <a:gd name="f175" fmla="val 4420719"/>
                <a:gd name="f176" fmla="val 268893"/>
                <a:gd name="f177" fmla="val 4544236"/>
                <a:gd name="f178" fmla="val 293708"/>
                <a:gd name="f179" fmla="val 4666304"/>
                <a:gd name="f180" fmla="val 330882"/>
                <a:gd name="f181" fmla="val 4785521"/>
                <a:gd name="f182" fmla="val 379840"/>
                <a:gd name="f183" fmla="val 4900056"/>
                <a:gd name="f184" fmla="val 387926"/>
                <a:gd name="f185" fmla="val 4919919"/>
                <a:gd name="f186" fmla="val 397006"/>
                <a:gd name="f187" fmla="val 4939498"/>
                <a:gd name="f188" fmla="val 406512"/>
                <a:gd name="f189" fmla="val 4960211"/>
                <a:gd name="f190" fmla="val 410343"/>
                <a:gd name="f191" fmla="val 4968299"/>
                <a:gd name="f192" fmla="val 414173"/>
                <a:gd name="f193" fmla="val 4976385"/>
                <a:gd name="f194" fmla="val 417862"/>
                <a:gd name="f195" fmla="val 4984613"/>
                <a:gd name="f196" fmla="val 428077"/>
                <a:gd name="f197" fmla="val 5005043"/>
                <a:gd name="f198" fmla="val 438860"/>
                <a:gd name="f199" fmla="val 5026751"/>
                <a:gd name="f200" fmla="val 449075"/>
                <a:gd name="f201" fmla="val 5047181"/>
                <a:gd name="f202" fmla="val 460140"/>
                <a:gd name="f203" fmla="val 5067327"/>
                <a:gd name="f204" fmla="val 485536"/>
                <a:gd name="f205" fmla="val 5116273"/>
                <a:gd name="f206" fmla="val 514763"/>
                <a:gd name="f207" fmla="val 5165789"/>
                <a:gd name="f208" fmla="val 555197"/>
                <a:gd name="f209" fmla="val 5229773"/>
                <a:gd name="f210" fmla="val 586836"/>
                <a:gd name="f211" fmla="val 5280282"/>
                <a:gd name="f212" fmla="val 620318"/>
                <a:gd name="f213" fmla="val 5329511"/>
                <a:gd name="f214" fmla="val 660611"/>
                <a:gd name="f215" fmla="val 5387396"/>
                <a:gd name="f216" fmla="val 698065"/>
                <a:gd name="f217" fmla="val 5440741"/>
                <a:gd name="f218" fmla="val 737223"/>
                <a:gd name="f219" fmla="val 5493094"/>
                <a:gd name="f220" fmla="val 774110"/>
                <a:gd name="f221" fmla="val 5542182"/>
                <a:gd name="f222" fmla="val 821070"/>
                <a:gd name="f223" fmla="val 5604324"/>
                <a:gd name="f224" fmla="val 870301"/>
                <a:gd name="f225" fmla="val 5667173"/>
                <a:gd name="f226" fmla="val 917829"/>
                <a:gd name="f227" fmla="val 5727896"/>
                <a:gd name="f228" fmla="val 949042"/>
                <a:gd name="f229" fmla="val 5767762"/>
                <a:gd name="f230" fmla="val 979828"/>
                <a:gd name="f231" fmla="val 5807063"/>
                <a:gd name="f232" fmla="val 1012885"/>
                <a:gd name="f233" fmla="val 5849767"/>
                <a:gd name="f234" fmla="val 1045942"/>
                <a:gd name="f235" fmla="val 5892471"/>
                <a:gd name="f236" fmla="val 1089497"/>
                <a:gd name="f237" fmla="val 5948796"/>
                <a:gd name="f238" fmla="val 1133053"/>
                <a:gd name="f239" fmla="val 6006822"/>
                <a:gd name="f240" fmla="val 1153624"/>
                <a:gd name="f241" fmla="val 6034345"/>
                <a:gd name="f242" fmla="val 1175332"/>
                <a:gd name="f243" fmla="val 6063998"/>
                <a:gd name="f244" fmla="val 1194343"/>
                <a:gd name="f245" fmla="val 6090245"/>
                <a:gd name="f246" fmla="val 1213355"/>
                <a:gd name="f247" fmla="val 6116491"/>
                <a:gd name="f248" fmla="val 1231372"/>
                <a:gd name="f249" fmla="val 6141178"/>
                <a:gd name="f250" fmla="val 1249390"/>
                <a:gd name="f251" fmla="val 6165155"/>
                <a:gd name="f252" fmla="val 1280461"/>
                <a:gd name="f253" fmla="val 6208000"/>
                <a:gd name="f254" fmla="val 1313659"/>
                <a:gd name="f255" fmla="val 6250847"/>
                <a:gd name="f256" fmla="val 1345724"/>
                <a:gd name="f257" fmla="val 6292132"/>
                <a:gd name="f258" fmla="val 1364310"/>
                <a:gd name="f259" fmla="val 6316251"/>
                <a:gd name="f260" fmla="val 1373673"/>
                <a:gd name="f261" fmla="val 6327885"/>
                <a:gd name="f262" fmla="val 1409566"/>
                <a:gd name="f263" fmla="val 6372433"/>
                <a:gd name="f264" fmla="val 1446738"/>
                <a:gd name="f265" fmla="val 6418542"/>
                <a:gd name="f266" fmla="val 1484619"/>
                <a:gd name="f267" fmla="val 6462240"/>
                <a:gd name="f268" fmla="val 1567899"/>
                <a:gd name="f269" fmla="val 6559850"/>
                <a:gd name="f270" fmla="val 1653876"/>
                <a:gd name="f271" fmla="val 6652211"/>
                <a:gd name="f272" fmla="val 1739000"/>
                <a:gd name="f273" fmla="val 6737335"/>
                <a:gd name="f274" fmla="val 1866801"/>
                <a:gd name="f275" fmla="val 1144149"/>
                <a:gd name="f276" fmla="val 1058349"/>
                <a:gd name="f277" fmla="val 6766452"/>
                <a:gd name="f278" fmla="val 878978"/>
                <a:gd name="f279" fmla="val 6562465"/>
                <a:gd name="f280" fmla="val 718756"/>
                <a:gd name="f281" fmla="val 6341104"/>
                <a:gd name="f282" fmla="val 580309"/>
                <a:gd name="f283" fmla="val 6105000"/>
                <a:gd name="f284" fmla="val 200401"/>
                <a:gd name="f285" fmla="val 5454007"/>
                <a:gd name="f286" fmla="val 146"/>
                <a:gd name="f287" fmla="val 4713831"/>
                <a:gd name="f288" fmla="val 1"/>
                <a:gd name="f289" fmla="val 3960094"/>
                <a:gd name="f290" fmla="val -335"/>
                <a:gd name="f291" fmla="val 2196754"/>
                <a:gd name="f292" fmla="val 1071479"/>
                <a:gd name="f293" fmla="val 683605"/>
                <a:gd name="f294" fmla="val 2599292"/>
                <a:gd name="f295" fmla="val 37050"/>
                <a:gd name="f296" fmla="+- 0 0 -90"/>
                <a:gd name="f297" fmla="*/ f3 1 6264586"/>
                <a:gd name="f298" fmla="*/ f4 1 6858001"/>
                <a:gd name="f299" fmla="val f5"/>
                <a:gd name="f300" fmla="val f6"/>
                <a:gd name="f301" fmla="val f7"/>
                <a:gd name="f302" fmla="*/ f296 f0 1"/>
                <a:gd name="f303" fmla="+- f301 0 f299"/>
                <a:gd name="f304" fmla="+- f300 0 f299"/>
                <a:gd name="f305" fmla="*/ f302 1 f2"/>
                <a:gd name="f306" fmla="*/ f304 1 6264586"/>
                <a:gd name="f307" fmla="*/ f303 1 6858001"/>
                <a:gd name="f308" fmla="*/ 6264586 f304 1"/>
                <a:gd name="f309" fmla="*/ 6646464 f303 1"/>
                <a:gd name="f310" fmla="*/ 6858001 f303 1"/>
                <a:gd name="f311" fmla="*/ 5997170 f304 1"/>
                <a:gd name="f312" fmla="*/ 6121512 f304 1"/>
                <a:gd name="f313" fmla="*/ 6761029 f303 1"/>
                <a:gd name="f314" fmla="*/ 2693206 f304 1"/>
                <a:gd name="f315" fmla="*/ 0 f303 1"/>
                <a:gd name="f316" fmla="*/ 5872285 f304 1"/>
                <a:gd name="f317" fmla="*/ 6024875 f304 1"/>
                <a:gd name="f318" fmla="*/ 68385 f303 1"/>
                <a:gd name="f319" fmla="*/ 6206432 f304 1"/>
                <a:gd name="f320" fmla="*/ 162336 f303 1"/>
                <a:gd name="f321" fmla="*/ 196704 f303 1"/>
                <a:gd name="f322" fmla="*/ 537242 f303 1"/>
                <a:gd name="f323" fmla="*/ 6230189 f304 1"/>
                <a:gd name="f324" fmla="*/ 517260 f303 1"/>
                <a:gd name="f325" fmla="*/ 5540536 f304 1"/>
                <a:gd name="f326" fmla="*/ 249543 f303 1"/>
                <a:gd name="f327" fmla="*/ 5178896 f304 1"/>
                <a:gd name="f328" fmla="*/ 178606 f303 1"/>
                <a:gd name="f329" fmla="*/ 4814279 f304 1"/>
                <a:gd name="f330" fmla="*/ 146683 f303 1"/>
                <a:gd name="f331" fmla="*/ 4655095 f304 1"/>
                <a:gd name="f332" fmla="*/ 143421 f303 1"/>
                <a:gd name="f333" fmla="*/ 4081069 f304 1"/>
                <a:gd name="f334" fmla="*/ 185983 f303 1"/>
                <a:gd name="f335" fmla="*/ 3720566 f304 1"/>
                <a:gd name="f336" fmla="*/ 256921 f303 1"/>
                <a:gd name="f337" fmla="*/ 3365879 f304 1"/>
                <a:gd name="f338" fmla="*/ 357651 f303 1"/>
                <a:gd name="f339" fmla="*/ 3020555 f304 1"/>
                <a:gd name="f340" fmla="*/ 486190 f303 1"/>
                <a:gd name="f341" fmla="*/ 2685163 f304 1"/>
                <a:gd name="f342" fmla="*/ 641542 f303 1"/>
                <a:gd name="f343" fmla="*/ 2047720 f304 1"/>
                <a:gd name="f344" fmla="*/ 1025030 f303 1"/>
                <a:gd name="f345" fmla="*/ 1897333 f304 1"/>
                <a:gd name="f346" fmla="*/ 1134983 f303 1"/>
                <a:gd name="f347" fmla="*/ 1835758 f304 1"/>
                <a:gd name="f348" fmla="*/ 1182227 f303 1"/>
                <a:gd name="f349" fmla="*/ 1823273 f304 1"/>
                <a:gd name="f350" fmla="*/ 1192016 f303 1"/>
                <a:gd name="f351" fmla="*/ 1750918 f304 1"/>
                <a:gd name="f352" fmla="*/ 1249760 f303 1"/>
                <a:gd name="f353" fmla="*/ 1469297 f304 1"/>
                <a:gd name="f354" fmla="*/ 1496906 f303 1"/>
                <a:gd name="f355" fmla="*/ 967769 f304 1"/>
                <a:gd name="f356" fmla="*/ 2056602 f303 1"/>
                <a:gd name="f357" fmla="*/ 754105 f304 1"/>
                <a:gd name="f358" fmla="*/ 2368727 f303 1"/>
                <a:gd name="f359" fmla="*/ 572364 f304 1"/>
                <a:gd name="f360" fmla="*/ 2701140 f303 1"/>
                <a:gd name="f361" fmla="*/ 532497 f304 1"/>
                <a:gd name="f362" fmla="*/ 2786265 f303 1"/>
                <a:gd name="f363" fmla="*/ 512918 f304 1"/>
                <a:gd name="f364" fmla="*/ 2828827 f303 1"/>
                <a:gd name="f365" fmla="*/ 494475 f304 1"/>
                <a:gd name="f366" fmla="*/ 2872240 f303 1"/>
                <a:gd name="f367" fmla="*/ 491637 f304 1"/>
                <a:gd name="f368" fmla="*/ 2878908 f303 1"/>
                <a:gd name="f369" fmla="*/ 459290 f304 1"/>
                <a:gd name="f370" fmla="*/ 2959635 f303 1"/>
                <a:gd name="f371" fmla="*/ 446805 f304 1"/>
                <a:gd name="f372" fmla="*/ 2992408 f303 1"/>
                <a:gd name="f373" fmla="*/ 426090 f304 1"/>
                <a:gd name="f374" fmla="*/ 3049158 f303 1"/>
                <a:gd name="f375" fmla="*/ 3049867 f303 1"/>
                <a:gd name="f376" fmla="*/ 318124 f304 1"/>
                <a:gd name="f377" fmla="*/ 3414202 f303 1"/>
                <a:gd name="f378" fmla="*/ 230729 f304 1"/>
                <a:gd name="f379" fmla="*/ 4169260 f303 1"/>
                <a:gd name="f380" fmla="*/ 268893 f304 1"/>
                <a:gd name="f381" fmla="*/ 4544236 f303 1"/>
                <a:gd name="f382" fmla="*/ 379840 f304 1"/>
                <a:gd name="f383" fmla="*/ 4900056 f303 1"/>
                <a:gd name="f384" fmla="*/ 406512 f304 1"/>
                <a:gd name="f385" fmla="*/ 4960211 f303 1"/>
                <a:gd name="f386" fmla="*/ 417862 f304 1"/>
                <a:gd name="f387" fmla="*/ 4984613 f303 1"/>
                <a:gd name="f388" fmla="*/ 428077 f304 1"/>
                <a:gd name="f389" fmla="*/ 5005043 f303 1"/>
                <a:gd name="f390" fmla="*/ 460140 f304 1"/>
                <a:gd name="f391" fmla="*/ 5067327 f303 1"/>
                <a:gd name="f392" fmla="*/ 555197 f304 1"/>
                <a:gd name="f393" fmla="*/ 5229773 f303 1"/>
                <a:gd name="f394" fmla="*/ 660611 f304 1"/>
                <a:gd name="f395" fmla="*/ 5387396 f303 1"/>
                <a:gd name="f396" fmla="*/ 774110 f304 1"/>
                <a:gd name="f397" fmla="*/ 5542182 f303 1"/>
                <a:gd name="f398" fmla="*/ 917829 f304 1"/>
                <a:gd name="f399" fmla="*/ 5727896 f303 1"/>
                <a:gd name="f400" fmla="*/ 1012885 f304 1"/>
                <a:gd name="f401" fmla="*/ 5849767 f303 1"/>
                <a:gd name="f402" fmla="*/ 1133053 f304 1"/>
                <a:gd name="f403" fmla="*/ 6006822 f303 1"/>
                <a:gd name="f404" fmla="*/ 1194343 f304 1"/>
                <a:gd name="f405" fmla="*/ 6090245 f303 1"/>
                <a:gd name="f406" fmla="*/ 1249390 f304 1"/>
                <a:gd name="f407" fmla="*/ 6165155 f303 1"/>
                <a:gd name="f408" fmla="*/ 1345724 f304 1"/>
                <a:gd name="f409" fmla="*/ 6292132 f303 1"/>
                <a:gd name="f410" fmla="*/ 1364310 f304 1"/>
                <a:gd name="f411" fmla="*/ 6316251 f303 1"/>
                <a:gd name="f412" fmla="*/ 1373673 f304 1"/>
                <a:gd name="f413" fmla="*/ 6327885 f303 1"/>
                <a:gd name="f414" fmla="*/ 1484619 f304 1"/>
                <a:gd name="f415" fmla="*/ 6462240 f303 1"/>
                <a:gd name="f416" fmla="*/ 1739000 f304 1"/>
                <a:gd name="f417" fmla="*/ 6737335 f303 1"/>
                <a:gd name="f418" fmla="*/ 1866801 f304 1"/>
                <a:gd name="f419" fmla="*/ 1144149 f304 1"/>
                <a:gd name="f420" fmla="*/ 1058349 f304 1"/>
                <a:gd name="f421" fmla="*/ 6766452 f303 1"/>
                <a:gd name="f422" fmla="*/ 580309 f304 1"/>
                <a:gd name="f423" fmla="*/ 6105000 f303 1"/>
                <a:gd name="f424" fmla="*/ 1 f304 1"/>
                <a:gd name="f425" fmla="*/ 3960094 f303 1"/>
                <a:gd name="f426" fmla="*/ 2599292 f304 1"/>
                <a:gd name="f427" fmla="*/ 37050 f303 1"/>
                <a:gd name="f428" fmla="+- f305 0 f1"/>
                <a:gd name="f429" fmla="*/ f308 1 6264586"/>
                <a:gd name="f430" fmla="*/ f309 1 6858001"/>
                <a:gd name="f431" fmla="*/ f310 1 6858001"/>
                <a:gd name="f432" fmla="*/ f311 1 6264586"/>
                <a:gd name="f433" fmla="*/ f312 1 6264586"/>
                <a:gd name="f434" fmla="*/ f313 1 6858001"/>
                <a:gd name="f435" fmla="*/ f314 1 6264586"/>
                <a:gd name="f436" fmla="*/ f315 1 6858001"/>
                <a:gd name="f437" fmla="*/ f316 1 6264586"/>
                <a:gd name="f438" fmla="*/ f317 1 6264586"/>
                <a:gd name="f439" fmla="*/ f318 1 6858001"/>
                <a:gd name="f440" fmla="*/ f319 1 6264586"/>
                <a:gd name="f441" fmla="*/ f320 1 6858001"/>
                <a:gd name="f442" fmla="*/ f321 1 6858001"/>
                <a:gd name="f443" fmla="*/ f322 1 6858001"/>
                <a:gd name="f444" fmla="*/ f323 1 6264586"/>
                <a:gd name="f445" fmla="*/ f324 1 6858001"/>
                <a:gd name="f446" fmla="*/ f325 1 6264586"/>
                <a:gd name="f447" fmla="*/ f326 1 6858001"/>
                <a:gd name="f448" fmla="*/ f327 1 6264586"/>
                <a:gd name="f449" fmla="*/ f328 1 6858001"/>
                <a:gd name="f450" fmla="*/ f329 1 6264586"/>
                <a:gd name="f451" fmla="*/ f330 1 6858001"/>
                <a:gd name="f452" fmla="*/ f331 1 6264586"/>
                <a:gd name="f453" fmla="*/ f332 1 6858001"/>
                <a:gd name="f454" fmla="*/ f333 1 6264586"/>
                <a:gd name="f455" fmla="*/ f334 1 6858001"/>
                <a:gd name="f456" fmla="*/ f335 1 6264586"/>
                <a:gd name="f457" fmla="*/ f336 1 6858001"/>
                <a:gd name="f458" fmla="*/ f337 1 6264586"/>
                <a:gd name="f459" fmla="*/ f338 1 6858001"/>
                <a:gd name="f460" fmla="*/ f339 1 6264586"/>
                <a:gd name="f461" fmla="*/ f340 1 6858001"/>
                <a:gd name="f462" fmla="*/ f341 1 6264586"/>
                <a:gd name="f463" fmla="*/ f342 1 6858001"/>
                <a:gd name="f464" fmla="*/ f343 1 6264586"/>
                <a:gd name="f465" fmla="*/ f344 1 6858001"/>
                <a:gd name="f466" fmla="*/ f345 1 6264586"/>
                <a:gd name="f467" fmla="*/ f346 1 6858001"/>
                <a:gd name="f468" fmla="*/ f347 1 6264586"/>
                <a:gd name="f469" fmla="*/ f348 1 6858001"/>
                <a:gd name="f470" fmla="*/ f349 1 6264586"/>
                <a:gd name="f471" fmla="*/ f350 1 6858001"/>
                <a:gd name="f472" fmla="*/ f351 1 6264586"/>
                <a:gd name="f473" fmla="*/ f352 1 6858001"/>
                <a:gd name="f474" fmla="*/ f353 1 6264586"/>
                <a:gd name="f475" fmla="*/ f354 1 6858001"/>
                <a:gd name="f476" fmla="*/ f355 1 6264586"/>
                <a:gd name="f477" fmla="*/ f356 1 6858001"/>
                <a:gd name="f478" fmla="*/ f357 1 6264586"/>
                <a:gd name="f479" fmla="*/ f358 1 6858001"/>
                <a:gd name="f480" fmla="*/ f359 1 6264586"/>
                <a:gd name="f481" fmla="*/ f360 1 6858001"/>
                <a:gd name="f482" fmla="*/ f361 1 6264586"/>
                <a:gd name="f483" fmla="*/ f362 1 6858001"/>
                <a:gd name="f484" fmla="*/ f363 1 6264586"/>
                <a:gd name="f485" fmla="*/ f364 1 6858001"/>
                <a:gd name="f486" fmla="*/ f365 1 6264586"/>
                <a:gd name="f487" fmla="*/ f366 1 6858001"/>
                <a:gd name="f488" fmla="*/ f367 1 6264586"/>
                <a:gd name="f489" fmla="*/ f368 1 6858001"/>
                <a:gd name="f490" fmla="*/ f369 1 6264586"/>
                <a:gd name="f491" fmla="*/ f370 1 6858001"/>
                <a:gd name="f492" fmla="*/ f371 1 6264586"/>
                <a:gd name="f493" fmla="*/ f372 1 6858001"/>
                <a:gd name="f494" fmla="*/ f373 1 6264586"/>
                <a:gd name="f495" fmla="*/ f374 1 6858001"/>
                <a:gd name="f496" fmla="*/ f375 1 6858001"/>
                <a:gd name="f497" fmla="*/ f376 1 6264586"/>
                <a:gd name="f498" fmla="*/ f377 1 6858001"/>
                <a:gd name="f499" fmla="*/ f378 1 6264586"/>
                <a:gd name="f500" fmla="*/ f379 1 6858001"/>
                <a:gd name="f501" fmla="*/ f380 1 6264586"/>
                <a:gd name="f502" fmla="*/ f381 1 6858001"/>
                <a:gd name="f503" fmla="*/ f382 1 6264586"/>
                <a:gd name="f504" fmla="*/ f383 1 6858001"/>
                <a:gd name="f505" fmla="*/ f384 1 6264586"/>
                <a:gd name="f506" fmla="*/ f385 1 6858001"/>
                <a:gd name="f507" fmla="*/ f386 1 6264586"/>
                <a:gd name="f508" fmla="*/ f387 1 6858001"/>
                <a:gd name="f509" fmla="*/ f388 1 6264586"/>
                <a:gd name="f510" fmla="*/ f389 1 6858001"/>
                <a:gd name="f511" fmla="*/ f390 1 6264586"/>
                <a:gd name="f512" fmla="*/ f391 1 6858001"/>
                <a:gd name="f513" fmla="*/ f392 1 6264586"/>
                <a:gd name="f514" fmla="*/ f393 1 6858001"/>
                <a:gd name="f515" fmla="*/ f394 1 6264586"/>
                <a:gd name="f516" fmla="*/ f395 1 6858001"/>
                <a:gd name="f517" fmla="*/ f396 1 6264586"/>
                <a:gd name="f518" fmla="*/ f397 1 6858001"/>
                <a:gd name="f519" fmla="*/ f398 1 6264586"/>
                <a:gd name="f520" fmla="*/ f399 1 6858001"/>
                <a:gd name="f521" fmla="*/ f400 1 6264586"/>
                <a:gd name="f522" fmla="*/ f401 1 6858001"/>
                <a:gd name="f523" fmla="*/ f402 1 6264586"/>
                <a:gd name="f524" fmla="*/ f403 1 6858001"/>
                <a:gd name="f525" fmla="*/ f404 1 6264586"/>
                <a:gd name="f526" fmla="*/ f405 1 6858001"/>
                <a:gd name="f527" fmla="*/ f406 1 6264586"/>
                <a:gd name="f528" fmla="*/ f407 1 6858001"/>
                <a:gd name="f529" fmla="*/ f408 1 6264586"/>
                <a:gd name="f530" fmla="*/ f409 1 6858001"/>
                <a:gd name="f531" fmla="*/ f410 1 6264586"/>
                <a:gd name="f532" fmla="*/ f411 1 6858001"/>
                <a:gd name="f533" fmla="*/ f412 1 6264586"/>
                <a:gd name="f534" fmla="*/ f413 1 6858001"/>
                <a:gd name="f535" fmla="*/ f414 1 6264586"/>
                <a:gd name="f536" fmla="*/ f415 1 6858001"/>
                <a:gd name="f537" fmla="*/ f416 1 6264586"/>
                <a:gd name="f538" fmla="*/ f417 1 6858001"/>
                <a:gd name="f539" fmla="*/ f418 1 6264586"/>
                <a:gd name="f540" fmla="*/ f419 1 6264586"/>
                <a:gd name="f541" fmla="*/ f420 1 6264586"/>
                <a:gd name="f542" fmla="*/ f421 1 6858001"/>
                <a:gd name="f543" fmla="*/ f422 1 6264586"/>
                <a:gd name="f544" fmla="*/ f423 1 6858001"/>
                <a:gd name="f545" fmla="*/ f424 1 6264586"/>
                <a:gd name="f546" fmla="*/ f425 1 6858001"/>
                <a:gd name="f547" fmla="*/ f426 1 6264586"/>
                <a:gd name="f548" fmla="*/ f427 1 6858001"/>
                <a:gd name="f549" fmla="*/ f299 1 f306"/>
                <a:gd name="f550" fmla="*/ f300 1 f306"/>
                <a:gd name="f551" fmla="*/ f299 1 f307"/>
                <a:gd name="f552" fmla="*/ f301 1 f307"/>
                <a:gd name="f553" fmla="*/ f429 1 f306"/>
                <a:gd name="f554" fmla="*/ f430 1 f307"/>
                <a:gd name="f555" fmla="*/ f431 1 f307"/>
                <a:gd name="f556" fmla="*/ f432 1 f306"/>
                <a:gd name="f557" fmla="*/ f433 1 f306"/>
                <a:gd name="f558" fmla="*/ f434 1 f307"/>
                <a:gd name="f559" fmla="*/ f435 1 f306"/>
                <a:gd name="f560" fmla="*/ f436 1 f307"/>
                <a:gd name="f561" fmla="*/ f437 1 f306"/>
                <a:gd name="f562" fmla="*/ f438 1 f306"/>
                <a:gd name="f563" fmla="*/ f439 1 f307"/>
                <a:gd name="f564" fmla="*/ f440 1 f306"/>
                <a:gd name="f565" fmla="*/ f441 1 f307"/>
                <a:gd name="f566" fmla="*/ f442 1 f307"/>
                <a:gd name="f567" fmla="*/ f443 1 f307"/>
                <a:gd name="f568" fmla="*/ f444 1 f306"/>
                <a:gd name="f569" fmla="*/ f445 1 f307"/>
                <a:gd name="f570" fmla="*/ f446 1 f306"/>
                <a:gd name="f571" fmla="*/ f447 1 f307"/>
                <a:gd name="f572" fmla="*/ f448 1 f306"/>
                <a:gd name="f573" fmla="*/ f449 1 f307"/>
                <a:gd name="f574" fmla="*/ f450 1 f306"/>
                <a:gd name="f575" fmla="*/ f451 1 f307"/>
                <a:gd name="f576" fmla="*/ f452 1 f306"/>
                <a:gd name="f577" fmla="*/ f453 1 f307"/>
                <a:gd name="f578" fmla="*/ f454 1 f306"/>
                <a:gd name="f579" fmla="*/ f455 1 f307"/>
                <a:gd name="f580" fmla="*/ f456 1 f306"/>
                <a:gd name="f581" fmla="*/ f457 1 f307"/>
                <a:gd name="f582" fmla="*/ f458 1 f306"/>
                <a:gd name="f583" fmla="*/ f459 1 f307"/>
                <a:gd name="f584" fmla="*/ f460 1 f306"/>
                <a:gd name="f585" fmla="*/ f461 1 f307"/>
                <a:gd name="f586" fmla="*/ f462 1 f306"/>
                <a:gd name="f587" fmla="*/ f463 1 f307"/>
                <a:gd name="f588" fmla="*/ f464 1 f306"/>
                <a:gd name="f589" fmla="*/ f465 1 f307"/>
                <a:gd name="f590" fmla="*/ f466 1 f306"/>
                <a:gd name="f591" fmla="*/ f467 1 f307"/>
                <a:gd name="f592" fmla="*/ f468 1 f306"/>
                <a:gd name="f593" fmla="*/ f469 1 f307"/>
                <a:gd name="f594" fmla="*/ f470 1 f306"/>
                <a:gd name="f595" fmla="*/ f471 1 f307"/>
                <a:gd name="f596" fmla="*/ f472 1 f306"/>
                <a:gd name="f597" fmla="*/ f473 1 f307"/>
                <a:gd name="f598" fmla="*/ f474 1 f306"/>
                <a:gd name="f599" fmla="*/ f475 1 f307"/>
                <a:gd name="f600" fmla="*/ f476 1 f306"/>
                <a:gd name="f601" fmla="*/ f477 1 f307"/>
                <a:gd name="f602" fmla="*/ f478 1 f306"/>
                <a:gd name="f603" fmla="*/ f479 1 f307"/>
                <a:gd name="f604" fmla="*/ f480 1 f306"/>
                <a:gd name="f605" fmla="*/ f481 1 f307"/>
                <a:gd name="f606" fmla="*/ f482 1 f306"/>
                <a:gd name="f607" fmla="*/ f483 1 f307"/>
                <a:gd name="f608" fmla="*/ f484 1 f306"/>
                <a:gd name="f609" fmla="*/ f485 1 f307"/>
                <a:gd name="f610" fmla="*/ f486 1 f306"/>
                <a:gd name="f611" fmla="*/ f487 1 f307"/>
                <a:gd name="f612" fmla="*/ f488 1 f306"/>
                <a:gd name="f613" fmla="*/ f489 1 f307"/>
                <a:gd name="f614" fmla="*/ f490 1 f306"/>
                <a:gd name="f615" fmla="*/ f491 1 f307"/>
                <a:gd name="f616" fmla="*/ f492 1 f306"/>
                <a:gd name="f617" fmla="*/ f493 1 f307"/>
                <a:gd name="f618" fmla="*/ f494 1 f306"/>
                <a:gd name="f619" fmla="*/ f495 1 f307"/>
                <a:gd name="f620" fmla="*/ f496 1 f307"/>
                <a:gd name="f621" fmla="*/ f497 1 f306"/>
                <a:gd name="f622" fmla="*/ f498 1 f307"/>
                <a:gd name="f623" fmla="*/ f499 1 f306"/>
                <a:gd name="f624" fmla="*/ f500 1 f307"/>
                <a:gd name="f625" fmla="*/ f501 1 f306"/>
                <a:gd name="f626" fmla="*/ f502 1 f307"/>
                <a:gd name="f627" fmla="*/ f503 1 f306"/>
                <a:gd name="f628" fmla="*/ f504 1 f307"/>
                <a:gd name="f629" fmla="*/ f505 1 f306"/>
                <a:gd name="f630" fmla="*/ f506 1 f307"/>
                <a:gd name="f631" fmla="*/ f507 1 f306"/>
                <a:gd name="f632" fmla="*/ f508 1 f307"/>
                <a:gd name="f633" fmla="*/ f509 1 f306"/>
                <a:gd name="f634" fmla="*/ f510 1 f307"/>
                <a:gd name="f635" fmla="*/ f511 1 f306"/>
                <a:gd name="f636" fmla="*/ f512 1 f307"/>
                <a:gd name="f637" fmla="*/ f513 1 f306"/>
                <a:gd name="f638" fmla="*/ f514 1 f307"/>
                <a:gd name="f639" fmla="*/ f515 1 f306"/>
                <a:gd name="f640" fmla="*/ f516 1 f307"/>
                <a:gd name="f641" fmla="*/ f517 1 f306"/>
                <a:gd name="f642" fmla="*/ f518 1 f307"/>
                <a:gd name="f643" fmla="*/ f519 1 f306"/>
                <a:gd name="f644" fmla="*/ f520 1 f307"/>
                <a:gd name="f645" fmla="*/ f521 1 f306"/>
                <a:gd name="f646" fmla="*/ f522 1 f307"/>
                <a:gd name="f647" fmla="*/ f523 1 f306"/>
                <a:gd name="f648" fmla="*/ f524 1 f307"/>
                <a:gd name="f649" fmla="*/ f525 1 f306"/>
                <a:gd name="f650" fmla="*/ f526 1 f307"/>
                <a:gd name="f651" fmla="*/ f527 1 f306"/>
                <a:gd name="f652" fmla="*/ f528 1 f307"/>
                <a:gd name="f653" fmla="*/ f529 1 f306"/>
                <a:gd name="f654" fmla="*/ f530 1 f307"/>
                <a:gd name="f655" fmla="*/ f531 1 f306"/>
                <a:gd name="f656" fmla="*/ f532 1 f307"/>
                <a:gd name="f657" fmla="*/ f533 1 f306"/>
                <a:gd name="f658" fmla="*/ f534 1 f307"/>
                <a:gd name="f659" fmla="*/ f535 1 f306"/>
                <a:gd name="f660" fmla="*/ f536 1 f307"/>
                <a:gd name="f661" fmla="*/ f537 1 f306"/>
                <a:gd name="f662" fmla="*/ f538 1 f307"/>
                <a:gd name="f663" fmla="*/ f539 1 f306"/>
                <a:gd name="f664" fmla="*/ f540 1 f306"/>
                <a:gd name="f665" fmla="*/ f541 1 f306"/>
                <a:gd name="f666" fmla="*/ f542 1 f307"/>
                <a:gd name="f667" fmla="*/ f543 1 f306"/>
                <a:gd name="f668" fmla="*/ f544 1 f307"/>
                <a:gd name="f669" fmla="*/ f545 1 f306"/>
                <a:gd name="f670" fmla="*/ f546 1 f307"/>
                <a:gd name="f671" fmla="*/ f547 1 f306"/>
                <a:gd name="f672" fmla="*/ f548 1 f307"/>
                <a:gd name="f673" fmla="*/ f549 f297 1"/>
                <a:gd name="f674" fmla="*/ f550 f297 1"/>
                <a:gd name="f675" fmla="*/ f552 f298 1"/>
                <a:gd name="f676" fmla="*/ f551 f298 1"/>
                <a:gd name="f677" fmla="*/ f553 f297 1"/>
                <a:gd name="f678" fmla="*/ f554 f298 1"/>
                <a:gd name="f679" fmla="*/ f555 f298 1"/>
                <a:gd name="f680" fmla="*/ f556 f297 1"/>
                <a:gd name="f681" fmla="*/ f557 f297 1"/>
                <a:gd name="f682" fmla="*/ f558 f298 1"/>
                <a:gd name="f683" fmla="*/ f559 f297 1"/>
                <a:gd name="f684" fmla="*/ f560 f298 1"/>
                <a:gd name="f685" fmla="*/ f561 f297 1"/>
                <a:gd name="f686" fmla="*/ f562 f297 1"/>
                <a:gd name="f687" fmla="*/ f563 f298 1"/>
                <a:gd name="f688" fmla="*/ f564 f297 1"/>
                <a:gd name="f689" fmla="*/ f565 f298 1"/>
                <a:gd name="f690" fmla="*/ f566 f298 1"/>
                <a:gd name="f691" fmla="*/ f567 f298 1"/>
                <a:gd name="f692" fmla="*/ f568 f297 1"/>
                <a:gd name="f693" fmla="*/ f569 f298 1"/>
                <a:gd name="f694" fmla="*/ f570 f297 1"/>
                <a:gd name="f695" fmla="*/ f571 f298 1"/>
                <a:gd name="f696" fmla="*/ f572 f297 1"/>
                <a:gd name="f697" fmla="*/ f573 f298 1"/>
                <a:gd name="f698" fmla="*/ f574 f297 1"/>
                <a:gd name="f699" fmla="*/ f575 f298 1"/>
                <a:gd name="f700" fmla="*/ f576 f297 1"/>
                <a:gd name="f701" fmla="*/ f577 f298 1"/>
                <a:gd name="f702" fmla="*/ f578 f297 1"/>
                <a:gd name="f703" fmla="*/ f579 f298 1"/>
                <a:gd name="f704" fmla="*/ f580 f297 1"/>
                <a:gd name="f705" fmla="*/ f581 f298 1"/>
                <a:gd name="f706" fmla="*/ f582 f297 1"/>
                <a:gd name="f707" fmla="*/ f583 f298 1"/>
                <a:gd name="f708" fmla="*/ f584 f297 1"/>
                <a:gd name="f709" fmla="*/ f585 f298 1"/>
                <a:gd name="f710" fmla="*/ f586 f297 1"/>
                <a:gd name="f711" fmla="*/ f587 f298 1"/>
                <a:gd name="f712" fmla="*/ f588 f297 1"/>
                <a:gd name="f713" fmla="*/ f589 f298 1"/>
                <a:gd name="f714" fmla="*/ f590 f297 1"/>
                <a:gd name="f715" fmla="*/ f591 f298 1"/>
                <a:gd name="f716" fmla="*/ f592 f297 1"/>
                <a:gd name="f717" fmla="*/ f593 f298 1"/>
                <a:gd name="f718" fmla="*/ f594 f297 1"/>
                <a:gd name="f719" fmla="*/ f595 f298 1"/>
                <a:gd name="f720" fmla="*/ f596 f297 1"/>
                <a:gd name="f721" fmla="*/ f597 f298 1"/>
                <a:gd name="f722" fmla="*/ f598 f297 1"/>
                <a:gd name="f723" fmla="*/ f599 f298 1"/>
                <a:gd name="f724" fmla="*/ f600 f297 1"/>
                <a:gd name="f725" fmla="*/ f601 f298 1"/>
                <a:gd name="f726" fmla="*/ f602 f297 1"/>
                <a:gd name="f727" fmla="*/ f603 f298 1"/>
                <a:gd name="f728" fmla="*/ f604 f297 1"/>
                <a:gd name="f729" fmla="*/ f605 f298 1"/>
                <a:gd name="f730" fmla="*/ f606 f297 1"/>
                <a:gd name="f731" fmla="*/ f607 f298 1"/>
                <a:gd name="f732" fmla="*/ f608 f297 1"/>
                <a:gd name="f733" fmla="*/ f609 f298 1"/>
                <a:gd name="f734" fmla="*/ f610 f297 1"/>
                <a:gd name="f735" fmla="*/ f611 f298 1"/>
                <a:gd name="f736" fmla="*/ f612 f297 1"/>
                <a:gd name="f737" fmla="*/ f613 f298 1"/>
                <a:gd name="f738" fmla="*/ f614 f297 1"/>
                <a:gd name="f739" fmla="*/ f615 f298 1"/>
                <a:gd name="f740" fmla="*/ f616 f297 1"/>
                <a:gd name="f741" fmla="*/ f617 f298 1"/>
                <a:gd name="f742" fmla="*/ f618 f297 1"/>
                <a:gd name="f743" fmla="*/ f619 f298 1"/>
                <a:gd name="f744" fmla="*/ f620 f298 1"/>
                <a:gd name="f745" fmla="*/ f621 f297 1"/>
                <a:gd name="f746" fmla="*/ f622 f298 1"/>
                <a:gd name="f747" fmla="*/ f623 f297 1"/>
                <a:gd name="f748" fmla="*/ f624 f298 1"/>
                <a:gd name="f749" fmla="*/ f625 f297 1"/>
                <a:gd name="f750" fmla="*/ f626 f298 1"/>
                <a:gd name="f751" fmla="*/ f627 f297 1"/>
                <a:gd name="f752" fmla="*/ f628 f298 1"/>
                <a:gd name="f753" fmla="*/ f629 f297 1"/>
                <a:gd name="f754" fmla="*/ f630 f298 1"/>
                <a:gd name="f755" fmla="*/ f631 f297 1"/>
                <a:gd name="f756" fmla="*/ f632 f298 1"/>
                <a:gd name="f757" fmla="*/ f633 f297 1"/>
                <a:gd name="f758" fmla="*/ f634 f298 1"/>
                <a:gd name="f759" fmla="*/ f635 f297 1"/>
                <a:gd name="f760" fmla="*/ f636 f298 1"/>
                <a:gd name="f761" fmla="*/ f637 f297 1"/>
                <a:gd name="f762" fmla="*/ f638 f298 1"/>
                <a:gd name="f763" fmla="*/ f639 f297 1"/>
                <a:gd name="f764" fmla="*/ f640 f298 1"/>
                <a:gd name="f765" fmla="*/ f641 f297 1"/>
                <a:gd name="f766" fmla="*/ f642 f298 1"/>
                <a:gd name="f767" fmla="*/ f643 f297 1"/>
                <a:gd name="f768" fmla="*/ f644 f298 1"/>
                <a:gd name="f769" fmla="*/ f645 f297 1"/>
                <a:gd name="f770" fmla="*/ f646 f298 1"/>
                <a:gd name="f771" fmla="*/ f647 f297 1"/>
                <a:gd name="f772" fmla="*/ f648 f298 1"/>
                <a:gd name="f773" fmla="*/ f649 f297 1"/>
                <a:gd name="f774" fmla="*/ f650 f298 1"/>
                <a:gd name="f775" fmla="*/ f651 f297 1"/>
                <a:gd name="f776" fmla="*/ f652 f298 1"/>
                <a:gd name="f777" fmla="*/ f653 f297 1"/>
                <a:gd name="f778" fmla="*/ f654 f298 1"/>
                <a:gd name="f779" fmla="*/ f655 f297 1"/>
                <a:gd name="f780" fmla="*/ f656 f298 1"/>
                <a:gd name="f781" fmla="*/ f657 f297 1"/>
                <a:gd name="f782" fmla="*/ f658 f298 1"/>
                <a:gd name="f783" fmla="*/ f659 f297 1"/>
                <a:gd name="f784" fmla="*/ f660 f298 1"/>
                <a:gd name="f785" fmla="*/ f661 f297 1"/>
                <a:gd name="f786" fmla="*/ f662 f298 1"/>
                <a:gd name="f787" fmla="*/ f663 f297 1"/>
                <a:gd name="f788" fmla="*/ f664 f297 1"/>
                <a:gd name="f789" fmla="*/ f665 f297 1"/>
                <a:gd name="f790" fmla="*/ f666 f298 1"/>
                <a:gd name="f791" fmla="*/ f667 f297 1"/>
                <a:gd name="f792" fmla="*/ f668 f298 1"/>
                <a:gd name="f793" fmla="*/ f669 f297 1"/>
                <a:gd name="f794" fmla="*/ f670 f298 1"/>
                <a:gd name="f795" fmla="*/ f671 f297 1"/>
                <a:gd name="f796" fmla="*/ f672 f298 1"/>
              </a:gdLst>
              <a:ahLst/>
              <a:cxnLst>
                <a:cxn ang="3cd4">
                  <a:pos x="hc" y="t"/>
                </a:cxn>
                <a:cxn ang="0">
                  <a:pos x="r" y="vc"/>
                </a:cxn>
                <a:cxn ang="cd4">
                  <a:pos x="hc" y="b"/>
                </a:cxn>
                <a:cxn ang="cd2">
                  <a:pos x="l" y="vc"/>
                </a:cxn>
                <a:cxn ang="f428">
                  <a:pos x="f677" y="f678"/>
                </a:cxn>
                <a:cxn ang="f428">
                  <a:pos x="f677" y="f679"/>
                </a:cxn>
                <a:cxn ang="f428">
                  <a:pos x="f680" y="f679"/>
                </a:cxn>
                <a:cxn ang="f428">
                  <a:pos x="f681" y="f682"/>
                </a:cxn>
                <a:cxn ang="f428">
                  <a:pos x="f683" y="f684"/>
                </a:cxn>
                <a:cxn ang="f428">
                  <a:pos x="f685" y="f684"/>
                </a:cxn>
                <a:cxn ang="f428">
                  <a:pos x="f686" y="f687"/>
                </a:cxn>
                <a:cxn ang="f428">
                  <a:pos x="f688" y="f689"/>
                </a:cxn>
                <a:cxn ang="f428">
                  <a:pos x="f677" y="f690"/>
                </a:cxn>
                <a:cxn ang="f428">
                  <a:pos x="f677" y="f691"/>
                </a:cxn>
                <a:cxn ang="f428">
                  <a:pos x="f692" y="f693"/>
                </a:cxn>
                <a:cxn ang="f428">
                  <a:pos x="f694" y="f695"/>
                </a:cxn>
                <a:cxn ang="f428">
                  <a:pos x="f696" y="f697"/>
                </a:cxn>
                <a:cxn ang="f428">
                  <a:pos x="f698" y="f699"/>
                </a:cxn>
                <a:cxn ang="f428">
                  <a:pos x="f700" y="f701"/>
                </a:cxn>
                <a:cxn ang="f428">
                  <a:pos x="f702" y="f703"/>
                </a:cxn>
                <a:cxn ang="f428">
                  <a:pos x="f704" y="f705"/>
                </a:cxn>
                <a:cxn ang="f428">
                  <a:pos x="f706" y="f707"/>
                </a:cxn>
                <a:cxn ang="f428">
                  <a:pos x="f708" y="f709"/>
                </a:cxn>
                <a:cxn ang="f428">
                  <a:pos x="f710" y="f711"/>
                </a:cxn>
                <a:cxn ang="f428">
                  <a:pos x="f712" y="f713"/>
                </a:cxn>
                <a:cxn ang="f428">
                  <a:pos x="f714" y="f715"/>
                </a:cxn>
                <a:cxn ang="f428">
                  <a:pos x="f716" y="f717"/>
                </a:cxn>
                <a:cxn ang="f428">
                  <a:pos x="f718" y="f719"/>
                </a:cxn>
                <a:cxn ang="f428">
                  <a:pos x="f720" y="f721"/>
                </a:cxn>
                <a:cxn ang="f428">
                  <a:pos x="f722" y="f723"/>
                </a:cxn>
                <a:cxn ang="f428">
                  <a:pos x="f724" y="f725"/>
                </a:cxn>
                <a:cxn ang="f428">
                  <a:pos x="f726" y="f727"/>
                </a:cxn>
                <a:cxn ang="f428">
                  <a:pos x="f728" y="f729"/>
                </a:cxn>
                <a:cxn ang="f428">
                  <a:pos x="f730" y="f731"/>
                </a:cxn>
                <a:cxn ang="f428">
                  <a:pos x="f732" y="f733"/>
                </a:cxn>
                <a:cxn ang="f428">
                  <a:pos x="f734" y="f735"/>
                </a:cxn>
                <a:cxn ang="f428">
                  <a:pos x="f736" y="f737"/>
                </a:cxn>
                <a:cxn ang="f428">
                  <a:pos x="f738" y="f739"/>
                </a:cxn>
                <a:cxn ang="f428">
                  <a:pos x="f740" y="f741"/>
                </a:cxn>
                <a:cxn ang="f428">
                  <a:pos x="f742" y="f743"/>
                </a:cxn>
                <a:cxn ang="f428">
                  <a:pos x="f742" y="f744"/>
                </a:cxn>
                <a:cxn ang="f428">
                  <a:pos x="f745" y="f746"/>
                </a:cxn>
                <a:cxn ang="f428">
                  <a:pos x="f747" y="f748"/>
                </a:cxn>
                <a:cxn ang="f428">
                  <a:pos x="f749" y="f750"/>
                </a:cxn>
                <a:cxn ang="f428">
                  <a:pos x="f751" y="f752"/>
                </a:cxn>
                <a:cxn ang="f428">
                  <a:pos x="f753" y="f754"/>
                </a:cxn>
                <a:cxn ang="f428">
                  <a:pos x="f755" y="f756"/>
                </a:cxn>
                <a:cxn ang="f428">
                  <a:pos x="f757" y="f758"/>
                </a:cxn>
                <a:cxn ang="f428">
                  <a:pos x="f759" y="f760"/>
                </a:cxn>
                <a:cxn ang="f428">
                  <a:pos x="f761" y="f762"/>
                </a:cxn>
                <a:cxn ang="f428">
                  <a:pos x="f763" y="f764"/>
                </a:cxn>
                <a:cxn ang="f428">
                  <a:pos x="f765" y="f766"/>
                </a:cxn>
                <a:cxn ang="f428">
                  <a:pos x="f767" y="f768"/>
                </a:cxn>
                <a:cxn ang="f428">
                  <a:pos x="f769" y="f770"/>
                </a:cxn>
                <a:cxn ang="f428">
                  <a:pos x="f771" y="f772"/>
                </a:cxn>
                <a:cxn ang="f428">
                  <a:pos x="f773" y="f774"/>
                </a:cxn>
                <a:cxn ang="f428">
                  <a:pos x="f775" y="f776"/>
                </a:cxn>
                <a:cxn ang="f428">
                  <a:pos x="f777" y="f778"/>
                </a:cxn>
                <a:cxn ang="f428">
                  <a:pos x="f779" y="f780"/>
                </a:cxn>
                <a:cxn ang="f428">
                  <a:pos x="f781" y="f782"/>
                </a:cxn>
                <a:cxn ang="f428">
                  <a:pos x="f783" y="f784"/>
                </a:cxn>
                <a:cxn ang="f428">
                  <a:pos x="f785" y="f786"/>
                </a:cxn>
                <a:cxn ang="f428">
                  <a:pos x="f787" y="f679"/>
                </a:cxn>
                <a:cxn ang="f428">
                  <a:pos x="f788" y="f679"/>
                </a:cxn>
                <a:cxn ang="f428">
                  <a:pos x="f789" y="f790"/>
                </a:cxn>
                <a:cxn ang="f428">
                  <a:pos x="f791" y="f792"/>
                </a:cxn>
                <a:cxn ang="f428">
                  <a:pos x="f793" y="f794"/>
                </a:cxn>
                <a:cxn ang="f428">
                  <a:pos x="f795" y="f796"/>
                </a:cxn>
              </a:cxnLst>
              <a:rect l="f673" t="f676" r="f674" b="f675"/>
              <a:pathLst>
                <a:path w="6264586" h="6858001">
                  <a:moveTo>
                    <a:pt x="f6" y="f8"/>
                  </a:moveTo>
                  <a:lnTo>
                    <a:pt x="f6" y="f7"/>
                  </a:lnTo>
                  <a:lnTo>
                    <a:pt x="f9" y="f7"/>
                  </a:lnTo>
                  <a:lnTo>
                    <a:pt x="f10" y="f11"/>
                  </a:lnTo>
                  <a:close/>
                  <a:moveTo>
                    <a:pt x="f12" y="f5"/>
                  </a:moveTo>
                  <a:lnTo>
                    <a:pt x="f13" y="f5"/>
                  </a:lnTo>
                  <a:lnTo>
                    <a:pt x="f14" y="f15"/>
                  </a:lnTo>
                  <a:cubicBezTo>
                    <a:pt x="f16" y="f17"/>
                    <a:pt x="f18" y="f19"/>
                    <a:pt x="f20" y="f21"/>
                  </a:cubicBezTo>
                  <a:lnTo>
                    <a:pt x="f6" y="f22"/>
                  </a:lnTo>
                  <a:lnTo>
                    <a:pt x="f6" y="f23"/>
                  </a:lnTo>
                  <a:lnTo>
                    <a:pt x="f24" y="f25"/>
                  </a:lnTo>
                  <a:cubicBezTo>
                    <a:pt x="f26" y="f27"/>
                    <a:pt x="f28" y="f29"/>
                    <a:pt x="f30" y="f31"/>
                  </a:cubicBezTo>
                  <a:cubicBezTo>
                    <a:pt x="f32" y="f33"/>
                    <a:pt x="f34" y="f35"/>
                    <a:pt x="f36" y="f37"/>
                  </a:cubicBezTo>
                  <a:cubicBezTo>
                    <a:pt x="f38" y="f39"/>
                    <a:pt x="f40" y="f41"/>
                    <a:pt x="f42" y="f43"/>
                  </a:cubicBezTo>
                  <a:cubicBezTo>
                    <a:pt x="f44" y="f45"/>
                    <a:pt x="f46" y="f47"/>
                    <a:pt x="f48" y="f47"/>
                  </a:cubicBezTo>
                  <a:cubicBezTo>
                    <a:pt x="f49" y="f50"/>
                    <a:pt x="f51" y="f52"/>
                    <a:pt x="f53" y="f54"/>
                  </a:cubicBezTo>
                  <a:cubicBezTo>
                    <a:pt x="f55" y="f56"/>
                    <a:pt x="f57" y="f58"/>
                    <a:pt x="f59" y="f60"/>
                  </a:cubicBezTo>
                  <a:cubicBezTo>
                    <a:pt x="f61" y="f62"/>
                    <a:pt x="f63" y="f64"/>
                    <a:pt x="f65" y="f66"/>
                  </a:cubicBezTo>
                  <a:cubicBezTo>
                    <a:pt x="f67" y="f68"/>
                    <a:pt x="f69" y="f70"/>
                    <a:pt x="f71" y="f72"/>
                  </a:cubicBezTo>
                  <a:cubicBezTo>
                    <a:pt x="f73" y="f74"/>
                    <a:pt x="f75" y="f76"/>
                    <a:pt x="f77" y="f78"/>
                  </a:cubicBezTo>
                  <a:cubicBezTo>
                    <a:pt x="f79" y="f80"/>
                    <a:pt x="f81" y="f82"/>
                    <a:pt x="f83" y="f84"/>
                  </a:cubicBezTo>
                  <a:cubicBezTo>
                    <a:pt x="f85" y="f86"/>
                    <a:pt x="f87" y="f88"/>
                    <a:pt x="f89" y="f90"/>
                  </a:cubicBezTo>
                  <a:cubicBezTo>
                    <a:pt x="f91" y="f92"/>
                    <a:pt x="f93" y="f94"/>
                    <a:pt x="f95" y="f96"/>
                  </a:cubicBezTo>
                  <a:lnTo>
                    <a:pt x="f97" y="f98"/>
                  </a:lnTo>
                  <a:cubicBezTo>
                    <a:pt x="f99" y="f100"/>
                    <a:pt x="f101" y="f102"/>
                    <a:pt x="f103" y="f104"/>
                  </a:cubicBezTo>
                  <a:cubicBezTo>
                    <a:pt x="f105" y="f106"/>
                    <a:pt x="f107" y="f108"/>
                    <a:pt x="f109" y="f110"/>
                  </a:cubicBezTo>
                  <a:cubicBezTo>
                    <a:pt x="f111" y="f112"/>
                    <a:pt x="f113" y="f114"/>
                    <a:pt x="f115" y="f116"/>
                  </a:cubicBezTo>
                  <a:cubicBezTo>
                    <a:pt x="f117" y="f118"/>
                    <a:pt x="f119" y="f120"/>
                    <a:pt x="f121" y="f122"/>
                  </a:cubicBezTo>
                  <a:cubicBezTo>
                    <a:pt x="f123" y="f124"/>
                    <a:pt x="f125" y="f126"/>
                    <a:pt x="f127" y="f128"/>
                  </a:cubicBezTo>
                  <a:cubicBezTo>
                    <a:pt x="f129" y="f130"/>
                    <a:pt x="f131" y="f132"/>
                    <a:pt x="f133" y="f134"/>
                  </a:cubicBezTo>
                  <a:lnTo>
                    <a:pt x="f135" y="f136"/>
                  </a:lnTo>
                  <a:lnTo>
                    <a:pt x="f137" y="f138"/>
                  </a:lnTo>
                  <a:lnTo>
                    <a:pt x="f139" y="f140"/>
                  </a:lnTo>
                  <a:cubicBezTo>
                    <a:pt x="f141" y="f142"/>
                    <a:pt x="f143" y="f144"/>
                    <a:pt x="f145" y="f146"/>
                  </a:cubicBezTo>
                  <a:cubicBezTo>
                    <a:pt x="f147" y="f148"/>
                    <a:pt x="f149" y="f150"/>
                    <a:pt x="f151" y="f152"/>
                  </a:cubicBezTo>
                  <a:cubicBezTo>
                    <a:pt x="f153" y="f154"/>
                    <a:pt x="f155" y="f156"/>
                    <a:pt x="f157" y="f158"/>
                  </a:cubicBezTo>
                  <a:lnTo>
                    <a:pt x="f157" y="f159"/>
                  </a:lnTo>
                  <a:cubicBezTo>
                    <a:pt x="f160" y="f161"/>
                    <a:pt x="f162" y="f163"/>
                    <a:pt x="f164" y="f165"/>
                  </a:cubicBezTo>
                  <a:cubicBezTo>
                    <a:pt x="f166" y="f167"/>
                    <a:pt x="f168" y="f169"/>
                    <a:pt x="f170" y="f171"/>
                  </a:cubicBezTo>
                  <a:cubicBezTo>
                    <a:pt x="f172" y="f173"/>
                    <a:pt x="f174" y="f175"/>
                    <a:pt x="f176" y="f177"/>
                  </a:cubicBezTo>
                  <a:cubicBezTo>
                    <a:pt x="f178" y="f179"/>
                    <a:pt x="f180" y="f181"/>
                    <a:pt x="f182" y="f183"/>
                  </a:cubicBezTo>
                  <a:cubicBezTo>
                    <a:pt x="f184" y="f185"/>
                    <a:pt x="f186" y="f187"/>
                    <a:pt x="f188" y="f189"/>
                  </a:cubicBezTo>
                  <a:cubicBezTo>
                    <a:pt x="f190" y="f191"/>
                    <a:pt x="f192" y="f193"/>
                    <a:pt x="f194" y="f195"/>
                  </a:cubicBezTo>
                  <a:lnTo>
                    <a:pt x="f196" y="f197"/>
                  </a:lnTo>
                  <a:cubicBezTo>
                    <a:pt x="f198" y="f199"/>
                    <a:pt x="f200" y="f201"/>
                    <a:pt x="f202" y="f203"/>
                  </a:cubicBezTo>
                  <a:cubicBezTo>
                    <a:pt x="f204" y="f205"/>
                    <a:pt x="f206" y="f207"/>
                    <a:pt x="f208" y="f209"/>
                  </a:cubicBezTo>
                  <a:cubicBezTo>
                    <a:pt x="f210" y="f211"/>
                    <a:pt x="f212" y="f213"/>
                    <a:pt x="f214" y="f215"/>
                  </a:cubicBezTo>
                  <a:cubicBezTo>
                    <a:pt x="f216" y="f217"/>
                    <a:pt x="f218" y="f219"/>
                    <a:pt x="f220" y="f221"/>
                  </a:cubicBezTo>
                  <a:cubicBezTo>
                    <a:pt x="f222" y="f223"/>
                    <a:pt x="f224" y="f225"/>
                    <a:pt x="f226" y="f227"/>
                  </a:cubicBezTo>
                  <a:cubicBezTo>
                    <a:pt x="f228" y="f229"/>
                    <a:pt x="f230" y="f231"/>
                    <a:pt x="f232" y="f233"/>
                  </a:cubicBezTo>
                  <a:cubicBezTo>
                    <a:pt x="f234" y="f235"/>
                    <a:pt x="f236" y="f237"/>
                    <a:pt x="f238" y="f239"/>
                  </a:cubicBezTo>
                  <a:cubicBezTo>
                    <a:pt x="f240" y="f241"/>
                    <a:pt x="f242" y="f243"/>
                    <a:pt x="f244" y="f245"/>
                  </a:cubicBezTo>
                  <a:cubicBezTo>
                    <a:pt x="f246" y="f247"/>
                    <a:pt x="f248" y="f249"/>
                    <a:pt x="f250" y="f251"/>
                  </a:cubicBezTo>
                  <a:cubicBezTo>
                    <a:pt x="f252" y="f253"/>
                    <a:pt x="f254" y="f255"/>
                    <a:pt x="f256" y="f257"/>
                  </a:cubicBezTo>
                  <a:lnTo>
                    <a:pt x="f258" y="f259"/>
                  </a:lnTo>
                  <a:lnTo>
                    <a:pt x="f260" y="f261"/>
                  </a:lnTo>
                  <a:cubicBezTo>
                    <a:pt x="f262" y="f263"/>
                    <a:pt x="f264" y="f265"/>
                    <a:pt x="f266" y="f267"/>
                  </a:cubicBezTo>
                  <a:cubicBezTo>
                    <a:pt x="f268" y="f269"/>
                    <a:pt x="f270" y="f271"/>
                    <a:pt x="f272" y="f273"/>
                  </a:cubicBezTo>
                  <a:lnTo>
                    <a:pt x="f274" y="f7"/>
                  </a:lnTo>
                  <a:lnTo>
                    <a:pt x="f275" y="f7"/>
                  </a:lnTo>
                  <a:lnTo>
                    <a:pt x="f276" y="f277"/>
                  </a:lnTo>
                  <a:cubicBezTo>
                    <a:pt x="f278" y="f279"/>
                    <a:pt x="f280" y="f281"/>
                    <a:pt x="f282" y="f283"/>
                  </a:cubicBezTo>
                  <a:cubicBezTo>
                    <a:pt x="f284" y="f285"/>
                    <a:pt x="f286" y="f287"/>
                    <a:pt x="f288" y="f289"/>
                  </a:cubicBezTo>
                  <a:cubicBezTo>
                    <a:pt x="f290" y="f291"/>
                    <a:pt x="f292" y="f293"/>
                    <a:pt x="f294" y="f295"/>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3">
    <p:bg>
      <p:bgPr>
        <a:solidFill>
          <a:srgbClr val="FFFFFF"/>
        </a:solidFill>
        <a:effectLst/>
      </p:bgPr>
    </p:bg>
    <p:spTree>
      <p:nvGrpSpPr>
        <p:cNvPr id="1" name=""/>
        <p:cNvGrpSpPr/>
        <p:nvPr/>
      </p:nvGrpSpPr>
      <p:grpSpPr>
        <a:xfrm>
          <a:off x="0" y="0"/>
          <a:ext cx="0" cy="0"/>
          <a:chOff x="0" y="0"/>
          <a:chExt cx="0" cy="0"/>
        </a:xfrm>
      </p:grpSpPr>
      <p:sp>
        <p:nvSpPr>
          <p:cNvPr id="2" name="Rectangle 21">
            <a:extLst>
              <a:ext uri="{FF2B5EF4-FFF2-40B4-BE49-F238E27FC236}">
                <a16:creationId xmlns:a16="http://schemas.microsoft.com/office/drawing/2014/main" id="{753974AA-BEFA-DDBF-7F51-C8B3290704F6}"/>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Freeform: Shape 23">
            <a:extLst>
              <a:ext uri="{FF2B5EF4-FFF2-40B4-BE49-F238E27FC236}">
                <a16:creationId xmlns:a16="http://schemas.microsoft.com/office/drawing/2014/main" id="{DEB08082-7C05-5FBC-C9DF-FA4FD68B0510}"/>
              </a:ext>
              <a:ext uri="{C183D7F6-B498-43B3-948B-1728B52AA6E4}">
                <adec:decorative xmlns:adec="http://schemas.microsoft.com/office/drawing/2017/decorative" val="1"/>
              </a:ext>
            </a:extLst>
          </p:cNvPr>
          <p:cNvSpPr>
            <a:spLocks noMove="1" noResize="1"/>
          </p:cNvSpPr>
          <p:nvPr/>
        </p:nvSpPr>
        <p:spPr>
          <a:xfrm>
            <a:off x="0" y="1918173"/>
            <a:ext cx="12191996" cy="4939826"/>
          </a:xfrm>
          <a:custGeom>
            <a:avLst/>
            <a:gdLst>
              <a:gd name="f0" fmla="val 10800000"/>
              <a:gd name="f1" fmla="val 5400000"/>
              <a:gd name="f2" fmla="val 180"/>
              <a:gd name="f3" fmla="val w"/>
              <a:gd name="f4" fmla="val h"/>
              <a:gd name="f5" fmla="val 0"/>
              <a:gd name="f6" fmla="val 12192000"/>
              <a:gd name="f7" fmla="val 4939827"/>
              <a:gd name="f8" fmla="val 7025905"/>
              <a:gd name="f9" fmla="val 7032579"/>
              <a:gd name="f10" fmla="val 2808"/>
              <a:gd name="f11" fmla="val 7044119"/>
              <a:gd name="f12" fmla="val 6590"/>
              <a:gd name="f13" fmla="val 7059062"/>
              <a:gd name="f14" fmla="val 10207"/>
              <a:gd name="f15" fmla="val 7079505"/>
              <a:gd name="f16" fmla="val 12971"/>
              <a:gd name="f17" fmla="val 7111522"/>
              <a:gd name="f18" fmla="val 10537"/>
              <a:gd name="f19" fmla="val 7122591"/>
              <a:gd name="f20" fmla="val 11519"/>
              <a:gd name="f21" fmla="val 7158791"/>
              <a:gd name="f22" fmla="val 12462"/>
              <a:gd name="f23" fmla="val 7233338"/>
              <a:gd name="f24" fmla="val 24846"/>
              <a:gd name="f25" fmla="val 7247177"/>
              <a:gd name="f26" fmla="val 23787"/>
              <a:gd name="f27" fmla="val 7254856"/>
              <a:gd name="f28" fmla="val 25962"/>
              <a:gd name="f29" fmla="val 7259791"/>
              <a:gd name="f30" fmla="val 29557"/>
              <a:gd name="f31" fmla="val 7263923"/>
              <a:gd name="f32" fmla="val 35029"/>
              <a:gd name="f33" fmla="val 7281549"/>
              <a:gd name="f34" fmla="val 39654"/>
              <a:gd name="f35" fmla="val 7374735"/>
              <a:gd name="f36" fmla="val 65326"/>
              <a:gd name="f37" fmla="val 7376078"/>
              <a:gd name="f38" fmla="val 63849"/>
              <a:gd name="f39" fmla="val 7402026"/>
              <a:gd name="f40" fmla="val 60308"/>
              <a:gd name="f41" fmla="val 7415091"/>
              <a:gd name="f42" fmla="val 77403"/>
              <a:gd name="f43" fmla="val 7421672"/>
              <a:gd name="f44" fmla="val 79965"/>
              <a:gd name="f45" fmla="val 7475806"/>
              <a:gd name="f46" fmla="val 92960"/>
              <a:gd name="f47" fmla="val 7488682"/>
              <a:gd name="f48" fmla="val 83440"/>
              <a:gd name="f49" fmla="val 7541625"/>
              <a:gd name="f50" fmla="val 94782"/>
              <a:gd name="f51" fmla="val 7683214"/>
              <a:gd name="f52" fmla="val 133614"/>
              <a:gd name="f53" fmla="val 7732750"/>
              <a:gd name="f54" fmla="val 145456"/>
              <a:gd name="f55" fmla="val 7748318"/>
              <a:gd name="f56" fmla="val 162765"/>
              <a:gd name="f57" fmla="val 7764581"/>
              <a:gd name="f58" fmla="val 171696"/>
              <a:gd name="f59" fmla="val 7785900"/>
              <a:gd name="f60" fmla="val 154493"/>
              <a:gd name="f61" fmla="val 7822539"/>
              <a:gd name="f62" fmla="val 158614"/>
              <a:gd name="f63" fmla="val 7915312"/>
              <a:gd name="f64" fmla="val 166523"/>
              <a:gd name="f65" fmla="val 7952584"/>
              <a:gd name="f66" fmla="val 170181"/>
              <a:gd name="f67" fmla="val 7998047"/>
              <a:gd name="f68" fmla="val 181004"/>
              <a:gd name="f69" fmla="val 8029749"/>
              <a:gd name="f70" fmla="val 207794"/>
              <a:gd name="f71" fmla="val 8058681"/>
              <a:gd name="f72" fmla="val 219431"/>
              <a:gd name="f73" fmla="val 8095466"/>
              <a:gd name="f74" fmla="val 185885"/>
              <a:gd name="f75" fmla="val 8090835"/>
              <a:gd name="f76" fmla="val 241759"/>
              <a:gd name="f77" fmla="val 8126175"/>
              <a:gd name="f78" fmla="val 240005"/>
              <a:gd name="f79" fmla="val 8163290"/>
              <a:gd name="f80" fmla="val 246246"/>
              <a:gd name="f81" fmla="val 8238799"/>
              <a:gd name="f82" fmla="val 256773"/>
              <a:gd name="f83" fmla="val 8281371"/>
              <a:gd name="f84" fmla="val 256875"/>
              <a:gd name="f85" fmla="val 8313651"/>
              <a:gd name="f86" fmla="val 251026"/>
              <a:gd name="f87" fmla="val 8346882"/>
              <a:gd name="f88" fmla="val 248570"/>
              <a:gd name="f89" fmla="val 8381609"/>
              <a:gd name="f90" fmla="val 240618"/>
              <a:gd name="f91" fmla="val 8406759"/>
              <a:gd name="f92" fmla="val 232517"/>
              <a:gd name="f93" fmla="val 8426506"/>
              <a:gd name="f94" fmla="val 241842"/>
              <a:gd name="f95" fmla="val 8427949"/>
              <a:gd name="f96" fmla="val 240981"/>
              <a:gd name="f97" fmla="val 8431925"/>
              <a:gd name="f98" fmla="val 239458"/>
              <a:gd name="f99" fmla="val 8436260"/>
              <a:gd name="f100" fmla="val 239096"/>
              <a:gd name="f101" fmla="val 8441468"/>
              <a:gd name="f102" fmla="val 241157"/>
              <a:gd name="f103" fmla="val 8565757"/>
              <a:gd name="f104" fmla="val 255317"/>
              <a:gd name="f105" fmla="val 8573171"/>
              <a:gd name="f106" fmla="val 258426"/>
              <a:gd name="f107" fmla="val 8573548"/>
              <a:gd name="f108" fmla="val 258241"/>
              <a:gd name="f109" fmla="val 8575650"/>
              <a:gd name="f110" fmla="val 258391"/>
              <a:gd name="f111" fmla="val 8618469"/>
              <a:gd name="f112" fmla="val 259217"/>
              <a:gd name="f113" fmla="val 8622021"/>
              <a:gd name="f114" fmla="val 261028"/>
              <a:gd name="f115" fmla="val 8672650"/>
              <a:gd name="f116" fmla="val 254821"/>
              <a:gd name="f117" fmla="val 8716151"/>
              <a:gd name="f118" fmla="val 260353"/>
              <a:gd name="f119" fmla="val 8748971"/>
              <a:gd name="f120" fmla="val 243487"/>
              <a:gd name="f121" fmla="val 8785543"/>
              <a:gd name="f122" fmla="val 263406"/>
              <a:gd name="f123" fmla="val 8826293"/>
              <a:gd name="f124" fmla="val 268498"/>
              <a:gd name="f125" fmla="val 8797654"/>
              <a:gd name="f126" fmla="val 254573"/>
              <a:gd name="f127" fmla="val 8830588"/>
              <a:gd name="f128" fmla="val 265483"/>
              <a:gd name="f129" fmla="val 8849202"/>
              <a:gd name="f130" fmla="val 267272"/>
              <a:gd name="f131" fmla="val 8877544"/>
              <a:gd name="f132" fmla="val 266277"/>
              <a:gd name="f133" fmla="val 8905142"/>
              <a:gd name="f134" fmla="val 264958"/>
              <a:gd name="f135" fmla="val 8968582"/>
              <a:gd name="f136" fmla="val 262728"/>
              <a:gd name="f137" fmla="val 8972994"/>
              <a:gd name="f138" fmla="val 263284"/>
              <a:gd name="f139" fmla="val 9004605"/>
              <a:gd name="f140" fmla="val 258041"/>
              <a:gd name="f141" fmla="val 9016165"/>
              <a:gd name="f142" fmla="val 261258"/>
              <a:gd name="f143" fmla="val 9028775"/>
              <a:gd name="f144" fmla="val 267579"/>
              <a:gd name="f145" fmla="val 9039083"/>
              <a:gd name="f146" fmla="val 277488"/>
              <a:gd name="f147" fmla="val 9043297"/>
              <a:gd name="f148" fmla="val 281547"/>
              <a:gd name="f149" fmla="val 9048315"/>
              <a:gd name="f150" fmla="val 279264"/>
              <a:gd name="f151" fmla="val 9054706"/>
              <a:gd name="f152" fmla="val 278538"/>
              <a:gd name="f153" fmla="val 9070919"/>
              <a:gd name="f154" fmla="val 281810"/>
              <a:gd name="f155" fmla="val 9076813"/>
              <a:gd name="f156" fmla="val 283909"/>
              <a:gd name="f157" fmla="val 9080948"/>
              <a:gd name="f158" fmla="val 285030"/>
              <a:gd name="f159" fmla="val 9083794"/>
              <a:gd name="f160" fmla="val 285362"/>
              <a:gd name="f161" fmla="val 9085871"/>
              <a:gd name="f162" fmla="val 285133"/>
              <a:gd name="f163" fmla="val 9086159"/>
              <a:gd name="f164" fmla="val 284887"/>
              <a:gd name="f165" fmla="val 9134606"/>
              <a:gd name="f166" fmla="val 288168"/>
              <a:gd name="f167" fmla="val 9149441"/>
              <a:gd name="f168" fmla="val 274272"/>
              <a:gd name="f169" fmla="val 9194106"/>
              <a:gd name="f170" fmla="val 309414"/>
              <a:gd name="f171" fmla="val 9195590"/>
              <a:gd name="f172" fmla="val 279568"/>
              <a:gd name="f173" fmla="val 9212898"/>
              <a:gd name="f174" fmla="val 284479"/>
              <a:gd name="f175" fmla="val 9220866"/>
              <a:gd name="f176" fmla="val 298055"/>
              <a:gd name="f177" fmla="val 9219336"/>
              <a:gd name="f178" fmla="val 278133"/>
              <a:gd name="f179" fmla="val 9225159"/>
              <a:gd name="f180" fmla="val 279201"/>
              <a:gd name="f181" fmla="val 9229164"/>
              <a:gd name="f182" fmla="val 278078"/>
              <a:gd name="f183" fmla="val 9232362"/>
              <a:gd name="f184" fmla="val 275894"/>
              <a:gd name="f185" fmla="val 9283638"/>
              <a:gd name="f186" fmla="val 299924"/>
              <a:gd name="f187" fmla="val 9371484"/>
              <a:gd name="f188" fmla="val 329634"/>
              <a:gd name="f189" fmla="val 9404829"/>
              <a:gd name="f190" fmla="val 339038"/>
              <a:gd name="f191" fmla="val 9427021"/>
              <a:gd name="f192" fmla="val 358784"/>
              <a:gd name="f193" fmla="val 9500124"/>
              <a:gd name="f194" fmla="val 364086"/>
              <a:gd name="f195" fmla="val 9604652"/>
              <a:gd name="f196" fmla="val 390635"/>
              <a:gd name="f197" fmla="val 9670844"/>
              <a:gd name="f198" fmla="val 405128"/>
              <a:gd name="f199" fmla="val 9688531"/>
              <a:gd name="f200" fmla="val 417998"/>
              <a:gd name="f201" fmla="val 9762277"/>
              <a:gd name="f202" fmla="val 426463"/>
              <a:gd name="f203" fmla="val 9816083"/>
              <a:gd name="f204" fmla="val 416573"/>
              <a:gd name="f205" fmla="val 9936741"/>
              <a:gd name="f206" fmla="val 437044"/>
              <a:gd name="f207" fmla="val 9978091"/>
              <a:gd name="f208" fmla="val 447025"/>
              <a:gd name="f209" fmla="val 10008641"/>
              <a:gd name="f210" fmla="val 443705"/>
              <a:gd name="f211" fmla="val 10050093"/>
              <a:gd name="f212" fmla="val 443783"/>
              <a:gd name="f213" fmla="val 10074709"/>
              <a:gd name="f214" fmla="val 448779"/>
              <a:gd name="f215" fmla="val 10088915"/>
              <a:gd name="f216" fmla="val 449258"/>
              <a:gd name="f217" fmla="val 10130090"/>
              <a:gd name="f218" fmla="val 459520"/>
              <a:gd name="f219" fmla="val 10137791"/>
              <a:gd name="f220" fmla="val 458564"/>
              <a:gd name="f221" fmla="val 10165777"/>
              <a:gd name="f222" fmla="val 459877"/>
              <a:gd name="f223" fmla="val 10173456"/>
              <a:gd name="f224" fmla="val 457749"/>
              <a:gd name="f225" fmla="val 10218232"/>
              <a:gd name="f226" fmla="val 459820"/>
              <a:gd name="f227" fmla="val 10354176"/>
              <a:gd name="f228" fmla="val 471377"/>
              <a:gd name="f229" fmla="val 10367946"/>
              <a:gd name="f230" fmla="val 478917"/>
              <a:gd name="f231" fmla="val 10417270"/>
              <a:gd name="f232" fmla="val 488110"/>
              <a:gd name="f233" fmla="val 10430681"/>
              <a:gd name="f234" fmla="val 481226"/>
              <a:gd name="f235" fmla="val 10441804"/>
              <a:gd name="f236" fmla="val 481366"/>
              <a:gd name="f237" fmla="val 10469025"/>
              <a:gd name="f238" fmla="val 490181"/>
              <a:gd name="f239" fmla="val 10478169"/>
              <a:gd name="f240" fmla="val 481774"/>
              <a:gd name="f241" fmla="val 10503830"/>
              <a:gd name="f242" fmla="val 488972"/>
              <a:gd name="f243" fmla="val 10531359"/>
              <a:gd name="f244" fmla="val 489751"/>
              <a:gd name="f245" fmla="val 10540907"/>
              <a:gd name="f246" fmla="val 485607"/>
              <a:gd name="f247" fmla="val 10569054"/>
              <a:gd name="f248" fmla="val 475472"/>
              <a:gd name="f249" fmla="val 10590882"/>
              <a:gd name="f250" fmla="val 489185"/>
              <a:gd name="f251" fmla="val 10614941"/>
              <a:gd name="f252" fmla="val 487592"/>
              <a:gd name="f253" fmla="val 10654657"/>
              <a:gd name="f254" fmla="val 492458"/>
              <a:gd name="f255" fmla="val 10645652"/>
              <a:gd name="f256" fmla="val 516778"/>
              <a:gd name="f257" fmla="val 10674098"/>
              <a:gd name="f258" fmla="val 521656"/>
              <a:gd name="f259" fmla="val 10737163"/>
              <a:gd name="f260" fmla="val 537583"/>
              <a:gd name="f261" fmla="val 10829686"/>
              <a:gd name="f262" fmla="val 559302"/>
              <a:gd name="f263" fmla="val 10874834"/>
              <a:gd name="f264" fmla="val 574867"/>
              <a:gd name="f265" fmla="val 10919981"/>
              <a:gd name="f266" fmla="val 590432"/>
              <a:gd name="f267" fmla="val 10878682"/>
              <a:gd name="f268" fmla="val 577481"/>
              <a:gd name="f269" fmla="val 10944981"/>
              <a:gd name="f270" fmla="val 615042"/>
              <a:gd name="f271" fmla="val 10976235"/>
              <a:gd name="f272" fmla="val 616974"/>
              <a:gd name="f273" fmla="val 10982969"/>
              <a:gd name="f274" fmla="val 648568"/>
              <a:gd name="f275" fmla="val 11006376"/>
              <a:gd name="f276" fmla="val 645957"/>
              <a:gd name="f277" fmla="val 11005343"/>
              <a:gd name="f278" fmla="val 630631"/>
              <a:gd name="f279" fmla="val 11047577"/>
              <a:gd name="f280" fmla="val 676048"/>
              <a:gd name="f281" fmla="val 11076308"/>
              <a:gd name="f282" fmla="val 675698"/>
              <a:gd name="f283" fmla="val 11093142"/>
              <a:gd name="f284" fmla="val 677175"/>
              <a:gd name="f285" fmla="val 11131116"/>
              <a:gd name="f286" fmla="val 681348"/>
              <a:gd name="f287" fmla="val 11148789"/>
              <a:gd name="f288" fmla="val 685041"/>
              <a:gd name="f289" fmla="val 11177310"/>
              <a:gd name="f290" fmla="val 688243"/>
              <a:gd name="f291" fmla="val 11217768"/>
              <a:gd name="f292" fmla="val 714725"/>
              <a:gd name="f293" fmla="val 11249129"/>
              <a:gd name="f294" fmla="val 684218"/>
              <a:gd name="f295" fmla="val 11276269"/>
              <a:gd name="f296" fmla="val 697037"/>
              <a:gd name="f297" fmla="val 11257432"/>
              <a:gd name="f298" fmla="val 693670"/>
              <a:gd name="f299" fmla="val 11299915"/>
              <a:gd name="f300" fmla="val 692177"/>
              <a:gd name="f301" fmla="val 11314401"/>
              <a:gd name="f302" fmla="val 703224"/>
              <a:gd name="f303" fmla="val 11371412"/>
              <a:gd name="f304" fmla="val 714421"/>
              <a:gd name="f305" fmla="val 11386973"/>
              <a:gd name="f306" fmla="val 708209"/>
              <a:gd name="f307" fmla="val 11425657"/>
              <a:gd name="f308" fmla="val 716286"/>
              <a:gd name="f309" fmla="val 11454555"/>
              <a:gd name="f310" fmla="val 715485"/>
              <a:gd name="f311" fmla="val 11500105"/>
              <a:gd name="f312" fmla="val 735014"/>
              <a:gd name="f313" fmla="val 11545172"/>
              <a:gd name="f314" fmla="val 751781"/>
              <a:gd name="f315" fmla="val 11573053"/>
              <a:gd name="f316" fmla="val 787789"/>
              <a:gd name="f317" fmla="val 11621735"/>
              <a:gd name="f318" fmla="val 789584"/>
              <a:gd name="f319" fmla="val 11691200"/>
              <a:gd name="f320" fmla="val 867902"/>
              <a:gd name="f321" fmla="val 11734106"/>
              <a:gd name="f322" fmla="val 911360"/>
              <a:gd name="f323" fmla="val 11773008"/>
              <a:gd name="f324" fmla="val 895495"/>
              <a:gd name="f325" fmla="val 11819427"/>
              <a:gd name="f326" fmla="val 911634"/>
              <a:gd name="f327" fmla="val 11969720"/>
              <a:gd name="f328" fmla="val 964737"/>
              <a:gd name="f329" fmla="val 12009110"/>
              <a:gd name="f330" fmla="val 978008"/>
              <a:gd name="f331" fmla="val 12010206"/>
              <a:gd name="f332" fmla="val 989588"/>
              <a:gd name="f333" fmla="val 12055766"/>
              <a:gd name="f334" fmla="val 991268"/>
              <a:gd name="f335" fmla="val 12105723"/>
              <a:gd name="f336" fmla="val 1003445"/>
              <a:gd name="f337" fmla="val 12068493"/>
              <a:gd name="f338" fmla="val 1020292"/>
              <a:gd name="f339" fmla="val 12171539"/>
              <a:gd name="f340" fmla="val 995427"/>
              <a:gd name="f341" fmla="val 12174929"/>
              <a:gd name="f342" fmla="val 995822"/>
              <a:gd name="f343" fmla="val 12180763"/>
              <a:gd name="f344" fmla="val 996228"/>
              <a:gd name="f345" fmla="val 12187831"/>
              <a:gd name="f346" fmla="val 996580"/>
              <a:gd name="f347" fmla="val 996726"/>
              <a:gd name="f348" fmla="val 512043"/>
              <a:gd name="f349" fmla="val 7381"/>
              <a:gd name="f350" fmla="val 512580"/>
              <a:gd name="f351" fmla="val 39359"/>
              <a:gd name="f352" fmla="val 514524"/>
              <a:gd name="f353" fmla="val 72732"/>
              <a:gd name="f354" fmla="val 514144"/>
              <a:gd name="f355" fmla="val 100029"/>
              <a:gd name="f356" fmla="val 504758"/>
              <a:gd name="f357" fmla="val 115935"/>
              <a:gd name="f358" fmla="val 525779"/>
              <a:gd name="f359" fmla="val 143126"/>
              <a:gd name="f360" fmla="val 489229"/>
              <a:gd name="f361" fmla="val 155244"/>
              <a:gd name="f362" fmla="val 525130"/>
              <a:gd name="f363" fmla="val 173881"/>
              <a:gd name="f364" fmla="val 522487"/>
              <a:gd name="f365" fmla="val 242791"/>
              <a:gd name="f366" fmla="val 514086"/>
              <a:gd name="f367" fmla="val 254366"/>
              <a:gd name="f368" fmla="val 534449"/>
              <a:gd name="f369" fmla="val 303041"/>
              <a:gd name="f370" fmla="val 537382"/>
              <a:gd name="f371" fmla="val 380161"/>
              <a:gd name="f372" fmla="val 541650"/>
              <a:gd name="f373" fmla="val 447292"/>
              <a:gd name="f374" fmla="val 542725"/>
              <a:gd name="f375" fmla="val 530282"/>
              <a:gd name="f376" fmla="val 553078"/>
              <a:gd name="f377" fmla="val 572130"/>
              <a:gd name="f378" fmla="val 539673"/>
              <a:gd name="f379" fmla="val 628105"/>
              <a:gd name="f380" fmla="val 547853"/>
              <a:gd name="f381" fmla="val 661608"/>
              <a:gd name="f382" fmla="val 509671"/>
              <a:gd name="f383" fmla="val 746152"/>
              <a:gd name="f384" fmla="val 605137"/>
              <a:gd name="f385" fmla="val 783146"/>
              <a:gd name="f386" fmla="val 591799"/>
              <a:gd name="f387" fmla="val 862499"/>
              <a:gd name="f388" fmla="val 590113"/>
              <a:gd name="f389" fmla="val 949481"/>
              <a:gd name="f390" fmla="val 579142"/>
              <a:gd name="f391" fmla="val 1043676"/>
              <a:gd name="f392" fmla="val 591887"/>
              <a:gd name="f393" fmla="val 1120353"/>
              <a:gd name="f394" fmla="val 576991"/>
              <a:gd name="f395" fmla="val 1172004"/>
              <a:gd name="f396" fmla="val 553592"/>
              <a:gd name="f397" fmla="val 1281816"/>
              <a:gd name="f398" fmla="val 520946"/>
              <a:gd name="f399" fmla="val 1339915"/>
              <a:gd name="f400" fmla="val 511282"/>
              <a:gd name="f401" fmla="val 1459480"/>
              <a:gd name="f402" fmla="val 554579"/>
              <a:gd name="f403" fmla="val 1486347"/>
              <a:gd name="f404" fmla="val 487310"/>
              <a:gd name="f405" fmla="val 1507765"/>
              <a:gd name="f406" fmla="val 532008"/>
              <a:gd name="f407" fmla="val 1539168"/>
              <a:gd name="f408" fmla="val 465954"/>
              <a:gd name="f409" fmla="val 1568079"/>
              <a:gd name="f410" fmla="val 462531"/>
              <a:gd name="f411" fmla="val 1587821"/>
              <a:gd name="f412" fmla="val 491525"/>
              <a:gd name="f413" fmla="val 1601468"/>
              <a:gd name="f414" fmla="val 469316"/>
              <a:gd name="f415" fmla="val 1622516"/>
              <a:gd name="f416" fmla="val 466058"/>
              <a:gd name="f417" fmla="val 1630056"/>
              <a:gd name="f418" fmla="val 483510"/>
              <a:gd name="f419" fmla="val 1647504"/>
              <a:gd name="f420" fmla="val 484261"/>
              <a:gd name="f421" fmla="val 1655457"/>
              <a:gd name="f422" fmla="val 465359"/>
              <a:gd name="f423" fmla="val 1651800"/>
              <a:gd name="f424" fmla="val 419723"/>
              <a:gd name="f425" fmla="val 1709718"/>
              <a:gd name="f426" fmla="val 447719"/>
              <a:gd name="f427" fmla="val 1717454"/>
              <a:gd name="f428" fmla="val 417203"/>
              <a:gd name="f429" fmla="val 1753115"/>
              <a:gd name="f430" fmla="val 414011"/>
              <a:gd name="f431" fmla="val 1882851"/>
              <a:gd name="f432" fmla="val 412376"/>
              <a:gd name="f433" fmla="val 1913794"/>
              <a:gd name="f434" fmla="val 365255"/>
              <a:gd name="f435" fmla="val 2001060"/>
              <a:gd name="f436" fmla="val 361067"/>
              <a:gd name="f437" fmla="val 2099559"/>
              <a:gd name="f438" fmla="val 366414"/>
              <a:gd name="f439" fmla="val 2129762"/>
              <a:gd name="f440" fmla="val 367832"/>
              <a:gd name="f441" fmla="val 2215380"/>
              <a:gd name="f442" fmla="val 355065"/>
              <a:gd name="f443" fmla="val 2248807"/>
              <a:gd name="f444" fmla="val 343296"/>
              <a:gd name="f445" fmla="val 2376970"/>
              <a:gd name="f446" fmla="val 350129"/>
              <a:gd name="f447" fmla="val 2393251"/>
              <a:gd name="f448" fmla="val 360463"/>
              <a:gd name="f449" fmla="val 2473371"/>
              <a:gd name="f450" fmla="val 379419"/>
              <a:gd name="f451" fmla="val 2480155"/>
              <a:gd name="f452" fmla="val 359227"/>
              <a:gd name="f453" fmla="val 2520060"/>
              <a:gd name="f454" fmla="val 359505"/>
              <a:gd name="f455" fmla="val 2561270"/>
              <a:gd name="f456" fmla="val 311415"/>
              <a:gd name="f457" fmla="val 2586782"/>
              <a:gd name="f458" fmla="val 339352"/>
              <a:gd name="f459" fmla="val 2585230"/>
              <a:gd name="f460" fmla="val 294982"/>
              <a:gd name="f461" fmla="val 2653633"/>
              <a:gd name="f462" fmla="val 316689"/>
              <a:gd name="f463" fmla="val 2679617"/>
              <a:gd name="f464" fmla="val 305383"/>
              <a:gd name="f465" fmla="val 2721434"/>
              <a:gd name="f466" fmla="val 266011"/>
              <a:gd name="f467" fmla="val 2746765"/>
              <a:gd name="f468" fmla="val 276002"/>
              <a:gd name="f469" fmla="val 2788947"/>
              <a:gd name="f470" fmla="val 250375"/>
              <a:gd name="f471" fmla="val 2851672"/>
              <a:gd name="f472" fmla="val 235447"/>
              <a:gd name="f473" fmla="val 2913075"/>
              <a:gd name="f474" fmla="val 252766"/>
              <a:gd name="f475" fmla="val 2965530"/>
              <a:gd name="f476" fmla="val 245958"/>
              <a:gd name="f477" fmla="val 3001911"/>
              <a:gd name="f478" fmla="val 238336"/>
              <a:gd name="f479" fmla="val 3090203"/>
              <a:gd name="f480" fmla="val 217828"/>
              <a:gd name="f481" fmla="val 3103677"/>
              <a:gd name="f482" fmla="val 209527"/>
              <a:gd name="f483" fmla="val 3126759"/>
              <a:gd name="f484" fmla="val 211226"/>
              <a:gd name="f485" fmla="val 3136908"/>
              <a:gd name="f486" fmla="val 211889"/>
              <a:gd name="f487" fmla="val 3148903"/>
              <a:gd name="f488" fmla="val 212490"/>
              <a:gd name="f489" fmla="val 3164020"/>
              <a:gd name="f490" fmla="val 212779"/>
              <a:gd name="f491" fmla="val 3225474"/>
              <a:gd name="f492" fmla="val 210084"/>
              <a:gd name="f493" fmla="val 3231859"/>
              <a:gd name="f494" fmla="val 218227"/>
              <a:gd name="f495" fmla="val 3285019"/>
              <a:gd name="f496" fmla="val 220535"/>
              <a:gd name="f497" fmla="val 3318541"/>
              <a:gd name="f498" fmla="val 222809"/>
              <a:gd name="f499" fmla="val 3359787"/>
              <a:gd name="f500" fmla="val 223898"/>
              <a:gd name="f501" fmla="val 3365154"/>
              <a:gd name="f502" fmla="val 226416"/>
              <a:gd name="f503" fmla="val 3367507"/>
              <a:gd name="f504" fmla="val 225416"/>
              <a:gd name="f505" fmla="val 3377583"/>
              <a:gd name="f506" fmla="val 223667"/>
              <a:gd name="f507" fmla="val 3383502"/>
              <a:gd name="f508" fmla="val 224760"/>
              <a:gd name="f509" fmla="val 3387567"/>
              <a:gd name="f510" fmla="val 227103"/>
              <a:gd name="f511" fmla="val 3498001"/>
              <a:gd name="f512" fmla="val 231941"/>
              <a:gd name="f513" fmla="val 3513569"/>
              <a:gd name="f514" fmla="val 226158"/>
              <a:gd name="f515" fmla="val 3539132"/>
              <a:gd name="f516" fmla="val 232525"/>
              <a:gd name="f517" fmla="val 3561557"/>
              <a:gd name="f518" fmla="val 228095"/>
              <a:gd name="f519" fmla="val 3574944"/>
              <a:gd name="f520" fmla="val 230843"/>
              <a:gd name="f521" fmla="val 3597426"/>
              <a:gd name="f522" fmla="val 216287"/>
              <a:gd name="f523" fmla="val 3611920"/>
              <a:gd name="f524" fmla="val 218094"/>
              <a:gd name="f525" fmla="val 3620528"/>
              <a:gd name="f526" fmla="val 218788"/>
              <a:gd name="f527" fmla="val 3620766"/>
              <a:gd name="f528" fmla="val 218511"/>
              <a:gd name="f529" fmla="val 3622780"/>
              <a:gd name="f530" fmla="val 218042"/>
              <a:gd name="f531" fmla="val 3625663"/>
              <a:gd name="f532" fmla="val 218038"/>
              <a:gd name="f533" fmla="val 3629977"/>
              <a:gd name="f534" fmla="val 218664"/>
              <a:gd name="f535" fmla="val 3636217"/>
              <a:gd name="f536" fmla="val 220048"/>
              <a:gd name="f537" fmla="val 3709484"/>
              <a:gd name="f538" fmla="val 186927"/>
              <a:gd name="f539" fmla="val 3731015"/>
              <a:gd name="f540" fmla="val 183190"/>
              <a:gd name="f541" fmla="val 3745790"/>
              <a:gd name="f542" fmla="val 180810"/>
              <a:gd name="f543" fmla="val 3761342"/>
              <a:gd name="f544" fmla="val 177474"/>
              <a:gd name="f545" fmla="val 3799748"/>
              <a:gd name="f546" fmla="val 167154"/>
              <a:gd name="f547" fmla="val 3922756"/>
              <a:gd name="f548" fmla="val 194044"/>
              <a:gd name="f549" fmla="val 3960877"/>
              <a:gd name="f550" fmla="val 203465"/>
              <a:gd name="f551" fmla="val 3965250"/>
              <a:gd name="f552" fmla="val 215357"/>
              <a:gd name="f553" fmla="val 4028476"/>
              <a:gd name="f554" fmla="val 223679"/>
              <a:gd name="f555" fmla="val 4088751"/>
              <a:gd name="f556" fmla="val 228019"/>
              <a:gd name="f557" fmla="val 4139112"/>
              <a:gd name="f558" fmla="val 248870"/>
              <a:gd name="f559" fmla="val 4191582"/>
              <a:gd name="f560" fmla="val 238952"/>
              <a:gd name="f561" fmla="val 4210842"/>
              <a:gd name="f562" fmla="val 254091"/>
              <a:gd name="f563" fmla="val 4229809"/>
              <a:gd name="f564" fmla="val 260810"/>
              <a:gd name="f565" fmla="val 4251024"/>
              <a:gd name="f566" fmla="val 240874"/>
              <a:gd name="f567" fmla="val 4306627"/>
              <a:gd name="f568" fmla="val 250935"/>
              <a:gd name="f569" fmla="val 4317066"/>
              <a:gd name="f570" fmla="val 281625"/>
              <a:gd name="f571" fmla="val 4355275"/>
              <a:gd name="f572" fmla="val 260205"/>
              <a:gd name="f573" fmla="val 4390577"/>
              <a:gd name="f574" fmla="val 327090"/>
              <a:gd name="f575" fmla="val 4385658"/>
              <a:gd name="f576" fmla="val 272111"/>
              <a:gd name="f577" fmla="val 4423807"/>
              <a:gd name="f578" fmla="val 270366"/>
              <a:gd name="f579" fmla="val 4457666"/>
              <a:gd name="f580" fmla="val 271864"/>
              <a:gd name="f581" fmla="val 4523223"/>
              <a:gd name="f582" fmla="val 267475"/>
              <a:gd name="f583" fmla="val 4558432"/>
              <a:gd name="f584" fmla="val 269194"/>
              <a:gd name="f585" fmla="val 4594553"/>
              <a:gd name="f586" fmla="val 230955"/>
              <a:gd name="f587" fmla="val 4596517"/>
              <a:gd name="f588" fmla="val 287120"/>
              <a:gd name="f589" fmla="val 4635061"/>
              <a:gd name="f590" fmla="val 280682"/>
              <a:gd name="f591" fmla="val 4676560"/>
              <a:gd name="f592" fmla="val 281955"/>
              <a:gd name="f593" fmla="val 4741782"/>
              <a:gd name="f594" fmla="val 292968"/>
              <a:gd name="f595" fmla="val 4807427"/>
              <a:gd name="f596" fmla="val 276835"/>
              <a:gd name="f597" fmla="val 4876769"/>
              <a:gd name="f598" fmla="val 256626"/>
              <a:gd name="f599" fmla="val 4951997"/>
              <a:gd name="f600" fmla="val 249407"/>
              <a:gd name="f601" fmla="val 5028933"/>
              <a:gd name="f602" fmla="val 183887"/>
              <a:gd name="f603" fmla="val 5044713"/>
              <a:gd name="f604" fmla="val 164149"/>
              <a:gd name="f605" fmla="val 5073685"/>
              <a:gd name="f606" fmla="val 161161"/>
              <a:gd name="f607" fmla="val 5093642"/>
              <a:gd name="f608" fmla="val 177214"/>
              <a:gd name="f609" fmla="val 5097077"/>
              <a:gd name="f610" fmla="val 179978"/>
              <a:gd name="f611" fmla="val 5100108"/>
              <a:gd name="f612" fmla="val 183212"/>
              <a:gd name="f613" fmla="val 5102642"/>
              <a:gd name="f614" fmla="val 186816"/>
              <a:gd name="f615" fmla="val 5150234"/>
              <a:gd name="f616" fmla="val 139156"/>
              <a:gd name="f617" fmla="val 5169674"/>
              <a:gd name="f618" fmla="val 190314"/>
              <a:gd name="f619" fmla="val 5193590"/>
              <a:gd name="f620" fmla="val 156458"/>
              <a:gd name="f621" fmla="val 5257854"/>
              <a:gd name="f622" fmla="val 151722"/>
              <a:gd name="f623" fmla="val 5301917"/>
              <a:gd name="f624" fmla="val 175841"/>
              <a:gd name="f625" fmla="val 5323922"/>
              <a:gd name="f626" fmla="val 146332"/>
              <a:gd name="f627" fmla="val 5355266"/>
              <a:gd name="f628" fmla="val 153538"/>
              <a:gd name="f629" fmla="val 5392601"/>
              <a:gd name="f630" fmla="val 198271"/>
              <a:gd name="f631" fmla="val 5421860"/>
              <a:gd name="f632" fmla="val 167298"/>
              <a:gd name="f633" fmla="val 5420630"/>
              <a:gd name="f634" fmla="val 196364"/>
              <a:gd name="f635" fmla="val 5461576"/>
              <a:gd name="f636" fmla="val 151467"/>
              <a:gd name="f637" fmla="val 5476948"/>
              <a:gd name="f638" fmla="val 173249"/>
              <a:gd name="f639" fmla="val 5487334"/>
              <a:gd name="f640" fmla="val 191763"/>
              <a:gd name="f641" fmla="val 5502178"/>
              <a:gd name="f642" fmla="val 182456"/>
              <a:gd name="f643" fmla="val 5516842"/>
              <a:gd name="f644" fmla="val 184018"/>
              <a:gd name="f645" fmla="val 5533140"/>
              <a:gd name="f646" fmla="val 200158"/>
              <a:gd name="f647" fmla="val 5599828"/>
              <a:gd name="f648" fmla="val 189750"/>
              <a:gd name="f649" fmla="val 5619415"/>
              <a:gd name="f650" fmla="val 176781"/>
              <a:gd name="f651" fmla="val 5690073"/>
              <a:gd name="f652" fmla="val 168499"/>
              <a:gd name="f653" fmla="val 5748631"/>
              <a:gd name="f654" fmla="val 186964"/>
              <a:gd name="f655" fmla="val 5789867"/>
              <a:gd name="f656" fmla="val 150304"/>
              <a:gd name="f657" fmla="val 5802836"/>
              <a:gd name="f658" fmla="val 146282"/>
              <a:gd name="f659" fmla="val 5814753"/>
              <a:gd name="f660" fmla="val 145947"/>
              <a:gd name="f661" fmla="val 5825953"/>
              <a:gd name="f662" fmla="val 147907"/>
              <a:gd name="f663" fmla="val 5856168"/>
              <a:gd name="f664" fmla="val 158719"/>
              <a:gd name="f665" fmla="val 5862476"/>
              <a:gd name="f666" fmla="val 172447"/>
              <a:gd name="f667" fmla="val 5882195"/>
              <a:gd name="f668" fmla="val 173195"/>
              <a:gd name="f669" fmla="val 5952585"/>
              <a:gd name="f670" fmla="val 161012"/>
              <a:gd name="f671" fmla="val 5962273"/>
              <a:gd name="f672" fmla="val 166588"/>
              <a:gd name="f673" fmla="val 5992020"/>
              <a:gd name="f674" fmla="val 151579"/>
              <a:gd name="f675" fmla="val 6001964"/>
              <a:gd name="f676" fmla="val 154786"/>
              <a:gd name="f677" fmla="val 6061748"/>
              <a:gd name="f678" fmla="val 122178"/>
              <a:gd name="f679" fmla="val 6101539"/>
              <a:gd name="f680" fmla="val 131534"/>
              <a:gd name="f681" fmla="val 6184207"/>
              <a:gd name="f682" fmla="val 132658"/>
              <a:gd name="f683" fmla="val 6266582"/>
              <a:gd name="f684" fmla="val 127016"/>
              <a:gd name="f685" fmla="val 6286876"/>
              <a:gd name="f686" fmla="val 151859"/>
              <a:gd name="f687" fmla="val 6415830"/>
              <a:gd name="f688" fmla="val 136006"/>
              <a:gd name="f689" fmla="val 6563502"/>
              <a:gd name="f690" fmla="val 116945"/>
              <a:gd name="f691" fmla="val 6684679"/>
              <a:gd name="f692" fmla="val 79367"/>
              <a:gd name="f693" fmla="val 6756965"/>
              <a:gd name="f694" fmla="val 57636"/>
              <a:gd name="f695" fmla="val 6761544"/>
              <a:gd name="f696" fmla="val 48663"/>
              <a:gd name="f697" fmla="val 6812642"/>
              <a:gd name="f698" fmla="val 36519"/>
              <a:gd name="f699" fmla="val 6819400"/>
              <a:gd name="f700" fmla="val 30742"/>
              <a:gd name="f701" fmla="val 6986370"/>
              <a:gd name="f702" fmla="val 12659"/>
              <a:gd name="f703" fmla="val 6989536"/>
              <a:gd name="f704" fmla="val 14528"/>
              <a:gd name="f705" fmla="val 7002946"/>
              <a:gd name="f706" fmla="val 17364"/>
              <a:gd name="f707" fmla="val 7010700"/>
              <a:gd name="f708" fmla="val 14716"/>
              <a:gd name="f709" fmla="val 7015933"/>
              <a:gd name="f710" fmla="val 9653"/>
              <a:gd name="f711" fmla="val 7020592"/>
              <a:gd name="f712" fmla="val 1651"/>
              <a:gd name="f713" fmla="+- 0 0 -90"/>
              <a:gd name="f714" fmla="*/ f3 1 12192000"/>
              <a:gd name="f715" fmla="*/ f4 1 4939827"/>
              <a:gd name="f716" fmla="val f5"/>
              <a:gd name="f717" fmla="val f6"/>
              <a:gd name="f718" fmla="val f7"/>
              <a:gd name="f719" fmla="*/ f713 f0 1"/>
              <a:gd name="f720" fmla="+- f718 0 f716"/>
              <a:gd name="f721" fmla="+- f717 0 f716"/>
              <a:gd name="f722" fmla="*/ f719 1 f2"/>
              <a:gd name="f723" fmla="*/ f721 1 12192000"/>
              <a:gd name="f724" fmla="*/ f720 1 4939827"/>
              <a:gd name="f725" fmla="*/ 7025905 f721 1"/>
              <a:gd name="f726" fmla="*/ 0 f720 1"/>
              <a:gd name="f727" fmla="*/ 7032579 f721 1"/>
              <a:gd name="f728" fmla="*/ 2808 f720 1"/>
              <a:gd name="f729" fmla="*/ 7079505 f721 1"/>
              <a:gd name="f730" fmla="*/ 12971 f720 1"/>
              <a:gd name="f731" fmla="*/ 7158791 f721 1"/>
              <a:gd name="f732" fmla="*/ 12462 f720 1"/>
              <a:gd name="f733" fmla="*/ 7233338 f721 1"/>
              <a:gd name="f734" fmla="*/ 24846 f720 1"/>
              <a:gd name="f735" fmla="*/ 7259791 f721 1"/>
              <a:gd name="f736" fmla="*/ 29557 f720 1"/>
              <a:gd name="f737" fmla="*/ 7263923 f721 1"/>
              <a:gd name="f738" fmla="*/ 35029 f720 1"/>
              <a:gd name="f739" fmla="*/ 7281549 f721 1"/>
              <a:gd name="f740" fmla="*/ 39654 f720 1"/>
              <a:gd name="f741" fmla="*/ 7374735 f721 1"/>
              <a:gd name="f742" fmla="*/ 65326 f720 1"/>
              <a:gd name="f743" fmla="*/ 7376078 f721 1"/>
              <a:gd name="f744" fmla="*/ 63849 f720 1"/>
              <a:gd name="f745" fmla="*/ 7402026 f721 1"/>
              <a:gd name="f746" fmla="*/ 60308 f720 1"/>
              <a:gd name="f747" fmla="*/ 7415091 f721 1"/>
              <a:gd name="f748" fmla="*/ 77403 f720 1"/>
              <a:gd name="f749" fmla="*/ 7732750 f721 1"/>
              <a:gd name="f750" fmla="*/ 145456 f720 1"/>
              <a:gd name="f751" fmla="*/ 7785900 f721 1"/>
              <a:gd name="f752" fmla="*/ 154493 f720 1"/>
              <a:gd name="f753" fmla="*/ 7952584 f721 1"/>
              <a:gd name="f754" fmla="*/ 170181 f720 1"/>
              <a:gd name="f755" fmla="*/ 8058681 f721 1"/>
              <a:gd name="f756" fmla="*/ 219431 f720 1"/>
              <a:gd name="f757" fmla="*/ 8126175 f721 1"/>
              <a:gd name="f758" fmla="*/ 240005 f720 1"/>
              <a:gd name="f759" fmla="*/ 8281371 f721 1"/>
              <a:gd name="f760" fmla="*/ 256875 f720 1"/>
              <a:gd name="f761" fmla="*/ 8381609 f721 1"/>
              <a:gd name="f762" fmla="*/ 240618 f720 1"/>
              <a:gd name="f763" fmla="*/ 8406759 f721 1"/>
              <a:gd name="f764" fmla="*/ 232517 f720 1"/>
              <a:gd name="f765" fmla="*/ 8426506 f721 1"/>
              <a:gd name="f766" fmla="*/ 241842 f720 1"/>
              <a:gd name="f767" fmla="*/ 8427949 f721 1"/>
              <a:gd name="f768" fmla="*/ 240981 f720 1"/>
              <a:gd name="f769" fmla="*/ 8441468 f721 1"/>
              <a:gd name="f770" fmla="*/ 241157 f720 1"/>
              <a:gd name="f771" fmla="*/ 8565757 f721 1"/>
              <a:gd name="f772" fmla="*/ 255317 f720 1"/>
              <a:gd name="f773" fmla="*/ 8573171 f721 1"/>
              <a:gd name="f774" fmla="*/ 258426 f720 1"/>
              <a:gd name="f775" fmla="*/ 8573548 f721 1"/>
              <a:gd name="f776" fmla="*/ 258241 f720 1"/>
              <a:gd name="f777" fmla="*/ 261028 f720 1"/>
              <a:gd name="f778" fmla="*/ 8672650 f721 1"/>
              <a:gd name="f779" fmla="*/ 254821 f720 1"/>
              <a:gd name="f780" fmla="*/ 8785543 f721 1"/>
              <a:gd name="f781" fmla="*/ 263406 f720 1"/>
              <a:gd name="f782" fmla="*/ 8830588 f721 1"/>
              <a:gd name="f783" fmla="*/ 265483 f720 1"/>
              <a:gd name="f784" fmla="*/ 8905142 f721 1"/>
              <a:gd name="f785" fmla="*/ 264958 f720 1"/>
              <a:gd name="f786" fmla="*/ 8968582 f721 1"/>
              <a:gd name="f787" fmla="*/ 262728 f720 1"/>
              <a:gd name="f788" fmla="*/ 8972994 f721 1"/>
              <a:gd name="f789" fmla="*/ 263284 f720 1"/>
              <a:gd name="f790" fmla="*/ 9004605 f721 1"/>
              <a:gd name="f791" fmla="*/ 258041 f720 1"/>
              <a:gd name="f792" fmla="*/ 9016165 f721 1"/>
              <a:gd name="f793" fmla="*/ 261258 f720 1"/>
              <a:gd name="f794" fmla="*/ 9043297 f721 1"/>
              <a:gd name="f795" fmla="*/ 281547 f720 1"/>
              <a:gd name="f796" fmla="*/ 9048315 f721 1"/>
              <a:gd name="f797" fmla="*/ 279264 f720 1"/>
              <a:gd name="f798" fmla="*/ 9054706 f721 1"/>
              <a:gd name="f799" fmla="*/ 278538 f720 1"/>
              <a:gd name="f800" fmla="*/ 9070919 f721 1"/>
              <a:gd name="f801" fmla="*/ 281810 f720 1"/>
              <a:gd name="f802" fmla="*/ 9076813 f721 1"/>
              <a:gd name="f803" fmla="*/ 283909 f720 1"/>
              <a:gd name="f804" fmla="*/ 9085871 f721 1"/>
              <a:gd name="f805" fmla="*/ 285133 f720 1"/>
              <a:gd name="f806" fmla="*/ 9086159 f721 1"/>
              <a:gd name="f807" fmla="*/ 284887 f720 1"/>
              <a:gd name="f808" fmla="*/ 9134606 f721 1"/>
              <a:gd name="f809" fmla="*/ 288168 f720 1"/>
              <a:gd name="f810" fmla="*/ 9195590 f721 1"/>
              <a:gd name="f811" fmla="*/ 279568 f720 1"/>
              <a:gd name="f812" fmla="*/ 9219336 f721 1"/>
              <a:gd name="f813" fmla="*/ 278133 f720 1"/>
              <a:gd name="f814" fmla="*/ 9232362 f721 1"/>
              <a:gd name="f815" fmla="*/ 275894 f720 1"/>
              <a:gd name="f816" fmla="*/ 9371484 f721 1"/>
              <a:gd name="f817" fmla="*/ 329634 f720 1"/>
              <a:gd name="f818" fmla="*/ 9404829 f721 1"/>
              <a:gd name="f819" fmla="*/ 339038 f720 1"/>
              <a:gd name="f820" fmla="*/ 9427021 f721 1"/>
              <a:gd name="f821" fmla="*/ 358784 f720 1"/>
              <a:gd name="f822" fmla="*/ 9670844 f721 1"/>
              <a:gd name="f823" fmla="*/ 405128 f720 1"/>
              <a:gd name="f824" fmla="*/ 9816083 f721 1"/>
              <a:gd name="f825" fmla="*/ 416573 f720 1"/>
              <a:gd name="f826" fmla="*/ 9936741 f721 1"/>
              <a:gd name="f827" fmla="*/ 437044 f720 1"/>
              <a:gd name="f828" fmla="*/ 10050093 f721 1"/>
              <a:gd name="f829" fmla="*/ 443783 f720 1"/>
              <a:gd name="f830" fmla="*/ 10130090 f721 1"/>
              <a:gd name="f831" fmla="*/ 459520 f720 1"/>
              <a:gd name="f832" fmla="*/ 10173456 f721 1"/>
              <a:gd name="f833" fmla="*/ 457749 f720 1"/>
              <a:gd name="f834" fmla="*/ 10218232 f721 1"/>
              <a:gd name="f835" fmla="*/ 459820 f720 1"/>
              <a:gd name="f836" fmla="*/ 10354176 f721 1"/>
              <a:gd name="f837" fmla="*/ 471377 f720 1"/>
              <a:gd name="f838" fmla="*/ 10430681 f721 1"/>
              <a:gd name="f839" fmla="*/ 481226 f720 1"/>
              <a:gd name="f840" fmla="*/ 10478169 f721 1"/>
              <a:gd name="f841" fmla="*/ 481774 f720 1"/>
              <a:gd name="f842" fmla="*/ 10540907 f721 1"/>
              <a:gd name="f843" fmla="*/ 485607 f720 1"/>
              <a:gd name="f844" fmla="*/ 10614941 f721 1"/>
              <a:gd name="f845" fmla="*/ 487592 f720 1"/>
              <a:gd name="f846" fmla="*/ 10674098 f721 1"/>
              <a:gd name="f847" fmla="*/ 521656 f720 1"/>
              <a:gd name="f848" fmla="*/ 10874834 f721 1"/>
              <a:gd name="f849" fmla="*/ 574867 f720 1"/>
              <a:gd name="f850" fmla="*/ 10944981 f721 1"/>
              <a:gd name="f851" fmla="*/ 615042 f720 1"/>
              <a:gd name="f852" fmla="*/ 11006376 f721 1"/>
              <a:gd name="f853" fmla="*/ 645957 f720 1"/>
              <a:gd name="f854" fmla="*/ 11076308 f721 1"/>
              <a:gd name="f855" fmla="*/ 675698 f720 1"/>
              <a:gd name="f856" fmla="*/ 11148789 f721 1"/>
              <a:gd name="f857" fmla="*/ 685041 f720 1"/>
              <a:gd name="f858" fmla="*/ 11249129 f721 1"/>
              <a:gd name="f859" fmla="*/ 684218 f720 1"/>
              <a:gd name="f860" fmla="*/ 11299915 f721 1"/>
              <a:gd name="f861" fmla="*/ 692177 f720 1"/>
              <a:gd name="f862" fmla="*/ 11386973 f721 1"/>
              <a:gd name="f863" fmla="*/ 708209 f720 1"/>
              <a:gd name="f864" fmla="*/ 11500105 f721 1"/>
              <a:gd name="f865" fmla="*/ 735014 f720 1"/>
              <a:gd name="f866" fmla="*/ 11621735 f721 1"/>
              <a:gd name="f867" fmla="*/ 789584 f720 1"/>
              <a:gd name="f868" fmla="*/ 11691200 f721 1"/>
              <a:gd name="f869" fmla="*/ 867902 f720 1"/>
              <a:gd name="f870" fmla="*/ 11819427 f721 1"/>
              <a:gd name="f871" fmla="*/ 911634 f720 1"/>
              <a:gd name="f872" fmla="*/ 11969720 f721 1"/>
              <a:gd name="f873" fmla="*/ 964737 f720 1"/>
              <a:gd name="f874" fmla="*/ 12055766 f721 1"/>
              <a:gd name="f875" fmla="*/ 991268 f720 1"/>
              <a:gd name="f876" fmla="*/ 12171539 f721 1"/>
              <a:gd name="f877" fmla="*/ 995427 f720 1"/>
              <a:gd name="f878" fmla="*/ 12187831 f721 1"/>
              <a:gd name="f879" fmla="*/ 996580 f720 1"/>
              <a:gd name="f880" fmla="*/ 12192000 f721 1"/>
              <a:gd name="f881" fmla="*/ 996726 f720 1"/>
              <a:gd name="f882" fmla="*/ 4939827 f720 1"/>
              <a:gd name="f883" fmla="*/ 0 f721 1"/>
              <a:gd name="f884" fmla="*/ 512043 f720 1"/>
              <a:gd name="f885" fmla="*/ 7381 f721 1"/>
              <a:gd name="f886" fmla="*/ 512580 f720 1"/>
              <a:gd name="f887" fmla="*/ 100029 f721 1"/>
              <a:gd name="f888" fmla="*/ 504758 f720 1"/>
              <a:gd name="f889" fmla="*/ 155244 f721 1"/>
              <a:gd name="f890" fmla="*/ 525130 f720 1"/>
              <a:gd name="f891" fmla="*/ 254366 f721 1"/>
              <a:gd name="f892" fmla="*/ 534449 f720 1"/>
              <a:gd name="f893" fmla="*/ 447292 f721 1"/>
              <a:gd name="f894" fmla="*/ 542725 f720 1"/>
              <a:gd name="f895" fmla="*/ 628105 f721 1"/>
              <a:gd name="f896" fmla="*/ 547853 f720 1"/>
              <a:gd name="f897" fmla="*/ 783146 f721 1"/>
              <a:gd name="f898" fmla="*/ 591799 f720 1"/>
              <a:gd name="f899" fmla="*/ 1043676 f721 1"/>
              <a:gd name="f900" fmla="*/ 591887 f720 1"/>
              <a:gd name="f901" fmla="*/ 1281816 f721 1"/>
              <a:gd name="f902" fmla="*/ 520946 f720 1"/>
              <a:gd name="f903" fmla="*/ 1486347 f721 1"/>
              <a:gd name="f904" fmla="*/ 487310 f720 1"/>
              <a:gd name="f905" fmla="*/ 1568079 f721 1"/>
              <a:gd name="f906" fmla="*/ 462531 f720 1"/>
              <a:gd name="f907" fmla="*/ 1622516 f721 1"/>
              <a:gd name="f908" fmla="*/ 466058 f720 1"/>
              <a:gd name="f909" fmla="*/ 1655457 f721 1"/>
              <a:gd name="f910" fmla="*/ 465359 f720 1"/>
              <a:gd name="f911" fmla="*/ 1717454 f721 1"/>
              <a:gd name="f912" fmla="*/ 417203 f720 1"/>
              <a:gd name="f913" fmla="*/ 1913794 f721 1"/>
              <a:gd name="f914" fmla="*/ 365255 f720 1"/>
              <a:gd name="f915" fmla="*/ 2129762 f721 1"/>
              <a:gd name="f916" fmla="*/ 367832 f720 1"/>
              <a:gd name="f917" fmla="*/ 2376970 f721 1"/>
              <a:gd name="f918" fmla="*/ 350129 f720 1"/>
              <a:gd name="f919" fmla="*/ 2480155 f721 1"/>
              <a:gd name="f920" fmla="*/ 359227 f720 1"/>
              <a:gd name="f921" fmla="*/ 2586782 f721 1"/>
              <a:gd name="f922" fmla="*/ 339352 f720 1"/>
              <a:gd name="f923" fmla="*/ 2788947 f721 1"/>
              <a:gd name="f924" fmla="*/ 250375 f720 1"/>
              <a:gd name="f925" fmla="*/ 3103677 f721 1"/>
              <a:gd name="f926" fmla="*/ 209527 f720 1"/>
              <a:gd name="f927" fmla="*/ 3126759 f721 1"/>
              <a:gd name="f928" fmla="*/ 211226 f720 1"/>
              <a:gd name="f929" fmla="*/ 3164020 f721 1"/>
              <a:gd name="f930" fmla="*/ 212779 f720 1"/>
              <a:gd name="f931" fmla="*/ 3285019 f721 1"/>
              <a:gd name="f932" fmla="*/ 220535 f720 1"/>
              <a:gd name="f933" fmla="*/ 3365154 f721 1"/>
              <a:gd name="f934" fmla="*/ 226416 f720 1"/>
              <a:gd name="f935" fmla="*/ 3367507 f721 1"/>
              <a:gd name="f936" fmla="*/ 225416 f720 1"/>
              <a:gd name="f937" fmla="*/ 3387567 f721 1"/>
              <a:gd name="f938" fmla="*/ 227103 f720 1"/>
              <a:gd name="f939" fmla="*/ 3498001 f721 1"/>
              <a:gd name="f940" fmla="*/ 231941 f720 1"/>
              <a:gd name="f941" fmla="*/ 3561557 f721 1"/>
              <a:gd name="f942" fmla="*/ 228095 f720 1"/>
              <a:gd name="f943" fmla="*/ 3611920 f721 1"/>
              <a:gd name="f944" fmla="*/ 218094 f720 1"/>
              <a:gd name="f945" fmla="*/ 3620528 f721 1"/>
              <a:gd name="f946" fmla="*/ 218788 f720 1"/>
              <a:gd name="f947" fmla="*/ 3620766 f721 1"/>
              <a:gd name="f948" fmla="*/ 218511 f720 1"/>
              <a:gd name="f949" fmla="*/ 3629977 f721 1"/>
              <a:gd name="f950" fmla="*/ 218664 f720 1"/>
              <a:gd name="f951" fmla="*/ 3636217 f721 1"/>
              <a:gd name="f952" fmla="*/ 220048 f720 1"/>
              <a:gd name="f953" fmla="*/ 3709484 f721 1"/>
              <a:gd name="f954" fmla="*/ 186927 f720 1"/>
              <a:gd name="f955" fmla="*/ 3761342 f721 1"/>
              <a:gd name="f956" fmla="*/ 177474 f720 1"/>
              <a:gd name="f957" fmla="*/ 3799748 f721 1"/>
              <a:gd name="f958" fmla="*/ 167154 f720 1"/>
              <a:gd name="f959" fmla="*/ 4028476 f721 1"/>
              <a:gd name="f960" fmla="*/ 223679 f720 1"/>
              <a:gd name="f961" fmla="*/ 4191582 f721 1"/>
              <a:gd name="f962" fmla="*/ 238952 f720 1"/>
              <a:gd name="f963" fmla="*/ 4251024 f721 1"/>
              <a:gd name="f964" fmla="*/ 240874 f720 1"/>
              <a:gd name="f965" fmla="*/ 4355275 f721 1"/>
              <a:gd name="f966" fmla="*/ 260205 f720 1"/>
              <a:gd name="f967" fmla="*/ 4423807 f721 1"/>
              <a:gd name="f968" fmla="*/ 270366 f720 1"/>
              <a:gd name="f969" fmla="*/ 4558432 f721 1"/>
              <a:gd name="f970" fmla="*/ 269194 f720 1"/>
              <a:gd name="f971" fmla="*/ 4635061 f721 1"/>
              <a:gd name="f972" fmla="*/ 280682 f720 1"/>
              <a:gd name="f973" fmla="*/ 4807427 f721 1"/>
              <a:gd name="f974" fmla="*/ 276835 f720 1"/>
              <a:gd name="f975" fmla="*/ 5028933 f721 1"/>
              <a:gd name="f976" fmla="*/ 183887 f720 1"/>
              <a:gd name="f977" fmla="*/ 5093642 f721 1"/>
              <a:gd name="f978" fmla="*/ 177214 f720 1"/>
              <a:gd name="f979" fmla="*/ 5102642 f721 1"/>
              <a:gd name="f980" fmla="*/ 186816 f720 1"/>
              <a:gd name="f981" fmla="*/ 5193590 f721 1"/>
              <a:gd name="f982" fmla="*/ 5323922 f721 1"/>
              <a:gd name="f983" fmla="*/ 146332 f720 1"/>
              <a:gd name="f984" fmla="*/ 5421860 f721 1"/>
              <a:gd name="f985" fmla="*/ 167298 f720 1"/>
              <a:gd name="f986" fmla="*/ 5476948 f721 1"/>
              <a:gd name="f987" fmla="*/ 173249 f720 1"/>
              <a:gd name="f988" fmla="*/ 5516842 f721 1"/>
              <a:gd name="f989" fmla="*/ 184018 f720 1"/>
              <a:gd name="f990" fmla="*/ 5619415 f721 1"/>
              <a:gd name="f991" fmla="*/ 176781 f720 1"/>
              <a:gd name="f992" fmla="*/ 5789867 f721 1"/>
              <a:gd name="f993" fmla="*/ 150304 f720 1"/>
              <a:gd name="f994" fmla="*/ 5825953 f721 1"/>
              <a:gd name="f995" fmla="*/ 147907 f720 1"/>
              <a:gd name="f996" fmla="*/ 5856168 f721 1"/>
              <a:gd name="f997" fmla="*/ 158719 f720 1"/>
              <a:gd name="f998" fmla="*/ 5862476 f721 1"/>
              <a:gd name="f999" fmla="*/ 172447 f720 1"/>
              <a:gd name="f1000" fmla="*/ 5882195 f721 1"/>
              <a:gd name="f1001" fmla="*/ 173195 f720 1"/>
              <a:gd name="f1002" fmla="*/ 6986370 f721 1"/>
              <a:gd name="f1003" fmla="*/ 12659 f720 1"/>
              <a:gd name="f1004" fmla="*/ 6989536 f721 1"/>
              <a:gd name="f1005" fmla="*/ 14528 f720 1"/>
              <a:gd name="f1006" fmla="*/ 7015933 f721 1"/>
              <a:gd name="f1007" fmla="*/ 9653 f720 1"/>
              <a:gd name="f1008" fmla="*/ 7020592 f721 1"/>
              <a:gd name="f1009" fmla="*/ 1651 f720 1"/>
              <a:gd name="f1010" fmla="*/ 6756965 f721 1"/>
              <a:gd name="f1011" fmla="*/ 57636 f720 1"/>
              <a:gd name="f1012" fmla="*/ 6415830 f721 1"/>
              <a:gd name="f1013" fmla="*/ 136006 f720 1"/>
              <a:gd name="f1014" fmla="*/ 7488682 f721 1"/>
              <a:gd name="f1015" fmla="*/ 83440 f720 1"/>
              <a:gd name="f1016" fmla="*/ 6819400 f721 1"/>
              <a:gd name="f1017" fmla="*/ 30742 f720 1"/>
              <a:gd name="f1018" fmla="*/ 156458 f720 1"/>
              <a:gd name="f1019" fmla="*/ 3922756 f721 1"/>
              <a:gd name="f1020" fmla="*/ 194044 f720 1"/>
              <a:gd name="f1021" fmla="*/ 2965530 f721 1"/>
              <a:gd name="f1022" fmla="*/ 245958 f720 1"/>
              <a:gd name="f1023" fmla="*/ 2679617 f721 1"/>
              <a:gd name="f1024" fmla="*/ 305383 f720 1"/>
              <a:gd name="f1025" fmla="*/ 6184207 f721 1"/>
              <a:gd name="f1026" fmla="*/ 132658 f720 1"/>
              <a:gd name="f1027" fmla="*/ 6001964 f721 1"/>
              <a:gd name="f1028" fmla="*/ 154786 f720 1"/>
              <a:gd name="f1029" fmla="*/ 5952585 f721 1"/>
              <a:gd name="f1030" fmla="*/ 161012 f720 1"/>
              <a:gd name="f1031" fmla="*/ 9283638 f721 1"/>
              <a:gd name="f1032" fmla="*/ 299924 f720 1"/>
              <a:gd name="f1033" fmla="*/ 8622021 f721 1"/>
              <a:gd name="f1034" fmla="+- f722 0 f1"/>
              <a:gd name="f1035" fmla="*/ f725 1 12192000"/>
              <a:gd name="f1036" fmla="*/ f726 1 4939827"/>
              <a:gd name="f1037" fmla="*/ f727 1 12192000"/>
              <a:gd name="f1038" fmla="*/ f728 1 4939827"/>
              <a:gd name="f1039" fmla="*/ f729 1 12192000"/>
              <a:gd name="f1040" fmla="*/ f730 1 4939827"/>
              <a:gd name="f1041" fmla="*/ f731 1 12192000"/>
              <a:gd name="f1042" fmla="*/ f732 1 4939827"/>
              <a:gd name="f1043" fmla="*/ f733 1 12192000"/>
              <a:gd name="f1044" fmla="*/ f734 1 4939827"/>
              <a:gd name="f1045" fmla="*/ f735 1 12192000"/>
              <a:gd name="f1046" fmla="*/ f736 1 4939827"/>
              <a:gd name="f1047" fmla="*/ f737 1 12192000"/>
              <a:gd name="f1048" fmla="*/ f738 1 4939827"/>
              <a:gd name="f1049" fmla="*/ f739 1 12192000"/>
              <a:gd name="f1050" fmla="*/ f740 1 4939827"/>
              <a:gd name="f1051" fmla="*/ f741 1 12192000"/>
              <a:gd name="f1052" fmla="*/ f742 1 4939827"/>
              <a:gd name="f1053" fmla="*/ f743 1 12192000"/>
              <a:gd name="f1054" fmla="*/ f744 1 4939827"/>
              <a:gd name="f1055" fmla="*/ f745 1 12192000"/>
              <a:gd name="f1056" fmla="*/ f746 1 4939827"/>
              <a:gd name="f1057" fmla="*/ f747 1 12192000"/>
              <a:gd name="f1058" fmla="*/ f748 1 4939827"/>
              <a:gd name="f1059" fmla="*/ f749 1 12192000"/>
              <a:gd name="f1060" fmla="*/ f750 1 4939827"/>
              <a:gd name="f1061" fmla="*/ f751 1 12192000"/>
              <a:gd name="f1062" fmla="*/ f752 1 4939827"/>
              <a:gd name="f1063" fmla="*/ f753 1 12192000"/>
              <a:gd name="f1064" fmla="*/ f754 1 4939827"/>
              <a:gd name="f1065" fmla="*/ f755 1 12192000"/>
              <a:gd name="f1066" fmla="*/ f756 1 4939827"/>
              <a:gd name="f1067" fmla="*/ f757 1 12192000"/>
              <a:gd name="f1068" fmla="*/ f758 1 4939827"/>
              <a:gd name="f1069" fmla="*/ f759 1 12192000"/>
              <a:gd name="f1070" fmla="*/ f760 1 4939827"/>
              <a:gd name="f1071" fmla="*/ f761 1 12192000"/>
              <a:gd name="f1072" fmla="*/ f762 1 4939827"/>
              <a:gd name="f1073" fmla="*/ f763 1 12192000"/>
              <a:gd name="f1074" fmla="*/ f764 1 4939827"/>
              <a:gd name="f1075" fmla="*/ f765 1 12192000"/>
              <a:gd name="f1076" fmla="*/ f766 1 4939827"/>
              <a:gd name="f1077" fmla="*/ f767 1 12192000"/>
              <a:gd name="f1078" fmla="*/ f768 1 4939827"/>
              <a:gd name="f1079" fmla="*/ f769 1 12192000"/>
              <a:gd name="f1080" fmla="*/ f770 1 4939827"/>
              <a:gd name="f1081" fmla="*/ f771 1 12192000"/>
              <a:gd name="f1082" fmla="*/ f772 1 4939827"/>
              <a:gd name="f1083" fmla="*/ f773 1 12192000"/>
              <a:gd name="f1084" fmla="*/ f774 1 4939827"/>
              <a:gd name="f1085" fmla="*/ f775 1 12192000"/>
              <a:gd name="f1086" fmla="*/ f776 1 4939827"/>
              <a:gd name="f1087" fmla="*/ f777 1 4939827"/>
              <a:gd name="f1088" fmla="*/ f778 1 12192000"/>
              <a:gd name="f1089" fmla="*/ f779 1 4939827"/>
              <a:gd name="f1090" fmla="*/ f780 1 12192000"/>
              <a:gd name="f1091" fmla="*/ f781 1 4939827"/>
              <a:gd name="f1092" fmla="*/ f782 1 12192000"/>
              <a:gd name="f1093" fmla="*/ f783 1 4939827"/>
              <a:gd name="f1094" fmla="*/ f784 1 12192000"/>
              <a:gd name="f1095" fmla="*/ f785 1 4939827"/>
              <a:gd name="f1096" fmla="*/ f786 1 12192000"/>
              <a:gd name="f1097" fmla="*/ f787 1 4939827"/>
              <a:gd name="f1098" fmla="*/ f788 1 12192000"/>
              <a:gd name="f1099" fmla="*/ f789 1 4939827"/>
              <a:gd name="f1100" fmla="*/ f790 1 12192000"/>
              <a:gd name="f1101" fmla="*/ f791 1 4939827"/>
              <a:gd name="f1102" fmla="*/ f792 1 12192000"/>
              <a:gd name="f1103" fmla="*/ f793 1 4939827"/>
              <a:gd name="f1104" fmla="*/ f794 1 12192000"/>
              <a:gd name="f1105" fmla="*/ f795 1 4939827"/>
              <a:gd name="f1106" fmla="*/ f796 1 12192000"/>
              <a:gd name="f1107" fmla="*/ f797 1 4939827"/>
              <a:gd name="f1108" fmla="*/ f798 1 12192000"/>
              <a:gd name="f1109" fmla="*/ f799 1 4939827"/>
              <a:gd name="f1110" fmla="*/ f800 1 12192000"/>
              <a:gd name="f1111" fmla="*/ f801 1 4939827"/>
              <a:gd name="f1112" fmla="*/ f802 1 12192000"/>
              <a:gd name="f1113" fmla="*/ f803 1 4939827"/>
              <a:gd name="f1114" fmla="*/ f804 1 12192000"/>
              <a:gd name="f1115" fmla="*/ f805 1 4939827"/>
              <a:gd name="f1116" fmla="*/ f806 1 12192000"/>
              <a:gd name="f1117" fmla="*/ f807 1 4939827"/>
              <a:gd name="f1118" fmla="*/ f808 1 12192000"/>
              <a:gd name="f1119" fmla="*/ f809 1 4939827"/>
              <a:gd name="f1120" fmla="*/ f810 1 12192000"/>
              <a:gd name="f1121" fmla="*/ f811 1 4939827"/>
              <a:gd name="f1122" fmla="*/ f812 1 12192000"/>
              <a:gd name="f1123" fmla="*/ f813 1 4939827"/>
              <a:gd name="f1124" fmla="*/ f814 1 12192000"/>
              <a:gd name="f1125" fmla="*/ f815 1 4939827"/>
              <a:gd name="f1126" fmla="*/ f816 1 12192000"/>
              <a:gd name="f1127" fmla="*/ f817 1 4939827"/>
              <a:gd name="f1128" fmla="*/ f818 1 12192000"/>
              <a:gd name="f1129" fmla="*/ f819 1 4939827"/>
              <a:gd name="f1130" fmla="*/ f820 1 12192000"/>
              <a:gd name="f1131" fmla="*/ f821 1 4939827"/>
              <a:gd name="f1132" fmla="*/ f822 1 12192000"/>
              <a:gd name="f1133" fmla="*/ f823 1 4939827"/>
              <a:gd name="f1134" fmla="*/ f824 1 12192000"/>
              <a:gd name="f1135" fmla="*/ f825 1 4939827"/>
              <a:gd name="f1136" fmla="*/ f826 1 12192000"/>
              <a:gd name="f1137" fmla="*/ f827 1 4939827"/>
              <a:gd name="f1138" fmla="*/ f828 1 12192000"/>
              <a:gd name="f1139" fmla="*/ f829 1 4939827"/>
              <a:gd name="f1140" fmla="*/ f830 1 12192000"/>
              <a:gd name="f1141" fmla="*/ f831 1 4939827"/>
              <a:gd name="f1142" fmla="*/ f832 1 12192000"/>
              <a:gd name="f1143" fmla="*/ f833 1 4939827"/>
              <a:gd name="f1144" fmla="*/ f834 1 12192000"/>
              <a:gd name="f1145" fmla="*/ f835 1 4939827"/>
              <a:gd name="f1146" fmla="*/ f836 1 12192000"/>
              <a:gd name="f1147" fmla="*/ f837 1 4939827"/>
              <a:gd name="f1148" fmla="*/ f838 1 12192000"/>
              <a:gd name="f1149" fmla="*/ f839 1 4939827"/>
              <a:gd name="f1150" fmla="*/ f840 1 12192000"/>
              <a:gd name="f1151" fmla="*/ f841 1 4939827"/>
              <a:gd name="f1152" fmla="*/ f842 1 12192000"/>
              <a:gd name="f1153" fmla="*/ f843 1 4939827"/>
              <a:gd name="f1154" fmla="*/ f844 1 12192000"/>
              <a:gd name="f1155" fmla="*/ f845 1 4939827"/>
              <a:gd name="f1156" fmla="*/ f846 1 12192000"/>
              <a:gd name="f1157" fmla="*/ f847 1 4939827"/>
              <a:gd name="f1158" fmla="*/ f848 1 12192000"/>
              <a:gd name="f1159" fmla="*/ f849 1 4939827"/>
              <a:gd name="f1160" fmla="*/ f850 1 12192000"/>
              <a:gd name="f1161" fmla="*/ f851 1 4939827"/>
              <a:gd name="f1162" fmla="*/ f852 1 12192000"/>
              <a:gd name="f1163" fmla="*/ f853 1 4939827"/>
              <a:gd name="f1164" fmla="*/ f854 1 12192000"/>
              <a:gd name="f1165" fmla="*/ f855 1 4939827"/>
              <a:gd name="f1166" fmla="*/ f856 1 12192000"/>
              <a:gd name="f1167" fmla="*/ f857 1 4939827"/>
              <a:gd name="f1168" fmla="*/ f858 1 12192000"/>
              <a:gd name="f1169" fmla="*/ f859 1 4939827"/>
              <a:gd name="f1170" fmla="*/ f860 1 12192000"/>
              <a:gd name="f1171" fmla="*/ f861 1 4939827"/>
              <a:gd name="f1172" fmla="*/ f862 1 12192000"/>
              <a:gd name="f1173" fmla="*/ f863 1 4939827"/>
              <a:gd name="f1174" fmla="*/ f864 1 12192000"/>
              <a:gd name="f1175" fmla="*/ f865 1 4939827"/>
              <a:gd name="f1176" fmla="*/ f866 1 12192000"/>
              <a:gd name="f1177" fmla="*/ f867 1 4939827"/>
              <a:gd name="f1178" fmla="*/ f868 1 12192000"/>
              <a:gd name="f1179" fmla="*/ f869 1 4939827"/>
              <a:gd name="f1180" fmla="*/ f870 1 12192000"/>
              <a:gd name="f1181" fmla="*/ f871 1 4939827"/>
              <a:gd name="f1182" fmla="*/ f872 1 12192000"/>
              <a:gd name="f1183" fmla="*/ f873 1 4939827"/>
              <a:gd name="f1184" fmla="*/ f874 1 12192000"/>
              <a:gd name="f1185" fmla="*/ f875 1 4939827"/>
              <a:gd name="f1186" fmla="*/ f876 1 12192000"/>
              <a:gd name="f1187" fmla="*/ f877 1 4939827"/>
              <a:gd name="f1188" fmla="*/ f878 1 12192000"/>
              <a:gd name="f1189" fmla="*/ f879 1 4939827"/>
              <a:gd name="f1190" fmla="*/ f880 1 12192000"/>
              <a:gd name="f1191" fmla="*/ f881 1 4939827"/>
              <a:gd name="f1192" fmla="*/ f882 1 4939827"/>
              <a:gd name="f1193" fmla="*/ f883 1 12192000"/>
              <a:gd name="f1194" fmla="*/ f884 1 4939827"/>
              <a:gd name="f1195" fmla="*/ f885 1 12192000"/>
              <a:gd name="f1196" fmla="*/ f886 1 4939827"/>
              <a:gd name="f1197" fmla="*/ f887 1 12192000"/>
              <a:gd name="f1198" fmla="*/ f888 1 4939827"/>
              <a:gd name="f1199" fmla="*/ f889 1 12192000"/>
              <a:gd name="f1200" fmla="*/ f890 1 4939827"/>
              <a:gd name="f1201" fmla="*/ f891 1 12192000"/>
              <a:gd name="f1202" fmla="*/ f892 1 4939827"/>
              <a:gd name="f1203" fmla="*/ f893 1 12192000"/>
              <a:gd name="f1204" fmla="*/ f894 1 4939827"/>
              <a:gd name="f1205" fmla="*/ f895 1 12192000"/>
              <a:gd name="f1206" fmla="*/ f896 1 4939827"/>
              <a:gd name="f1207" fmla="*/ f897 1 12192000"/>
              <a:gd name="f1208" fmla="*/ f898 1 4939827"/>
              <a:gd name="f1209" fmla="*/ f899 1 12192000"/>
              <a:gd name="f1210" fmla="*/ f900 1 4939827"/>
              <a:gd name="f1211" fmla="*/ f901 1 12192000"/>
              <a:gd name="f1212" fmla="*/ f902 1 4939827"/>
              <a:gd name="f1213" fmla="*/ f903 1 12192000"/>
              <a:gd name="f1214" fmla="*/ f904 1 4939827"/>
              <a:gd name="f1215" fmla="*/ f905 1 12192000"/>
              <a:gd name="f1216" fmla="*/ f906 1 4939827"/>
              <a:gd name="f1217" fmla="*/ f907 1 12192000"/>
              <a:gd name="f1218" fmla="*/ f908 1 4939827"/>
              <a:gd name="f1219" fmla="*/ f909 1 12192000"/>
              <a:gd name="f1220" fmla="*/ f910 1 4939827"/>
              <a:gd name="f1221" fmla="*/ f911 1 12192000"/>
              <a:gd name="f1222" fmla="*/ f912 1 4939827"/>
              <a:gd name="f1223" fmla="*/ f913 1 12192000"/>
              <a:gd name="f1224" fmla="*/ f914 1 4939827"/>
              <a:gd name="f1225" fmla="*/ f915 1 12192000"/>
              <a:gd name="f1226" fmla="*/ f916 1 4939827"/>
              <a:gd name="f1227" fmla="*/ f917 1 12192000"/>
              <a:gd name="f1228" fmla="*/ f918 1 4939827"/>
              <a:gd name="f1229" fmla="*/ f919 1 12192000"/>
              <a:gd name="f1230" fmla="*/ f920 1 4939827"/>
              <a:gd name="f1231" fmla="*/ f921 1 12192000"/>
              <a:gd name="f1232" fmla="*/ f922 1 4939827"/>
              <a:gd name="f1233" fmla="*/ f923 1 12192000"/>
              <a:gd name="f1234" fmla="*/ f924 1 4939827"/>
              <a:gd name="f1235" fmla="*/ f925 1 12192000"/>
              <a:gd name="f1236" fmla="*/ f926 1 4939827"/>
              <a:gd name="f1237" fmla="*/ f927 1 12192000"/>
              <a:gd name="f1238" fmla="*/ f928 1 4939827"/>
              <a:gd name="f1239" fmla="*/ f929 1 12192000"/>
              <a:gd name="f1240" fmla="*/ f930 1 4939827"/>
              <a:gd name="f1241" fmla="*/ f931 1 12192000"/>
              <a:gd name="f1242" fmla="*/ f932 1 4939827"/>
              <a:gd name="f1243" fmla="*/ f933 1 12192000"/>
              <a:gd name="f1244" fmla="*/ f934 1 4939827"/>
              <a:gd name="f1245" fmla="*/ f935 1 12192000"/>
              <a:gd name="f1246" fmla="*/ f936 1 4939827"/>
              <a:gd name="f1247" fmla="*/ f937 1 12192000"/>
              <a:gd name="f1248" fmla="*/ f938 1 4939827"/>
              <a:gd name="f1249" fmla="*/ f939 1 12192000"/>
              <a:gd name="f1250" fmla="*/ f940 1 4939827"/>
              <a:gd name="f1251" fmla="*/ f941 1 12192000"/>
              <a:gd name="f1252" fmla="*/ f942 1 4939827"/>
              <a:gd name="f1253" fmla="*/ f943 1 12192000"/>
              <a:gd name="f1254" fmla="*/ f944 1 4939827"/>
              <a:gd name="f1255" fmla="*/ f945 1 12192000"/>
              <a:gd name="f1256" fmla="*/ f946 1 4939827"/>
              <a:gd name="f1257" fmla="*/ f947 1 12192000"/>
              <a:gd name="f1258" fmla="*/ f948 1 4939827"/>
              <a:gd name="f1259" fmla="*/ f949 1 12192000"/>
              <a:gd name="f1260" fmla="*/ f950 1 4939827"/>
              <a:gd name="f1261" fmla="*/ f951 1 12192000"/>
              <a:gd name="f1262" fmla="*/ f952 1 4939827"/>
              <a:gd name="f1263" fmla="*/ f953 1 12192000"/>
              <a:gd name="f1264" fmla="*/ f954 1 4939827"/>
              <a:gd name="f1265" fmla="*/ f955 1 12192000"/>
              <a:gd name="f1266" fmla="*/ f956 1 4939827"/>
              <a:gd name="f1267" fmla="*/ f957 1 12192000"/>
              <a:gd name="f1268" fmla="*/ f958 1 4939827"/>
              <a:gd name="f1269" fmla="*/ f959 1 12192000"/>
              <a:gd name="f1270" fmla="*/ f960 1 4939827"/>
              <a:gd name="f1271" fmla="*/ f961 1 12192000"/>
              <a:gd name="f1272" fmla="*/ f962 1 4939827"/>
              <a:gd name="f1273" fmla="*/ f963 1 12192000"/>
              <a:gd name="f1274" fmla="*/ f964 1 4939827"/>
              <a:gd name="f1275" fmla="*/ f965 1 12192000"/>
              <a:gd name="f1276" fmla="*/ f966 1 4939827"/>
              <a:gd name="f1277" fmla="*/ f967 1 12192000"/>
              <a:gd name="f1278" fmla="*/ f968 1 4939827"/>
              <a:gd name="f1279" fmla="*/ f969 1 12192000"/>
              <a:gd name="f1280" fmla="*/ f970 1 4939827"/>
              <a:gd name="f1281" fmla="*/ f971 1 12192000"/>
              <a:gd name="f1282" fmla="*/ f972 1 4939827"/>
              <a:gd name="f1283" fmla="*/ f973 1 12192000"/>
              <a:gd name="f1284" fmla="*/ f974 1 4939827"/>
              <a:gd name="f1285" fmla="*/ f975 1 12192000"/>
              <a:gd name="f1286" fmla="*/ f976 1 4939827"/>
              <a:gd name="f1287" fmla="*/ f977 1 12192000"/>
              <a:gd name="f1288" fmla="*/ f978 1 4939827"/>
              <a:gd name="f1289" fmla="*/ f979 1 12192000"/>
              <a:gd name="f1290" fmla="*/ f980 1 4939827"/>
              <a:gd name="f1291" fmla="*/ f981 1 12192000"/>
              <a:gd name="f1292" fmla="*/ f982 1 12192000"/>
              <a:gd name="f1293" fmla="*/ f983 1 4939827"/>
              <a:gd name="f1294" fmla="*/ f984 1 12192000"/>
              <a:gd name="f1295" fmla="*/ f985 1 4939827"/>
              <a:gd name="f1296" fmla="*/ f986 1 12192000"/>
              <a:gd name="f1297" fmla="*/ f987 1 4939827"/>
              <a:gd name="f1298" fmla="*/ f988 1 12192000"/>
              <a:gd name="f1299" fmla="*/ f989 1 4939827"/>
              <a:gd name="f1300" fmla="*/ f990 1 12192000"/>
              <a:gd name="f1301" fmla="*/ f991 1 4939827"/>
              <a:gd name="f1302" fmla="*/ f992 1 12192000"/>
              <a:gd name="f1303" fmla="*/ f993 1 4939827"/>
              <a:gd name="f1304" fmla="*/ f994 1 12192000"/>
              <a:gd name="f1305" fmla="*/ f995 1 4939827"/>
              <a:gd name="f1306" fmla="*/ f996 1 12192000"/>
              <a:gd name="f1307" fmla="*/ f997 1 4939827"/>
              <a:gd name="f1308" fmla="*/ f998 1 12192000"/>
              <a:gd name="f1309" fmla="*/ f999 1 4939827"/>
              <a:gd name="f1310" fmla="*/ f1000 1 12192000"/>
              <a:gd name="f1311" fmla="*/ f1001 1 4939827"/>
              <a:gd name="f1312" fmla="*/ f1002 1 12192000"/>
              <a:gd name="f1313" fmla="*/ f1003 1 4939827"/>
              <a:gd name="f1314" fmla="*/ f1004 1 12192000"/>
              <a:gd name="f1315" fmla="*/ f1005 1 4939827"/>
              <a:gd name="f1316" fmla="*/ f1006 1 12192000"/>
              <a:gd name="f1317" fmla="*/ f1007 1 4939827"/>
              <a:gd name="f1318" fmla="*/ f1008 1 12192000"/>
              <a:gd name="f1319" fmla="*/ f1009 1 4939827"/>
              <a:gd name="f1320" fmla="*/ f1010 1 12192000"/>
              <a:gd name="f1321" fmla="*/ f1011 1 4939827"/>
              <a:gd name="f1322" fmla="*/ f1012 1 12192000"/>
              <a:gd name="f1323" fmla="*/ f1013 1 4939827"/>
              <a:gd name="f1324" fmla="*/ f1014 1 12192000"/>
              <a:gd name="f1325" fmla="*/ f1015 1 4939827"/>
              <a:gd name="f1326" fmla="*/ f1016 1 12192000"/>
              <a:gd name="f1327" fmla="*/ f1017 1 4939827"/>
              <a:gd name="f1328" fmla="*/ f1018 1 4939827"/>
              <a:gd name="f1329" fmla="*/ f1019 1 12192000"/>
              <a:gd name="f1330" fmla="*/ f1020 1 4939827"/>
              <a:gd name="f1331" fmla="*/ f1021 1 12192000"/>
              <a:gd name="f1332" fmla="*/ f1022 1 4939827"/>
              <a:gd name="f1333" fmla="*/ f1023 1 12192000"/>
              <a:gd name="f1334" fmla="*/ f1024 1 4939827"/>
              <a:gd name="f1335" fmla="*/ f1025 1 12192000"/>
              <a:gd name="f1336" fmla="*/ f1026 1 4939827"/>
              <a:gd name="f1337" fmla="*/ f1027 1 12192000"/>
              <a:gd name="f1338" fmla="*/ f1028 1 4939827"/>
              <a:gd name="f1339" fmla="*/ f1029 1 12192000"/>
              <a:gd name="f1340" fmla="*/ f1030 1 4939827"/>
              <a:gd name="f1341" fmla="*/ f1031 1 12192000"/>
              <a:gd name="f1342" fmla="*/ f1032 1 4939827"/>
              <a:gd name="f1343" fmla="*/ f1033 1 12192000"/>
              <a:gd name="f1344" fmla="*/ f716 1 f723"/>
              <a:gd name="f1345" fmla="*/ f717 1 f723"/>
              <a:gd name="f1346" fmla="*/ f716 1 f724"/>
              <a:gd name="f1347" fmla="*/ f718 1 f724"/>
              <a:gd name="f1348" fmla="*/ f1035 1 f723"/>
              <a:gd name="f1349" fmla="*/ f1036 1 f724"/>
              <a:gd name="f1350" fmla="*/ f1037 1 f723"/>
              <a:gd name="f1351" fmla="*/ f1038 1 f724"/>
              <a:gd name="f1352" fmla="*/ f1039 1 f723"/>
              <a:gd name="f1353" fmla="*/ f1040 1 f724"/>
              <a:gd name="f1354" fmla="*/ f1041 1 f723"/>
              <a:gd name="f1355" fmla="*/ f1042 1 f724"/>
              <a:gd name="f1356" fmla="*/ f1043 1 f723"/>
              <a:gd name="f1357" fmla="*/ f1044 1 f724"/>
              <a:gd name="f1358" fmla="*/ f1045 1 f723"/>
              <a:gd name="f1359" fmla="*/ f1046 1 f724"/>
              <a:gd name="f1360" fmla="*/ f1047 1 f723"/>
              <a:gd name="f1361" fmla="*/ f1048 1 f724"/>
              <a:gd name="f1362" fmla="*/ f1049 1 f723"/>
              <a:gd name="f1363" fmla="*/ f1050 1 f724"/>
              <a:gd name="f1364" fmla="*/ f1051 1 f723"/>
              <a:gd name="f1365" fmla="*/ f1052 1 f724"/>
              <a:gd name="f1366" fmla="*/ f1053 1 f723"/>
              <a:gd name="f1367" fmla="*/ f1054 1 f724"/>
              <a:gd name="f1368" fmla="*/ f1055 1 f723"/>
              <a:gd name="f1369" fmla="*/ f1056 1 f724"/>
              <a:gd name="f1370" fmla="*/ f1057 1 f723"/>
              <a:gd name="f1371" fmla="*/ f1058 1 f724"/>
              <a:gd name="f1372" fmla="*/ f1324 1 f723"/>
              <a:gd name="f1373" fmla="*/ f1325 1 f724"/>
              <a:gd name="f1374" fmla="*/ f1059 1 f723"/>
              <a:gd name="f1375" fmla="*/ f1060 1 f724"/>
              <a:gd name="f1376" fmla="*/ f1061 1 f723"/>
              <a:gd name="f1377" fmla="*/ f1062 1 f724"/>
              <a:gd name="f1378" fmla="*/ f1063 1 f723"/>
              <a:gd name="f1379" fmla="*/ f1064 1 f724"/>
              <a:gd name="f1380" fmla="*/ f1065 1 f723"/>
              <a:gd name="f1381" fmla="*/ f1066 1 f724"/>
              <a:gd name="f1382" fmla="*/ f1067 1 f723"/>
              <a:gd name="f1383" fmla="*/ f1068 1 f724"/>
              <a:gd name="f1384" fmla="*/ f1069 1 f723"/>
              <a:gd name="f1385" fmla="*/ f1070 1 f724"/>
              <a:gd name="f1386" fmla="*/ f1071 1 f723"/>
              <a:gd name="f1387" fmla="*/ f1072 1 f724"/>
              <a:gd name="f1388" fmla="*/ f1073 1 f723"/>
              <a:gd name="f1389" fmla="*/ f1074 1 f724"/>
              <a:gd name="f1390" fmla="*/ f1075 1 f723"/>
              <a:gd name="f1391" fmla="*/ f1076 1 f724"/>
              <a:gd name="f1392" fmla="*/ f1077 1 f723"/>
              <a:gd name="f1393" fmla="*/ f1078 1 f724"/>
              <a:gd name="f1394" fmla="*/ f1079 1 f723"/>
              <a:gd name="f1395" fmla="*/ f1080 1 f724"/>
              <a:gd name="f1396" fmla="*/ f1081 1 f723"/>
              <a:gd name="f1397" fmla="*/ f1082 1 f724"/>
              <a:gd name="f1398" fmla="*/ f1083 1 f723"/>
              <a:gd name="f1399" fmla="*/ f1084 1 f724"/>
              <a:gd name="f1400" fmla="*/ f1085 1 f723"/>
              <a:gd name="f1401" fmla="*/ f1086 1 f724"/>
              <a:gd name="f1402" fmla="*/ f1343 1 f723"/>
              <a:gd name="f1403" fmla="*/ f1087 1 f724"/>
              <a:gd name="f1404" fmla="*/ f1088 1 f723"/>
              <a:gd name="f1405" fmla="*/ f1089 1 f724"/>
              <a:gd name="f1406" fmla="*/ f1090 1 f723"/>
              <a:gd name="f1407" fmla="*/ f1091 1 f724"/>
              <a:gd name="f1408" fmla="*/ f1092 1 f723"/>
              <a:gd name="f1409" fmla="*/ f1093 1 f724"/>
              <a:gd name="f1410" fmla="*/ f1094 1 f723"/>
              <a:gd name="f1411" fmla="*/ f1095 1 f724"/>
              <a:gd name="f1412" fmla="*/ f1096 1 f723"/>
              <a:gd name="f1413" fmla="*/ f1097 1 f724"/>
              <a:gd name="f1414" fmla="*/ f1098 1 f723"/>
              <a:gd name="f1415" fmla="*/ f1099 1 f724"/>
              <a:gd name="f1416" fmla="*/ f1100 1 f723"/>
              <a:gd name="f1417" fmla="*/ f1101 1 f724"/>
              <a:gd name="f1418" fmla="*/ f1102 1 f723"/>
              <a:gd name="f1419" fmla="*/ f1103 1 f724"/>
              <a:gd name="f1420" fmla="*/ f1104 1 f723"/>
              <a:gd name="f1421" fmla="*/ f1105 1 f724"/>
              <a:gd name="f1422" fmla="*/ f1106 1 f723"/>
              <a:gd name="f1423" fmla="*/ f1107 1 f724"/>
              <a:gd name="f1424" fmla="*/ f1108 1 f723"/>
              <a:gd name="f1425" fmla="*/ f1109 1 f724"/>
              <a:gd name="f1426" fmla="*/ f1110 1 f723"/>
              <a:gd name="f1427" fmla="*/ f1111 1 f724"/>
              <a:gd name="f1428" fmla="*/ f1112 1 f723"/>
              <a:gd name="f1429" fmla="*/ f1113 1 f724"/>
              <a:gd name="f1430" fmla="*/ f1114 1 f723"/>
              <a:gd name="f1431" fmla="*/ f1115 1 f724"/>
              <a:gd name="f1432" fmla="*/ f1116 1 f723"/>
              <a:gd name="f1433" fmla="*/ f1117 1 f724"/>
              <a:gd name="f1434" fmla="*/ f1118 1 f723"/>
              <a:gd name="f1435" fmla="*/ f1119 1 f724"/>
              <a:gd name="f1436" fmla="*/ f1120 1 f723"/>
              <a:gd name="f1437" fmla="*/ f1121 1 f724"/>
              <a:gd name="f1438" fmla="*/ f1122 1 f723"/>
              <a:gd name="f1439" fmla="*/ f1123 1 f724"/>
              <a:gd name="f1440" fmla="*/ f1124 1 f723"/>
              <a:gd name="f1441" fmla="*/ f1125 1 f724"/>
              <a:gd name="f1442" fmla="*/ f1341 1 f723"/>
              <a:gd name="f1443" fmla="*/ f1342 1 f724"/>
              <a:gd name="f1444" fmla="*/ f1126 1 f723"/>
              <a:gd name="f1445" fmla="*/ f1127 1 f724"/>
              <a:gd name="f1446" fmla="*/ f1128 1 f723"/>
              <a:gd name="f1447" fmla="*/ f1129 1 f724"/>
              <a:gd name="f1448" fmla="*/ f1130 1 f723"/>
              <a:gd name="f1449" fmla="*/ f1131 1 f724"/>
              <a:gd name="f1450" fmla="*/ f1132 1 f723"/>
              <a:gd name="f1451" fmla="*/ f1133 1 f724"/>
              <a:gd name="f1452" fmla="*/ f1134 1 f723"/>
              <a:gd name="f1453" fmla="*/ f1135 1 f724"/>
              <a:gd name="f1454" fmla="*/ f1136 1 f723"/>
              <a:gd name="f1455" fmla="*/ f1137 1 f724"/>
              <a:gd name="f1456" fmla="*/ f1138 1 f723"/>
              <a:gd name="f1457" fmla="*/ f1139 1 f724"/>
              <a:gd name="f1458" fmla="*/ f1140 1 f723"/>
              <a:gd name="f1459" fmla="*/ f1141 1 f724"/>
              <a:gd name="f1460" fmla="*/ f1142 1 f723"/>
              <a:gd name="f1461" fmla="*/ f1143 1 f724"/>
              <a:gd name="f1462" fmla="*/ f1144 1 f723"/>
              <a:gd name="f1463" fmla="*/ f1145 1 f724"/>
              <a:gd name="f1464" fmla="*/ f1146 1 f723"/>
              <a:gd name="f1465" fmla="*/ f1147 1 f724"/>
              <a:gd name="f1466" fmla="*/ f1148 1 f723"/>
              <a:gd name="f1467" fmla="*/ f1149 1 f724"/>
              <a:gd name="f1468" fmla="*/ f1150 1 f723"/>
              <a:gd name="f1469" fmla="*/ f1151 1 f724"/>
              <a:gd name="f1470" fmla="*/ f1152 1 f723"/>
              <a:gd name="f1471" fmla="*/ f1153 1 f724"/>
              <a:gd name="f1472" fmla="*/ f1154 1 f723"/>
              <a:gd name="f1473" fmla="*/ f1155 1 f724"/>
              <a:gd name="f1474" fmla="*/ f1156 1 f723"/>
              <a:gd name="f1475" fmla="*/ f1157 1 f724"/>
              <a:gd name="f1476" fmla="*/ f1158 1 f723"/>
              <a:gd name="f1477" fmla="*/ f1159 1 f724"/>
              <a:gd name="f1478" fmla="*/ f1160 1 f723"/>
              <a:gd name="f1479" fmla="*/ f1161 1 f724"/>
              <a:gd name="f1480" fmla="*/ f1162 1 f723"/>
              <a:gd name="f1481" fmla="*/ f1163 1 f724"/>
              <a:gd name="f1482" fmla="*/ f1164 1 f723"/>
              <a:gd name="f1483" fmla="*/ f1165 1 f724"/>
              <a:gd name="f1484" fmla="*/ f1166 1 f723"/>
              <a:gd name="f1485" fmla="*/ f1167 1 f724"/>
              <a:gd name="f1486" fmla="*/ f1168 1 f723"/>
              <a:gd name="f1487" fmla="*/ f1169 1 f724"/>
              <a:gd name="f1488" fmla="*/ f1170 1 f723"/>
              <a:gd name="f1489" fmla="*/ f1171 1 f724"/>
              <a:gd name="f1490" fmla="*/ f1172 1 f723"/>
              <a:gd name="f1491" fmla="*/ f1173 1 f724"/>
              <a:gd name="f1492" fmla="*/ f1174 1 f723"/>
              <a:gd name="f1493" fmla="*/ f1175 1 f724"/>
              <a:gd name="f1494" fmla="*/ f1176 1 f723"/>
              <a:gd name="f1495" fmla="*/ f1177 1 f724"/>
              <a:gd name="f1496" fmla="*/ f1178 1 f723"/>
              <a:gd name="f1497" fmla="*/ f1179 1 f724"/>
              <a:gd name="f1498" fmla="*/ f1180 1 f723"/>
              <a:gd name="f1499" fmla="*/ f1181 1 f724"/>
              <a:gd name="f1500" fmla="*/ f1182 1 f723"/>
              <a:gd name="f1501" fmla="*/ f1183 1 f724"/>
              <a:gd name="f1502" fmla="*/ f1184 1 f723"/>
              <a:gd name="f1503" fmla="*/ f1185 1 f724"/>
              <a:gd name="f1504" fmla="*/ f1186 1 f723"/>
              <a:gd name="f1505" fmla="*/ f1187 1 f724"/>
              <a:gd name="f1506" fmla="*/ f1188 1 f723"/>
              <a:gd name="f1507" fmla="*/ f1189 1 f724"/>
              <a:gd name="f1508" fmla="*/ f1190 1 f723"/>
              <a:gd name="f1509" fmla="*/ f1191 1 f724"/>
              <a:gd name="f1510" fmla="*/ f1192 1 f724"/>
              <a:gd name="f1511" fmla="*/ f1193 1 f723"/>
              <a:gd name="f1512" fmla="*/ f1194 1 f724"/>
              <a:gd name="f1513" fmla="*/ f1195 1 f723"/>
              <a:gd name="f1514" fmla="*/ f1196 1 f724"/>
              <a:gd name="f1515" fmla="*/ f1197 1 f723"/>
              <a:gd name="f1516" fmla="*/ f1198 1 f724"/>
              <a:gd name="f1517" fmla="*/ f1199 1 f723"/>
              <a:gd name="f1518" fmla="*/ f1200 1 f724"/>
              <a:gd name="f1519" fmla="*/ f1201 1 f723"/>
              <a:gd name="f1520" fmla="*/ f1202 1 f724"/>
              <a:gd name="f1521" fmla="*/ f1203 1 f723"/>
              <a:gd name="f1522" fmla="*/ f1204 1 f724"/>
              <a:gd name="f1523" fmla="*/ f1205 1 f723"/>
              <a:gd name="f1524" fmla="*/ f1206 1 f724"/>
              <a:gd name="f1525" fmla="*/ f1207 1 f723"/>
              <a:gd name="f1526" fmla="*/ f1208 1 f724"/>
              <a:gd name="f1527" fmla="*/ f1209 1 f723"/>
              <a:gd name="f1528" fmla="*/ f1210 1 f724"/>
              <a:gd name="f1529" fmla="*/ f1211 1 f723"/>
              <a:gd name="f1530" fmla="*/ f1212 1 f724"/>
              <a:gd name="f1531" fmla="*/ f1213 1 f723"/>
              <a:gd name="f1532" fmla="*/ f1214 1 f724"/>
              <a:gd name="f1533" fmla="*/ f1215 1 f723"/>
              <a:gd name="f1534" fmla="*/ f1216 1 f724"/>
              <a:gd name="f1535" fmla="*/ f1217 1 f723"/>
              <a:gd name="f1536" fmla="*/ f1218 1 f724"/>
              <a:gd name="f1537" fmla="*/ f1219 1 f723"/>
              <a:gd name="f1538" fmla="*/ f1220 1 f724"/>
              <a:gd name="f1539" fmla="*/ f1221 1 f723"/>
              <a:gd name="f1540" fmla="*/ f1222 1 f724"/>
              <a:gd name="f1541" fmla="*/ f1223 1 f723"/>
              <a:gd name="f1542" fmla="*/ f1224 1 f724"/>
              <a:gd name="f1543" fmla="*/ f1225 1 f723"/>
              <a:gd name="f1544" fmla="*/ f1226 1 f724"/>
              <a:gd name="f1545" fmla="*/ f1227 1 f723"/>
              <a:gd name="f1546" fmla="*/ f1228 1 f724"/>
              <a:gd name="f1547" fmla="*/ f1229 1 f723"/>
              <a:gd name="f1548" fmla="*/ f1230 1 f724"/>
              <a:gd name="f1549" fmla="*/ f1231 1 f723"/>
              <a:gd name="f1550" fmla="*/ f1232 1 f724"/>
              <a:gd name="f1551" fmla="*/ f1333 1 f723"/>
              <a:gd name="f1552" fmla="*/ f1334 1 f724"/>
              <a:gd name="f1553" fmla="*/ f1233 1 f723"/>
              <a:gd name="f1554" fmla="*/ f1234 1 f724"/>
              <a:gd name="f1555" fmla="*/ f1331 1 f723"/>
              <a:gd name="f1556" fmla="*/ f1332 1 f724"/>
              <a:gd name="f1557" fmla="*/ f1235 1 f723"/>
              <a:gd name="f1558" fmla="*/ f1236 1 f724"/>
              <a:gd name="f1559" fmla="*/ f1237 1 f723"/>
              <a:gd name="f1560" fmla="*/ f1238 1 f724"/>
              <a:gd name="f1561" fmla="*/ f1239 1 f723"/>
              <a:gd name="f1562" fmla="*/ f1240 1 f724"/>
              <a:gd name="f1563" fmla="*/ f1241 1 f723"/>
              <a:gd name="f1564" fmla="*/ f1242 1 f724"/>
              <a:gd name="f1565" fmla="*/ f1243 1 f723"/>
              <a:gd name="f1566" fmla="*/ f1244 1 f724"/>
              <a:gd name="f1567" fmla="*/ f1245 1 f723"/>
              <a:gd name="f1568" fmla="*/ f1246 1 f724"/>
              <a:gd name="f1569" fmla="*/ f1247 1 f723"/>
              <a:gd name="f1570" fmla="*/ f1248 1 f724"/>
              <a:gd name="f1571" fmla="*/ f1249 1 f723"/>
              <a:gd name="f1572" fmla="*/ f1250 1 f724"/>
              <a:gd name="f1573" fmla="*/ f1251 1 f723"/>
              <a:gd name="f1574" fmla="*/ f1252 1 f724"/>
              <a:gd name="f1575" fmla="*/ f1253 1 f723"/>
              <a:gd name="f1576" fmla="*/ f1254 1 f724"/>
              <a:gd name="f1577" fmla="*/ f1255 1 f723"/>
              <a:gd name="f1578" fmla="*/ f1256 1 f724"/>
              <a:gd name="f1579" fmla="*/ f1257 1 f723"/>
              <a:gd name="f1580" fmla="*/ f1258 1 f724"/>
              <a:gd name="f1581" fmla="*/ f1259 1 f723"/>
              <a:gd name="f1582" fmla="*/ f1260 1 f724"/>
              <a:gd name="f1583" fmla="*/ f1261 1 f723"/>
              <a:gd name="f1584" fmla="*/ f1262 1 f724"/>
              <a:gd name="f1585" fmla="*/ f1263 1 f723"/>
              <a:gd name="f1586" fmla="*/ f1264 1 f724"/>
              <a:gd name="f1587" fmla="*/ f1265 1 f723"/>
              <a:gd name="f1588" fmla="*/ f1266 1 f724"/>
              <a:gd name="f1589" fmla="*/ f1267 1 f723"/>
              <a:gd name="f1590" fmla="*/ f1268 1 f724"/>
              <a:gd name="f1591" fmla="*/ f1329 1 f723"/>
              <a:gd name="f1592" fmla="*/ f1330 1 f724"/>
              <a:gd name="f1593" fmla="*/ f1269 1 f723"/>
              <a:gd name="f1594" fmla="*/ f1270 1 f724"/>
              <a:gd name="f1595" fmla="*/ f1271 1 f723"/>
              <a:gd name="f1596" fmla="*/ f1272 1 f724"/>
              <a:gd name="f1597" fmla="*/ f1273 1 f723"/>
              <a:gd name="f1598" fmla="*/ f1274 1 f724"/>
              <a:gd name="f1599" fmla="*/ f1275 1 f723"/>
              <a:gd name="f1600" fmla="*/ f1276 1 f724"/>
              <a:gd name="f1601" fmla="*/ f1277 1 f723"/>
              <a:gd name="f1602" fmla="*/ f1278 1 f724"/>
              <a:gd name="f1603" fmla="*/ f1279 1 f723"/>
              <a:gd name="f1604" fmla="*/ f1280 1 f724"/>
              <a:gd name="f1605" fmla="*/ f1281 1 f723"/>
              <a:gd name="f1606" fmla="*/ f1282 1 f724"/>
              <a:gd name="f1607" fmla="*/ f1283 1 f723"/>
              <a:gd name="f1608" fmla="*/ f1284 1 f724"/>
              <a:gd name="f1609" fmla="*/ f1285 1 f723"/>
              <a:gd name="f1610" fmla="*/ f1286 1 f724"/>
              <a:gd name="f1611" fmla="*/ f1287 1 f723"/>
              <a:gd name="f1612" fmla="*/ f1288 1 f724"/>
              <a:gd name="f1613" fmla="*/ f1289 1 f723"/>
              <a:gd name="f1614" fmla="*/ f1290 1 f724"/>
              <a:gd name="f1615" fmla="*/ f1291 1 f723"/>
              <a:gd name="f1616" fmla="*/ f1328 1 f724"/>
              <a:gd name="f1617" fmla="*/ f1292 1 f723"/>
              <a:gd name="f1618" fmla="*/ f1293 1 f724"/>
              <a:gd name="f1619" fmla="*/ f1294 1 f723"/>
              <a:gd name="f1620" fmla="*/ f1295 1 f724"/>
              <a:gd name="f1621" fmla="*/ f1296 1 f723"/>
              <a:gd name="f1622" fmla="*/ f1297 1 f724"/>
              <a:gd name="f1623" fmla="*/ f1298 1 f723"/>
              <a:gd name="f1624" fmla="*/ f1299 1 f724"/>
              <a:gd name="f1625" fmla="*/ f1300 1 f723"/>
              <a:gd name="f1626" fmla="*/ f1301 1 f724"/>
              <a:gd name="f1627" fmla="*/ f1302 1 f723"/>
              <a:gd name="f1628" fmla="*/ f1303 1 f724"/>
              <a:gd name="f1629" fmla="*/ f1304 1 f723"/>
              <a:gd name="f1630" fmla="*/ f1305 1 f724"/>
              <a:gd name="f1631" fmla="*/ f1306 1 f723"/>
              <a:gd name="f1632" fmla="*/ f1307 1 f724"/>
              <a:gd name="f1633" fmla="*/ f1308 1 f723"/>
              <a:gd name="f1634" fmla="*/ f1309 1 f724"/>
              <a:gd name="f1635" fmla="*/ f1310 1 f723"/>
              <a:gd name="f1636" fmla="*/ f1311 1 f724"/>
              <a:gd name="f1637" fmla="*/ f1339 1 f723"/>
              <a:gd name="f1638" fmla="*/ f1340 1 f724"/>
              <a:gd name="f1639" fmla="*/ f1337 1 f723"/>
              <a:gd name="f1640" fmla="*/ f1338 1 f724"/>
              <a:gd name="f1641" fmla="*/ f1335 1 f723"/>
              <a:gd name="f1642" fmla="*/ f1336 1 f724"/>
              <a:gd name="f1643" fmla="*/ f1322 1 f723"/>
              <a:gd name="f1644" fmla="*/ f1323 1 f724"/>
              <a:gd name="f1645" fmla="*/ f1320 1 f723"/>
              <a:gd name="f1646" fmla="*/ f1321 1 f724"/>
              <a:gd name="f1647" fmla="*/ f1326 1 f723"/>
              <a:gd name="f1648" fmla="*/ f1327 1 f724"/>
              <a:gd name="f1649" fmla="*/ f1312 1 f723"/>
              <a:gd name="f1650" fmla="*/ f1313 1 f724"/>
              <a:gd name="f1651" fmla="*/ f1314 1 f723"/>
              <a:gd name="f1652" fmla="*/ f1315 1 f724"/>
              <a:gd name="f1653" fmla="*/ f1316 1 f723"/>
              <a:gd name="f1654" fmla="*/ f1317 1 f724"/>
              <a:gd name="f1655" fmla="*/ f1318 1 f723"/>
              <a:gd name="f1656" fmla="*/ f1319 1 f724"/>
              <a:gd name="f1657" fmla="*/ f1344 f714 1"/>
              <a:gd name="f1658" fmla="*/ f1345 f714 1"/>
              <a:gd name="f1659" fmla="*/ f1347 f715 1"/>
              <a:gd name="f1660" fmla="*/ f1346 f715 1"/>
              <a:gd name="f1661" fmla="*/ f1348 f714 1"/>
              <a:gd name="f1662" fmla="*/ f1349 f715 1"/>
              <a:gd name="f1663" fmla="*/ f1350 f714 1"/>
              <a:gd name="f1664" fmla="*/ f1351 f715 1"/>
              <a:gd name="f1665" fmla="*/ f1352 f714 1"/>
              <a:gd name="f1666" fmla="*/ f1353 f715 1"/>
              <a:gd name="f1667" fmla="*/ f1354 f714 1"/>
              <a:gd name="f1668" fmla="*/ f1355 f715 1"/>
              <a:gd name="f1669" fmla="*/ f1356 f714 1"/>
              <a:gd name="f1670" fmla="*/ f1357 f715 1"/>
              <a:gd name="f1671" fmla="*/ f1358 f714 1"/>
              <a:gd name="f1672" fmla="*/ f1359 f715 1"/>
              <a:gd name="f1673" fmla="*/ f1360 f714 1"/>
              <a:gd name="f1674" fmla="*/ f1361 f715 1"/>
              <a:gd name="f1675" fmla="*/ f1362 f714 1"/>
              <a:gd name="f1676" fmla="*/ f1363 f715 1"/>
              <a:gd name="f1677" fmla="*/ f1364 f714 1"/>
              <a:gd name="f1678" fmla="*/ f1365 f715 1"/>
              <a:gd name="f1679" fmla="*/ f1366 f714 1"/>
              <a:gd name="f1680" fmla="*/ f1367 f715 1"/>
              <a:gd name="f1681" fmla="*/ f1368 f714 1"/>
              <a:gd name="f1682" fmla="*/ f1369 f715 1"/>
              <a:gd name="f1683" fmla="*/ f1370 f714 1"/>
              <a:gd name="f1684" fmla="*/ f1371 f715 1"/>
              <a:gd name="f1685" fmla="*/ f1372 f714 1"/>
              <a:gd name="f1686" fmla="*/ f1373 f715 1"/>
              <a:gd name="f1687" fmla="*/ f1374 f714 1"/>
              <a:gd name="f1688" fmla="*/ f1375 f715 1"/>
              <a:gd name="f1689" fmla="*/ f1376 f714 1"/>
              <a:gd name="f1690" fmla="*/ f1377 f715 1"/>
              <a:gd name="f1691" fmla="*/ f1378 f714 1"/>
              <a:gd name="f1692" fmla="*/ f1379 f715 1"/>
              <a:gd name="f1693" fmla="*/ f1380 f714 1"/>
              <a:gd name="f1694" fmla="*/ f1381 f715 1"/>
              <a:gd name="f1695" fmla="*/ f1382 f714 1"/>
              <a:gd name="f1696" fmla="*/ f1383 f715 1"/>
              <a:gd name="f1697" fmla="*/ f1384 f714 1"/>
              <a:gd name="f1698" fmla="*/ f1385 f715 1"/>
              <a:gd name="f1699" fmla="*/ f1386 f714 1"/>
              <a:gd name="f1700" fmla="*/ f1387 f715 1"/>
              <a:gd name="f1701" fmla="*/ f1388 f714 1"/>
              <a:gd name="f1702" fmla="*/ f1389 f715 1"/>
              <a:gd name="f1703" fmla="*/ f1390 f714 1"/>
              <a:gd name="f1704" fmla="*/ f1391 f715 1"/>
              <a:gd name="f1705" fmla="*/ f1392 f714 1"/>
              <a:gd name="f1706" fmla="*/ f1393 f715 1"/>
              <a:gd name="f1707" fmla="*/ f1394 f714 1"/>
              <a:gd name="f1708" fmla="*/ f1395 f715 1"/>
              <a:gd name="f1709" fmla="*/ f1396 f714 1"/>
              <a:gd name="f1710" fmla="*/ f1397 f715 1"/>
              <a:gd name="f1711" fmla="*/ f1398 f714 1"/>
              <a:gd name="f1712" fmla="*/ f1399 f715 1"/>
              <a:gd name="f1713" fmla="*/ f1400 f714 1"/>
              <a:gd name="f1714" fmla="*/ f1401 f715 1"/>
              <a:gd name="f1715" fmla="*/ f1402 f714 1"/>
              <a:gd name="f1716" fmla="*/ f1403 f715 1"/>
              <a:gd name="f1717" fmla="*/ f1404 f714 1"/>
              <a:gd name="f1718" fmla="*/ f1405 f715 1"/>
              <a:gd name="f1719" fmla="*/ f1406 f714 1"/>
              <a:gd name="f1720" fmla="*/ f1407 f715 1"/>
              <a:gd name="f1721" fmla="*/ f1408 f714 1"/>
              <a:gd name="f1722" fmla="*/ f1409 f715 1"/>
              <a:gd name="f1723" fmla="*/ f1410 f714 1"/>
              <a:gd name="f1724" fmla="*/ f1411 f715 1"/>
              <a:gd name="f1725" fmla="*/ f1412 f714 1"/>
              <a:gd name="f1726" fmla="*/ f1413 f715 1"/>
              <a:gd name="f1727" fmla="*/ f1414 f714 1"/>
              <a:gd name="f1728" fmla="*/ f1415 f715 1"/>
              <a:gd name="f1729" fmla="*/ f1416 f714 1"/>
              <a:gd name="f1730" fmla="*/ f1417 f715 1"/>
              <a:gd name="f1731" fmla="*/ f1418 f714 1"/>
              <a:gd name="f1732" fmla="*/ f1419 f715 1"/>
              <a:gd name="f1733" fmla="*/ f1420 f714 1"/>
              <a:gd name="f1734" fmla="*/ f1421 f715 1"/>
              <a:gd name="f1735" fmla="*/ f1422 f714 1"/>
              <a:gd name="f1736" fmla="*/ f1423 f715 1"/>
              <a:gd name="f1737" fmla="*/ f1424 f714 1"/>
              <a:gd name="f1738" fmla="*/ f1425 f715 1"/>
              <a:gd name="f1739" fmla="*/ f1426 f714 1"/>
              <a:gd name="f1740" fmla="*/ f1427 f715 1"/>
              <a:gd name="f1741" fmla="*/ f1428 f714 1"/>
              <a:gd name="f1742" fmla="*/ f1429 f715 1"/>
              <a:gd name="f1743" fmla="*/ f1430 f714 1"/>
              <a:gd name="f1744" fmla="*/ f1431 f715 1"/>
              <a:gd name="f1745" fmla="*/ f1432 f714 1"/>
              <a:gd name="f1746" fmla="*/ f1433 f715 1"/>
              <a:gd name="f1747" fmla="*/ f1434 f714 1"/>
              <a:gd name="f1748" fmla="*/ f1435 f715 1"/>
              <a:gd name="f1749" fmla="*/ f1436 f714 1"/>
              <a:gd name="f1750" fmla="*/ f1437 f715 1"/>
              <a:gd name="f1751" fmla="*/ f1438 f714 1"/>
              <a:gd name="f1752" fmla="*/ f1439 f715 1"/>
              <a:gd name="f1753" fmla="*/ f1440 f714 1"/>
              <a:gd name="f1754" fmla="*/ f1441 f715 1"/>
              <a:gd name="f1755" fmla="*/ f1442 f714 1"/>
              <a:gd name="f1756" fmla="*/ f1443 f715 1"/>
              <a:gd name="f1757" fmla="*/ f1444 f714 1"/>
              <a:gd name="f1758" fmla="*/ f1445 f715 1"/>
              <a:gd name="f1759" fmla="*/ f1446 f714 1"/>
              <a:gd name="f1760" fmla="*/ f1447 f715 1"/>
              <a:gd name="f1761" fmla="*/ f1448 f714 1"/>
              <a:gd name="f1762" fmla="*/ f1449 f715 1"/>
              <a:gd name="f1763" fmla="*/ f1450 f714 1"/>
              <a:gd name="f1764" fmla="*/ f1451 f715 1"/>
              <a:gd name="f1765" fmla="*/ f1452 f714 1"/>
              <a:gd name="f1766" fmla="*/ f1453 f715 1"/>
              <a:gd name="f1767" fmla="*/ f1454 f714 1"/>
              <a:gd name="f1768" fmla="*/ f1455 f715 1"/>
              <a:gd name="f1769" fmla="*/ f1456 f714 1"/>
              <a:gd name="f1770" fmla="*/ f1457 f715 1"/>
              <a:gd name="f1771" fmla="*/ f1458 f714 1"/>
              <a:gd name="f1772" fmla="*/ f1459 f715 1"/>
              <a:gd name="f1773" fmla="*/ f1460 f714 1"/>
              <a:gd name="f1774" fmla="*/ f1461 f715 1"/>
              <a:gd name="f1775" fmla="*/ f1462 f714 1"/>
              <a:gd name="f1776" fmla="*/ f1463 f715 1"/>
              <a:gd name="f1777" fmla="*/ f1464 f714 1"/>
              <a:gd name="f1778" fmla="*/ f1465 f715 1"/>
              <a:gd name="f1779" fmla="*/ f1466 f714 1"/>
              <a:gd name="f1780" fmla="*/ f1467 f715 1"/>
              <a:gd name="f1781" fmla="*/ f1468 f714 1"/>
              <a:gd name="f1782" fmla="*/ f1469 f715 1"/>
              <a:gd name="f1783" fmla="*/ f1470 f714 1"/>
              <a:gd name="f1784" fmla="*/ f1471 f715 1"/>
              <a:gd name="f1785" fmla="*/ f1472 f714 1"/>
              <a:gd name="f1786" fmla="*/ f1473 f715 1"/>
              <a:gd name="f1787" fmla="*/ f1474 f714 1"/>
              <a:gd name="f1788" fmla="*/ f1475 f715 1"/>
              <a:gd name="f1789" fmla="*/ f1476 f714 1"/>
              <a:gd name="f1790" fmla="*/ f1477 f715 1"/>
              <a:gd name="f1791" fmla="*/ f1478 f714 1"/>
              <a:gd name="f1792" fmla="*/ f1479 f715 1"/>
              <a:gd name="f1793" fmla="*/ f1480 f714 1"/>
              <a:gd name="f1794" fmla="*/ f1481 f715 1"/>
              <a:gd name="f1795" fmla="*/ f1482 f714 1"/>
              <a:gd name="f1796" fmla="*/ f1483 f715 1"/>
              <a:gd name="f1797" fmla="*/ f1484 f714 1"/>
              <a:gd name="f1798" fmla="*/ f1485 f715 1"/>
              <a:gd name="f1799" fmla="*/ f1486 f714 1"/>
              <a:gd name="f1800" fmla="*/ f1487 f715 1"/>
              <a:gd name="f1801" fmla="*/ f1488 f714 1"/>
              <a:gd name="f1802" fmla="*/ f1489 f715 1"/>
              <a:gd name="f1803" fmla="*/ f1490 f714 1"/>
              <a:gd name="f1804" fmla="*/ f1491 f715 1"/>
              <a:gd name="f1805" fmla="*/ f1492 f714 1"/>
              <a:gd name="f1806" fmla="*/ f1493 f715 1"/>
              <a:gd name="f1807" fmla="*/ f1494 f714 1"/>
              <a:gd name="f1808" fmla="*/ f1495 f715 1"/>
              <a:gd name="f1809" fmla="*/ f1496 f714 1"/>
              <a:gd name="f1810" fmla="*/ f1497 f715 1"/>
              <a:gd name="f1811" fmla="*/ f1498 f714 1"/>
              <a:gd name="f1812" fmla="*/ f1499 f715 1"/>
              <a:gd name="f1813" fmla="*/ f1500 f714 1"/>
              <a:gd name="f1814" fmla="*/ f1501 f715 1"/>
              <a:gd name="f1815" fmla="*/ f1502 f714 1"/>
              <a:gd name="f1816" fmla="*/ f1503 f715 1"/>
              <a:gd name="f1817" fmla="*/ f1504 f714 1"/>
              <a:gd name="f1818" fmla="*/ f1505 f715 1"/>
              <a:gd name="f1819" fmla="*/ f1506 f714 1"/>
              <a:gd name="f1820" fmla="*/ f1507 f715 1"/>
              <a:gd name="f1821" fmla="*/ f1508 f714 1"/>
              <a:gd name="f1822" fmla="*/ f1509 f715 1"/>
              <a:gd name="f1823" fmla="*/ f1510 f715 1"/>
              <a:gd name="f1824" fmla="*/ f1511 f714 1"/>
              <a:gd name="f1825" fmla="*/ f1512 f715 1"/>
              <a:gd name="f1826" fmla="*/ f1513 f714 1"/>
              <a:gd name="f1827" fmla="*/ f1514 f715 1"/>
              <a:gd name="f1828" fmla="*/ f1515 f714 1"/>
              <a:gd name="f1829" fmla="*/ f1516 f715 1"/>
              <a:gd name="f1830" fmla="*/ f1517 f714 1"/>
              <a:gd name="f1831" fmla="*/ f1518 f715 1"/>
              <a:gd name="f1832" fmla="*/ f1519 f714 1"/>
              <a:gd name="f1833" fmla="*/ f1520 f715 1"/>
              <a:gd name="f1834" fmla="*/ f1521 f714 1"/>
              <a:gd name="f1835" fmla="*/ f1522 f715 1"/>
              <a:gd name="f1836" fmla="*/ f1523 f714 1"/>
              <a:gd name="f1837" fmla="*/ f1524 f715 1"/>
              <a:gd name="f1838" fmla="*/ f1525 f714 1"/>
              <a:gd name="f1839" fmla="*/ f1526 f715 1"/>
              <a:gd name="f1840" fmla="*/ f1527 f714 1"/>
              <a:gd name="f1841" fmla="*/ f1528 f715 1"/>
              <a:gd name="f1842" fmla="*/ f1529 f714 1"/>
              <a:gd name="f1843" fmla="*/ f1530 f715 1"/>
              <a:gd name="f1844" fmla="*/ f1531 f714 1"/>
              <a:gd name="f1845" fmla="*/ f1532 f715 1"/>
              <a:gd name="f1846" fmla="*/ f1533 f714 1"/>
              <a:gd name="f1847" fmla="*/ f1534 f715 1"/>
              <a:gd name="f1848" fmla="*/ f1535 f714 1"/>
              <a:gd name="f1849" fmla="*/ f1536 f715 1"/>
              <a:gd name="f1850" fmla="*/ f1537 f714 1"/>
              <a:gd name="f1851" fmla="*/ f1538 f715 1"/>
              <a:gd name="f1852" fmla="*/ f1539 f714 1"/>
              <a:gd name="f1853" fmla="*/ f1540 f715 1"/>
              <a:gd name="f1854" fmla="*/ f1541 f714 1"/>
              <a:gd name="f1855" fmla="*/ f1542 f715 1"/>
              <a:gd name="f1856" fmla="*/ f1543 f714 1"/>
              <a:gd name="f1857" fmla="*/ f1544 f715 1"/>
              <a:gd name="f1858" fmla="*/ f1545 f714 1"/>
              <a:gd name="f1859" fmla="*/ f1546 f715 1"/>
              <a:gd name="f1860" fmla="*/ f1547 f714 1"/>
              <a:gd name="f1861" fmla="*/ f1548 f715 1"/>
              <a:gd name="f1862" fmla="*/ f1549 f714 1"/>
              <a:gd name="f1863" fmla="*/ f1550 f715 1"/>
              <a:gd name="f1864" fmla="*/ f1551 f714 1"/>
              <a:gd name="f1865" fmla="*/ f1552 f715 1"/>
              <a:gd name="f1866" fmla="*/ f1553 f714 1"/>
              <a:gd name="f1867" fmla="*/ f1554 f715 1"/>
              <a:gd name="f1868" fmla="*/ f1555 f714 1"/>
              <a:gd name="f1869" fmla="*/ f1556 f715 1"/>
              <a:gd name="f1870" fmla="*/ f1557 f714 1"/>
              <a:gd name="f1871" fmla="*/ f1558 f715 1"/>
              <a:gd name="f1872" fmla="*/ f1559 f714 1"/>
              <a:gd name="f1873" fmla="*/ f1560 f715 1"/>
              <a:gd name="f1874" fmla="*/ f1561 f714 1"/>
              <a:gd name="f1875" fmla="*/ f1562 f715 1"/>
              <a:gd name="f1876" fmla="*/ f1563 f714 1"/>
              <a:gd name="f1877" fmla="*/ f1564 f715 1"/>
              <a:gd name="f1878" fmla="*/ f1565 f714 1"/>
              <a:gd name="f1879" fmla="*/ f1566 f715 1"/>
              <a:gd name="f1880" fmla="*/ f1567 f714 1"/>
              <a:gd name="f1881" fmla="*/ f1568 f715 1"/>
              <a:gd name="f1882" fmla="*/ f1569 f714 1"/>
              <a:gd name="f1883" fmla="*/ f1570 f715 1"/>
              <a:gd name="f1884" fmla="*/ f1571 f714 1"/>
              <a:gd name="f1885" fmla="*/ f1572 f715 1"/>
              <a:gd name="f1886" fmla="*/ f1573 f714 1"/>
              <a:gd name="f1887" fmla="*/ f1574 f715 1"/>
              <a:gd name="f1888" fmla="*/ f1575 f714 1"/>
              <a:gd name="f1889" fmla="*/ f1576 f715 1"/>
              <a:gd name="f1890" fmla="*/ f1577 f714 1"/>
              <a:gd name="f1891" fmla="*/ f1578 f715 1"/>
              <a:gd name="f1892" fmla="*/ f1579 f714 1"/>
              <a:gd name="f1893" fmla="*/ f1580 f715 1"/>
              <a:gd name="f1894" fmla="*/ f1581 f714 1"/>
              <a:gd name="f1895" fmla="*/ f1582 f715 1"/>
              <a:gd name="f1896" fmla="*/ f1583 f714 1"/>
              <a:gd name="f1897" fmla="*/ f1584 f715 1"/>
              <a:gd name="f1898" fmla="*/ f1585 f714 1"/>
              <a:gd name="f1899" fmla="*/ f1586 f715 1"/>
              <a:gd name="f1900" fmla="*/ f1587 f714 1"/>
              <a:gd name="f1901" fmla="*/ f1588 f715 1"/>
              <a:gd name="f1902" fmla="*/ f1589 f714 1"/>
              <a:gd name="f1903" fmla="*/ f1590 f715 1"/>
              <a:gd name="f1904" fmla="*/ f1591 f714 1"/>
              <a:gd name="f1905" fmla="*/ f1592 f715 1"/>
              <a:gd name="f1906" fmla="*/ f1593 f714 1"/>
              <a:gd name="f1907" fmla="*/ f1594 f715 1"/>
              <a:gd name="f1908" fmla="*/ f1595 f714 1"/>
              <a:gd name="f1909" fmla="*/ f1596 f715 1"/>
              <a:gd name="f1910" fmla="*/ f1597 f714 1"/>
              <a:gd name="f1911" fmla="*/ f1598 f715 1"/>
              <a:gd name="f1912" fmla="*/ f1599 f714 1"/>
              <a:gd name="f1913" fmla="*/ f1600 f715 1"/>
              <a:gd name="f1914" fmla="*/ f1601 f714 1"/>
              <a:gd name="f1915" fmla="*/ f1602 f715 1"/>
              <a:gd name="f1916" fmla="*/ f1603 f714 1"/>
              <a:gd name="f1917" fmla="*/ f1604 f715 1"/>
              <a:gd name="f1918" fmla="*/ f1605 f714 1"/>
              <a:gd name="f1919" fmla="*/ f1606 f715 1"/>
              <a:gd name="f1920" fmla="*/ f1607 f714 1"/>
              <a:gd name="f1921" fmla="*/ f1608 f715 1"/>
              <a:gd name="f1922" fmla="*/ f1609 f714 1"/>
              <a:gd name="f1923" fmla="*/ f1610 f715 1"/>
              <a:gd name="f1924" fmla="*/ f1611 f714 1"/>
              <a:gd name="f1925" fmla="*/ f1612 f715 1"/>
              <a:gd name="f1926" fmla="*/ f1613 f714 1"/>
              <a:gd name="f1927" fmla="*/ f1614 f715 1"/>
              <a:gd name="f1928" fmla="*/ f1615 f714 1"/>
              <a:gd name="f1929" fmla="*/ f1616 f715 1"/>
              <a:gd name="f1930" fmla="*/ f1617 f714 1"/>
              <a:gd name="f1931" fmla="*/ f1618 f715 1"/>
              <a:gd name="f1932" fmla="*/ f1619 f714 1"/>
              <a:gd name="f1933" fmla="*/ f1620 f715 1"/>
              <a:gd name="f1934" fmla="*/ f1621 f714 1"/>
              <a:gd name="f1935" fmla="*/ f1622 f715 1"/>
              <a:gd name="f1936" fmla="*/ f1623 f714 1"/>
              <a:gd name="f1937" fmla="*/ f1624 f715 1"/>
              <a:gd name="f1938" fmla="*/ f1625 f714 1"/>
              <a:gd name="f1939" fmla="*/ f1626 f715 1"/>
              <a:gd name="f1940" fmla="*/ f1627 f714 1"/>
              <a:gd name="f1941" fmla="*/ f1628 f715 1"/>
              <a:gd name="f1942" fmla="*/ f1629 f714 1"/>
              <a:gd name="f1943" fmla="*/ f1630 f715 1"/>
              <a:gd name="f1944" fmla="*/ f1631 f714 1"/>
              <a:gd name="f1945" fmla="*/ f1632 f715 1"/>
              <a:gd name="f1946" fmla="*/ f1633 f714 1"/>
              <a:gd name="f1947" fmla="*/ f1634 f715 1"/>
              <a:gd name="f1948" fmla="*/ f1635 f714 1"/>
              <a:gd name="f1949" fmla="*/ f1636 f715 1"/>
              <a:gd name="f1950" fmla="*/ f1637 f714 1"/>
              <a:gd name="f1951" fmla="*/ f1638 f715 1"/>
              <a:gd name="f1952" fmla="*/ f1639 f714 1"/>
              <a:gd name="f1953" fmla="*/ f1640 f715 1"/>
              <a:gd name="f1954" fmla="*/ f1641 f714 1"/>
              <a:gd name="f1955" fmla="*/ f1642 f715 1"/>
              <a:gd name="f1956" fmla="*/ f1643 f714 1"/>
              <a:gd name="f1957" fmla="*/ f1644 f715 1"/>
              <a:gd name="f1958" fmla="*/ f1645 f714 1"/>
              <a:gd name="f1959" fmla="*/ f1646 f715 1"/>
              <a:gd name="f1960" fmla="*/ f1647 f714 1"/>
              <a:gd name="f1961" fmla="*/ f1648 f715 1"/>
              <a:gd name="f1962" fmla="*/ f1649 f714 1"/>
              <a:gd name="f1963" fmla="*/ f1650 f715 1"/>
              <a:gd name="f1964" fmla="*/ f1651 f714 1"/>
              <a:gd name="f1965" fmla="*/ f1652 f715 1"/>
              <a:gd name="f1966" fmla="*/ f1653 f714 1"/>
              <a:gd name="f1967" fmla="*/ f1654 f715 1"/>
              <a:gd name="f1968" fmla="*/ f1655 f714 1"/>
              <a:gd name="f1969" fmla="*/ f1656 f715 1"/>
            </a:gdLst>
            <a:ahLst/>
            <a:cxnLst>
              <a:cxn ang="3cd4">
                <a:pos x="hc" y="t"/>
              </a:cxn>
              <a:cxn ang="0">
                <a:pos x="r" y="vc"/>
              </a:cxn>
              <a:cxn ang="cd4">
                <a:pos x="hc" y="b"/>
              </a:cxn>
              <a:cxn ang="cd2">
                <a:pos x="l" y="vc"/>
              </a:cxn>
              <a:cxn ang="f1034">
                <a:pos x="f1661" y="f1662"/>
              </a:cxn>
              <a:cxn ang="f1034">
                <a:pos x="f1663" y="f1664"/>
              </a:cxn>
              <a:cxn ang="f1034">
                <a:pos x="f1665" y="f1666"/>
              </a:cxn>
              <a:cxn ang="f1034">
                <a:pos x="f1667" y="f1668"/>
              </a:cxn>
              <a:cxn ang="f1034">
                <a:pos x="f1669" y="f1670"/>
              </a:cxn>
              <a:cxn ang="f1034">
                <a:pos x="f1671" y="f1672"/>
              </a:cxn>
              <a:cxn ang="f1034">
                <a:pos x="f1673" y="f1674"/>
              </a:cxn>
              <a:cxn ang="f1034">
                <a:pos x="f1675" y="f1676"/>
              </a:cxn>
              <a:cxn ang="f1034">
                <a:pos x="f1677" y="f1678"/>
              </a:cxn>
              <a:cxn ang="f1034">
                <a:pos x="f1679" y="f1680"/>
              </a:cxn>
              <a:cxn ang="f1034">
                <a:pos x="f1681" y="f1682"/>
              </a:cxn>
              <a:cxn ang="f1034">
                <a:pos x="f1683" y="f1684"/>
              </a:cxn>
              <a:cxn ang="f1034">
                <a:pos x="f1685" y="f1686"/>
              </a:cxn>
              <a:cxn ang="f1034">
                <a:pos x="f1687" y="f1688"/>
              </a:cxn>
              <a:cxn ang="f1034">
                <a:pos x="f1689" y="f1690"/>
              </a:cxn>
              <a:cxn ang="f1034">
                <a:pos x="f1691" y="f1692"/>
              </a:cxn>
              <a:cxn ang="f1034">
                <a:pos x="f1693" y="f1694"/>
              </a:cxn>
              <a:cxn ang="f1034">
                <a:pos x="f1695" y="f1696"/>
              </a:cxn>
              <a:cxn ang="f1034">
                <a:pos x="f1697" y="f1698"/>
              </a:cxn>
              <a:cxn ang="f1034">
                <a:pos x="f1699" y="f1700"/>
              </a:cxn>
              <a:cxn ang="f1034">
                <a:pos x="f1701" y="f1702"/>
              </a:cxn>
              <a:cxn ang="f1034">
                <a:pos x="f1703" y="f1704"/>
              </a:cxn>
              <a:cxn ang="f1034">
                <a:pos x="f1705" y="f1706"/>
              </a:cxn>
              <a:cxn ang="f1034">
                <a:pos x="f1707" y="f1708"/>
              </a:cxn>
              <a:cxn ang="f1034">
                <a:pos x="f1709" y="f1710"/>
              </a:cxn>
              <a:cxn ang="f1034">
                <a:pos x="f1711" y="f1712"/>
              </a:cxn>
              <a:cxn ang="f1034">
                <a:pos x="f1713" y="f1714"/>
              </a:cxn>
              <a:cxn ang="f1034">
                <a:pos x="f1715" y="f1716"/>
              </a:cxn>
              <a:cxn ang="f1034">
                <a:pos x="f1717" y="f1718"/>
              </a:cxn>
              <a:cxn ang="f1034">
                <a:pos x="f1719" y="f1720"/>
              </a:cxn>
              <a:cxn ang="f1034">
                <a:pos x="f1721" y="f1722"/>
              </a:cxn>
              <a:cxn ang="f1034">
                <a:pos x="f1723" y="f1724"/>
              </a:cxn>
              <a:cxn ang="f1034">
                <a:pos x="f1725" y="f1726"/>
              </a:cxn>
              <a:cxn ang="f1034">
                <a:pos x="f1727" y="f1728"/>
              </a:cxn>
              <a:cxn ang="f1034">
                <a:pos x="f1729" y="f1730"/>
              </a:cxn>
              <a:cxn ang="f1034">
                <a:pos x="f1731" y="f1732"/>
              </a:cxn>
              <a:cxn ang="f1034">
                <a:pos x="f1733" y="f1734"/>
              </a:cxn>
              <a:cxn ang="f1034">
                <a:pos x="f1735" y="f1736"/>
              </a:cxn>
              <a:cxn ang="f1034">
                <a:pos x="f1737" y="f1738"/>
              </a:cxn>
              <a:cxn ang="f1034">
                <a:pos x="f1739" y="f1740"/>
              </a:cxn>
              <a:cxn ang="f1034">
                <a:pos x="f1741" y="f1742"/>
              </a:cxn>
              <a:cxn ang="f1034">
                <a:pos x="f1743" y="f1744"/>
              </a:cxn>
              <a:cxn ang="f1034">
                <a:pos x="f1745" y="f1746"/>
              </a:cxn>
              <a:cxn ang="f1034">
                <a:pos x="f1747" y="f1748"/>
              </a:cxn>
              <a:cxn ang="f1034">
                <a:pos x="f1749" y="f1750"/>
              </a:cxn>
              <a:cxn ang="f1034">
                <a:pos x="f1751" y="f1752"/>
              </a:cxn>
              <a:cxn ang="f1034">
                <a:pos x="f1753" y="f1754"/>
              </a:cxn>
              <a:cxn ang="f1034">
                <a:pos x="f1755" y="f1756"/>
              </a:cxn>
              <a:cxn ang="f1034">
                <a:pos x="f1757" y="f1758"/>
              </a:cxn>
              <a:cxn ang="f1034">
                <a:pos x="f1759" y="f1760"/>
              </a:cxn>
              <a:cxn ang="f1034">
                <a:pos x="f1761" y="f1762"/>
              </a:cxn>
              <a:cxn ang="f1034">
                <a:pos x="f1763" y="f1764"/>
              </a:cxn>
              <a:cxn ang="f1034">
                <a:pos x="f1765" y="f1766"/>
              </a:cxn>
              <a:cxn ang="f1034">
                <a:pos x="f1767" y="f1768"/>
              </a:cxn>
              <a:cxn ang="f1034">
                <a:pos x="f1769" y="f1770"/>
              </a:cxn>
              <a:cxn ang="f1034">
                <a:pos x="f1771" y="f1772"/>
              </a:cxn>
              <a:cxn ang="f1034">
                <a:pos x="f1773" y="f1774"/>
              </a:cxn>
              <a:cxn ang="f1034">
                <a:pos x="f1775" y="f1776"/>
              </a:cxn>
              <a:cxn ang="f1034">
                <a:pos x="f1777" y="f1778"/>
              </a:cxn>
              <a:cxn ang="f1034">
                <a:pos x="f1779" y="f1780"/>
              </a:cxn>
              <a:cxn ang="f1034">
                <a:pos x="f1781" y="f1782"/>
              </a:cxn>
              <a:cxn ang="f1034">
                <a:pos x="f1783" y="f1784"/>
              </a:cxn>
              <a:cxn ang="f1034">
                <a:pos x="f1785" y="f1786"/>
              </a:cxn>
              <a:cxn ang="f1034">
                <a:pos x="f1787" y="f1788"/>
              </a:cxn>
              <a:cxn ang="f1034">
                <a:pos x="f1789" y="f1790"/>
              </a:cxn>
              <a:cxn ang="f1034">
                <a:pos x="f1791" y="f1792"/>
              </a:cxn>
              <a:cxn ang="f1034">
                <a:pos x="f1793" y="f1794"/>
              </a:cxn>
              <a:cxn ang="f1034">
                <a:pos x="f1795" y="f1796"/>
              </a:cxn>
              <a:cxn ang="f1034">
                <a:pos x="f1797" y="f1798"/>
              </a:cxn>
              <a:cxn ang="f1034">
                <a:pos x="f1799" y="f1800"/>
              </a:cxn>
              <a:cxn ang="f1034">
                <a:pos x="f1801" y="f1802"/>
              </a:cxn>
              <a:cxn ang="f1034">
                <a:pos x="f1803" y="f1804"/>
              </a:cxn>
              <a:cxn ang="f1034">
                <a:pos x="f1805" y="f1806"/>
              </a:cxn>
              <a:cxn ang="f1034">
                <a:pos x="f1807" y="f1808"/>
              </a:cxn>
              <a:cxn ang="f1034">
                <a:pos x="f1809" y="f1810"/>
              </a:cxn>
              <a:cxn ang="f1034">
                <a:pos x="f1811" y="f1812"/>
              </a:cxn>
              <a:cxn ang="f1034">
                <a:pos x="f1813" y="f1814"/>
              </a:cxn>
              <a:cxn ang="f1034">
                <a:pos x="f1815" y="f1816"/>
              </a:cxn>
              <a:cxn ang="f1034">
                <a:pos x="f1817" y="f1818"/>
              </a:cxn>
              <a:cxn ang="f1034">
                <a:pos x="f1819" y="f1820"/>
              </a:cxn>
              <a:cxn ang="f1034">
                <a:pos x="f1821" y="f1822"/>
              </a:cxn>
              <a:cxn ang="f1034">
                <a:pos x="f1821" y="f1823"/>
              </a:cxn>
              <a:cxn ang="f1034">
                <a:pos x="f1824" y="f1823"/>
              </a:cxn>
              <a:cxn ang="f1034">
                <a:pos x="f1824" y="f1825"/>
              </a:cxn>
              <a:cxn ang="f1034">
                <a:pos x="f1826" y="f1827"/>
              </a:cxn>
              <a:cxn ang="f1034">
                <a:pos x="f1828" y="f1829"/>
              </a:cxn>
              <a:cxn ang="f1034">
                <a:pos x="f1830" y="f1831"/>
              </a:cxn>
              <a:cxn ang="f1034">
                <a:pos x="f1832" y="f1833"/>
              </a:cxn>
              <a:cxn ang="f1034">
                <a:pos x="f1834" y="f1835"/>
              </a:cxn>
              <a:cxn ang="f1034">
                <a:pos x="f1836" y="f1837"/>
              </a:cxn>
              <a:cxn ang="f1034">
                <a:pos x="f1838" y="f1839"/>
              </a:cxn>
              <a:cxn ang="f1034">
                <a:pos x="f1840" y="f1841"/>
              </a:cxn>
              <a:cxn ang="f1034">
                <a:pos x="f1842" y="f1843"/>
              </a:cxn>
              <a:cxn ang="f1034">
                <a:pos x="f1844" y="f1845"/>
              </a:cxn>
              <a:cxn ang="f1034">
                <a:pos x="f1846" y="f1847"/>
              </a:cxn>
              <a:cxn ang="f1034">
                <a:pos x="f1848" y="f1849"/>
              </a:cxn>
              <a:cxn ang="f1034">
                <a:pos x="f1850" y="f1851"/>
              </a:cxn>
              <a:cxn ang="f1034">
                <a:pos x="f1852" y="f1853"/>
              </a:cxn>
              <a:cxn ang="f1034">
                <a:pos x="f1854" y="f1855"/>
              </a:cxn>
              <a:cxn ang="f1034">
                <a:pos x="f1856" y="f1857"/>
              </a:cxn>
              <a:cxn ang="f1034">
                <a:pos x="f1858" y="f1859"/>
              </a:cxn>
              <a:cxn ang="f1034">
                <a:pos x="f1860" y="f1861"/>
              </a:cxn>
              <a:cxn ang="f1034">
                <a:pos x="f1862" y="f1863"/>
              </a:cxn>
              <a:cxn ang="f1034">
                <a:pos x="f1864" y="f1865"/>
              </a:cxn>
              <a:cxn ang="f1034">
                <a:pos x="f1866" y="f1867"/>
              </a:cxn>
              <a:cxn ang="f1034">
                <a:pos x="f1868" y="f1869"/>
              </a:cxn>
              <a:cxn ang="f1034">
                <a:pos x="f1870" y="f1871"/>
              </a:cxn>
              <a:cxn ang="f1034">
                <a:pos x="f1872" y="f1873"/>
              </a:cxn>
              <a:cxn ang="f1034">
                <a:pos x="f1874" y="f1875"/>
              </a:cxn>
              <a:cxn ang="f1034">
                <a:pos x="f1876" y="f1877"/>
              </a:cxn>
              <a:cxn ang="f1034">
                <a:pos x="f1878" y="f1879"/>
              </a:cxn>
              <a:cxn ang="f1034">
                <a:pos x="f1880" y="f1881"/>
              </a:cxn>
              <a:cxn ang="f1034">
                <a:pos x="f1882" y="f1883"/>
              </a:cxn>
              <a:cxn ang="f1034">
                <a:pos x="f1884" y="f1885"/>
              </a:cxn>
              <a:cxn ang="f1034">
                <a:pos x="f1886" y="f1887"/>
              </a:cxn>
              <a:cxn ang="f1034">
                <a:pos x="f1888" y="f1889"/>
              </a:cxn>
              <a:cxn ang="f1034">
                <a:pos x="f1890" y="f1891"/>
              </a:cxn>
              <a:cxn ang="f1034">
                <a:pos x="f1892" y="f1893"/>
              </a:cxn>
              <a:cxn ang="f1034">
                <a:pos x="f1894" y="f1895"/>
              </a:cxn>
              <a:cxn ang="f1034">
                <a:pos x="f1896" y="f1897"/>
              </a:cxn>
              <a:cxn ang="f1034">
                <a:pos x="f1898" y="f1899"/>
              </a:cxn>
              <a:cxn ang="f1034">
                <a:pos x="f1900" y="f1901"/>
              </a:cxn>
              <a:cxn ang="f1034">
                <a:pos x="f1902" y="f1903"/>
              </a:cxn>
              <a:cxn ang="f1034">
                <a:pos x="f1904" y="f1905"/>
              </a:cxn>
              <a:cxn ang="f1034">
                <a:pos x="f1906" y="f1907"/>
              </a:cxn>
              <a:cxn ang="f1034">
                <a:pos x="f1908" y="f1909"/>
              </a:cxn>
              <a:cxn ang="f1034">
                <a:pos x="f1910" y="f1911"/>
              </a:cxn>
              <a:cxn ang="f1034">
                <a:pos x="f1912" y="f1913"/>
              </a:cxn>
              <a:cxn ang="f1034">
                <a:pos x="f1914" y="f1915"/>
              </a:cxn>
              <a:cxn ang="f1034">
                <a:pos x="f1916" y="f1917"/>
              </a:cxn>
              <a:cxn ang="f1034">
                <a:pos x="f1918" y="f1919"/>
              </a:cxn>
              <a:cxn ang="f1034">
                <a:pos x="f1920" y="f1921"/>
              </a:cxn>
              <a:cxn ang="f1034">
                <a:pos x="f1922" y="f1923"/>
              </a:cxn>
              <a:cxn ang="f1034">
                <a:pos x="f1924" y="f1925"/>
              </a:cxn>
              <a:cxn ang="f1034">
                <a:pos x="f1926" y="f1927"/>
              </a:cxn>
              <a:cxn ang="f1034">
                <a:pos x="f1928" y="f1929"/>
              </a:cxn>
              <a:cxn ang="f1034">
                <a:pos x="f1930" y="f1931"/>
              </a:cxn>
              <a:cxn ang="f1034">
                <a:pos x="f1932" y="f1933"/>
              </a:cxn>
              <a:cxn ang="f1034">
                <a:pos x="f1934" y="f1935"/>
              </a:cxn>
              <a:cxn ang="f1034">
                <a:pos x="f1936" y="f1937"/>
              </a:cxn>
              <a:cxn ang="f1034">
                <a:pos x="f1938" y="f1939"/>
              </a:cxn>
              <a:cxn ang="f1034">
                <a:pos x="f1940" y="f1941"/>
              </a:cxn>
              <a:cxn ang="f1034">
                <a:pos x="f1942" y="f1943"/>
              </a:cxn>
              <a:cxn ang="f1034">
                <a:pos x="f1944" y="f1945"/>
              </a:cxn>
              <a:cxn ang="f1034">
                <a:pos x="f1946" y="f1947"/>
              </a:cxn>
              <a:cxn ang="f1034">
                <a:pos x="f1948" y="f1949"/>
              </a:cxn>
              <a:cxn ang="f1034">
                <a:pos x="f1950" y="f1951"/>
              </a:cxn>
              <a:cxn ang="f1034">
                <a:pos x="f1952" y="f1953"/>
              </a:cxn>
              <a:cxn ang="f1034">
                <a:pos x="f1954" y="f1955"/>
              </a:cxn>
              <a:cxn ang="f1034">
                <a:pos x="f1956" y="f1957"/>
              </a:cxn>
              <a:cxn ang="f1034">
                <a:pos x="f1958" y="f1959"/>
              </a:cxn>
              <a:cxn ang="f1034">
                <a:pos x="f1960" y="f1961"/>
              </a:cxn>
              <a:cxn ang="f1034">
                <a:pos x="f1962" y="f1963"/>
              </a:cxn>
              <a:cxn ang="f1034">
                <a:pos x="f1964" y="f1965"/>
              </a:cxn>
              <a:cxn ang="f1034">
                <a:pos x="f1966" y="f1967"/>
              </a:cxn>
              <a:cxn ang="f1034">
                <a:pos x="f1968" y="f1969"/>
              </a:cxn>
              <a:cxn ang="f1034">
                <a:pos x="f1661" y="f1662"/>
              </a:cxn>
            </a:cxnLst>
            <a:rect l="f1657" t="f1660" r="f1658" b="f1659"/>
            <a:pathLst>
              <a:path w="12192000" h="4939827">
                <a:moveTo>
                  <a:pt x="f8" y="f5"/>
                </a:moveTo>
                <a:lnTo>
                  <a:pt x="f9" y="f10"/>
                </a:lnTo>
                <a:cubicBezTo>
                  <a:pt x="f11" y="f12"/>
                  <a:pt x="f13" y="f14"/>
                  <a:pt x="f15" y="f16"/>
                </a:cubicBezTo>
                <a:cubicBezTo>
                  <a:pt x="f17" y="f18"/>
                  <a:pt x="f19" y="f20"/>
                  <a:pt x="f21" y="f22"/>
                </a:cubicBezTo>
                <a:lnTo>
                  <a:pt x="f23" y="f24"/>
                </a:lnTo>
                <a:cubicBezTo>
                  <a:pt x="f25" y="f26"/>
                  <a:pt x="f27" y="f28"/>
                  <a:pt x="f29" y="f30"/>
                </a:cubicBezTo>
                <a:lnTo>
                  <a:pt x="f31" y="f32"/>
                </a:lnTo>
                <a:lnTo>
                  <a:pt x="f33" y="f34"/>
                </a:lnTo>
                <a:lnTo>
                  <a:pt x="f35" y="f36"/>
                </a:lnTo>
                <a:lnTo>
                  <a:pt x="f37" y="f38"/>
                </a:lnTo>
                <a:lnTo>
                  <a:pt x="f39" y="f40"/>
                </a:lnTo>
                <a:lnTo>
                  <a:pt x="f41" y="f42"/>
                </a:lnTo>
                <a:cubicBezTo>
                  <a:pt x="f43" y="f44"/>
                  <a:pt x="f45" y="f46"/>
                  <a:pt x="f47" y="f48"/>
                </a:cubicBezTo>
                <a:cubicBezTo>
                  <a:pt x="f49" y="f50"/>
                  <a:pt x="f51" y="f52"/>
                  <a:pt x="f53" y="f54"/>
                </a:cubicBezTo>
                <a:cubicBezTo>
                  <a:pt x="f55" y="f56"/>
                  <a:pt x="f57" y="f58"/>
                  <a:pt x="f59" y="f60"/>
                </a:cubicBezTo>
                <a:cubicBezTo>
                  <a:pt x="f61" y="f62"/>
                  <a:pt x="f63" y="f64"/>
                  <a:pt x="f65" y="f66"/>
                </a:cubicBezTo>
                <a:cubicBezTo>
                  <a:pt x="f67" y="f68"/>
                  <a:pt x="f69" y="f70"/>
                  <a:pt x="f71" y="f72"/>
                </a:cubicBezTo>
                <a:cubicBezTo>
                  <a:pt x="f73" y="f74"/>
                  <a:pt x="f75" y="f76"/>
                  <a:pt x="f77" y="f78"/>
                </a:cubicBezTo>
                <a:cubicBezTo>
                  <a:pt x="f79" y="f80"/>
                  <a:pt x="f81" y="f82"/>
                  <a:pt x="f83" y="f84"/>
                </a:cubicBezTo>
                <a:cubicBezTo>
                  <a:pt x="f85" y="f86"/>
                  <a:pt x="f87" y="f88"/>
                  <a:pt x="f89" y="f90"/>
                </a:cubicBezTo>
                <a:lnTo>
                  <a:pt x="f91" y="f92"/>
                </a:lnTo>
                <a:lnTo>
                  <a:pt x="f93" y="f94"/>
                </a:lnTo>
                <a:lnTo>
                  <a:pt x="f95" y="f96"/>
                </a:lnTo>
                <a:cubicBezTo>
                  <a:pt x="f97" y="f98"/>
                  <a:pt x="f99" y="f100"/>
                  <a:pt x="f101" y="f102"/>
                </a:cubicBezTo>
                <a:lnTo>
                  <a:pt x="f103" y="f104"/>
                </a:lnTo>
                <a:lnTo>
                  <a:pt x="f105" y="f106"/>
                </a:lnTo>
                <a:lnTo>
                  <a:pt x="f107" y="f108"/>
                </a:lnTo>
                <a:cubicBezTo>
                  <a:pt x="f109" y="f110"/>
                  <a:pt x="f111" y="f112"/>
                  <a:pt x="f113" y="f114"/>
                </a:cubicBezTo>
                <a:lnTo>
                  <a:pt x="f115" y="f116"/>
                </a:lnTo>
                <a:cubicBezTo>
                  <a:pt x="f117" y="f118"/>
                  <a:pt x="f119" y="f120"/>
                  <a:pt x="f121" y="f122"/>
                </a:cubicBezTo>
                <a:cubicBezTo>
                  <a:pt x="f123" y="f124"/>
                  <a:pt x="f125" y="f126"/>
                  <a:pt x="f127" y="f128"/>
                </a:cubicBezTo>
                <a:cubicBezTo>
                  <a:pt x="f129" y="f130"/>
                  <a:pt x="f131" y="f132"/>
                  <a:pt x="f133" y="f134"/>
                </a:cubicBezTo>
                <a:lnTo>
                  <a:pt x="f135" y="f136"/>
                </a:lnTo>
                <a:lnTo>
                  <a:pt x="f137" y="f138"/>
                </a:lnTo>
                <a:lnTo>
                  <a:pt x="f139" y="f140"/>
                </a:lnTo>
                <a:lnTo>
                  <a:pt x="f141" y="f142"/>
                </a:lnTo>
                <a:cubicBezTo>
                  <a:pt x="f143" y="f144"/>
                  <a:pt x="f145" y="f146"/>
                  <a:pt x="f147" y="f148"/>
                </a:cubicBezTo>
                <a:lnTo>
                  <a:pt x="f149" y="f150"/>
                </a:lnTo>
                <a:lnTo>
                  <a:pt x="f151" y="f152"/>
                </a:lnTo>
                <a:lnTo>
                  <a:pt x="f153" y="f154"/>
                </a:lnTo>
                <a:lnTo>
                  <a:pt x="f155" y="f156"/>
                </a:lnTo>
                <a:cubicBezTo>
                  <a:pt x="f157" y="f158"/>
                  <a:pt x="f159" y="f160"/>
                  <a:pt x="f161" y="f162"/>
                </a:cubicBezTo>
                <a:lnTo>
                  <a:pt x="f163" y="f164"/>
                </a:lnTo>
                <a:lnTo>
                  <a:pt x="f165" y="f166"/>
                </a:lnTo>
                <a:cubicBezTo>
                  <a:pt x="f167" y="f168"/>
                  <a:pt x="f169" y="f170"/>
                  <a:pt x="f171" y="f172"/>
                </a:cubicBezTo>
                <a:cubicBezTo>
                  <a:pt x="f173" y="f174"/>
                  <a:pt x="f175" y="f176"/>
                  <a:pt x="f177" y="f178"/>
                </a:cubicBezTo>
                <a:cubicBezTo>
                  <a:pt x="f179" y="f180"/>
                  <a:pt x="f181" y="f182"/>
                  <a:pt x="f183" y="f184"/>
                </a:cubicBezTo>
                <a:lnTo>
                  <a:pt x="f185" y="f186"/>
                </a:lnTo>
                <a:lnTo>
                  <a:pt x="f187" y="f188"/>
                </a:lnTo>
                <a:lnTo>
                  <a:pt x="f189" y="f190"/>
                </a:lnTo>
                <a:lnTo>
                  <a:pt x="f191" y="f192"/>
                </a:lnTo>
                <a:cubicBezTo>
                  <a:pt x="f193" y="f194"/>
                  <a:pt x="f195" y="f196"/>
                  <a:pt x="f197" y="f198"/>
                </a:cubicBezTo>
                <a:cubicBezTo>
                  <a:pt x="f199" y="f200"/>
                  <a:pt x="f201" y="f202"/>
                  <a:pt x="f203" y="f204"/>
                </a:cubicBezTo>
                <a:lnTo>
                  <a:pt x="f205" y="f206"/>
                </a:lnTo>
                <a:cubicBezTo>
                  <a:pt x="f207" y="f208"/>
                  <a:pt x="f209" y="f210"/>
                  <a:pt x="f211" y="f212"/>
                </a:cubicBezTo>
                <a:cubicBezTo>
                  <a:pt x="f213" y="f214"/>
                  <a:pt x="f215" y="f216"/>
                  <a:pt x="f217" y="f218"/>
                </a:cubicBezTo>
                <a:cubicBezTo>
                  <a:pt x="f219" y="f220"/>
                  <a:pt x="f221" y="f222"/>
                  <a:pt x="f223" y="f224"/>
                </a:cubicBezTo>
                <a:lnTo>
                  <a:pt x="f225" y="f226"/>
                </a:lnTo>
                <a:lnTo>
                  <a:pt x="f227" y="f228"/>
                </a:lnTo>
                <a:cubicBezTo>
                  <a:pt x="f229" y="f230"/>
                  <a:pt x="f231" y="f232"/>
                  <a:pt x="f233" y="f234"/>
                </a:cubicBezTo>
                <a:cubicBezTo>
                  <a:pt x="f235" y="f236"/>
                  <a:pt x="f237" y="f238"/>
                  <a:pt x="f239" y="f240"/>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cubicBezTo>
                  <a:pt x="f283" y="f284"/>
                  <a:pt x="f285" y="f286"/>
                  <a:pt x="f287" y="f288"/>
                </a:cubicBezTo>
                <a:cubicBezTo>
                  <a:pt x="f289" y="f290"/>
                  <a:pt x="f291" y="f292"/>
                  <a:pt x="f293" y="f294"/>
                </a:cubicBezTo>
                <a:cubicBezTo>
                  <a:pt x="f295" y="f296"/>
                  <a:pt x="f297" y="f298"/>
                  <a:pt x="f299" y="f300"/>
                </a:cubicBezTo>
                <a:cubicBezTo>
                  <a:pt x="f301" y="f302"/>
                  <a:pt x="f303" y="f304"/>
                  <a:pt x="f305" y="f306"/>
                </a:cubicBezTo>
                <a:cubicBezTo>
                  <a:pt x="f307" y="f308"/>
                  <a:pt x="f309" y="f310"/>
                  <a:pt x="f311" y="f312"/>
                </a:cubicBezTo>
                <a:cubicBezTo>
                  <a:pt x="f313" y="f314"/>
                  <a:pt x="f315" y="f316"/>
                  <a:pt x="f317" y="f318"/>
                </a:cubicBezTo>
                <a:lnTo>
                  <a:pt x="f319" y="f320"/>
                </a:lnTo>
                <a:cubicBezTo>
                  <a:pt x="f321" y="f322"/>
                  <a:pt x="f323" y="f324"/>
                  <a:pt x="f325" y="f326"/>
                </a:cubicBezTo>
                <a:lnTo>
                  <a:pt x="f327" y="f328"/>
                </a:lnTo>
                <a:cubicBezTo>
                  <a:pt x="f329" y="f330"/>
                  <a:pt x="f331" y="f332"/>
                  <a:pt x="f333" y="f334"/>
                </a:cubicBezTo>
                <a:cubicBezTo>
                  <a:pt x="f335" y="f336"/>
                  <a:pt x="f337" y="f338"/>
                  <a:pt x="f339" y="f340"/>
                </a:cubicBezTo>
                <a:cubicBezTo>
                  <a:pt x="f341" y="f342"/>
                  <a:pt x="f343" y="f344"/>
                  <a:pt x="f345" y="f346"/>
                </a:cubicBezTo>
                <a:lnTo>
                  <a:pt x="f6" y="f347"/>
                </a:lnTo>
                <a:lnTo>
                  <a:pt x="f6" y="f7"/>
                </a:lnTo>
                <a:lnTo>
                  <a:pt x="f5" y="f7"/>
                </a:lnTo>
                <a:lnTo>
                  <a:pt x="f5" y="f348"/>
                </a:lnTo>
                <a:lnTo>
                  <a:pt x="f349" y="f350"/>
                </a:lnTo>
                <a:cubicBezTo>
                  <a:pt x="f351" y="f352"/>
                  <a:pt x="f353" y="f354"/>
                  <a:pt x="f355" y="f356"/>
                </a:cubicBezTo>
                <a:cubicBezTo>
                  <a:pt x="f357" y="f358"/>
                  <a:pt x="f359" y="f360"/>
                  <a:pt x="f361" y="f362"/>
                </a:cubicBezTo>
                <a:cubicBezTo>
                  <a:pt x="f363" y="f364"/>
                  <a:pt x="f365" y="f366"/>
                  <a:pt x="f367" y="f368"/>
                </a:cubicBezTo>
                <a:cubicBezTo>
                  <a:pt x="f369" y="f370"/>
                  <a:pt x="f371" y="f372"/>
                  <a:pt x="f373" y="f374"/>
                </a:cubicBezTo>
                <a:cubicBezTo>
                  <a:pt x="f375" y="f376"/>
                  <a:pt x="f377" y="f378"/>
                  <a:pt x="f379" y="f380"/>
                </a:cubicBezTo>
                <a:cubicBezTo>
                  <a:pt x="f381" y="f382"/>
                  <a:pt x="f383" y="f384"/>
                  <a:pt x="f385" y="f386"/>
                </a:cubicBezTo>
                <a:cubicBezTo>
                  <a:pt x="f387" y="f388"/>
                  <a:pt x="f389" y="f390"/>
                  <a:pt x="f391" y="f392"/>
                </a:cubicBezTo>
                <a:cubicBezTo>
                  <a:pt x="f393" y="f394"/>
                  <a:pt x="f395" y="f396"/>
                  <a:pt x="f397" y="f398"/>
                </a:cubicBezTo>
                <a:cubicBezTo>
                  <a:pt x="f399" y="f400"/>
                  <a:pt x="f401" y="f402"/>
                  <a:pt x="f403" y="f404"/>
                </a:cubicBezTo>
                <a:cubicBezTo>
                  <a:pt x="f405" y="f406"/>
                  <a:pt x="f407" y="f408"/>
                  <a:pt x="f409" y="f410"/>
                </a:cubicBezTo>
                <a:cubicBezTo>
                  <a:pt x="f411" y="f412"/>
                  <a:pt x="f413" y="f414"/>
                  <a:pt x="f415" y="f416"/>
                </a:cubicBezTo>
                <a:cubicBezTo>
                  <a:pt x="f417" y="f418"/>
                  <a:pt x="f419" y="f420"/>
                  <a:pt x="f421" y="f422"/>
                </a:cubicBezTo>
                <a:cubicBezTo>
                  <a:pt x="f423" y="f424"/>
                  <a:pt x="f425" y="f426"/>
                  <a:pt x="f427" y="f428"/>
                </a:cubicBezTo>
                <a:cubicBezTo>
                  <a:pt x="f429" y="f430"/>
                  <a:pt x="f431" y="f432"/>
                  <a:pt x="f433" y="f434"/>
                </a:cubicBezTo>
                <a:cubicBezTo>
                  <a:pt x="f435" y="f436"/>
                  <a:pt x="f437" y="f438"/>
                  <a:pt x="f439" y="f440"/>
                </a:cubicBezTo>
                <a:cubicBezTo>
                  <a:pt x="f441" y="f442"/>
                  <a:pt x="f443" y="f444"/>
                  <a:pt x="f445" y="f446"/>
                </a:cubicBezTo>
                <a:cubicBezTo>
                  <a:pt x="f447" y="f448"/>
                  <a:pt x="f449" y="f450"/>
                  <a:pt x="f451" y="f452"/>
                </a:cubicBezTo>
                <a:cubicBezTo>
                  <a:pt x="f453" y="f454"/>
                  <a:pt x="f455" y="f456"/>
                  <a:pt x="f457" y="f458"/>
                </a:cubicBezTo>
                <a:cubicBezTo>
                  <a:pt x="f459" y="f460"/>
                  <a:pt x="f461" y="f462"/>
                  <a:pt x="f463" y="f464"/>
                </a:cubicBezTo>
                <a:cubicBezTo>
                  <a:pt x="f465" y="f466"/>
                  <a:pt x="f467" y="f468"/>
                  <a:pt x="f469" y="f470"/>
                </a:cubicBezTo>
                <a:cubicBezTo>
                  <a:pt x="f471" y="f472"/>
                  <a:pt x="f473" y="f474"/>
                  <a:pt x="f475" y="f476"/>
                </a:cubicBezTo>
                <a:cubicBezTo>
                  <a:pt x="f477" y="f478"/>
                  <a:pt x="f479" y="f480"/>
                  <a:pt x="f481" y="f482"/>
                </a:cubicBezTo>
                <a:lnTo>
                  <a:pt x="f483" y="f484"/>
                </a:lnTo>
                <a:cubicBezTo>
                  <a:pt x="f485" y="f486"/>
                  <a:pt x="f487" y="f488"/>
                  <a:pt x="f489" y="f490"/>
                </a:cubicBezTo>
                <a:cubicBezTo>
                  <a:pt x="f491" y="f492"/>
                  <a:pt x="f493" y="f494"/>
                  <a:pt x="f495" y="f496"/>
                </a:cubicBezTo>
                <a:cubicBezTo>
                  <a:pt x="f497" y="f498"/>
                  <a:pt x="f499" y="f500"/>
                  <a:pt x="f501" y="f502"/>
                </a:cubicBezTo>
                <a:lnTo>
                  <a:pt x="f503" y="f504"/>
                </a:lnTo>
                <a:cubicBezTo>
                  <a:pt x="f505" y="f506"/>
                  <a:pt x="f507" y="f508"/>
                  <a:pt x="f509" y="f510"/>
                </a:cubicBezTo>
                <a:lnTo>
                  <a:pt x="f511" y="f512"/>
                </a:lnTo>
                <a:cubicBezTo>
                  <a:pt x="f513" y="f514"/>
                  <a:pt x="f515" y="f516"/>
                  <a:pt x="f517" y="f518"/>
                </a:cubicBezTo>
                <a:cubicBezTo>
                  <a:pt x="f519" y="f520"/>
                  <a:pt x="f521" y="f522"/>
                  <a:pt x="f523" y="f524"/>
                </a:cubicBezTo>
                <a:lnTo>
                  <a:pt x="f525" y="f526"/>
                </a:lnTo>
                <a:lnTo>
                  <a:pt x="f527" y="f528"/>
                </a:lnTo>
                <a:cubicBezTo>
                  <a:pt x="f529" y="f530"/>
                  <a:pt x="f531" y="f532"/>
                  <a:pt x="f533" y="f534"/>
                </a:cubicBezTo>
                <a:lnTo>
                  <a:pt x="f535" y="f536"/>
                </a:lnTo>
                <a:lnTo>
                  <a:pt x="f537" y="f538"/>
                </a:lnTo>
                <a:cubicBezTo>
                  <a:pt x="f539" y="f540"/>
                  <a:pt x="f541" y="f542"/>
                  <a:pt x="f543" y="f544"/>
                </a:cubicBezTo>
                <a:lnTo>
                  <a:pt x="f545" y="f546"/>
                </a:lnTo>
                <a:lnTo>
                  <a:pt x="f547" y="f548"/>
                </a:lnTo>
                <a:cubicBezTo>
                  <a:pt x="f549" y="f550"/>
                  <a:pt x="f551" y="f552"/>
                  <a:pt x="f553" y="f554"/>
                </a:cubicBezTo>
                <a:cubicBezTo>
                  <a:pt x="f555" y="f556"/>
                  <a:pt x="f557" y="f558"/>
                  <a:pt x="f559" y="f560"/>
                </a:cubicBezTo>
                <a:cubicBezTo>
                  <a:pt x="f561" y="f562"/>
                  <a:pt x="f563" y="f564"/>
                  <a:pt x="f565" y="f566"/>
                </a:cubicBezTo>
                <a:cubicBezTo>
                  <a:pt x="f567" y="f568"/>
                  <a:pt x="f569" y="f570"/>
                  <a:pt x="f571" y="f572"/>
                </a:cubicBezTo>
                <a:cubicBezTo>
                  <a:pt x="f573" y="f574"/>
                  <a:pt x="f575" y="f576"/>
                  <a:pt x="f577" y="f578"/>
                </a:cubicBezTo>
                <a:cubicBezTo>
                  <a:pt x="f579" y="f580"/>
                  <a:pt x="f581" y="f582"/>
                  <a:pt x="f583" y="f584"/>
                </a:cubicBezTo>
                <a:cubicBezTo>
                  <a:pt x="f585" y="f586"/>
                  <a:pt x="f587" y="f588"/>
                  <a:pt x="f589" y="f590"/>
                </a:cubicBezTo>
                <a:cubicBezTo>
                  <a:pt x="f591" y="f592"/>
                  <a:pt x="f593" y="f594"/>
                  <a:pt x="f595" y="f596"/>
                </a:cubicBezTo>
                <a:cubicBezTo>
                  <a:pt x="f597" y="f598"/>
                  <a:pt x="f599" y="f600"/>
                  <a:pt x="f601" y="f602"/>
                </a:cubicBezTo>
                <a:cubicBezTo>
                  <a:pt x="f603" y="f604"/>
                  <a:pt x="f605" y="f606"/>
                  <a:pt x="f607" y="f608"/>
                </a:cubicBezTo>
                <a:cubicBezTo>
                  <a:pt x="f609" y="f610"/>
                  <a:pt x="f611" y="f612"/>
                  <a:pt x="f613" y="f614"/>
                </a:cubicBezTo>
                <a:cubicBezTo>
                  <a:pt x="f615" y="f616"/>
                  <a:pt x="f617" y="f618"/>
                  <a:pt x="f619" y="f620"/>
                </a:cubicBezTo>
                <a:cubicBezTo>
                  <a:pt x="f621" y="f622"/>
                  <a:pt x="f623" y="f624"/>
                  <a:pt x="f625" y="f626"/>
                </a:cubicBezTo>
                <a:cubicBezTo>
                  <a:pt x="f627" y="f628"/>
                  <a:pt x="f629" y="f630"/>
                  <a:pt x="f631" y="f632"/>
                </a:cubicBezTo>
                <a:cubicBezTo>
                  <a:pt x="f633" y="f634"/>
                  <a:pt x="f635" y="f636"/>
                  <a:pt x="f637" y="f638"/>
                </a:cubicBezTo>
                <a:cubicBezTo>
                  <a:pt x="f639" y="f640"/>
                  <a:pt x="f641" y="f642"/>
                  <a:pt x="f643" y="f644"/>
                </a:cubicBezTo>
                <a:cubicBezTo>
                  <a:pt x="f645" y="f646"/>
                  <a:pt x="f647" y="f648"/>
                  <a:pt x="f649" y="f650"/>
                </a:cubicBezTo>
                <a:cubicBezTo>
                  <a:pt x="f651" y="f652"/>
                  <a:pt x="f653" y="f654"/>
                  <a:pt x="f655" y="f656"/>
                </a:cubicBezTo>
                <a:cubicBezTo>
                  <a:pt x="f657" y="f658"/>
                  <a:pt x="f659" y="f660"/>
                  <a:pt x="f661" y="f662"/>
                </a:cubicBezTo>
                <a:lnTo>
                  <a:pt x="f663" y="f664"/>
                </a:lnTo>
                <a:lnTo>
                  <a:pt x="f665" y="f666"/>
                </a:lnTo>
                <a:lnTo>
                  <a:pt x="f667" y="f668"/>
                </a:lnTo>
                <a:lnTo>
                  <a:pt x="f669" y="f670"/>
                </a:lnTo>
                <a:cubicBezTo>
                  <a:pt x="f671" y="f672"/>
                  <a:pt x="f673" y="f674"/>
                  <a:pt x="f675" y="f676"/>
                </a:cubicBezTo>
                <a:cubicBezTo>
                  <a:pt x="f677" y="f678"/>
                  <a:pt x="f679" y="f680"/>
                  <a:pt x="f681" y="f682"/>
                </a:cubicBezTo>
                <a:cubicBezTo>
                  <a:pt x="f683" y="f684"/>
                  <a:pt x="f685" y="f686"/>
                  <a:pt x="f687" y="f688"/>
                </a:cubicBezTo>
                <a:cubicBezTo>
                  <a:pt x="f689" y="f690"/>
                  <a:pt x="f691" y="f692"/>
                  <a:pt x="f693" y="f694"/>
                </a:cubicBezTo>
                <a:cubicBezTo>
                  <a:pt x="f695" y="f696"/>
                  <a:pt x="f697" y="f698"/>
                  <a:pt x="f699" y="f700"/>
                </a:cubicBezTo>
                <a:lnTo>
                  <a:pt x="f701" y="f702"/>
                </a:lnTo>
                <a:lnTo>
                  <a:pt x="f703" y="f704"/>
                </a:lnTo>
                <a:cubicBezTo>
                  <a:pt x="f705" y="f706"/>
                  <a:pt x="f707" y="f708"/>
                  <a:pt x="f709" y="f710"/>
                </a:cubicBezTo>
                <a:lnTo>
                  <a:pt x="f711" y="f712"/>
                </a:lnTo>
                <a:lnTo>
                  <a:pt x="f8" y="f5"/>
                </a:lnTo>
                <a:close/>
              </a:path>
            </a:pathLst>
          </a:custGeom>
          <a:solidFill>
            <a:srgbClr val="82766A">
              <a:alpha val="1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410CA314-61BF-76D7-6DB9-908CF5C7CAFB}"/>
              </a:ext>
            </a:extLst>
          </p:cNvPr>
          <p:cNvSpPr txBox="1">
            <a:spLocks noGrp="1"/>
          </p:cNvSpPr>
          <p:nvPr>
            <p:ph type="title"/>
          </p:nvPr>
        </p:nvSpPr>
        <p:spPr>
          <a:xfrm>
            <a:off x="1184742" y="5198171"/>
            <a:ext cx="9859618" cy="642795"/>
          </a:xfrm>
        </p:spPr>
        <p:txBody>
          <a:bodyPr anchor="b" anchorCtr="1"/>
          <a:lstStyle/>
          <a:p>
            <a:pPr lvl="0" algn="ctr"/>
            <a:r>
              <a:rPr lang="en-US" sz="3600">
                <a:latin typeface="Times New Roman" pitchFamily="18"/>
                <a:cs typeface="Times New Roman" pitchFamily="18"/>
              </a:rPr>
              <a:t>Line chart</a:t>
            </a:r>
          </a:p>
        </p:txBody>
      </p:sp>
      <p:sp>
        <p:nvSpPr>
          <p:cNvPr id="5" name="Freeform: Shape 25">
            <a:extLst>
              <a:ext uri="{FF2B5EF4-FFF2-40B4-BE49-F238E27FC236}">
                <a16:creationId xmlns:a16="http://schemas.microsoft.com/office/drawing/2014/main" id="{F711E522-193C-CFD4-1467-72F1CB50E165}"/>
              </a:ext>
              <a:ext uri="{C183D7F6-B498-43B3-948B-1728B52AA6E4}">
                <adec:decorative xmlns:adec="http://schemas.microsoft.com/office/drawing/2017/decorative" val="1"/>
              </a:ext>
            </a:extLst>
          </p:cNvPr>
          <p:cNvSpPr>
            <a:spLocks noMove="1" noResize="1"/>
          </p:cNvSpPr>
          <p:nvPr/>
        </p:nvSpPr>
        <p:spPr>
          <a:xfrm>
            <a:off x="1917954" y="647760"/>
            <a:ext cx="8355101" cy="4392649"/>
          </a:xfrm>
          <a:custGeom>
            <a:avLst/>
            <a:gdLst>
              <a:gd name="f0" fmla="val 10800000"/>
              <a:gd name="f1" fmla="val 5400000"/>
              <a:gd name="f2" fmla="val 180"/>
              <a:gd name="f3" fmla="val w"/>
              <a:gd name="f4" fmla="val h"/>
              <a:gd name="f5" fmla="val 0"/>
              <a:gd name="f6" fmla="val 2400300"/>
              <a:gd name="f7" fmla="+- 0 0 -90"/>
              <a:gd name="f8" fmla="*/ f3 1 2400300"/>
              <a:gd name="f9" fmla="*/ f4 1 2400300"/>
              <a:gd name="f10" fmla="val f5"/>
              <a:gd name="f11" fmla="val f6"/>
              <a:gd name="f12" fmla="*/ f7 f0 1"/>
              <a:gd name="f13" fmla="+- f11 0 f10"/>
              <a:gd name="f14" fmla="*/ f12 1 f2"/>
              <a:gd name="f15" fmla="*/ f13 1 2400300"/>
              <a:gd name="f16" fmla="*/ 0 f13 1"/>
              <a:gd name="f17" fmla="*/ 2400300 f13 1"/>
              <a:gd name="f18" fmla="+- f14 0 f1"/>
              <a:gd name="f19" fmla="*/ f16 1 2400300"/>
              <a:gd name="f20" fmla="*/ f17 1 2400300"/>
              <a:gd name="f21" fmla="*/ f10 1 f15"/>
              <a:gd name="f22" fmla="*/ f11 1 f15"/>
              <a:gd name="f23" fmla="*/ f19 1 f15"/>
              <a:gd name="f24" fmla="*/ f20 1 f15"/>
              <a:gd name="f25" fmla="*/ f21 f8 1"/>
              <a:gd name="f26" fmla="*/ f22 f8 1"/>
              <a:gd name="f27" fmla="*/ f22 f9 1"/>
              <a:gd name="f28" fmla="*/ f21 f9 1"/>
              <a:gd name="f29" fmla="*/ f23 f8 1"/>
              <a:gd name="f30" fmla="*/ f23 f9 1"/>
              <a:gd name="f31" fmla="*/ f24 f8 1"/>
              <a:gd name="f32" fmla="*/ f24 f9 1"/>
            </a:gdLst>
            <a:ahLst/>
            <a:cxnLst>
              <a:cxn ang="3cd4">
                <a:pos x="hc" y="t"/>
              </a:cxn>
              <a:cxn ang="0">
                <a:pos x="r" y="vc"/>
              </a:cxn>
              <a:cxn ang="cd4">
                <a:pos x="hc" y="b"/>
              </a:cxn>
              <a:cxn ang="cd2">
                <a:pos x="l" y="vc"/>
              </a:cxn>
              <a:cxn ang="f18">
                <a:pos x="f29" y="f30"/>
              </a:cxn>
              <a:cxn ang="f18">
                <a:pos x="f31" y="f30"/>
              </a:cxn>
              <a:cxn ang="f18">
                <a:pos x="f31" y="f32"/>
              </a:cxn>
              <a:cxn ang="f18">
                <a:pos x="f29" y="f32"/>
              </a:cxn>
            </a:cxnLst>
            <a:rect l="f25" t="f28" r="f26" b="f27"/>
            <a:pathLst>
              <a:path w="2400300" h="2400300">
                <a:moveTo>
                  <a:pt x="f5" y="f5"/>
                </a:moveTo>
                <a:lnTo>
                  <a:pt x="f6" y="f5"/>
                </a:lnTo>
                <a:lnTo>
                  <a:pt x="f6" y="f6"/>
                </a:lnTo>
                <a:lnTo>
                  <a:pt x="f5" y="f6"/>
                </a:lnTo>
                <a:close/>
              </a:path>
            </a:pathLst>
          </a:custGeom>
          <a:solidFill>
            <a:srgbClr val="FFFFFF"/>
          </a:solidFill>
          <a:ln cap="flat">
            <a:noFill/>
            <a:prstDash val="solid"/>
          </a:ln>
          <a:effectLst>
            <a:outerShdw dist="12701" dir="2999710" algn="tl">
              <a:srgbClr val="000000">
                <a:alpha val="27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pic>
        <p:nvPicPr>
          <p:cNvPr id="6" name="Content Placeholder 3">
            <a:extLst>
              <a:ext uri="{FF2B5EF4-FFF2-40B4-BE49-F238E27FC236}">
                <a16:creationId xmlns:a16="http://schemas.microsoft.com/office/drawing/2014/main" id="{AFAC63A4-CF25-321D-9614-0F3054D530FB}"/>
              </a:ext>
            </a:extLst>
          </p:cNvPr>
          <p:cNvPicPr>
            <a:picLocks noGrp="1" noChangeAspect="1"/>
          </p:cNvPicPr>
          <p:nvPr>
            <p:ph idx="1"/>
          </p:nvPr>
        </p:nvPicPr>
        <p:blipFill>
          <a:blip r:embed="rId2"/>
          <a:srcRect t="-177" b="36435"/>
          <a:stretch>
            <a:fillRect/>
          </a:stretch>
        </p:blipFill>
        <p:spPr>
          <a:xfrm>
            <a:off x="2079811" y="647751"/>
            <a:ext cx="8193243" cy="288002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4">
    <p:bg>
      <p:bgPr>
        <a:solidFill>
          <a:srgbClr val="FFFFFF"/>
        </a:solidFill>
        <a:effectLst/>
      </p:bgPr>
    </p:bg>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9D07327E-DC31-4988-A00B-22961FE6AEC5}"/>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Freeform: Shape 15">
            <a:extLst>
              <a:ext uri="{FF2B5EF4-FFF2-40B4-BE49-F238E27FC236}">
                <a16:creationId xmlns:a16="http://schemas.microsoft.com/office/drawing/2014/main" id="{1744FD5F-63C4-43A6-8977-FF407606D455}"/>
              </a:ext>
              <a:ext uri="{C183D7F6-B498-43B3-948B-1728B52AA6E4}">
                <adec:decorative xmlns:adec="http://schemas.microsoft.com/office/drawing/2017/decorative" val="1"/>
              </a:ext>
            </a:extLst>
          </p:cNvPr>
          <p:cNvSpPr>
            <a:spLocks noMove="1" noResize="1"/>
          </p:cNvSpPr>
          <p:nvPr/>
        </p:nvSpPr>
        <p:spPr>
          <a:xfrm>
            <a:off x="0" y="4940494"/>
            <a:ext cx="12191996" cy="1924336"/>
          </a:xfrm>
          <a:custGeom>
            <a:avLst/>
            <a:gdLst>
              <a:gd name="f0" fmla="val 10800000"/>
              <a:gd name="f1" fmla="val 5400000"/>
              <a:gd name="f2" fmla="val 180"/>
              <a:gd name="f3" fmla="val w"/>
              <a:gd name="f4" fmla="val h"/>
              <a:gd name="f5" fmla="val 0"/>
              <a:gd name="f6" fmla="val 12192000"/>
              <a:gd name="f7" fmla="val 1924333"/>
              <a:gd name="f8" fmla="val 6189199"/>
              <a:gd name="f9" fmla="val 588"/>
              <a:gd name="f10" fmla="val 6196356"/>
              <a:gd name="f11" fmla="val -574"/>
              <a:gd name="f12" fmla="val 6202609"/>
              <a:gd name="f13" fmla="val -108"/>
              <a:gd name="f14" fmla="val 6207079"/>
              <a:gd name="f15" fmla="val 2850"/>
              <a:gd name="f16" fmla="val 6222026"/>
              <a:gd name="f17" fmla="val 2749"/>
              <a:gd name="f18" fmla="val 6273489"/>
              <a:gd name="f19" fmla="val 3767"/>
              <a:gd name="f20" fmla="val 6285610"/>
              <a:gd name="f21" fmla="val 18131"/>
              <a:gd name="f22" fmla="val 6307255"/>
              <a:gd name="f23" fmla="val 18685"/>
              <a:gd name="f24" fmla="val 6357141"/>
              <a:gd name="f25" fmla="val 23793"/>
              <a:gd name="f26" fmla="val 6378008"/>
              <a:gd name="f27" fmla="val 24625"/>
              <a:gd name="f28" fmla="val 6409946"/>
              <a:gd name="f29" fmla="val 30645"/>
              <a:gd name="f30" fmla="val 6438307"/>
              <a:gd name="f31" fmla="val 10375"/>
              <a:gd name="f32" fmla="val 6466340"/>
              <a:gd name="f33" fmla="val 21366"/>
              <a:gd name="f34" fmla="val 6488276"/>
              <a:gd name="f35" fmla="val 31229"/>
              <a:gd name="f36" fmla="val 6529854"/>
              <a:gd name="f37" fmla="val 28110"/>
              <a:gd name="f38" fmla="val 6553334"/>
              <a:gd name="f39" fmla="val 35307"/>
              <a:gd name="f40" fmla="val 6561737"/>
              <a:gd name="f41" fmla="val 48059"/>
              <a:gd name="f42" fmla="val 6609188"/>
              <a:gd name="f43" fmla="val 62087"/>
              <a:gd name="f44" fmla="val 6626068"/>
              <a:gd name="f45" fmla="val 58045"/>
              <a:gd name="f46" fmla="val 6660952"/>
              <a:gd name="f47" fmla="val 66570"/>
              <a:gd name="f48" fmla="val 6666277"/>
              <a:gd name="f49" fmla="val 84716"/>
              <a:gd name="f50" fmla="val 6692303"/>
              <a:gd name="f51" fmla="val 91487"/>
              <a:gd name="f52" fmla="val 6733670"/>
              <a:gd name="f53" fmla="val 118130"/>
              <a:gd name="f54" fmla="val 6798016"/>
              <a:gd name="f55" fmla="val 112271"/>
              <a:gd name="f56" fmla="val 6801081"/>
              <a:gd name="f57" fmla="val 114963"/>
              <a:gd name="f58" fmla="val 6806919"/>
              <a:gd name="f59" fmla="val 120140"/>
              <a:gd name="f60" fmla="val 6812832"/>
              <a:gd name="f61" fmla="val 125016"/>
              <a:gd name="f62" fmla="val 6819351"/>
              <a:gd name="f63" fmla="val 128825"/>
              <a:gd name="f64" fmla="val 6825742"/>
              <a:gd name="f65" fmla="val 109997"/>
              <a:gd name="f66" fmla="val 6840132"/>
              <a:gd name="f67" fmla="val 116541"/>
              <a:gd name="f68" fmla="val 6852732"/>
              <a:gd name="f69" fmla="val 123321"/>
              <a:gd name="f70" fmla="val 6865247"/>
              <a:gd name="f71" fmla="val 128836"/>
              <a:gd name="f72" fmla="val 6905517"/>
              <a:gd name="f73" fmla="val 129265"/>
              <a:gd name="f74" fmla="val 6934052"/>
              <a:gd name="f75" fmla="val 140042"/>
              <a:gd name="f76" fmla="val 6939773"/>
              <a:gd name="f77" fmla="val 141556"/>
              <a:gd name="f78" fmla="val 6950286"/>
              <a:gd name="f79" fmla="val 150104"/>
              <a:gd name="f80" fmla="val 7003442"/>
              <a:gd name="f81" fmla="val 136136"/>
              <a:gd name="f82" fmla="val 7160047"/>
              <a:gd name="f83" fmla="val 166721"/>
              <a:gd name="f84" fmla="val 7207281"/>
              <a:gd name="f85" fmla="val 179911"/>
              <a:gd name="f86" fmla="val 7280644"/>
              <a:gd name="f87" fmla="val 210197"/>
              <a:gd name="f88" fmla="val 7325604"/>
              <a:gd name="f89" fmla="val 215867"/>
              <a:gd name="f90" fmla="val 7460113"/>
              <a:gd name="f91" fmla="val 233904"/>
              <a:gd name="f92" fmla="val 7393081"/>
              <a:gd name="f93" fmla="val 242880"/>
              <a:gd name="f94" fmla="val 7540522"/>
              <a:gd name="f95" fmla="val 239374"/>
              <a:gd name="f96" fmla="val 7545714"/>
              <a:gd name="f97" fmla="val 234872"/>
              <a:gd name="f98" fmla="val 7605972"/>
              <a:gd name="f99" fmla="val 231727"/>
              <a:gd name="f100" fmla="val 7612071"/>
              <a:gd name="f101" fmla="val 229553"/>
              <a:gd name="f102" fmla="val 7651995"/>
              <a:gd name="f103" fmla="val 244567"/>
              <a:gd name="f104" fmla="val 7725761"/>
              <a:gd name="f105" fmla="val 258638"/>
              <a:gd name="f106" fmla="val 7823038"/>
              <a:gd name="f107" fmla="val 287078"/>
              <a:gd name="f108" fmla="val 7837080"/>
              <a:gd name="f109" fmla="val 286482"/>
              <a:gd name="f110" fmla="val 7851647"/>
              <a:gd name="f111" fmla="val 286498"/>
              <a:gd name="f112" fmla="val 7866405"/>
              <a:gd name="f113" fmla="val 287288"/>
              <a:gd name="f114" fmla="val 7875021"/>
              <a:gd name="f115" fmla="val 288224"/>
              <a:gd name="f116" fmla="val 7875062"/>
              <a:gd name="f117" fmla="val 288354"/>
              <a:gd name="f118" fmla="val 7875105"/>
              <a:gd name="f119" fmla="val 288483"/>
              <a:gd name="f120" fmla="val 7875146"/>
              <a:gd name="f121" fmla="val 288614"/>
              <a:gd name="f122" fmla="val 7880550"/>
              <a:gd name="f123" fmla="val 289202"/>
              <a:gd name="f124" fmla="val 7901153"/>
              <a:gd name="f125" fmla="val 290716"/>
              <a:gd name="f126" fmla="val 7907443"/>
              <a:gd name="f127" fmla="val 291752"/>
              <a:gd name="f128" fmla="val 7912892"/>
              <a:gd name="f129" fmla="val 294833"/>
              <a:gd name="f130" fmla="val 7946345"/>
              <a:gd name="f131" fmla="val 319359"/>
              <a:gd name="f132" fmla="val 7958657"/>
              <a:gd name="f133" fmla="val 312776"/>
              <a:gd name="f134" fmla="val 7996513"/>
              <a:gd name="f135" fmla="val 309749"/>
              <a:gd name="f136" fmla="val 8021238"/>
              <a:gd name="f137" fmla="val 315159"/>
              <a:gd name="f138" fmla="val 8045964"/>
              <a:gd name="f139" fmla="val 320570"/>
              <a:gd name="f140" fmla="val 8058169"/>
              <a:gd name="f141" fmla="val 340462"/>
              <a:gd name="f142" fmla="val 8094697"/>
              <a:gd name="f143" fmla="val 351819"/>
              <a:gd name="f144" fmla="val 8129587"/>
              <a:gd name="f145" fmla="val 361154"/>
              <a:gd name="f146" fmla="val 8116181"/>
              <a:gd name="f147" fmla="val 360544"/>
              <a:gd name="f148" fmla="val 8155208"/>
              <a:gd name="f149" fmla="val 371168"/>
              <a:gd name="f150" fmla="val 8196217"/>
              <a:gd name="f151" fmla="val 383300"/>
              <a:gd name="f152" fmla="val 8205468"/>
              <a:gd name="f153" fmla="val 391801"/>
              <a:gd name="f154" fmla="val 8248472"/>
              <a:gd name="f155" fmla="val 400489"/>
              <a:gd name="f156" fmla="val 8283932"/>
              <a:gd name="f157" fmla="val 419791"/>
              <a:gd name="f158" fmla="val 8278617"/>
              <a:gd name="f159" fmla="val 392031"/>
              <a:gd name="f160" fmla="val 8300068"/>
              <a:gd name="f161" fmla="val 405531"/>
              <a:gd name="f162" fmla="val 8356293"/>
              <a:gd name="f163" fmla="val 403328"/>
              <a:gd name="f164" fmla="val 8377247"/>
              <a:gd name="f165" fmla="val 404463"/>
              <a:gd name="f166" fmla="val 8438442"/>
              <a:gd name="f167" fmla="val 433194"/>
              <a:gd name="f168" fmla="val 8475838"/>
              <a:gd name="f169" fmla="val 435524"/>
              <a:gd name="f170" fmla="val 8510241"/>
              <a:gd name="f171" fmla="val 438037"/>
              <a:gd name="f172" fmla="val 8545511"/>
              <a:gd name="f173" fmla="val 449840"/>
              <a:gd name="f174" fmla="val 8575216"/>
              <a:gd name="f175" fmla="val 450198"/>
              <a:gd name="f176" fmla="val 8588650"/>
              <a:gd name="f177" fmla="val 447070"/>
              <a:gd name="f178" fmla="val 8612184"/>
              <a:gd name="f179" fmla="val 439577"/>
              <a:gd name="f180" fmla="val 8630713"/>
              <a:gd name="f181" fmla="val 433015"/>
              <a:gd name="f182" fmla="val 8635870"/>
              <a:gd name="f183" fmla="val 429519"/>
              <a:gd name="f184" fmla="val 8700685"/>
              <a:gd name="f185" fmla="val 428411"/>
              <a:gd name="f186" fmla="val 8704240"/>
              <a:gd name="f187" fmla="val 422865"/>
              <a:gd name="f188" fmla="val 8761777"/>
              <a:gd name="f189" fmla="val 429549"/>
              <a:gd name="f190" fmla="val 8768302"/>
              <a:gd name="f191" fmla="val 427178"/>
              <a:gd name="f192" fmla="val 8829513"/>
              <a:gd name="f193" fmla="val 429389"/>
              <a:gd name="f194" fmla="val 8922895"/>
              <a:gd name="f195" fmla="val 444672"/>
              <a:gd name="f196" fmla="val 8924579"/>
              <a:gd name="f197" fmla="val 401507"/>
              <a:gd name="f198" fmla="val 9083651"/>
              <a:gd name="f199" fmla="val 390744"/>
              <a:gd name="f200" fmla="val 9138403"/>
              <a:gd name="f201" fmla="val 388032"/>
              <a:gd name="f202" fmla="val 9315003"/>
              <a:gd name="f203" fmla="val 378647"/>
              <a:gd name="f204" fmla="val 9371402"/>
              <a:gd name="f205" fmla="val 371809"/>
              <a:gd name="f206" fmla="val 9358632"/>
              <a:gd name="f207" fmla="val 337502"/>
              <a:gd name="f208" fmla="val 9402842"/>
              <a:gd name="f209" fmla="val 379364"/>
              <a:gd name="f210" fmla="val 9429586"/>
              <a:gd name="f211" fmla="val 369213"/>
              <a:gd name="f212" fmla="val 9449312"/>
              <a:gd name="f213" fmla="val 370213"/>
              <a:gd name="f214" fmla="val 9473938"/>
              <a:gd name="f215" fmla="val 373270"/>
              <a:gd name="f216" fmla="val 9489757"/>
              <a:gd name="f217" fmla="val 377814"/>
              <a:gd name="f218" fmla="val 9498164"/>
              <a:gd name="f219" fmla="val 379256"/>
              <a:gd name="f220" fmla="val 9507139"/>
              <a:gd name="f221" fmla="val 379272"/>
              <a:gd name="f222" fmla="val 9516954"/>
              <a:gd name="f223" fmla="val 376991"/>
              <a:gd name="f224" fmla="val 9548430"/>
              <a:gd name="f225" fmla="val 354766"/>
              <a:gd name="f226" fmla="val 9591874"/>
              <a:gd name="f227" fmla="val 370315"/>
              <a:gd name="f228" fmla="val 9645588"/>
              <a:gd name="f229" fmla="val 363590"/>
              <a:gd name="f230" fmla="val 9660487"/>
              <a:gd name="f231" fmla="val 368814"/>
              <a:gd name="f232" fmla="val 9710817"/>
              <a:gd name="f233" fmla="val 350550"/>
              <a:gd name="f234" fmla="val 9722896"/>
              <a:gd name="f235" fmla="val 360983"/>
              <a:gd name="f236" fmla="val 9733918"/>
              <a:gd name="f237" fmla="val 362239"/>
              <a:gd name="f238" fmla="val 9745201"/>
              <a:gd name="f239" fmla="val 356679"/>
              <a:gd name="f240" fmla="val 9752803"/>
              <a:gd name="f241" fmla="val 368492"/>
              <a:gd name="f242" fmla="val 9793268"/>
              <a:gd name="f243" fmla="val 374490"/>
              <a:gd name="f244" fmla="val 9843313"/>
              <a:gd name="f245" fmla="val 380978"/>
              <a:gd name="f246" fmla="val 9890305"/>
              <a:gd name="f247" fmla="val 380736"/>
              <a:gd name="f248" fmla="val 9912701"/>
              <a:gd name="f249" fmla="val 380083"/>
              <a:gd name="f250" fmla="val 9926523"/>
              <a:gd name="f251" fmla="val 379037"/>
              <a:gd name="f252" fmla="val 9939767"/>
              <a:gd name="f253" fmla="val 377776"/>
              <a:gd name="f254" fmla="val 9944355"/>
              <a:gd name="f255" fmla="val 377352"/>
              <a:gd name="f256" fmla="val 9953719"/>
              <a:gd name="f257" fmla="val 375642"/>
              <a:gd name="f258" fmla="val 9955809"/>
              <a:gd name="f259" fmla="val 376294"/>
              <a:gd name="f260" fmla="val 10032710"/>
              <a:gd name="f261" fmla="val 394940"/>
              <a:gd name="f262" fmla="val 10049925"/>
              <a:gd name="f263" fmla="val 404971"/>
              <a:gd name="f264" fmla="val 10112671"/>
              <a:gd name="f265" fmla="val 414549"/>
              <a:gd name="f266" fmla="val 10169643"/>
              <a:gd name="f267" fmla="val 412125"/>
              <a:gd name="f268" fmla="val 10132220"/>
              <a:gd name="f269" fmla="val 425358"/>
              <a:gd name="f270" fmla="val 10170853"/>
              <a:gd name="f271" fmla="val 435168"/>
              <a:gd name="f272" fmla="val 10206088"/>
              <a:gd name="f273" fmla="val 442020"/>
              <a:gd name="f274" fmla="val 10240809"/>
              <a:gd name="f275" fmla="val 454081"/>
              <a:gd name="f276" fmla="val 10290184"/>
              <a:gd name="f277" fmla="val 448123"/>
              <a:gd name="f278" fmla="val 10301813"/>
              <a:gd name="f279" fmla="val 444919"/>
              <a:gd name="f280" fmla="val 10315233"/>
              <a:gd name="f281" fmla="val 449499"/>
              <a:gd name="f282" fmla="val 10320158"/>
              <a:gd name="f283" fmla="val 458352"/>
              <a:gd name="f284" fmla="val 10321006"/>
              <a:gd name="f285" fmla="val 459876"/>
              <a:gd name="f286" fmla="val 10321565"/>
              <a:gd name="f287" fmla="val 461470"/>
              <a:gd name="f288" fmla="val 10321815"/>
              <a:gd name="f289" fmla="val 463087"/>
              <a:gd name="f290" fmla="val 10354058"/>
              <a:gd name="f291" fmla="val 457158"/>
              <a:gd name="f292" fmla="val 10355176"/>
              <a:gd name="f293" fmla="val 470634"/>
              <a:gd name="f294" fmla="val 10373742"/>
              <a:gd name="f295" fmla="val 464538"/>
              <a:gd name="f296" fmla="val 10403060"/>
              <a:gd name="f297" fmla="val 475292"/>
              <a:gd name="f298" fmla="val 10411841"/>
              <a:gd name="f299" fmla="val 497597"/>
              <a:gd name="f300" fmla="val 10428532"/>
              <a:gd name="f301" fmla="val 492504"/>
              <a:gd name="f302" fmla="val 10440561"/>
              <a:gd name="f303" fmla="val 500742"/>
              <a:gd name="f304" fmla="val 10446267"/>
              <a:gd name="f305" fmla="val 521930"/>
              <a:gd name="f306" fmla="val 10466490"/>
              <a:gd name="f307" fmla="val 517759"/>
              <a:gd name="f308" fmla="val 10464622"/>
              <a:gd name="f309" fmla="val 519986"/>
              <a:gd name="f310" fmla="val 10465013"/>
              <a:gd name="f311" fmla="val 521261"/>
              <a:gd name="f312" fmla="val 10466675"/>
              <a:gd name="f313" fmla="val 522076"/>
              <a:gd name="f314" fmla="val 10470309"/>
              <a:gd name="f315" fmla="val 522792"/>
              <a:gd name="f316" fmla="val 10474138"/>
              <a:gd name="f317" fmla="val 519761"/>
              <a:gd name="f318" fmla="val 10488888"/>
              <a:gd name="f319" fmla="val 509612"/>
              <a:gd name="f320" fmla="val 10484914"/>
              <a:gd name="f321" fmla="val 524734"/>
              <a:gd name="f322" fmla="val 10501100"/>
              <a:gd name="f323" fmla="val 528263"/>
              <a:gd name="f324" fmla="val 10508412"/>
              <a:gd name="f325" fmla="val 530705"/>
              <a:gd name="f326" fmla="val 10505426"/>
              <a:gd name="f327" fmla="val 533743"/>
              <a:gd name="f328" fmla="val 10502395"/>
              <a:gd name="f329" fmla="val 536393"/>
              <a:gd name="f330" fmla="val 10689496"/>
              <a:gd name="f331" fmla="val 560233"/>
              <a:gd name="f332" fmla="val 10721441"/>
              <a:gd name="f333" fmla="val 573640"/>
              <a:gd name="f334" fmla="val 10757547"/>
              <a:gd name="f335" fmla="val 582937"/>
              <a:gd name="f336" fmla="val 10788736"/>
              <a:gd name="f337" fmla="val 613188"/>
              <a:gd name="f338" fmla="val 10794510"/>
              <a:gd name="f339" fmla="val 621641"/>
              <a:gd name="f340" fmla="val 10807098"/>
              <a:gd name="f341" fmla="val 616073"/>
              <a:gd name="f342" fmla="val 10819747"/>
              <a:gd name="f343" fmla="val 621351"/>
              <a:gd name="f344" fmla="val 10832398"/>
              <a:gd name="f345" fmla="val 626630"/>
              <a:gd name="f346" fmla="val 10846356"/>
              <a:gd name="f347" fmla="val 639592"/>
              <a:gd name="f348" fmla="val 10864632"/>
              <a:gd name="f349" fmla="val 644858"/>
              <a:gd name="f350" fmla="val 10895617"/>
              <a:gd name="f351" fmla="val 652290"/>
              <a:gd name="f352" fmla="val 10921550"/>
              <a:gd name="f353" fmla="val 640451"/>
              <a:gd name="f354" fmla="val 10929407"/>
              <a:gd name="f355" fmla="val 652945"/>
              <a:gd name="f356" fmla="val 10945460"/>
              <a:gd name="f357" fmla="val 653176"/>
              <a:gd name="f358" fmla="val 10968148"/>
              <a:gd name="f359" fmla="val 640553"/>
              <a:gd name="f360" fmla="val 10979412"/>
              <a:gd name="f361" fmla="val 654217"/>
              <a:gd name="f362" fmla="val 10981679"/>
              <a:gd name="f363" fmla="val 643737"/>
              <a:gd name="f364" fmla="val 10997287"/>
              <a:gd name="f365" fmla="val 663414"/>
              <a:gd name="f366" fmla="val 11006959"/>
              <a:gd name="f367" fmla="val 657017"/>
              <a:gd name="f368" fmla="val 11023230"/>
              <a:gd name="f369" fmla="val 659396"/>
              <a:gd name="f370" fmla="val 11051890"/>
              <a:gd name="f371" fmla="val 662462"/>
              <a:gd name="f372" fmla="val 11077038"/>
              <a:gd name="f373" fmla="val 668487"/>
              <a:gd name="f374" fmla="val 11097000"/>
              <a:gd name="f375" fmla="val 690299"/>
              <a:gd name="f376" fmla="val 11141286"/>
              <a:gd name="f377" fmla="val 676399"/>
              <a:gd name="f378" fmla="val 11157850"/>
              <a:gd name="f379" fmla="val 693164"/>
              <a:gd name="f380" fmla="val 11163800"/>
              <a:gd name="f381" fmla="val 695757"/>
              <a:gd name="f382" fmla="val 11169599"/>
              <a:gd name="f383" fmla="val 696942"/>
              <a:gd name="f384" fmla="val 11175276"/>
              <a:gd name="f385" fmla="val 697243"/>
              <a:gd name="f386" fmla="val 11191131"/>
              <a:gd name="f387" fmla="val 696085"/>
              <a:gd name="f388" fmla="val 11195573"/>
              <a:gd name="f389" fmla="val 691751"/>
              <a:gd name="f390" fmla="val 11205299"/>
              <a:gd name="f391" fmla="val 693247"/>
              <a:gd name="f392" fmla="val 11223770"/>
              <a:gd name="f393" fmla="val 690335"/>
              <a:gd name="f394" fmla="val 11237778"/>
              <a:gd name="f395" fmla="val 693777"/>
              <a:gd name="f396" fmla="val 11256852"/>
              <a:gd name="f397" fmla="val 701947"/>
              <a:gd name="f398" fmla="val 11292119"/>
              <a:gd name="f399" fmla="val 713311"/>
              <a:gd name="f400" fmla="val 11334878"/>
              <a:gd name="f401" fmla="val 733451"/>
              <a:gd name="f402" fmla="val 11401662"/>
              <a:gd name="f403" fmla="val 729175"/>
              <a:gd name="f404" fmla="val 11435379"/>
              <a:gd name="f405" fmla="val 758519"/>
              <a:gd name="f406" fmla="val 11604406"/>
              <a:gd name="f407" fmla="val 810476"/>
              <a:gd name="f408" fmla="val 11652155"/>
              <a:gd name="f409" fmla="val 825109"/>
              <a:gd name="f410" fmla="val 11654192"/>
              <a:gd name="f411" fmla="val 827301"/>
              <a:gd name="f412" fmla="val 11661650"/>
              <a:gd name="f413" fmla="val 834729"/>
              <a:gd name="f414" fmla="val 11669215"/>
              <a:gd name="f415" fmla="val 841480"/>
              <a:gd name="f416" fmla="val 11676599"/>
              <a:gd name="f417" fmla="val 846628"/>
              <a:gd name="f418" fmla="val 11688258"/>
              <a:gd name="f419" fmla="val 861760"/>
              <a:gd name="f420" fmla="val 11752266"/>
              <a:gd name="f421" fmla="val 896888"/>
              <a:gd name="f422" fmla="val 11775168"/>
              <a:gd name="f423" fmla="val 890664"/>
              <a:gd name="f424" fmla="val 11790977"/>
              <a:gd name="f425" fmla="val 883819"/>
              <a:gd name="f426" fmla="val 11808364"/>
              <a:gd name="f427" fmla="val 879901"/>
              <a:gd name="f428" fmla="val 11826341"/>
              <a:gd name="f429" fmla="val 877558"/>
              <a:gd name="f430" fmla="val 11879068"/>
              <a:gd name="f431" fmla="val 874038"/>
              <a:gd name="f432" fmla="val 11889563"/>
              <a:gd name="f433" fmla="val 878619"/>
              <a:gd name="f434" fmla="val 12016613"/>
              <a:gd name="f435" fmla="val 886111"/>
              <a:gd name="f436" fmla="val 12108292"/>
              <a:gd name="f437" fmla="val 868500"/>
              <a:gd name="f438" fmla="val 12129725"/>
              <a:gd name="f439" fmla="val 867311"/>
              <a:gd name="f440" fmla="val 12157891"/>
              <a:gd name="f441" fmla="val 874537"/>
              <a:gd name="f442" fmla="val 12182910"/>
              <a:gd name="f443" fmla="val 882003"/>
              <a:gd name="f444" fmla="val 884778"/>
              <a:gd name="f445" fmla="val 1610315"/>
              <a:gd name="f446" fmla="val 12191998"/>
              <a:gd name="f447" fmla="val 505159"/>
              <a:gd name="f448" fmla="val 5722"/>
              <a:gd name="f449" fmla="val 508889"/>
              <a:gd name="f450" fmla="val 21614"/>
              <a:gd name="f451" fmla="val 518548"/>
              <a:gd name="f452" fmla="val 33814"/>
              <a:gd name="f453" fmla="val 524781"/>
              <a:gd name="f454" fmla="val 38476"/>
              <a:gd name="f455" fmla="val 524137"/>
              <a:gd name="f456" fmla="val 99229"/>
              <a:gd name="f457" fmla="val 544180"/>
              <a:gd name="f458" fmla="val 142010"/>
              <a:gd name="f459" fmla="val 538457"/>
              <a:gd name="f460" fmla="val 192883"/>
              <a:gd name="f461" fmla="val 545272"/>
              <a:gd name="f462" fmla="val 277629"/>
              <a:gd name="f463" fmla="val 525210"/>
              <a:gd name="f464" fmla="val 293434"/>
              <a:gd name="f465" fmla="val 558443"/>
              <a:gd name="f466" fmla="val 343710"/>
              <a:gd name="f467" fmla="val 565029"/>
              <a:gd name="f468" fmla="val 383094"/>
              <a:gd name="f469" fmla="val 555729"/>
              <a:gd name="f470" fmla="val 425462"/>
              <a:gd name="f471" fmla="val 556271"/>
              <a:gd name="f472" fmla="val 471066"/>
              <a:gd name="f473" fmla="val 549837"/>
              <a:gd name="f474" fmla="val 513583"/>
              <a:gd name="f475" fmla="val 544428"/>
              <a:gd name="f476" fmla="val 569194"/>
              <a:gd name="f477" fmla="val 531004"/>
              <a:gd name="f478" fmla="val 617333"/>
              <a:gd name="f479" fmla="val 526428"/>
              <a:gd name="f480" fmla="val 660031"/>
              <a:gd name="f481" fmla="val 520760"/>
              <a:gd name="f482" fmla="val 696675"/>
              <a:gd name="f483" fmla="val 523882"/>
              <a:gd name="f484" fmla="val 725203"/>
              <a:gd name="f485" fmla="val 523793"/>
              <a:gd name="f486" fmla="val 736650"/>
              <a:gd name="f487" fmla="val 521695"/>
              <a:gd name="f488" fmla="val 780513"/>
              <a:gd name="f489" fmla="val 502146"/>
              <a:gd name="f490" fmla="val 788494"/>
              <a:gd name="f491" fmla="val 505799"/>
              <a:gd name="f492" fmla="val 885977"/>
              <a:gd name="f493" fmla="val 526585"/>
              <a:gd name="f494" fmla="val 906140"/>
              <a:gd name="f495" fmla="val 522837"/>
              <a:gd name="f496" fmla="val 917203"/>
              <a:gd name="f497" fmla="val 532232"/>
              <a:gd name="f498" fmla="val 932142"/>
              <a:gd name="f499" fmla="val 528005"/>
              <a:gd name="f500" fmla="val 963701"/>
              <a:gd name="f501" fmla="val 524128"/>
              <a:gd name="f502" fmla="val 1061555"/>
              <a:gd name="f503" fmla="val 499582"/>
              <a:gd name="f504" fmla="val 1090404"/>
              <a:gd name="f505" fmla="val 498299"/>
              <a:gd name="f506" fmla="val 1132840"/>
              <a:gd name="f507" fmla="val 494057"/>
              <a:gd name="f508" fmla="val 1148476"/>
              <a:gd name="f509" fmla="val 496041"/>
              <a:gd name="f510" fmla="val 1188628"/>
              <a:gd name="f511" fmla="val 483151"/>
              <a:gd name="f512" fmla="val 1230397"/>
              <a:gd name="f513" fmla="val 468408"/>
              <a:gd name="f514" fmla="val 1278711"/>
              <a:gd name="f515" fmla="val 457638"/>
              <a:gd name="f516" fmla="val 1316247"/>
              <a:gd name="f517" fmla="val 425979"/>
              <a:gd name="f518" fmla="val 1322662"/>
              <a:gd name="f519" fmla="val 417251"/>
              <a:gd name="f520" fmla="val 1339433"/>
              <a:gd name="f521" fmla="val 418553"/>
              <a:gd name="f522" fmla="val 1357712"/>
              <a:gd name="f523" fmla="val 416549"/>
              <a:gd name="f524" fmla="val 1375991"/>
              <a:gd name="f525" fmla="val 414544"/>
              <a:gd name="f526" fmla="val 1423507"/>
              <a:gd name="f527" fmla="val 412949"/>
              <a:gd name="f528" fmla="val 1425921"/>
              <a:gd name="f529" fmla="val 413953"/>
              <a:gd name="f530" fmla="val 1450272"/>
              <a:gd name="f531" fmla="val 407937"/>
              <a:gd name="f532" fmla="val 1458223"/>
              <a:gd name="f533" fmla="val 388156"/>
              <a:gd name="f534" fmla="val 1503817"/>
              <a:gd name="f535" fmla="val 380457"/>
              <a:gd name="f536" fmla="val 1541095"/>
              <a:gd name="f537" fmla="val 377398"/>
              <a:gd name="f538" fmla="val 1605565"/>
              <a:gd name="f539" fmla="val 376357"/>
              <a:gd name="f540" fmla="val 1639196"/>
              <a:gd name="f541" fmla="val 372785"/>
              <a:gd name="f542" fmla="val 1653280"/>
              <a:gd name="f543" fmla="val 376736"/>
              <a:gd name="f544" fmla="val 1695289"/>
              <a:gd name="f545" fmla="val 365766"/>
              <a:gd name="f546" fmla="val 1705606"/>
              <a:gd name="f547" fmla="val 359023"/>
              <a:gd name="f548" fmla="val 1729169"/>
              <a:gd name="f549" fmla="val 336295"/>
              <a:gd name="f550" fmla="val 1793207"/>
              <a:gd name="f551" fmla="val 348537"/>
              <a:gd name="f552" fmla="val 1813011"/>
              <a:gd name="f553" fmla="val 331023"/>
              <a:gd name="f554" fmla="val 1820772"/>
              <a:gd name="f555" fmla="val 328179"/>
              <a:gd name="f556" fmla="val 1823566"/>
              <a:gd name="f557" fmla="val 341833"/>
              <a:gd name="f558" fmla="val 1831380"/>
              <a:gd name="f559" fmla="val 341307"/>
              <a:gd name="f560" fmla="val 1858612"/>
              <a:gd name="f561" fmla="val 326777"/>
              <a:gd name="f562" fmla="val 1880661"/>
              <a:gd name="f563" fmla="val 335987"/>
              <a:gd name="f564" fmla="val 1941495"/>
              <a:gd name="f565" fmla="val 310792"/>
              <a:gd name="f566" fmla="val 1978970"/>
              <a:gd name="f567" fmla="val 307223"/>
              <a:gd name="f568" fmla="val 1947391"/>
              <a:gd name="f569" fmla="val 291714"/>
              <a:gd name="f570" fmla="val 1995402"/>
              <a:gd name="f571" fmla="val 305480"/>
              <a:gd name="f572" fmla="val 2042464"/>
              <a:gd name="f573" fmla="val 298034"/>
              <a:gd name="f574" fmla="val 2153424"/>
              <a:gd name="f575" fmla="val 281146"/>
              <a:gd name="f576" fmla="val 2223864"/>
              <a:gd name="f577" fmla="val 266118"/>
              <a:gd name="f578" fmla="val 2261296"/>
              <a:gd name="f579" fmla="val 256300"/>
              <a:gd name="f580" fmla="val 2360518"/>
              <a:gd name="f581" fmla="val 238323"/>
              <a:gd name="f582" fmla="val 2418043"/>
              <a:gd name="f583" fmla="val 215314"/>
              <a:gd name="f584" fmla="val 2472088"/>
              <a:gd name="f585" fmla="val 206823"/>
              <a:gd name="f586" fmla="val 2499422"/>
              <a:gd name="f587" fmla="val 162612"/>
              <a:gd name="f588" fmla="val 2558461"/>
              <a:gd name="f589" fmla="val 168193"/>
              <a:gd name="f590" fmla="val 2559660"/>
              <a:gd name="f591" fmla="val 164506"/>
              <a:gd name="f592" fmla="val 2592244"/>
              <a:gd name="f593" fmla="val 161337"/>
              <a:gd name="f594" fmla="val 2595535"/>
              <a:gd name="f595" fmla="val 158548"/>
              <a:gd name="f596" fmla="val 2626942"/>
              <a:gd name="f597" fmla="val 130400"/>
              <a:gd name="f598" fmla="val 2632225"/>
              <a:gd name="f599" fmla="val 130446"/>
              <a:gd name="f600" fmla="val 2696856"/>
              <a:gd name="f601" fmla="val 128498"/>
              <a:gd name="f602" fmla="val 2759767"/>
              <a:gd name="f603" fmla="val 127784"/>
              <a:gd name="f604" fmla="val 2770024"/>
              <a:gd name="f605" fmla="val 123546"/>
              <a:gd name="f606" fmla="val 2781047"/>
              <a:gd name="f607" fmla="val 119463"/>
              <a:gd name="f608" fmla="val 2792685"/>
              <a:gd name="f609" fmla="val 115710"/>
              <a:gd name="f610" fmla="val 2799767"/>
              <a:gd name="f611" fmla="val 113754"/>
              <a:gd name="f612" fmla="val 2829799"/>
              <a:gd name="f613" fmla="val 120042"/>
              <a:gd name="f614" fmla="val 2890704"/>
              <a:gd name="f615" fmla="val 121493"/>
              <a:gd name="f616" fmla="val 2935390"/>
              <a:gd name="f617" fmla="val 121035"/>
              <a:gd name="f618" fmla="val 2990780"/>
              <a:gd name="f619" fmla="val 113193"/>
              <a:gd name="f620" fmla="val 3042646"/>
              <a:gd name="f621" fmla="val 112273"/>
              <a:gd name="f622" fmla="val 3077119"/>
              <a:gd name="f623" fmla="val 111474"/>
              <a:gd name="f624" fmla="val 3124089"/>
              <a:gd name="f625" fmla="val 100414"/>
              <a:gd name="f626" fmla="val 3146630"/>
              <a:gd name="f627" fmla="val 100898"/>
              <a:gd name="f628" fmla="val 3169381"/>
              <a:gd name="f629" fmla="val 117699"/>
              <a:gd name="f630" fmla="val 3224695"/>
              <a:gd name="f631" fmla="val 125864"/>
              <a:gd name="f632" fmla="val 3233163"/>
              <a:gd name="f633" fmla="val 120200"/>
              <a:gd name="f634" fmla="val 3372699"/>
              <a:gd name="f635" fmla="val 129394"/>
              <a:gd name="f636" fmla="val 3389020"/>
              <a:gd name="f637" fmla="val 126586"/>
              <a:gd name="f638" fmla="val 3397563"/>
              <a:gd name="f639" fmla="val 116804"/>
              <a:gd name="f640" fmla="val 3394352"/>
              <a:gd name="f641" fmla="val 131671"/>
              <a:gd name="f642" fmla="val 3406102"/>
              <a:gd name="f643" fmla="val 131485"/>
              <a:gd name="f644" fmla="val 3429770"/>
              <a:gd name="f645" fmla="val 120938"/>
              <a:gd name="f646" fmla="val 3448218"/>
              <a:gd name="f647" fmla="val 118229"/>
              <a:gd name="f648" fmla="val 3505047"/>
              <a:gd name="f649" fmla="val 115412"/>
              <a:gd name="f650" fmla="val 3521767"/>
              <a:gd name="f651" fmla="val 111071"/>
              <a:gd name="f652" fmla="val 3526335"/>
              <a:gd name="f653" fmla="val 108877"/>
              <a:gd name="f654" fmla="val 3582156"/>
              <a:gd name="f655" fmla="val 117732"/>
              <a:gd name="f656" fmla="val 3585137"/>
              <a:gd name="f657" fmla="val 114371"/>
              <a:gd name="f658" fmla="val 3638265"/>
              <a:gd name="f659" fmla="val 102098"/>
              <a:gd name="f660" fmla="val 3633789"/>
              <a:gd name="f661" fmla="val 98565"/>
              <a:gd name="f662" fmla="val 3690293"/>
              <a:gd name="f663" fmla="val 98301"/>
              <a:gd name="f664" fmla="val 3782197"/>
              <a:gd name="f665" fmla="val 112746"/>
              <a:gd name="f666" fmla="val 3826738"/>
              <a:gd name="f667" fmla="val 92943"/>
              <a:gd name="f668" fmla="val 3867818"/>
              <a:gd name="f669" fmla="val 88985"/>
              <a:gd name="f670" fmla="val 3943777"/>
              <a:gd name="f671" fmla="val 81477"/>
              <a:gd name="f672" fmla="val 3990501"/>
              <a:gd name="f673" fmla="val 75194"/>
              <a:gd name="f674" fmla="val 4091337"/>
              <a:gd name="f675" fmla="val 70813"/>
              <a:gd name="f676" fmla="val 4154422"/>
              <a:gd name="f677" fmla="val 62932"/>
              <a:gd name="f678" fmla="val 4217060"/>
              <a:gd name="f679" fmla="val 45734"/>
              <a:gd name="f680" fmla="val 4246332"/>
              <a:gd name="f681" fmla="val 41697"/>
              <a:gd name="f682" fmla="val 4253308"/>
              <a:gd name="f683" fmla="val 42804"/>
              <a:gd name="f684" fmla="val 4260125"/>
              <a:gd name="f685" fmla="val 44606"/>
              <a:gd name="f686" fmla="val 4266975"/>
              <a:gd name="f687" fmla="val 46592"/>
              <a:gd name="f688" fmla="val 4270566"/>
              <a:gd name="f689" fmla="val 47620"/>
              <a:gd name="f690" fmla="val 4288964"/>
              <a:gd name="f691" fmla="val 52766"/>
              <a:gd name="f692" fmla="val 4365137"/>
              <a:gd name="f693" fmla="val 51783"/>
              <a:gd name="f694" fmla="val 4430546"/>
              <a:gd name="f695" fmla="val 44555"/>
              <a:gd name="f696" fmla="val 4444136"/>
              <a:gd name="f697" fmla="val 39567"/>
              <a:gd name="f698" fmla="val 4534039"/>
              <a:gd name="f699" fmla="val 31604"/>
              <a:gd name="f700" fmla="val 4560448"/>
              <a:gd name="f701" fmla="val 25231"/>
              <a:gd name="f702" fmla="val 4568006"/>
              <a:gd name="f703" fmla="val 25970"/>
              <a:gd name="f704" fmla="val 4580278"/>
              <a:gd name="f705" fmla="val 23866"/>
              <a:gd name="f706" fmla="val 4594878"/>
              <a:gd name="f707" fmla="val 14904"/>
              <a:gd name="f708" fmla="val 4595497"/>
              <a:gd name="f709" fmla="val 22958"/>
              <a:gd name="f710" fmla="val 4608623"/>
              <a:gd name="f711" fmla="val 18108"/>
              <a:gd name="f712" fmla="val 4623942"/>
              <a:gd name="f713" fmla="val 22251"/>
              <a:gd name="f714" fmla="val 4633227"/>
              <a:gd name="f715" fmla="val 23117"/>
              <a:gd name="f716" fmla="val 4655429"/>
              <a:gd name="f717" fmla="val 23973"/>
              <a:gd name="f718" fmla="val 4664336"/>
              <a:gd name="f719" fmla="val 23306"/>
              <a:gd name="f720" fmla="val 4677385"/>
              <a:gd name="f721" fmla="val 18246"/>
              <a:gd name="f722" fmla="val 4698143"/>
              <a:gd name="f723" fmla="val 18036"/>
              <a:gd name="f724" fmla="val 4710347"/>
              <a:gd name="f725" fmla="val 18931"/>
              <a:gd name="f726" fmla="val 4736189"/>
              <a:gd name="f727" fmla="val 22441"/>
              <a:gd name="f728" fmla="val 4750609"/>
              <a:gd name="f729" fmla="val 23611"/>
              <a:gd name="f730" fmla="val 4764270"/>
              <a:gd name="f731" fmla="val 27424"/>
              <a:gd name="f732" fmla="val 4774858"/>
              <a:gd name="f733" fmla="val 29782"/>
              <a:gd name="f734" fmla="val 4784658"/>
              <a:gd name="f735" fmla="val 25057"/>
              <a:gd name="f736" fmla="val 4804708"/>
              <a:gd name="f737" fmla="val 29613"/>
              <a:gd name="f738" fmla="val 4822811"/>
              <a:gd name="f739" fmla="val 48263"/>
              <a:gd name="f740" fmla="val 4847558"/>
              <a:gd name="f741" fmla="val 38726"/>
              <a:gd name="f742" fmla="val 4868304"/>
              <a:gd name="f743" fmla="val 42993"/>
              <a:gd name="f744" fmla="val 4867190"/>
              <a:gd name="f745" fmla="val 47939"/>
              <a:gd name="f746" fmla="val 4909134"/>
              <a:gd name="f747" fmla="val 50659"/>
              <a:gd name="f748" fmla="val 4945026"/>
              <a:gd name="f749" fmla="val 52455"/>
              <a:gd name="f750" fmla="val 5063406"/>
              <a:gd name="f751" fmla="val 54096"/>
              <a:gd name="f752" fmla="val 5099219"/>
              <a:gd name="f753" fmla="val 55050"/>
              <a:gd name="f754" fmla="val 5145195"/>
              <a:gd name="f755" fmla="val 57873"/>
              <a:gd name="f756" fmla="val 5163254"/>
              <a:gd name="f757" fmla="val 65473"/>
              <a:gd name="f758" fmla="val 5184992"/>
              <a:gd name="f759" fmla="val 67596"/>
              <a:gd name="f760" fmla="val 5206728"/>
              <a:gd name="f761" fmla="val 69720"/>
              <a:gd name="f762" fmla="val 5195578"/>
              <a:gd name="f763" fmla="val 65687"/>
              <a:gd name="f764" fmla="val 5229637"/>
              <a:gd name="f765" fmla="val 67789"/>
              <a:gd name="f766" fmla="val 5263695"/>
              <a:gd name="f767" fmla="val 69892"/>
              <a:gd name="f768" fmla="val 5345217"/>
              <a:gd name="f769" fmla="val 78854"/>
              <a:gd name="f770" fmla="val 5389346"/>
              <a:gd name="f771" fmla="val 80211"/>
              <a:gd name="f772" fmla="val 5425889"/>
              <a:gd name="f773" fmla="val 83191"/>
              <a:gd name="f774" fmla="val 5461943"/>
              <a:gd name="f775" fmla="val 84751"/>
              <a:gd name="f776" fmla="val 5494414"/>
              <a:gd name="f777" fmla="val 75926"/>
              <a:gd name="f778" fmla="val 5528443"/>
              <a:gd name="f779" fmla="val 77206"/>
              <a:gd name="f780" fmla="val 5582723"/>
              <a:gd name="f781" fmla="val 71370"/>
              <a:gd name="f782" fmla="val 5638917"/>
              <a:gd name="f783" fmla="val 68385"/>
              <a:gd name="f784" fmla="val 5684939"/>
              <a:gd name="f785" fmla="val 50269"/>
              <a:gd name="f786" fmla="val 5724389"/>
              <a:gd name="f787" fmla="val 45804"/>
              <a:gd name="f788" fmla="val 5737860"/>
              <a:gd name="f789" fmla="val 52916"/>
              <a:gd name="f790" fmla="val 5765146"/>
              <a:gd name="f791" fmla="val 50414"/>
              <a:gd name="f792" fmla="val 5792695"/>
              <a:gd name="f793" fmla="val 43060"/>
              <a:gd name="f794" fmla="val 5827352"/>
              <a:gd name="f795" fmla="val 38097"/>
              <a:gd name="f796" fmla="val 5848655"/>
              <a:gd name="f797" fmla="val 35257"/>
              <a:gd name="f798" fmla="val 5930656"/>
              <a:gd name="f799" fmla="val 30131"/>
              <a:gd name="f800" fmla="val 6124150"/>
              <a:gd name="f801" fmla="val 31679"/>
              <a:gd name="f802" fmla="val 6138131"/>
              <a:gd name="f803" fmla="val 22216"/>
              <a:gd name="f804" fmla="val 6167730"/>
              <a:gd name="f805" fmla="val 4075"/>
              <a:gd name="f806" fmla="+- 0 0 -90"/>
              <a:gd name="f807" fmla="*/ f3 1 12192000"/>
              <a:gd name="f808" fmla="*/ f4 1 1924333"/>
              <a:gd name="f809" fmla="val f5"/>
              <a:gd name="f810" fmla="val f6"/>
              <a:gd name="f811" fmla="val f7"/>
              <a:gd name="f812" fmla="*/ f806 f0 1"/>
              <a:gd name="f813" fmla="+- f811 0 f809"/>
              <a:gd name="f814" fmla="+- f810 0 f809"/>
              <a:gd name="f815" fmla="*/ f812 1 f2"/>
              <a:gd name="f816" fmla="*/ f814 1 12192000"/>
              <a:gd name="f817" fmla="*/ f813 1 1924333"/>
              <a:gd name="f818" fmla="*/ 6189199 f814 1"/>
              <a:gd name="f819" fmla="*/ 588 f813 1"/>
              <a:gd name="f820" fmla="*/ 6207079 f814 1"/>
              <a:gd name="f821" fmla="*/ 2850 f813 1"/>
              <a:gd name="f822" fmla="*/ 6285610 f814 1"/>
              <a:gd name="f823" fmla="*/ 18131 f813 1"/>
              <a:gd name="f824" fmla="*/ 6378008 f814 1"/>
              <a:gd name="f825" fmla="*/ 24625 f813 1"/>
              <a:gd name="f826" fmla="*/ 6466340 f814 1"/>
              <a:gd name="f827" fmla="*/ 21366 f813 1"/>
              <a:gd name="f828" fmla="*/ 6553334 f814 1"/>
              <a:gd name="f829" fmla="*/ 35307 f813 1"/>
              <a:gd name="f830" fmla="*/ 6626068 f814 1"/>
              <a:gd name="f831" fmla="*/ 58045 f813 1"/>
              <a:gd name="f832" fmla="*/ 6692303 f814 1"/>
              <a:gd name="f833" fmla="*/ 91487 f813 1"/>
              <a:gd name="f834" fmla="*/ 6733670 f814 1"/>
              <a:gd name="f835" fmla="*/ 118130 f813 1"/>
              <a:gd name="f836" fmla="*/ 6798016 f814 1"/>
              <a:gd name="f837" fmla="*/ 112271 f813 1"/>
              <a:gd name="f838" fmla="*/ 6801081 f814 1"/>
              <a:gd name="f839" fmla="*/ 114963 f813 1"/>
              <a:gd name="f840" fmla="*/ 6819351 f814 1"/>
              <a:gd name="f841" fmla="*/ 128825 f813 1"/>
              <a:gd name="f842" fmla="*/ 6852732 f814 1"/>
              <a:gd name="f843" fmla="*/ 123321 f813 1"/>
              <a:gd name="f844" fmla="*/ 6865247 f814 1"/>
              <a:gd name="f845" fmla="*/ 128836 f813 1"/>
              <a:gd name="f846" fmla="*/ 6905517 f814 1"/>
              <a:gd name="f847" fmla="*/ 129265 f813 1"/>
              <a:gd name="f848" fmla="*/ 6950286 f814 1"/>
              <a:gd name="f849" fmla="*/ 150104 f813 1"/>
              <a:gd name="f850" fmla="*/ 7003442 f814 1"/>
              <a:gd name="f851" fmla="*/ 136136 f813 1"/>
              <a:gd name="f852" fmla="*/ 7160047 f814 1"/>
              <a:gd name="f853" fmla="*/ 166721 f813 1"/>
              <a:gd name="f854" fmla="*/ 7325604 f814 1"/>
              <a:gd name="f855" fmla="*/ 215867 f813 1"/>
              <a:gd name="f856" fmla="*/ 7540522 f814 1"/>
              <a:gd name="f857" fmla="*/ 239374 f813 1"/>
              <a:gd name="f858" fmla="*/ 7612071 f814 1"/>
              <a:gd name="f859" fmla="*/ 229553 f813 1"/>
              <a:gd name="f860" fmla="*/ 7651995 f814 1"/>
              <a:gd name="f861" fmla="*/ 244567 f813 1"/>
              <a:gd name="f862" fmla="*/ 7725761 f814 1"/>
              <a:gd name="f863" fmla="*/ 258638 f813 1"/>
              <a:gd name="f864" fmla="*/ 7823038 f814 1"/>
              <a:gd name="f865" fmla="*/ 287078 f813 1"/>
              <a:gd name="f866" fmla="*/ 7866405 f814 1"/>
              <a:gd name="f867" fmla="*/ 287288 f813 1"/>
              <a:gd name="f868" fmla="*/ 7875021 f814 1"/>
              <a:gd name="f869" fmla="*/ 288224 f813 1"/>
              <a:gd name="f870" fmla="*/ 7875146 f814 1"/>
              <a:gd name="f871" fmla="*/ 288614 f813 1"/>
              <a:gd name="f872" fmla="*/ 7907443 f814 1"/>
              <a:gd name="f873" fmla="*/ 291752 f813 1"/>
              <a:gd name="f874" fmla="*/ 7912892 f814 1"/>
              <a:gd name="f875" fmla="*/ 294833 f813 1"/>
              <a:gd name="f876" fmla="*/ 7946345 f814 1"/>
              <a:gd name="f877" fmla="*/ 319359 f813 1"/>
              <a:gd name="f878" fmla="*/ 8021238 f814 1"/>
              <a:gd name="f879" fmla="*/ 315159 f813 1"/>
              <a:gd name="f880" fmla="*/ 8094697 f814 1"/>
              <a:gd name="f881" fmla="*/ 351819 f813 1"/>
              <a:gd name="f882" fmla="*/ 8155208 f814 1"/>
              <a:gd name="f883" fmla="*/ 371168 f813 1"/>
              <a:gd name="f884" fmla="*/ 8248472 f814 1"/>
              <a:gd name="f885" fmla="*/ 400489 f813 1"/>
              <a:gd name="f886" fmla="*/ 8300068 f814 1"/>
              <a:gd name="f887" fmla="*/ 405531 f813 1"/>
              <a:gd name="f888" fmla="*/ 8356293 f814 1"/>
              <a:gd name="f889" fmla="*/ 403328 f813 1"/>
              <a:gd name="f890" fmla="*/ 8475838 f814 1"/>
              <a:gd name="f891" fmla="*/ 435524 f813 1"/>
              <a:gd name="f892" fmla="*/ 8575216 f814 1"/>
              <a:gd name="f893" fmla="*/ 450198 f813 1"/>
              <a:gd name="f894" fmla="*/ 8588650 f814 1"/>
              <a:gd name="f895" fmla="*/ 447070 f813 1"/>
              <a:gd name="f896" fmla="*/ 8612184 f814 1"/>
              <a:gd name="f897" fmla="*/ 439577 f813 1"/>
              <a:gd name="f898" fmla="*/ 8630713 f814 1"/>
              <a:gd name="f899" fmla="*/ 433015 f813 1"/>
              <a:gd name="f900" fmla="*/ 8704240 f814 1"/>
              <a:gd name="f901" fmla="*/ 422865 f813 1"/>
              <a:gd name="f902" fmla="*/ 8829513 f814 1"/>
              <a:gd name="f903" fmla="*/ 429389 f813 1"/>
              <a:gd name="f904" fmla="*/ 9083651 f814 1"/>
              <a:gd name="f905" fmla="*/ 390744 f813 1"/>
              <a:gd name="f906" fmla="*/ 9371402 f814 1"/>
              <a:gd name="f907" fmla="*/ 371809 f813 1"/>
              <a:gd name="f908" fmla="*/ 9429586 f814 1"/>
              <a:gd name="f909" fmla="*/ 369213 f813 1"/>
              <a:gd name="f910" fmla="*/ 9489757 f814 1"/>
              <a:gd name="f911" fmla="*/ 377814 f813 1"/>
              <a:gd name="f912" fmla="*/ 9516954 f814 1"/>
              <a:gd name="f913" fmla="*/ 376991 f813 1"/>
              <a:gd name="f914" fmla="*/ 9645588 f814 1"/>
              <a:gd name="f915" fmla="*/ 363590 f813 1"/>
              <a:gd name="f916" fmla="*/ 9722896 f814 1"/>
              <a:gd name="f917" fmla="*/ 360983 f813 1"/>
              <a:gd name="f918" fmla="*/ 9752803 f814 1"/>
              <a:gd name="f919" fmla="*/ 368492 f813 1"/>
              <a:gd name="f920" fmla="*/ 9890305 f814 1"/>
              <a:gd name="f921" fmla="*/ 380736 f813 1"/>
              <a:gd name="f922" fmla="*/ 9939767 f814 1"/>
              <a:gd name="f923" fmla="*/ 377776 f813 1"/>
              <a:gd name="f924" fmla="*/ 9944355 f814 1"/>
              <a:gd name="f925" fmla="*/ 377352 f813 1"/>
              <a:gd name="f926" fmla="*/ 9953719 f814 1"/>
              <a:gd name="f927" fmla="*/ 375642 f813 1"/>
              <a:gd name="f928" fmla="*/ 9955809 f814 1"/>
              <a:gd name="f929" fmla="*/ 376294 f813 1"/>
              <a:gd name="f930" fmla="*/ 10032710 f814 1"/>
              <a:gd name="f931" fmla="*/ 394940 f813 1"/>
              <a:gd name="f932" fmla="*/ 10049925 f814 1"/>
              <a:gd name="f933" fmla="*/ 404971 f813 1"/>
              <a:gd name="f934" fmla="*/ 10112671 f814 1"/>
              <a:gd name="f935" fmla="*/ 414549 f813 1"/>
              <a:gd name="f936" fmla="*/ 10170853 f814 1"/>
              <a:gd name="f937" fmla="*/ 435168 f813 1"/>
              <a:gd name="f938" fmla="*/ 10290184 f814 1"/>
              <a:gd name="f939" fmla="*/ 448123 f813 1"/>
              <a:gd name="f940" fmla="*/ 10320158 f814 1"/>
              <a:gd name="f941" fmla="*/ 458352 f813 1"/>
              <a:gd name="f942" fmla="*/ 10321815 f814 1"/>
              <a:gd name="f943" fmla="*/ 463087 f813 1"/>
              <a:gd name="f944" fmla="*/ 10373742 f814 1"/>
              <a:gd name="f945" fmla="*/ 464538 f813 1"/>
              <a:gd name="f946" fmla="*/ 10428532 f814 1"/>
              <a:gd name="f947" fmla="*/ 492504 f813 1"/>
              <a:gd name="f948" fmla="*/ 10466490 f814 1"/>
              <a:gd name="f949" fmla="*/ 517759 f813 1"/>
              <a:gd name="f950" fmla="*/ 10466675 f814 1"/>
              <a:gd name="f951" fmla="*/ 522076 f813 1"/>
              <a:gd name="f952" fmla="*/ 10470309 f814 1"/>
              <a:gd name="f953" fmla="*/ 522792 f813 1"/>
              <a:gd name="f954" fmla="*/ 10474138 f814 1"/>
              <a:gd name="f955" fmla="*/ 519761 f813 1"/>
              <a:gd name="f956" fmla="*/ 10501100 f814 1"/>
              <a:gd name="f957" fmla="*/ 528263 f813 1"/>
              <a:gd name="f958" fmla="*/ 10502395 f814 1"/>
              <a:gd name="f959" fmla="*/ 536393 f813 1"/>
              <a:gd name="f960" fmla="*/ 10689496 f814 1"/>
              <a:gd name="f961" fmla="*/ 560233 f813 1"/>
              <a:gd name="f962" fmla="*/ 10788736 f814 1"/>
              <a:gd name="f963" fmla="*/ 613188 f813 1"/>
              <a:gd name="f964" fmla="*/ 10819747 f814 1"/>
              <a:gd name="f965" fmla="*/ 621351 f813 1"/>
              <a:gd name="f966" fmla="*/ 10864632 f814 1"/>
              <a:gd name="f967" fmla="*/ 644858 f813 1"/>
              <a:gd name="f968" fmla="*/ 10929407 f814 1"/>
              <a:gd name="f969" fmla="*/ 652945 f813 1"/>
              <a:gd name="f970" fmla="*/ 10979412 f814 1"/>
              <a:gd name="f971" fmla="*/ 654217 f813 1"/>
              <a:gd name="f972" fmla="*/ 11006959 f814 1"/>
              <a:gd name="f973" fmla="*/ 657017 f813 1"/>
              <a:gd name="f974" fmla="*/ 11077038 f814 1"/>
              <a:gd name="f975" fmla="*/ 668487 f813 1"/>
              <a:gd name="f976" fmla="*/ 11157850 f814 1"/>
              <a:gd name="f977" fmla="*/ 693164 f813 1"/>
              <a:gd name="f978" fmla="*/ 11175276 f814 1"/>
              <a:gd name="f979" fmla="*/ 697243 f813 1"/>
              <a:gd name="f980" fmla="*/ 11191131 f814 1"/>
              <a:gd name="f981" fmla="*/ 696085 f813 1"/>
              <a:gd name="f982" fmla="*/ 11195573 f814 1"/>
              <a:gd name="f983" fmla="*/ 691751 f813 1"/>
              <a:gd name="f984" fmla="*/ 11205299 f814 1"/>
              <a:gd name="f985" fmla="*/ 693247 f813 1"/>
              <a:gd name="f986" fmla="*/ 11223770 f814 1"/>
              <a:gd name="f987" fmla="*/ 690335 f813 1"/>
              <a:gd name="f988" fmla="*/ 11292119 f814 1"/>
              <a:gd name="f989" fmla="*/ 713311 f813 1"/>
              <a:gd name="f990" fmla="*/ 11435379 f814 1"/>
              <a:gd name="f991" fmla="*/ 758519 f813 1"/>
              <a:gd name="f992" fmla="*/ 11604406 f814 1"/>
              <a:gd name="f993" fmla="*/ 810476 f813 1"/>
              <a:gd name="f994" fmla="*/ 11652155 f814 1"/>
              <a:gd name="f995" fmla="*/ 825109 f813 1"/>
              <a:gd name="f996" fmla="*/ 11654192 f814 1"/>
              <a:gd name="f997" fmla="*/ 827301 f813 1"/>
              <a:gd name="f998" fmla="*/ 11676599 f814 1"/>
              <a:gd name="f999" fmla="*/ 846628 f813 1"/>
              <a:gd name="f1000" fmla="*/ 11775168 f814 1"/>
              <a:gd name="f1001" fmla="*/ 890664 f813 1"/>
              <a:gd name="f1002" fmla="*/ 11826341 f814 1"/>
              <a:gd name="f1003" fmla="*/ 877558 f813 1"/>
              <a:gd name="f1004" fmla="*/ 11879068 f814 1"/>
              <a:gd name="f1005" fmla="*/ 874038 f813 1"/>
              <a:gd name="f1006" fmla="*/ 11889563 f814 1"/>
              <a:gd name="f1007" fmla="*/ 878619 f813 1"/>
              <a:gd name="f1008" fmla="*/ 12016613 f814 1"/>
              <a:gd name="f1009" fmla="*/ 886111 f813 1"/>
              <a:gd name="f1010" fmla="*/ 12108292 f814 1"/>
              <a:gd name="f1011" fmla="*/ 868500 f813 1"/>
              <a:gd name="f1012" fmla="*/ 12182910 f814 1"/>
              <a:gd name="f1013" fmla="*/ 882003 f813 1"/>
              <a:gd name="f1014" fmla="*/ 12192000 f814 1"/>
              <a:gd name="f1015" fmla="*/ 884778 f813 1"/>
              <a:gd name="f1016" fmla="*/ 1610315 f813 1"/>
              <a:gd name="f1017" fmla="*/ 12191998 f814 1"/>
              <a:gd name="f1018" fmla="*/ 1924333 f813 1"/>
              <a:gd name="f1019" fmla="*/ 0 f814 1"/>
              <a:gd name="f1020" fmla="*/ 505159 f813 1"/>
              <a:gd name="f1021" fmla="*/ 5722 f814 1"/>
              <a:gd name="f1022" fmla="*/ 508889 f813 1"/>
              <a:gd name="f1023" fmla="*/ 38476 f814 1"/>
              <a:gd name="f1024" fmla="*/ 524137 f813 1"/>
              <a:gd name="f1025" fmla="*/ 192883 f814 1"/>
              <a:gd name="f1026" fmla="*/ 545272 f813 1"/>
              <a:gd name="f1027" fmla="*/ 343710 f814 1"/>
              <a:gd name="f1028" fmla="*/ 565029 f813 1"/>
              <a:gd name="f1029" fmla="*/ 471066 f814 1"/>
              <a:gd name="f1030" fmla="*/ 549837 f813 1"/>
              <a:gd name="f1031" fmla="*/ 617333 f814 1"/>
              <a:gd name="f1032" fmla="*/ 526428 f813 1"/>
              <a:gd name="f1033" fmla="*/ 725203 f814 1"/>
              <a:gd name="f1034" fmla="*/ 523793 f813 1"/>
              <a:gd name="f1035" fmla="*/ 788494 f814 1"/>
              <a:gd name="f1036" fmla="*/ 505799 f813 1"/>
              <a:gd name="f1037" fmla="*/ 885977 f814 1"/>
              <a:gd name="f1038" fmla="*/ 526585 f813 1"/>
              <a:gd name="f1039" fmla="*/ 932142 f814 1"/>
              <a:gd name="f1040" fmla="*/ 528005 f813 1"/>
              <a:gd name="f1041" fmla="*/ 1090404 f814 1"/>
              <a:gd name="f1042" fmla="*/ 498299 f813 1"/>
              <a:gd name="f1043" fmla="*/ 1188628 f814 1"/>
              <a:gd name="f1044" fmla="*/ 483151 f813 1"/>
              <a:gd name="f1045" fmla="*/ 1316247 f814 1"/>
              <a:gd name="f1046" fmla="*/ 425979 f813 1"/>
              <a:gd name="f1047" fmla="*/ 1357712 f814 1"/>
              <a:gd name="f1048" fmla="*/ 416549 f813 1"/>
              <a:gd name="f1049" fmla="*/ 1425921 f814 1"/>
              <a:gd name="f1050" fmla="*/ 413953 f813 1"/>
              <a:gd name="f1051" fmla="*/ 1503817 f814 1"/>
              <a:gd name="f1052" fmla="*/ 380457 f813 1"/>
              <a:gd name="f1053" fmla="*/ 1639196 f814 1"/>
              <a:gd name="f1054" fmla="*/ 372785 f813 1"/>
              <a:gd name="f1055" fmla="*/ 1705606 f814 1"/>
              <a:gd name="f1056" fmla="*/ 359023 f813 1"/>
              <a:gd name="f1057" fmla="*/ 1813011 f814 1"/>
              <a:gd name="f1058" fmla="*/ 331023 f813 1"/>
              <a:gd name="f1059" fmla="*/ 1831380 f814 1"/>
              <a:gd name="f1060" fmla="*/ 341307 f813 1"/>
              <a:gd name="f1061" fmla="*/ 1858612 f814 1"/>
              <a:gd name="f1062" fmla="*/ 326777 f813 1"/>
              <a:gd name="f1063" fmla="*/ 1880661 f814 1"/>
              <a:gd name="f1064" fmla="*/ 335987 f813 1"/>
              <a:gd name="f1065" fmla="*/ 1941495 f814 1"/>
              <a:gd name="f1066" fmla="*/ 310792 f813 1"/>
              <a:gd name="f1067" fmla="*/ 1995402 f814 1"/>
              <a:gd name="f1068" fmla="*/ 305480 f813 1"/>
              <a:gd name="f1069" fmla="*/ 2223864 f814 1"/>
              <a:gd name="f1070" fmla="*/ 266118 f813 1"/>
              <a:gd name="f1071" fmla="*/ 2418043 f814 1"/>
              <a:gd name="f1072" fmla="*/ 215314 f813 1"/>
              <a:gd name="f1073" fmla="*/ 2558461 f814 1"/>
              <a:gd name="f1074" fmla="*/ 168193 f813 1"/>
              <a:gd name="f1075" fmla="*/ 2595535 f814 1"/>
              <a:gd name="f1076" fmla="*/ 158548 f813 1"/>
              <a:gd name="f1077" fmla="*/ 2626942 f814 1"/>
              <a:gd name="f1078" fmla="*/ 130400 f813 1"/>
              <a:gd name="f1079" fmla="*/ 2632225 f814 1"/>
              <a:gd name="f1080" fmla="*/ 130446 f813 1"/>
              <a:gd name="f1081" fmla="*/ 2696856 f814 1"/>
              <a:gd name="f1082" fmla="*/ 128498 f813 1"/>
              <a:gd name="f1083" fmla="*/ 2759767 f814 1"/>
              <a:gd name="f1084" fmla="*/ 127784 f813 1"/>
              <a:gd name="f1085" fmla="*/ 2792685 f814 1"/>
              <a:gd name="f1086" fmla="*/ 115710 f813 1"/>
              <a:gd name="f1087" fmla="*/ 2799767 f814 1"/>
              <a:gd name="f1088" fmla="*/ 113754 f813 1"/>
              <a:gd name="f1089" fmla="*/ 2829799 f814 1"/>
              <a:gd name="f1090" fmla="*/ 120042 f813 1"/>
              <a:gd name="f1091" fmla="*/ 2890704 f814 1"/>
              <a:gd name="f1092" fmla="*/ 121493 f813 1"/>
              <a:gd name="f1093" fmla="*/ 3042646 f814 1"/>
              <a:gd name="f1094" fmla="*/ 112273 f813 1"/>
              <a:gd name="f1095" fmla="*/ 3146630 f814 1"/>
              <a:gd name="f1096" fmla="*/ 100898 f813 1"/>
              <a:gd name="f1097" fmla="*/ 3233163 f814 1"/>
              <a:gd name="f1098" fmla="*/ 120200 f813 1"/>
              <a:gd name="f1099" fmla="*/ 3372699 f814 1"/>
              <a:gd name="f1100" fmla="*/ 129394 f813 1"/>
              <a:gd name="f1101" fmla="*/ 3394352 f814 1"/>
              <a:gd name="f1102" fmla="*/ 131671 f813 1"/>
              <a:gd name="f1103" fmla="*/ 3448218 f814 1"/>
              <a:gd name="f1104" fmla="*/ 118229 f813 1"/>
              <a:gd name="f1105" fmla="*/ 3505047 f814 1"/>
              <a:gd name="f1106" fmla="*/ 115412 f813 1"/>
              <a:gd name="f1107" fmla="*/ 3521767 f814 1"/>
              <a:gd name="f1108" fmla="*/ 111071 f813 1"/>
              <a:gd name="f1109" fmla="*/ 3585137 f814 1"/>
              <a:gd name="f1110" fmla="*/ 114371 f813 1"/>
              <a:gd name="f1111" fmla="*/ 3690293 f814 1"/>
              <a:gd name="f1112" fmla="*/ 98301 f813 1"/>
              <a:gd name="f1113" fmla="*/ 3867818 f814 1"/>
              <a:gd name="f1114" fmla="*/ 88985 f813 1"/>
              <a:gd name="f1115" fmla="*/ 4091337 f814 1"/>
              <a:gd name="f1116" fmla="*/ 70813 f813 1"/>
              <a:gd name="f1117" fmla="*/ 4246332 f814 1"/>
              <a:gd name="f1118" fmla="*/ 41697 f813 1"/>
              <a:gd name="f1119" fmla="*/ 4266975 f814 1"/>
              <a:gd name="f1120" fmla="*/ 46592 f813 1"/>
              <a:gd name="f1121" fmla="*/ 4270566 f814 1"/>
              <a:gd name="f1122" fmla="*/ 47620 f813 1"/>
              <a:gd name="f1123" fmla="*/ 4288964 f814 1"/>
              <a:gd name="f1124" fmla="*/ 52766 f813 1"/>
              <a:gd name="f1125" fmla="*/ 4365137 f814 1"/>
              <a:gd name="f1126" fmla="*/ 51783 f813 1"/>
              <a:gd name="f1127" fmla="*/ 4430546 f814 1"/>
              <a:gd name="f1128" fmla="*/ 44555 f813 1"/>
              <a:gd name="f1129" fmla="*/ 4444136 f814 1"/>
              <a:gd name="f1130" fmla="*/ 39567 f813 1"/>
              <a:gd name="f1131" fmla="*/ 4534039 f814 1"/>
              <a:gd name="f1132" fmla="*/ 31604 f813 1"/>
              <a:gd name="f1133" fmla="*/ 4560448 f814 1"/>
              <a:gd name="f1134" fmla="*/ 25231 f813 1"/>
              <a:gd name="f1135" fmla="*/ 4568006 f814 1"/>
              <a:gd name="f1136" fmla="*/ 25970 f813 1"/>
              <a:gd name="f1137" fmla="*/ 4595497 f814 1"/>
              <a:gd name="f1138" fmla="*/ 22958 f813 1"/>
              <a:gd name="f1139" fmla="*/ 4608623 f814 1"/>
              <a:gd name="f1140" fmla="*/ 18108 f813 1"/>
              <a:gd name="f1141" fmla="*/ 4623942 f814 1"/>
              <a:gd name="f1142" fmla="*/ 22251 f813 1"/>
              <a:gd name="f1143" fmla="*/ 4664336 f814 1"/>
              <a:gd name="f1144" fmla="*/ 23306 f813 1"/>
              <a:gd name="f1145" fmla="*/ 4677385 f814 1"/>
              <a:gd name="f1146" fmla="*/ 18246 f813 1"/>
              <a:gd name="f1147" fmla="*/ 4698143 f814 1"/>
              <a:gd name="f1148" fmla="*/ 18036 f813 1"/>
              <a:gd name="f1149" fmla="*/ 4750609 f814 1"/>
              <a:gd name="f1150" fmla="*/ 23611 f813 1"/>
              <a:gd name="f1151" fmla="*/ 4784658 f814 1"/>
              <a:gd name="f1152" fmla="*/ 25057 f813 1"/>
              <a:gd name="f1153" fmla="*/ 4847558 f814 1"/>
              <a:gd name="f1154" fmla="*/ 38726 f813 1"/>
              <a:gd name="f1155" fmla="*/ 4909134 f814 1"/>
              <a:gd name="f1156" fmla="*/ 50659 f813 1"/>
              <a:gd name="f1157" fmla="*/ 5099219 f814 1"/>
              <a:gd name="f1158" fmla="*/ 55050 f813 1"/>
              <a:gd name="f1159" fmla="*/ 5184992 f814 1"/>
              <a:gd name="f1160" fmla="*/ 67596 f813 1"/>
              <a:gd name="f1161" fmla="*/ 5229637 f814 1"/>
              <a:gd name="f1162" fmla="*/ 67789 f813 1"/>
              <a:gd name="f1163" fmla="*/ 5389346 f814 1"/>
              <a:gd name="f1164" fmla="*/ 80211 f813 1"/>
              <a:gd name="f1165" fmla="*/ 5494414 f814 1"/>
              <a:gd name="f1166" fmla="*/ 75926 f813 1"/>
              <a:gd name="f1167" fmla="*/ 5528443 f814 1"/>
              <a:gd name="f1168" fmla="*/ 77206 f813 1"/>
              <a:gd name="f1169" fmla="*/ 5684939 f814 1"/>
              <a:gd name="f1170" fmla="*/ 50269 f813 1"/>
              <a:gd name="f1171" fmla="*/ 5765146 f814 1"/>
              <a:gd name="f1172" fmla="*/ 50414 f813 1"/>
              <a:gd name="f1173" fmla="*/ 5848655 f814 1"/>
              <a:gd name="f1174" fmla="*/ 35257 f813 1"/>
              <a:gd name="f1175" fmla="*/ 5930656 f814 1"/>
              <a:gd name="f1176" fmla="*/ 30131 f813 1"/>
              <a:gd name="f1177" fmla="*/ 6124150 f814 1"/>
              <a:gd name="f1178" fmla="*/ 31679 f813 1"/>
              <a:gd name="f1179" fmla="+- f815 0 f1"/>
              <a:gd name="f1180" fmla="*/ f818 1 12192000"/>
              <a:gd name="f1181" fmla="*/ f819 1 1924333"/>
              <a:gd name="f1182" fmla="*/ f820 1 12192000"/>
              <a:gd name="f1183" fmla="*/ f821 1 1924333"/>
              <a:gd name="f1184" fmla="*/ f822 1 12192000"/>
              <a:gd name="f1185" fmla="*/ f823 1 1924333"/>
              <a:gd name="f1186" fmla="*/ f824 1 12192000"/>
              <a:gd name="f1187" fmla="*/ f825 1 1924333"/>
              <a:gd name="f1188" fmla="*/ f826 1 12192000"/>
              <a:gd name="f1189" fmla="*/ f827 1 1924333"/>
              <a:gd name="f1190" fmla="*/ f828 1 12192000"/>
              <a:gd name="f1191" fmla="*/ f829 1 1924333"/>
              <a:gd name="f1192" fmla="*/ f830 1 12192000"/>
              <a:gd name="f1193" fmla="*/ f831 1 1924333"/>
              <a:gd name="f1194" fmla="*/ f832 1 12192000"/>
              <a:gd name="f1195" fmla="*/ f833 1 1924333"/>
              <a:gd name="f1196" fmla="*/ f834 1 12192000"/>
              <a:gd name="f1197" fmla="*/ f835 1 1924333"/>
              <a:gd name="f1198" fmla="*/ f836 1 12192000"/>
              <a:gd name="f1199" fmla="*/ f837 1 1924333"/>
              <a:gd name="f1200" fmla="*/ f838 1 12192000"/>
              <a:gd name="f1201" fmla="*/ f839 1 1924333"/>
              <a:gd name="f1202" fmla="*/ f840 1 12192000"/>
              <a:gd name="f1203" fmla="*/ f841 1 1924333"/>
              <a:gd name="f1204" fmla="*/ f842 1 12192000"/>
              <a:gd name="f1205" fmla="*/ f843 1 1924333"/>
              <a:gd name="f1206" fmla="*/ f844 1 12192000"/>
              <a:gd name="f1207" fmla="*/ f845 1 1924333"/>
              <a:gd name="f1208" fmla="*/ f846 1 12192000"/>
              <a:gd name="f1209" fmla="*/ f847 1 1924333"/>
              <a:gd name="f1210" fmla="*/ f848 1 12192000"/>
              <a:gd name="f1211" fmla="*/ f849 1 1924333"/>
              <a:gd name="f1212" fmla="*/ f850 1 12192000"/>
              <a:gd name="f1213" fmla="*/ f851 1 1924333"/>
              <a:gd name="f1214" fmla="*/ f852 1 12192000"/>
              <a:gd name="f1215" fmla="*/ f853 1 1924333"/>
              <a:gd name="f1216" fmla="*/ f854 1 12192000"/>
              <a:gd name="f1217" fmla="*/ f855 1 1924333"/>
              <a:gd name="f1218" fmla="*/ f856 1 12192000"/>
              <a:gd name="f1219" fmla="*/ f857 1 1924333"/>
              <a:gd name="f1220" fmla="*/ f858 1 12192000"/>
              <a:gd name="f1221" fmla="*/ f859 1 1924333"/>
              <a:gd name="f1222" fmla="*/ f860 1 12192000"/>
              <a:gd name="f1223" fmla="*/ f861 1 1924333"/>
              <a:gd name="f1224" fmla="*/ f862 1 12192000"/>
              <a:gd name="f1225" fmla="*/ f863 1 1924333"/>
              <a:gd name="f1226" fmla="*/ f864 1 12192000"/>
              <a:gd name="f1227" fmla="*/ f865 1 1924333"/>
              <a:gd name="f1228" fmla="*/ f866 1 12192000"/>
              <a:gd name="f1229" fmla="*/ f867 1 1924333"/>
              <a:gd name="f1230" fmla="*/ f868 1 12192000"/>
              <a:gd name="f1231" fmla="*/ f869 1 1924333"/>
              <a:gd name="f1232" fmla="*/ f870 1 12192000"/>
              <a:gd name="f1233" fmla="*/ f871 1 1924333"/>
              <a:gd name="f1234" fmla="*/ f872 1 12192000"/>
              <a:gd name="f1235" fmla="*/ f873 1 1924333"/>
              <a:gd name="f1236" fmla="*/ f874 1 12192000"/>
              <a:gd name="f1237" fmla="*/ f875 1 1924333"/>
              <a:gd name="f1238" fmla="*/ f876 1 12192000"/>
              <a:gd name="f1239" fmla="*/ f877 1 1924333"/>
              <a:gd name="f1240" fmla="*/ f878 1 12192000"/>
              <a:gd name="f1241" fmla="*/ f879 1 1924333"/>
              <a:gd name="f1242" fmla="*/ f880 1 12192000"/>
              <a:gd name="f1243" fmla="*/ f881 1 1924333"/>
              <a:gd name="f1244" fmla="*/ f882 1 12192000"/>
              <a:gd name="f1245" fmla="*/ f883 1 1924333"/>
              <a:gd name="f1246" fmla="*/ f884 1 12192000"/>
              <a:gd name="f1247" fmla="*/ f885 1 1924333"/>
              <a:gd name="f1248" fmla="*/ f886 1 12192000"/>
              <a:gd name="f1249" fmla="*/ f887 1 1924333"/>
              <a:gd name="f1250" fmla="*/ f888 1 12192000"/>
              <a:gd name="f1251" fmla="*/ f889 1 1924333"/>
              <a:gd name="f1252" fmla="*/ f890 1 12192000"/>
              <a:gd name="f1253" fmla="*/ f891 1 1924333"/>
              <a:gd name="f1254" fmla="*/ f892 1 12192000"/>
              <a:gd name="f1255" fmla="*/ f893 1 1924333"/>
              <a:gd name="f1256" fmla="*/ f894 1 12192000"/>
              <a:gd name="f1257" fmla="*/ f895 1 1924333"/>
              <a:gd name="f1258" fmla="*/ f896 1 12192000"/>
              <a:gd name="f1259" fmla="*/ f897 1 1924333"/>
              <a:gd name="f1260" fmla="*/ f898 1 12192000"/>
              <a:gd name="f1261" fmla="*/ f899 1 1924333"/>
              <a:gd name="f1262" fmla="*/ f900 1 12192000"/>
              <a:gd name="f1263" fmla="*/ f901 1 1924333"/>
              <a:gd name="f1264" fmla="*/ f902 1 12192000"/>
              <a:gd name="f1265" fmla="*/ f903 1 1924333"/>
              <a:gd name="f1266" fmla="*/ f904 1 12192000"/>
              <a:gd name="f1267" fmla="*/ f905 1 1924333"/>
              <a:gd name="f1268" fmla="*/ f906 1 12192000"/>
              <a:gd name="f1269" fmla="*/ f907 1 1924333"/>
              <a:gd name="f1270" fmla="*/ f908 1 12192000"/>
              <a:gd name="f1271" fmla="*/ f909 1 1924333"/>
              <a:gd name="f1272" fmla="*/ f910 1 12192000"/>
              <a:gd name="f1273" fmla="*/ f911 1 1924333"/>
              <a:gd name="f1274" fmla="*/ f912 1 12192000"/>
              <a:gd name="f1275" fmla="*/ f913 1 1924333"/>
              <a:gd name="f1276" fmla="*/ f914 1 12192000"/>
              <a:gd name="f1277" fmla="*/ f915 1 1924333"/>
              <a:gd name="f1278" fmla="*/ f916 1 12192000"/>
              <a:gd name="f1279" fmla="*/ f917 1 1924333"/>
              <a:gd name="f1280" fmla="*/ f918 1 12192000"/>
              <a:gd name="f1281" fmla="*/ f919 1 1924333"/>
              <a:gd name="f1282" fmla="*/ f920 1 12192000"/>
              <a:gd name="f1283" fmla="*/ f921 1 1924333"/>
              <a:gd name="f1284" fmla="*/ f922 1 12192000"/>
              <a:gd name="f1285" fmla="*/ f923 1 1924333"/>
              <a:gd name="f1286" fmla="*/ f924 1 12192000"/>
              <a:gd name="f1287" fmla="*/ f925 1 1924333"/>
              <a:gd name="f1288" fmla="*/ f926 1 12192000"/>
              <a:gd name="f1289" fmla="*/ f927 1 1924333"/>
              <a:gd name="f1290" fmla="*/ f928 1 12192000"/>
              <a:gd name="f1291" fmla="*/ f929 1 1924333"/>
              <a:gd name="f1292" fmla="*/ f930 1 12192000"/>
              <a:gd name="f1293" fmla="*/ f931 1 1924333"/>
              <a:gd name="f1294" fmla="*/ f932 1 12192000"/>
              <a:gd name="f1295" fmla="*/ f933 1 1924333"/>
              <a:gd name="f1296" fmla="*/ f934 1 12192000"/>
              <a:gd name="f1297" fmla="*/ f935 1 1924333"/>
              <a:gd name="f1298" fmla="*/ f936 1 12192000"/>
              <a:gd name="f1299" fmla="*/ f937 1 1924333"/>
              <a:gd name="f1300" fmla="*/ f938 1 12192000"/>
              <a:gd name="f1301" fmla="*/ f939 1 1924333"/>
              <a:gd name="f1302" fmla="*/ f940 1 12192000"/>
              <a:gd name="f1303" fmla="*/ f941 1 1924333"/>
              <a:gd name="f1304" fmla="*/ f942 1 12192000"/>
              <a:gd name="f1305" fmla="*/ f943 1 1924333"/>
              <a:gd name="f1306" fmla="*/ f944 1 12192000"/>
              <a:gd name="f1307" fmla="*/ f945 1 1924333"/>
              <a:gd name="f1308" fmla="*/ f946 1 12192000"/>
              <a:gd name="f1309" fmla="*/ f947 1 1924333"/>
              <a:gd name="f1310" fmla="*/ f948 1 12192000"/>
              <a:gd name="f1311" fmla="*/ f949 1 1924333"/>
              <a:gd name="f1312" fmla="*/ f950 1 12192000"/>
              <a:gd name="f1313" fmla="*/ f951 1 1924333"/>
              <a:gd name="f1314" fmla="*/ f952 1 12192000"/>
              <a:gd name="f1315" fmla="*/ f953 1 1924333"/>
              <a:gd name="f1316" fmla="*/ f954 1 12192000"/>
              <a:gd name="f1317" fmla="*/ f955 1 1924333"/>
              <a:gd name="f1318" fmla="*/ f956 1 12192000"/>
              <a:gd name="f1319" fmla="*/ f957 1 1924333"/>
              <a:gd name="f1320" fmla="*/ f958 1 12192000"/>
              <a:gd name="f1321" fmla="*/ f959 1 1924333"/>
              <a:gd name="f1322" fmla="*/ f960 1 12192000"/>
              <a:gd name="f1323" fmla="*/ f961 1 1924333"/>
              <a:gd name="f1324" fmla="*/ f962 1 12192000"/>
              <a:gd name="f1325" fmla="*/ f963 1 1924333"/>
              <a:gd name="f1326" fmla="*/ f964 1 12192000"/>
              <a:gd name="f1327" fmla="*/ f965 1 1924333"/>
              <a:gd name="f1328" fmla="*/ f966 1 12192000"/>
              <a:gd name="f1329" fmla="*/ f967 1 1924333"/>
              <a:gd name="f1330" fmla="*/ f968 1 12192000"/>
              <a:gd name="f1331" fmla="*/ f969 1 1924333"/>
              <a:gd name="f1332" fmla="*/ f970 1 12192000"/>
              <a:gd name="f1333" fmla="*/ f971 1 1924333"/>
              <a:gd name="f1334" fmla="*/ f972 1 12192000"/>
              <a:gd name="f1335" fmla="*/ f973 1 1924333"/>
              <a:gd name="f1336" fmla="*/ f974 1 12192000"/>
              <a:gd name="f1337" fmla="*/ f975 1 1924333"/>
              <a:gd name="f1338" fmla="*/ f976 1 12192000"/>
              <a:gd name="f1339" fmla="*/ f977 1 1924333"/>
              <a:gd name="f1340" fmla="*/ f978 1 12192000"/>
              <a:gd name="f1341" fmla="*/ f979 1 1924333"/>
              <a:gd name="f1342" fmla="*/ f980 1 12192000"/>
              <a:gd name="f1343" fmla="*/ f981 1 1924333"/>
              <a:gd name="f1344" fmla="*/ f982 1 12192000"/>
              <a:gd name="f1345" fmla="*/ f983 1 1924333"/>
              <a:gd name="f1346" fmla="*/ f984 1 12192000"/>
              <a:gd name="f1347" fmla="*/ f985 1 1924333"/>
              <a:gd name="f1348" fmla="*/ f986 1 12192000"/>
              <a:gd name="f1349" fmla="*/ f987 1 1924333"/>
              <a:gd name="f1350" fmla="*/ f988 1 12192000"/>
              <a:gd name="f1351" fmla="*/ f989 1 1924333"/>
              <a:gd name="f1352" fmla="*/ f990 1 12192000"/>
              <a:gd name="f1353" fmla="*/ f991 1 1924333"/>
              <a:gd name="f1354" fmla="*/ f992 1 12192000"/>
              <a:gd name="f1355" fmla="*/ f993 1 1924333"/>
              <a:gd name="f1356" fmla="*/ f994 1 12192000"/>
              <a:gd name="f1357" fmla="*/ f995 1 1924333"/>
              <a:gd name="f1358" fmla="*/ f996 1 12192000"/>
              <a:gd name="f1359" fmla="*/ f997 1 1924333"/>
              <a:gd name="f1360" fmla="*/ f998 1 12192000"/>
              <a:gd name="f1361" fmla="*/ f999 1 1924333"/>
              <a:gd name="f1362" fmla="*/ f1000 1 12192000"/>
              <a:gd name="f1363" fmla="*/ f1001 1 1924333"/>
              <a:gd name="f1364" fmla="*/ f1002 1 12192000"/>
              <a:gd name="f1365" fmla="*/ f1003 1 1924333"/>
              <a:gd name="f1366" fmla="*/ f1004 1 12192000"/>
              <a:gd name="f1367" fmla="*/ f1005 1 1924333"/>
              <a:gd name="f1368" fmla="*/ f1006 1 12192000"/>
              <a:gd name="f1369" fmla="*/ f1007 1 1924333"/>
              <a:gd name="f1370" fmla="*/ f1008 1 12192000"/>
              <a:gd name="f1371" fmla="*/ f1009 1 1924333"/>
              <a:gd name="f1372" fmla="*/ f1010 1 12192000"/>
              <a:gd name="f1373" fmla="*/ f1011 1 1924333"/>
              <a:gd name="f1374" fmla="*/ f1012 1 12192000"/>
              <a:gd name="f1375" fmla="*/ f1013 1 1924333"/>
              <a:gd name="f1376" fmla="*/ f1014 1 12192000"/>
              <a:gd name="f1377" fmla="*/ f1015 1 1924333"/>
              <a:gd name="f1378" fmla="*/ f1016 1 1924333"/>
              <a:gd name="f1379" fmla="*/ f1017 1 12192000"/>
              <a:gd name="f1380" fmla="*/ f1018 1 1924333"/>
              <a:gd name="f1381" fmla="*/ f1019 1 12192000"/>
              <a:gd name="f1382" fmla="*/ f1020 1 1924333"/>
              <a:gd name="f1383" fmla="*/ f1021 1 12192000"/>
              <a:gd name="f1384" fmla="*/ f1022 1 1924333"/>
              <a:gd name="f1385" fmla="*/ f1023 1 12192000"/>
              <a:gd name="f1386" fmla="*/ f1024 1 1924333"/>
              <a:gd name="f1387" fmla="*/ f1025 1 12192000"/>
              <a:gd name="f1388" fmla="*/ f1026 1 1924333"/>
              <a:gd name="f1389" fmla="*/ f1027 1 12192000"/>
              <a:gd name="f1390" fmla="*/ f1028 1 1924333"/>
              <a:gd name="f1391" fmla="*/ f1029 1 12192000"/>
              <a:gd name="f1392" fmla="*/ f1030 1 1924333"/>
              <a:gd name="f1393" fmla="*/ f1031 1 12192000"/>
              <a:gd name="f1394" fmla="*/ f1032 1 1924333"/>
              <a:gd name="f1395" fmla="*/ f1033 1 12192000"/>
              <a:gd name="f1396" fmla="*/ f1034 1 1924333"/>
              <a:gd name="f1397" fmla="*/ f1035 1 12192000"/>
              <a:gd name="f1398" fmla="*/ f1036 1 1924333"/>
              <a:gd name="f1399" fmla="*/ f1037 1 12192000"/>
              <a:gd name="f1400" fmla="*/ f1038 1 1924333"/>
              <a:gd name="f1401" fmla="*/ f1039 1 12192000"/>
              <a:gd name="f1402" fmla="*/ f1040 1 1924333"/>
              <a:gd name="f1403" fmla="*/ f1041 1 12192000"/>
              <a:gd name="f1404" fmla="*/ f1042 1 1924333"/>
              <a:gd name="f1405" fmla="*/ f1043 1 12192000"/>
              <a:gd name="f1406" fmla="*/ f1044 1 1924333"/>
              <a:gd name="f1407" fmla="*/ f1045 1 12192000"/>
              <a:gd name="f1408" fmla="*/ f1046 1 1924333"/>
              <a:gd name="f1409" fmla="*/ f1047 1 12192000"/>
              <a:gd name="f1410" fmla="*/ f1048 1 1924333"/>
              <a:gd name="f1411" fmla="*/ f1049 1 12192000"/>
              <a:gd name="f1412" fmla="*/ f1050 1 1924333"/>
              <a:gd name="f1413" fmla="*/ f1051 1 12192000"/>
              <a:gd name="f1414" fmla="*/ f1052 1 1924333"/>
              <a:gd name="f1415" fmla="*/ f1053 1 12192000"/>
              <a:gd name="f1416" fmla="*/ f1054 1 1924333"/>
              <a:gd name="f1417" fmla="*/ f1055 1 12192000"/>
              <a:gd name="f1418" fmla="*/ f1056 1 1924333"/>
              <a:gd name="f1419" fmla="*/ f1057 1 12192000"/>
              <a:gd name="f1420" fmla="*/ f1058 1 1924333"/>
              <a:gd name="f1421" fmla="*/ f1059 1 12192000"/>
              <a:gd name="f1422" fmla="*/ f1060 1 1924333"/>
              <a:gd name="f1423" fmla="*/ f1061 1 12192000"/>
              <a:gd name="f1424" fmla="*/ f1062 1 1924333"/>
              <a:gd name="f1425" fmla="*/ f1063 1 12192000"/>
              <a:gd name="f1426" fmla="*/ f1064 1 1924333"/>
              <a:gd name="f1427" fmla="*/ f1065 1 12192000"/>
              <a:gd name="f1428" fmla="*/ f1066 1 1924333"/>
              <a:gd name="f1429" fmla="*/ f1067 1 12192000"/>
              <a:gd name="f1430" fmla="*/ f1068 1 1924333"/>
              <a:gd name="f1431" fmla="*/ f1069 1 12192000"/>
              <a:gd name="f1432" fmla="*/ f1070 1 1924333"/>
              <a:gd name="f1433" fmla="*/ f1071 1 12192000"/>
              <a:gd name="f1434" fmla="*/ f1072 1 1924333"/>
              <a:gd name="f1435" fmla="*/ f1073 1 12192000"/>
              <a:gd name="f1436" fmla="*/ f1074 1 1924333"/>
              <a:gd name="f1437" fmla="*/ f1075 1 12192000"/>
              <a:gd name="f1438" fmla="*/ f1076 1 1924333"/>
              <a:gd name="f1439" fmla="*/ f1077 1 12192000"/>
              <a:gd name="f1440" fmla="*/ f1078 1 1924333"/>
              <a:gd name="f1441" fmla="*/ f1079 1 12192000"/>
              <a:gd name="f1442" fmla="*/ f1080 1 1924333"/>
              <a:gd name="f1443" fmla="*/ f1081 1 12192000"/>
              <a:gd name="f1444" fmla="*/ f1082 1 1924333"/>
              <a:gd name="f1445" fmla="*/ f1083 1 12192000"/>
              <a:gd name="f1446" fmla="*/ f1084 1 1924333"/>
              <a:gd name="f1447" fmla="*/ f1085 1 12192000"/>
              <a:gd name="f1448" fmla="*/ f1086 1 1924333"/>
              <a:gd name="f1449" fmla="*/ f1087 1 12192000"/>
              <a:gd name="f1450" fmla="*/ f1088 1 1924333"/>
              <a:gd name="f1451" fmla="*/ f1089 1 12192000"/>
              <a:gd name="f1452" fmla="*/ f1090 1 1924333"/>
              <a:gd name="f1453" fmla="*/ f1091 1 12192000"/>
              <a:gd name="f1454" fmla="*/ f1092 1 1924333"/>
              <a:gd name="f1455" fmla="*/ f1093 1 12192000"/>
              <a:gd name="f1456" fmla="*/ f1094 1 1924333"/>
              <a:gd name="f1457" fmla="*/ f1095 1 12192000"/>
              <a:gd name="f1458" fmla="*/ f1096 1 1924333"/>
              <a:gd name="f1459" fmla="*/ f1097 1 12192000"/>
              <a:gd name="f1460" fmla="*/ f1098 1 1924333"/>
              <a:gd name="f1461" fmla="*/ f1099 1 12192000"/>
              <a:gd name="f1462" fmla="*/ f1100 1 1924333"/>
              <a:gd name="f1463" fmla="*/ f1101 1 12192000"/>
              <a:gd name="f1464" fmla="*/ f1102 1 1924333"/>
              <a:gd name="f1465" fmla="*/ f1103 1 12192000"/>
              <a:gd name="f1466" fmla="*/ f1104 1 1924333"/>
              <a:gd name="f1467" fmla="*/ f1105 1 12192000"/>
              <a:gd name="f1468" fmla="*/ f1106 1 1924333"/>
              <a:gd name="f1469" fmla="*/ f1107 1 12192000"/>
              <a:gd name="f1470" fmla="*/ f1108 1 1924333"/>
              <a:gd name="f1471" fmla="*/ f1109 1 12192000"/>
              <a:gd name="f1472" fmla="*/ f1110 1 1924333"/>
              <a:gd name="f1473" fmla="*/ f1111 1 12192000"/>
              <a:gd name="f1474" fmla="*/ f1112 1 1924333"/>
              <a:gd name="f1475" fmla="*/ f1113 1 12192000"/>
              <a:gd name="f1476" fmla="*/ f1114 1 1924333"/>
              <a:gd name="f1477" fmla="*/ f1115 1 12192000"/>
              <a:gd name="f1478" fmla="*/ f1116 1 1924333"/>
              <a:gd name="f1479" fmla="*/ f1117 1 12192000"/>
              <a:gd name="f1480" fmla="*/ f1118 1 1924333"/>
              <a:gd name="f1481" fmla="*/ f1119 1 12192000"/>
              <a:gd name="f1482" fmla="*/ f1120 1 1924333"/>
              <a:gd name="f1483" fmla="*/ f1121 1 12192000"/>
              <a:gd name="f1484" fmla="*/ f1122 1 1924333"/>
              <a:gd name="f1485" fmla="*/ f1123 1 12192000"/>
              <a:gd name="f1486" fmla="*/ f1124 1 1924333"/>
              <a:gd name="f1487" fmla="*/ f1125 1 12192000"/>
              <a:gd name="f1488" fmla="*/ f1126 1 1924333"/>
              <a:gd name="f1489" fmla="*/ f1127 1 12192000"/>
              <a:gd name="f1490" fmla="*/ f1128 1 1924333"/>
              <a:gd name="f1491" fmla="*/ f1129 1 12192000"/>
              <a:gd name="f1492" fmla="*/ f1130 1 1924333"/>
              <a:gd name="f1493" fmla="*/ f1131 1 12192000"/>
              <a:gd name="f1494" fmla="*/ f1132 1 1924333"/>
              <a:gd name="f1495" fmla="*/ f1133 1 12192000"/>
              <a:gd name="f1496" fmla="*/ f1134 1 1924333"/>
              <a:gd name="f1497" fmla="*/ f1135 1 12192000"/>
              <a:gd name="f1498" fmla="*/ f1136 1 1924333"/>
              <a:gd name="f1499" fmla="*/ f1137 1 12192000"/>
              <a:gd name="f1500" fmla="*/ f1138 1 1924333"/>
              <a:gd name="f1501" fmla="*/ f1139 1 12192000"/>
              <a:gd name="f1502" fmla="*/ f1140 1 1924333"/>
              <a:gd name="f1503" fmla="*/ f1141 1 12192000"/>
              <a:gd name="f1504" fmla="*/ f1142 1 1924333"/>
              <a:gd name="f1505" fmla="*/ f1143 1 12192000"/>
              <a:gd name="f1506" fmla="*/ f1144 1 1924333"/>
              <a:gd name="f1507" fmla="*/ f1145 1 12192000"/>
              <a:gd name="f1508" fmla="*/ f1146 1 1924333"/>
              <a:gd name="f1509" fmla="*/ f1147 1 12192000"/>
              <a:gd name="f1510" fmla="*/ f1148 1 1924333"/>
              <a:gd name="f1511" fmla="*/ f1149 1 12192000"/>
              <a:gd name="f1512" fmla="*/ f1150 1 1924333"/>
              <a:gd name="f1513" fmla="*/ f1151 1 12192000"/>
              <a:gd name="f1514" fmla="*/ f1152 1 1924333"/>
              <a:gd name="f1515" fmla="*/ f1153 1 12192000"/>
              <a:gd name="f1516" fmla="*/ f1154 1 1924333"/>
              <a:gd name="f1517" fmla="*/ f1155 1 12192000"/>
              <a:gd name="f1518" fmla="*/ f1156 1 1924333"/>
              <a:gd name="f1519" fmla="*/ f1157 1 12192000"/>
              <a:gd name="f1520" fmla="*/ f1158 1 1924333"/>
              <a:gd name="f1521" fmla="*/ f1159 1 12192000"/>
              <a:gd name="f1522" fmla="*/ f1160 1 1924333"/>
              <a:gd name="f1523" fmla="*/ f1161 1 12192000"/>
              <a:gd name="f1524" fmla="*/ f1162 1 1924333"/>
              <a:gd name="f1525" fmla="*/ f1163 1 12192000"/>
              <a:gd name="f1526" fmla="*/ f1164 1 1924333"/>
              <a:gd name="f1527" fmla="*/ f1165 1 12192000"/>
              <a:gd name="f1528" fmla="*/ f1166 1 1924333"/>
              <a:gd name="f1529" fmla="*/ f1167 1 12192000"/>
              <a:gd name="f1530" fmla="*/ f1168 1 1924333"/>
              <a:gd name="f1531" fmla="*/ f1169 1 12192000"/>
              <a:gd name="f1532" fmla="*/ f1170 1 1924333"/>
              <a:gd name="f1533" fmla="*/ f1171 1 12192000"/>
              <a:gd name="f1534" fmla="*/ f1172 1 1924333"/>
              <a:gd name="f1535" fmla="*/ f1173 1 12192000"/>
              <a:gd name="f1536" fmla="*/ f1174 1 1924333"/>
              <a:gd name="f1537" fmla="*/ f1175 1 12192000"/>
              <a:gd name="f1538" fmla="*/ f1176 1 1924333"/>
              <a:gd name="f1539" fmla="*/ f1177 1 12192000"/>
              <a:gd name="f1540" fmla="*/ f1178 1 1924333"/>
              <a:gd name="f1541" fmla="*/ f809 1 f816"/>
              <a:gd name="f1542" fmla="*/ f810 1 f816"/>
              <a:gd name="f1543" fmla="*/ f809 1 f817"/>
              <a:gd name="f1544" fmla="*/ f811 1 f817"/>
              <a:gd name="f1545" fmla="*/ f1180 1 f816"/>
              <a:gd name="f1546" fmla="*/ f1181 1 f817"/>
              <a:gd name="f1547" fmla="*/ f1182 1 f816"/>
              <a:gd name="f1548" fmla="*/ f1183 1 f817"/>
              <a:gd name="f1549" fmla="*/ f1184 1 f816"/>
              <a:gd name="f1550" fmla="*/ f1185 1 f817"/>
              <a:gd name="f1551" fmla="*/ f1186 1 f816"/>
              <a:gd name="f1552" fmla="*/ f1187 1 f817"/>
              <a:gd name="f1553" fmla="*/ f1188 1 f816"/>
              <a:gd name="f1554" fmla="*/ f1189 1 f817"/>
              <a:gd name="f1555" fmla="*/ f1190 1 f816"/>
              <a:gd name="f1556" fmla="*/ f1191 1 f817"/>
              <a:gd name="f1557" fmla="*/ f1192 1 f816"/>
              <a:gd name="f1558" fmla="*/ f1193 1 f817"/>
              <a:gd name="f1559" fmla="*/ f1194 1 f816"/>
              <a:gd name="f1560" fmla="*/ f1195 1 f817"/>
              <a:gd name="f1561" fmla="*/ f1196 1 f816"/>
              <a:gd name="f1562" fmla="*/ f1197 1 f817"/>
              <a:gd name="f1563" fmla="*/ f1198 1 f816"/>
              <a:gd name="f1564" fmla="*/ f1199 1 f817"/>
              <a:gd name="f1565" fmla="*/ f1200 1 f816"/>
              <a:gd name="f1566" fmla="*/ f1201 1 f817"/>
              <a:gd name="f1567" fmla="*/ f1202 1 f816"/>
              <a:gd name="f1568" fmla="*/ f1203 1 f817"/>
              <a:gd name="f1569" fmla="*/ f1204 1 f816"/>
              <a:gd name="f1570" fmla="*/ f1205 1 f817"/>
              <a:gd name="f1571" fmla="*/ f1206 1 f816"/>
              <a:gd name="f1572" fmla="*/ f1207 1 f817"/>
              <a:gd name="f1573" fmla="*/ f1208 1 f816"/>
              <a:gd name="f1574" fmla="*/ f1209 1 f817"/>
              <a:gd name="f1575" fmla="*/ f1210 1 f816"/>
              <a:gd name="f1576" fmla="*/ f1211 1 f817"/>
              <a:gd name="f1577" fmla="*/ f1212 1 f816"/>
              <a:gd name="f1578" fmla="*/ f1213 1 f817"/>
              <a:gd name="f1579" fmla="*/ f1214 1 f816"/>
              <a:gd name="f1580" fmla="*/ f1215 1 f817"/>
              <a:gd name="f1581" fmla="*/ f1216 1 f816"/>
              <a:gd name="f1582" fmla="*/ f1217 1 f817"/>
              <a:gd name="f1583" fmla="*/ f1218 1 f816"/>
              <a:gd name="f1584" fmla="*/ f1219 1 f817"/>
              <a:gd name="f1585" fmla="*/ f1220 1 f816"/>
              <a:gd name="f1586" fmla="*/ f1221 1 f817"/>
              <a:gd name="f1587" fmla="*/ f1222 1 f816"/>
              <a:gd name="f1588" fmla="*/ f1223 1 f817"/>
              <a:gd name="f1589" fmla="*/ f1224 1 f816"/>
              <a:gd name="f1590" fmla="*/ f1225 1 f817"/>
              <a:gd name="f1591" fmla="*/ f1226 1 f816"/>
              <a:gd name="f1592" fmla="*/ f1227 1 f817"/>
              <a:gd name="f1593" fmla="*/ f1228 1 f816"/>
              <a:gd name="f1594" fmla="*/ f1229 1 f817"/>
              <a:gd name="f1595" fmla="*/ f1230 1 f816"/>
              <a:gd name="f1596" fmla="*/ f1231 1 f817"/>
              <a:gd name="f1597" fmla="*/ f1232 1 f816"/>
              <a:gd name="f1598" fmla="*/ f1233 1 f817"/>
              <a:gd name="f1599" fmla="*/ f1234 1 f816"/>
              <a:gd name="f1600" fmla="*/ f1235 1 f817"/>
              <a:gd name="f1601" fmla="*/ f1236 1 f816"/>
              <a:gd name="f1602" fmla="*/ f1237 1 f817"/>
              <a:gd name="f1603" fmla="*/ f1238 1 f816"/>
              <a:gd name="f1604" fmla="*/ f1239 1 f817"/>
              <a:gd name="f1605" fmla="*/ f1240 1 f816"/>
              <a:gd name="f1606" fmla="*/ f1241 1 f817"/>
              <a:gd name="f1607" fmla="*/ f1242 1 f816"/>
              <a:gd name="f1608" fmla="*/ f1243 1 f817"/>
              <a:gd name="f1609" fmla="*/ f1244 1 f816"/>
              <a:gd name="f1610" fmla="*/ f1245 1 f817"/>
              <a:gd name="f1611" fmla="*/ f1246 1 f816"/>
              <a:gd name="f1612" fmla="*/ f1247 1 f817"/>
              <a:gd name="f1613" fmla="*/ f1248 1 f816"/>
              <a:gd name="f1614" fmla="*/ f1249 1 f817"/>
              <a:gd name="f1615" fmla="*/ f1250 1 f816"/>
              <a:gd name="f1616" fmla="*/ f1251 1 f817"/>
              <a:gd name="f1617" fmla="*/ f1252 1 f816"/>
              <a:gd name="f1618" fmla="*/ f1253 1 f817"/>
              <a:gd name="f1619" fmla="*/ f1254 1 f816"/>
              <a:gd name="f1620" fmla="*/ f1255 1 f817"/>
              <a:gd name="f1621" fmla="*/ f1256 1 f816"/>
              <a:gd name="f1622" fmla="*/ f1257 1 f817"/>
              <a:gd name="f1623" fmla="*/ f1258 1 f816"/>
              <a:gd name="f1624" fmla="*/ f1259 1 f817"/>
              <a:gd name="f1625" fmla="*/ f1260 1 f816"/>
              <a:gd name="f1626" fmla="*/ f1261 1 f817"/>
              <a:gd name="f1627" fmla="*/ f1262 1 f816"/>
              <a:gd name="f1628" fmla="*/ f1263 1 f817"/>
              <a:gd name="f1629" fmla="*/ f1264 1 f816"/>
              <a:gd name="f1630" fmla="*/ f1265 1 f817"/>
              <a:gd name="f1631" fmla="*/ f1266 1 f816"/>
              <a:gd name="f1632" fmla="*/ f1267 1 f817"/>
              <a:gd name="f1633" fmla="*/ f1268 1 f816"/>
              <a:gd name="f1634" fmla="*/ f1269 1 f817"/>
              <a:gd name="f1635" fmla="*/ f1270 1 f816"/>
              <a:gd name="f1636" fmla="*/ f1271 1 f817"/>
              <a:gd name="f1637" fmla="*/ f1272 1 f816"/>
              <a:gd name="f1638" fmla="*/ f1273 1 f817"/>
              <a:gd name="f1639" fmla="*/ f1274 1 f816"/>
              <a:gd name="f1640" fmla="*/ f1275 1 f817"/>
              <a:gd name="f1641" fmla="*/ f1276 1 f816"/>
              <a:gd name="f1642" fmla="*/ f1277 1 f817"/>
              <a:gd name="f1643" fmla="*/ f1278 1 f816"/>
              <a:gd name="f1644" fmla="*/ f1279 1 f817"/>
              <a:gd name="f1645" fmla="*/ f1280 1 f816"/>
              <a:gd name="f1646" fmla="*/ f1281 1 f817"/>
              <a:gd name="f1647" fmla="*/ f1282 1 f816"/>
              <a:gd name="f1648" fmla="*/ f1283 1 f817"/>
              <a:gd name="f1649" fmla="*/ f1284 1 f816"/>
              <a:gd name="f1650" fmla="*/ f1285 1 f817"/>
              <a:gd name="f1651" fmla="*/ f1286 1 f816"/>
              <a:gd name="f1652" fmla="*/ f1287 1 f817"/>
              <a:gd name="f1653" fmla="*/ f1288 1 f816"/>
              <a:gd name="f1654" fmla="*/ f1289 1 f817"/>
              <a:gd name="f1655" fmla="*/ f1290 1 f816"/>
              <a:gd name="f1656" fmla="*/ f1291 1 f817"/>
              <a:gd name="f1657" fmla="*/ f1292 1 f816"/>
              <a:gd name="f1658" fmla="*/ f1293 1 f817"/>
              <a:gd name="f1659" fmla="*/ f1294 1 f816"/>
              <a:gd name="f1660" fmla="*/ f1295 1 f817"/>
              <a:gd name="f1661" fmla="*/ f1296 1 f816"/>
              <a:gd name="f1662" fmla="*/ f1297 1 f817"/>
              <a:gd name="f1663" fmla="*/ f1298 1 f816"/>
              <a:gd name="f1664" fmla="*/ f1299 1 f817"/>
              <a:gd name="f1665" fmla="*/ f1300 1 f816"/>
              <a:gd name="f1666" fmla="*/ f1301 1 f817"/>
              <a:gd name="f1667" fmla="*/ f1302 1 f816"/>
              <a:gd name="f1668" fmla="*/ f1303 1 f817"/>
              <a:gd name="f1669" fmla="*/ f1304 1 f816"/>
              <a:gd name="f1670" fmla="*/ f1305 1 f817"/>
              <a:gd name="f1671" fmla="*/ f1306 1 f816"/>
              <a:gd name="f1672" fmla="*/ f1307 1 f817"/>
              <a:gd name="f1673" fmla="*/ f1308 1 f816"/>
              <a:gd name="f1674" fmla="*/ f1309 1 f817"/>
              <a:gd name="f1675" fmla="*/ f1310 1 f816"/>
              <a:gd name="f1676" fmla="*/ f1311 1 f817"/>
              <a:gd name="f1677" fmla="*/ f1312 1 f816"/>
              <a:gd name="f1678" fmla="*/ f1313 1 f817"/>
              <a:gd name="f1679" fmla="*/ f1314 1 f816"/>
              <a:gd name="f1680" fmla="*/ f1315 1 f817"/>
              <a:gd name="f1681" fmla="*/ f1316 1 f816"/>
              <a:gd name="f1682" fmla="*/ f1317 1 f817"/>
              <a:gd name="f1683" fmla="*/ f1318 1 f816"/>
              <a:gd name="f1684" fmla="*/ f1319 1 f817"/>
              <a:gd name="f1685" fmla="*/ f1320 1 f816"/>
              <a:gd name="f1686" fmla="*/ f1321 1 f817"/>
              <a:gd name="f1687" fmla="*/ f1322 1 f816"/>
              <a:gd name="f1688" fmla="*/ f1323 1 f817"/>
              <a:gd name="f1689" fmla="*/ f1324 1 f816"/>
              <a:gd name="f1690" fmla="*/ f1325 1 f817"/>
              <a:gd name="f1691" fmla="*/ f1326 1 f816"/>
              <a:gd name="f1692" fmla="*/ f1327 1 f817"/>
              <a:gd name="f1693" fmla="*/ f1328 1 f816"/>
              <a:gd name="f1694" fmla="*/ f1329 1 f817"/>
              <a:gd name="f1695" fmla="*/ f1330 1 f816"/>
              <a:gd name="f1696" fmla="*/ f1331 1 f817"/>
              <a:gd name="f1697" fmla="*/ f1332 1 f816"/>
              <a:gd name="f1698" fmla="*/ f1333 1 f817"/>
              <a:gd name="f1699" fmla="*/ f1334 1 f816"/>
              <a:gd name="f1700" fmla="*/ f1335 1 f817"/>
              <a:gd name="f1701" fmla="*/ f1336 1 f816"/>
              <a:gd name="f1702" fmla="*/ f1337 1 f817"/>
              <a:gd name="f1703" fmla="*/ f1338 1 f816"/>
              <a:gd name="f1704" fmla="*/ f1339 1 f817"/>
              <a:gd name="f1705" fmla="*/ f1340 1 f816"/>
              <a:gd name="f1706" fmla="*/ f1341 1 f817"/>
              <a:gd name="f1707" fmla="*/ f1342 1 f816"/>
              <a:gd name="f1708" fmla="*/ f1343 1 f817"/>
              <a:gd name="f1709" fmla="*/ f1344 1 f816"/>
              <a:gd name="f1710" fmla="*/ f1345 1 f817"/>
              <a:gd name="f1711" fmla="*/ f1346 1 f816"/>
              <a:gd name="f1712" fmla="*/ f1347 1 f817"/>
              <a:gd name="f1713" fmla="*/ f1348 1 f816"/>
              <a:gd name="f1714" fmla="*/ f1349 1 f817"/>
              <a:gd name="f1715" fmla="*/ f1350 1 f816"/>
              <a:gd name="f1716" fmla="*/ f1351 1 f817"/>
              <a:gd name="f1717" fmla="*/ f1352 1 f816"/>
              <a:gd name="f1718" fmla="*/ f1353 1 f817"/>
              <a:gd name="f1719" fmla="*/ f1354 1 f816"/>
              <a:gd name="f1720" fmla="*/ f1355 1 f817"/>
              <a:gd name="f1721" fmla="*/ f1356 1 f816"/>
              <a:gd name="f1722" fmla="*/ f1357 1 f817"/>
              <a:gd name="f1723" fmla="*/ f1358 1 f816"/>
              <a:gd name="f1724" fmla="*/ f1359 1 f817"/>
              <a:gd name="f1725" fmla="*/ f1360 1 f816"/>
              <a:gd name="f1726" fmla="*/ f1361 1 f817"/>
              <a:gd name="f1727" fmla="*/ f1362 1 f816"/>
              <a:gd name="f1728" fmla="*/ f1363 1 f817"/>
              <a:gd name="f1729" fmla="*/ f1364 1 f816"/>
              <a:gd name="f1730" fmla="*/ f1365 1 f817"/>
              <a:gd name="f1731" fmla="*/ f1366 1 f816"/>
              <a:gd name="f1732" fmla="*/ f1367 1 f817"/>
              <a:gd name="f1733" fmla="*/ f1368 1 f816"/>
              <a:gd name="f1734" fmla="*/ f1369 1 f817"/>
              <a:gd name="f1735" fmla="*/ f1370 1 f816"/>
              <a:gd name="f1736" fmla="*/ f1371 1 f817"/>
              <a:gd name="f1737" fmla="*/ f1372 1 f816"/>
              <a:gd name="f1738" fmla="*/ f1373 1 f817"/>
              <a:gd name="f1739" fmla="*/ f1374 1 f816"/>
              <a:gd name="f1740" fmla="*/ f1375 1 f817"/>
              <a:gd name="f1741" fmla="*/ f1376 1 f816"/>
              <a:gd name="f1742" fmla="*/ f1377 1 f817"/>
              <a:gd name="f1743" fmla="*/ f1378 1 f817"/>
              <a:gd name="f1744" fmla="*/ f1379 1 f816"/>
              <a:gd name="f1745" fmla="*/ f1380 1 f817"/>
              <a:gd name="f1746" fmla="*/ f1381 1 f816"/>
              <a:gd name="f1747" fmla="*/ f1382 1 f817"/>
              <a:gd name="f1748" fmla="*/ f1383 1 f816"/>
              <a:gd name="f1749" fmla="*/ f1384 1 f817"/>
              <a:gd name="f1750" fmla="*/ f1385 1 f816"/>
              <a:gd name="f1751" fmla="*/ f1386 1 f817"/>
              <a:gd name="f1752" fmla="*/ f1387 1 f816"/>
              <a:gd name="f1753" fmla="*/ f1388 1 f817"/>
              <a:gd name="f1754" fmla="*/ f1389 1 f816"/>
              <a:gd name="f1755" fmla="*/ f1390 1 f817"/>
              <a:gd name="f1756" fmla="*/ f1391 1 f816"/>
              <a:gd name="f1757" fmla="*/ f1392 1 f817"/>
              <a:gd name="f1758" fmla="*/ f1393 1 f816"/>
              <a:gd name="f1759" fmla="*/ f1394 1 f817"/>
              <a:gd name="f1760" fmla="*/ f1395 1 f816"/>
              <a:gd name="f1761" fmla="*/ f1396 1 f817"/>
              <a:gd name="f1762" fmla="*/ f1397 1 f816"/>
              <a:gd name="f1763" fmla="*/ f1398 1 f817"/>
              <a:gd name="f1764" fmla="*/ f1399 1 f816"/>
              <a:gd name="f1765" fmla="*/ f1400 1 f817"/>
              <a:gd name="f1766" fmla="*/ f1401 1 f816"/>
              <a:gd name="f1767" fmla="*/ f1402 1 f817"/>
              <a:gd name="f1768" fmla="*/ f1403 1 f816"/>
              <a:gd name="f1769" fmla="*/ f1404 1 f817"/>
              <a:gd name="f1770" fmla="*/ f1405 1 f816"/>
              <a:gd name="f1771" fmla="*/ f1406 1 f817"/>
              <a:gd name="f1772" fmla="*/ f1407 1 f816"/>
              <a:gd name="f1773" fmla="*/ f1408 1 f817"/>
              <a:gd name="f1774" fmla="*/ f1409 1 f816"/>
              <a:gd name="f1775" fmla="*/ f1410 1 f817"/>
              <a:gd name="f1776" fmla="*/ f1411 1 f816"/>
              <a:gd name="f1777" fmla="*/ f1412 1 f817"/>
              <a:gd name="f1778" fmla="*/ f1413 1 f816"/>
              <a:gd name="f1779" fmla="*/ f1414 1 f817"/>
              <a:gd name="f1780" fmla="*/ f1415 1 f816"/>
              <a:gd name="f1781" fmla="*/ f1416 1 f817"/>
              <a:gd name="f1782" fmla="*/ f1417 1 f816"/>
              <a:gd name="f1783" fmla="*/ f1418 1 f817"/>
              <a:gd name="f1784" fmla="*/ f1419 1 f816"/>
              <a:gd name="f1785" fmla="*/ f1420 1 f817"/>
              <a:gd name="f1786" fmla="*/ f1421 1 f816"/>
              <a:gd name="f1787" fmla="*/ f1422 1 f817"/>
              <a:gd name="f1788" fmla="*/ f1423 1 f816"/>
              <a:gd name="f1789" fmla="*/ f1424 1 f817"/>
              <a:gd name="f1790" fmla="*/ f1425 1 f816"/>
              <a:gd name="f1791" fmla="*/ f1426 1 f817"/>
              <a:gd name="f1792" fmla="*/ f1427 1 f816"/>
              <a:gd name="f1793" fmla="*/ f1428 1 f817"/>
              <a:gd name="f1794" fmla="*/ f1429 1 f816"/>
              <a:gd name="f1795" fmla="*/ f1430 1 f817"/>
              <a:gd name="f1796" fmla="*/ f1431 1 f816"/>
              <a:gd name="f1797" fmla="*/ f1432 1 f817"/>
              <a:gd name="f1798" fmla="*/ f1433 1 f816"/>
              <a:gd name="f1799" fmla="*/ f1434 1 f817"/>
              <a:gd name="f1800" fmla="*/ f1435 1 f816"/>
              <a:gd name="f1801" fmla="*/ f1436 1 f817"/>
              <a:gd name="f1802" fmla="*/ f1437 1 f816"/>
              <a:gd name="f1803" fmla="*/ f1438 1 f817"/>
              <a:gd name="f1804" fmla="*/ f1439 1 f816"/>
              <a:gd name="f1805" fmla="*/ f1440 1 f817"/>
              <a:gd name="f1806" fmla="*/ f1441 1 f816"/>
              <a:gd name="f1807" fmla="*/ f1442 1 f817"/>
              <a:gd name="f1808" fmla="*/ f1443 1 f816"/>
              <a:gd name="f1809" fmla="*/ f1444 1 f817"/>
              <a:gd name="f1810" fmla="*/ f1445 1 f816"/>
              <a:gd name="f1811" fmla="*/ f1446 1 f817"/>
              <a:gd name="f1812" fmla="*/ f1447 1 f816"/>
              <a:gd name="f1813" fmla="*/ f1448 1 f817"/>
              <a:gd name="f1814" fmla="*/ f1449 1 f816"/>
              <a:gd name="f1815" fmla="*/ f1450 1 f817"/>
              <a:gd name="f1816" fmla="*/ f1451 1 f816"/>
              <a:gd name="f1817" fmla="*/ f1452 1 f817"/>
              <a:gd name="f1818" fmla="*/ f1453 1 f816"/>
              <a:gd name="f1819" fmla="*/ f1454 1 f817"/>
              <a:gd name="f1820" fmla="*/ f1455 1 f816"/>
              <a:gd name="f1821" fmla="*/ f1456 1 f817"/>
              <a:gd name="f1822" fmla="*/ f1457 1 f816"/>
              <a:gd name="f1823" fmla="*/ f1458 1 f817"/>
              <a:gd name="f1824" fmla="*/ f1459 1 f816"/>
              <a:gd name="f1825" fmla="*/ f1460 1 f817"/>
              <a:gd name="f1826" fmla="*/ f1461 1 f816"/>
              <a:gd name="f1827" fmla="*/ f1462 1 f817"/>
              <a:gd name="f1828" fmla="*/ f1463 1 f816"/>
              <a:gd name="f1829" fmla="*/ f1464 1 f817"/>
              <a:gd name="f1830" fmla="*/ f1465 1 f816"/>
              <a:gd name="f1831" fmla="*/ f1466 1 f817"/>
              <a:gd name="f1832" fmla="*/ f1467 1 f816"/>
              <a:gd name="f1833" fmla="*/ f1468 1 f817"/>
              <a:gd name="f1834" fmla="*/ f1469 1 f816"/>
              <a:gd name="f1835" fmla="*/ f1470 1 f817"/>
              <a:gd name="f1836" fmla="*/ f1471 1 f816"/>
              <a:gd name="f1837" fmla="*/ f1472 1 f817"/>
              <a:gd name="f1838" fmla="*/ f1473 1 f816"/>
              <a:gd name="f1839" fmla="*/ f1474 1 f817"/>
              <a:gd name="f1840" fmla="*/ f1475 1 f816"/>
              <a:gd name="f1841" fmla="*/ f1476 1 f817"/>
              <a:gd name="f1842" fmla="*/ f1477 1 f816"/>
              <a:gd name="f1843" fmla="*/ f1478 1 f817"/>
              <a:gd name="f1844" fmla="*/ f1479 1 f816"/>
              <a:gd name="f1845" fmla="*/ f1480 1 f817"/>
              <a:gd name="f1846" fmla="*/ f1481 1 f816"/>
              <a:gd name="f1847" fmla="*/ f1482 1 f817"/>
              <a:gd name="f1848" fmla="*/ f1483 1 f816"/>
              <a:gd name="f1849" fmla="*/ f1484 1 f817"/>
              <a:gd name="f1850" fmla="*/ f1485 1 f816"/>
              <a:gd name="f1851" fmla="*/ f1486 1 f817"/>
              <a:gd name="f1852" fmla="*/ f1487 1 f816"/>
              <a:gd name="f1853" fmla="*/ f1488 1 f817"/>
              <a:gd name="f1854" fmla="*/ f1489 1 f816"/>
              <a:gd name="f1855" fmla="*/ f1490 1 f817"/>
              <a:gd name="f1856" fmla="*/ f1491 1 f816"/>
              <a:gd name="f1857" fmla="*/ f1492 1 f817"/>
              <a:gd name="f1858" fmla="*/ f1493 1 f816"/>
              <a:gd name="f1859" fmla="*/ f1494 1 f817"/>
              <a:gd name="f1860" fmla="*/ f1495 1 f816"/>
              <a:gd name="f1861" fmla="*/ f1496 1 f817"/>
              <a:gd name="f1862" fmla="*/ f1497 1 f816"/>
              <a:gd name="f1863" fmla="*/ f1498 1 f817"/>
              <a:gd name="f1864" fmla="*/ f1499 1 f816"/>
              <a:gd name="f1865" fmla="*/ f1500 1 f817"/>
              <a:gd name="f1866" fmla="*/ f1501 1 f816"/>
              <a:gd name="f1867" fmla="*/ f1502 1 f817"/>
              <a:gd name="f1868" fmla="*/ f1503 1 f816"/>
              <a:gd name="f1869" fmla="*/ f1504 1 f817"/>
              <a:gd name="f1870" fmla="*/ f1505 1 f816"/>
              <a:gd name="f1871" fmla="*/ f1506 1 f817"/>
              <a:gd name="f1872" fmla="*/ f1507 1 f816"/>
              <a:gd name="f1873" fmla="*/ f1508 1 f817"/>
              <a:gd name="f1874" fmla="*/ f1509 1 f816"/>
              <a:gd name="f1875" fmla="*/ f1510 1 f817"/>
              <a:gd name="f1876" fmla="*/ f1511 1 f816"/>
              <a:gd name="f1877" fmla="*/ f1512 1 f817"/>
              <a:gd name="f1878" fmla="*/ f1513 1 f816"/>
              <a:gd name="f1879" fmla="*/ f1514 1 f817"/>
              <a:gd name="f1880" fmla="*/ f1515 1 f816"/>
              <a:gd name="f1881" fmla="*/ f1516 1 f817"/>
              <a:gd name="f1882" fmla="*/ f1517 1 f816"/>
              <a:gd name="f1883" fmla="*/ f1518 1 f817"/>
              <a:gd name="f1884" fmla="*/ f1519 1 f816"/>
              <a:gd name="f1885" fmla="*/ f1520 1 f817"/>
              <a:gd name="f1886" fmla="*/ f1521 1 f816"/>
              <a:gd name="f1887" fmla="*/ f1522 1 f817"/>
              <a:gd name="f1888" fmla="*/ f1523 1 f816"/>
              <a:gd name="f1889" fmla="*/ f1524 1 f817"/>
              <a:gd name="f1890" fmla="*/ f1525 1 f816"/>
              <a:gd name="f1891" fmla="*/ f1526 1 f817"/>
              <a:gd name="f1892" fmla="*/ f1527 1 f816"/>
              <a:gd name="f1893" fmla="*/ f1528 1 f817"/>
              <a:gd name="f1894" fmla="*/ f1529 1 f816"/>
              <a:gd name="f1895" fmla="*/ f1530 1 f817"/>
              <a:gd name="f1896" fmla="*/ f1531 1 f816"/>
              <a:gd name="f1897" fmla="*/ f1532 1 f817"/>
              <a:gd name="f1898" fmla="*/ f1533 1 f816"/>
              <a:gd name="f1899" fmla="*/ f1534 1 f817"/>
              <a:gd name="f1900" fmla="*/ f1535 1 f816"/>
              <a:gd name="f1901" fmla="*/ f1536 1 f817"/>
              <a:gd name="f1902" fmla="*/ f1537 1 f816"/>
              <a:gd name="f1903" fmla="*/ f1538 1 f817"/>
              <a:gd name="f1904" fmla="*/ f1539 1 f816"/>
              <a:gd name="f1905" fmla="*/ f1540 1 f817"/>
              <a:gd name="f1906" fmla="*/ f1541 f807 1"/>
              <a:gd name="f1907" fmla="*/ f1542 f807 1"/>
              <a:gd name="f1908" fmla="*/ f1544 f808 1"/>
              <a:gd name="f1909" fmla="*/ f1543 f808 1"/>
              <a:gd name="f1910" fmla="*/ f1545 f807 1"/>
              <a:gd name="f1911" fmla="*/ f1546 f808 1"/>
              <a:gd name="f1912" fmla="*/ f1547 f807 1"/>
              <a:gd name="f1913" fmla="*/ f1548 f808 1"/>
              <a:gd name="f1914" fmla="*/ f1549 f807 1"/>
              <a:gd name="f1915" fmla="*/ f1550 f808 1"/>
              <a:gd name="f1916" fmla="*/ f1551 f807 1"/>
              <a:gd name="f1917" fmla="*/ f1552 f808 1"/>
              <a:gd name="f1918" fmla="*/ f1553 f807 1"/>
              <a:gd name="f1919" fmla="*/ f1554 f808 1"/>
              <a:gd name="f1920" fmla="*/ f1555 f807 1"/>
              <a:gd name="f1921" fmla="*/ f1556 f808 1"/>
              <a:gd name="f1922" fmla="*/ f1557 f807 1"/>
              <a:gd name="f1923" fmla="*/ f1558 f808 1"/>
              <a:gd name="f1924" fmla="*/ f1559 f807 1"/>
              <a:gd name="f1925" fmla="*/ f1560 f808 1"/>
              <a:gd name="f1926" fmla="*/ f1561 f807 1"/>
              <a:gd name="f1927" fmla="*/ f1562 f808 1"/>
              <a:gd name="f1928" fmla="*/ f1563 f807 1"/>
              <a:gd name="f1929" fmla="*/ f1564 f808 1"/>
              <a:gd name="f1930" fmla="*/ f1565 f807 1"/>
              <a:gd name="f1931" fmla="*/ f1566 f808 1"/>
              <a:gd name="f1932" fmla="*/ f1567 f807 1"/>
              <a:gd name="f1933" fmla="*/ f1568 f808 1"/>
              <a:gd name="f1934" fmla="*/ f1569 f807 1"/>
              <a:gd name="f1935" fmla="*/ f1570 f808 1"/>
              <a:gd name="f1936" fmla="*/ f1571 f807 1"/>
              <a:gd name="f1937" fmla="*/ f1572 f808 1"/>
              <a:gd name="f1938" fmla="*/ f1573 f807 1"/>
              <a:gd name="f1939" fmla="*/ f1574 f808 1"/>
              <a:gd name="f1940" fmla="*/ f1575 f807 1"/>
              <a:gd name="f1941" fmla="*/ f1576 f808 1"/>
              <a:gd name="f1942" fmla="*/ f1577 f807 1"/>
              <a:gd name="f1943" fmla="*/ f1578 f808 1"/>
              <a:gd name="f1944" fmla="*/ f1579 f807 1"/>
              <a:gd name="f1945" fmla="*/ f1580 f808 1"/>
              <a:gd name="f1946" fmla="*/ f1581 f807 1"/>
              <a:gd name="f1947" fmla="*/ f1582 f808 1"/>
              <a:gd name="f1948" fmla="*/ f1583 f807 1"/>
              <a:gd name="f1949" fmla="*/ f1584 f808 1"/>
              <a:gd name="f1950" fmla="*/ f1585 f807 1"/>
              <a:gd name="f1951" fmla="*/ f1586 f808 1"/>
              <a:gd name="f1952" fmla="*/ f1587 f807 1"/>
              <a:gd name="f1953" fmla="*/ f1588 f808 1"/>
              <a:gd name="f1954" fmla="*/ f1589 f807 1"/>
              <a:gd name="f1955" fmla="*/ f1590 f808 1"/>
              <a:gd name="f1956" fmla="*/ f1591 f807 1"/>
              <a:gd name="f1957" fmla="*/ f1592 f808 1"/>
              <a:gd name="f1958" fmla="*/ f1593 f807 1"/>
              <a:gd name="f1959" fmla="*/ f1594 f808 1"/>
              <a:gd name="f1960" fmla="*/ f1595 f807 1"/>
              <a:gd name="f1961" fmla="*/ f1596 f808 1"/>
              <a:gd name="f1962" fmla="*/ f1597 f807 1"/>
              <a:gd name="f1963" fmla="*/ f1598 f808 1"/>
              <a:gd name="f1964" fmla="*/ f1599 f807 1"/>
              <a:gd name="f1965" fmla="*/ f1600 f808 1"/>
              <a:gd name="f1966" fmla="*/ f1601 f807 1"/>
              <a:gd name="f1967" fmla="*/ f1602 f808 1"/>
              <a:gd name="f1968" fmla="*/ f1603 f807 1"/>
              <a:gd name="f1969" fmla="*/ f1604 f808 1"/>
              <a:gd name="f1970" fmla="*/ f1605 f807 1"/>
              <a:gd name="f1971" fmla="*/ f1606 f808 1"/>
              <a:gd name="f1972" fmla="*/ f1607 f807 1"/>
              <a:gd name="f1973" fmla="*/ f1608 f808 1"/>
              <a:gd name="f1974" fmla="*/ f1609 f807 1"/>
              <a:gd name="f1975" fmla="*/ f1610 f808 1"/>
              <a:gd name="f1976" fmla="*/ f1611 f807 1"/>
              <a:gd name="f1977" fmla="*/ f1612 f808 1"/>
              <a:gd name="f1978" fmla="*/ f1613 f807 1"/>
              <a:gd name="f1979" fmla="*/ f1614 f808 1"/>
              <a:gd name="f1980" fmla="*/ f1615 f807 1"/>
              <a:gd name="f1981" fmla="*/ f1616 f808 1"/>
              <a:gd name="f1982" fmla="*/ f1617 f807 1"/>
              <a:gd name="f1983" fmla="*/ f1618 f808 1"/>
              <a:gd name="f1984" fmla="*/ f1619 f807 1"/>
              <a:gd name="f1985" fmla="*/ f1620 f808 1"/>
              <a:gd name="f1986" fmla="*/ f1621 f807 1"/>
              <a:gd name="f1987" fmla="*/ f1622 f808 1"/>
              <a:gd name="f1988" fmla="*/ f1623 f807 1"/>
              <a:gd name="f1989" fmla="*/ f1624 f808 1"/>
              <a:gd name="f1990" fmla="*/ f1625 f807 1"/>
              <a:gd name="f1991" fmla="*/ f1626 f808 1"/>
              <a:gd name="f1992" fmla="*/ f1627 f807 1"/>
              <a:gd name="f1993" fmla="*/ f1628 f808 1"/>
              <a:gd name="f1994" fmla="*/ f1629 f807 1"/>
              <a:gd name="f1995" fmla="*/ f1630 f808 1"/>
              <a:gd name="f1996" fmla="*/ f1631 f807 1"/>
              <a:gd name="f1997" fmla="*/ f1632 f808 1"/>
              <a:gd name="f1998" fmla="*/ f1633 f807 1"/>
              <a:gd name="f1999" fmla="*/ f1634 f808 1"/>
              <a:gd name="f2000" fmla="*/ f1635 f807 1"/>
              <a:gd name="f2001" fmla="*/ f1636 f808 1"/>
              <a:gd name="f2002" fmla="*/ f1637 f807 1"/>
              <a:gd name="f2003" fmla="*/ f1638 f808 1"/>
              <a:gd name="f2004" fmla="*/ f1639 f807 1"/>
              <a:gd name="f2005" fmla="*/ f1640 f808 1"/>
              <a:gd name="f2006" fmla="*/ f1641 f807 1"/>
              <a:gd name="f2007" fmla="*/ f1642 f808 1"/>
              <a:gd name="f2008" fmla="*/ f1643 f807 1"/>
              <a:gd name="f2009" fmla="*/ f1644 f808 1"/>
              <a:gd name="f2010" fmla="*/ f1645 f807 1"/>
              <a:gd name="f2011" fmla="*/ f1646 f808 1"/>
              <a:gd name="f2012" fmla="*/ f1647 f807 1"/>
              <a:gd name="f2013" fmla="*/ f1648 f808 1"/>
              <a:gd name="f2014" fmla="*/ f1649 f807 1"/>
              <a:gd name="f2015" fmla="*/ f1650 f808 1"/>
              <a:gd name="f2016" fmla="*/ f1651 f807 1"/>
              <a:gd name="f2017" fmla="*/ f1652 f808 1"/>
              <a:gd name="f2018" fmla="*/ f1653 f807 1"/>
              <a:gd name="f2019" fmla="*/ f1654 f808 1"/>
              <a:gd name="f2020" fmla="*/ f1655 f807 1"/>
              <a:gd name="f2021" fmla="*/ f1656 f808 1"/>
              <a:gd name="f2022" fmla="*/ f1657 f807 1"/>
              <a:gd name="f2023" fmla="*/ f1658 f808 1"/>
              <a:gd name="f2024" fmla="*/ f1659 f807 1"/>
              <a:gd name="f2025" fmla="*/ f1660 f808 1"/>
              <a:gd name="f2026" fmla="*/ f1661 f807 1"/>
              <a:gd name="f2027" fmla="*/ f1662 f808 1"/>
              <a:gd name="f2028" fmla="*/ f1663 f807 1"/>
              <a:gd name="f2029" fmla="*/ f1664 f808 1"/>
              <a:gd name="f2030" fmla="*/ f1665 f807 1"/>
              <a:gd name="f2031" fmla="*/ f1666 f808 1"/>
              <a:gd name="f2032" fmla="*/ f1667 f807 1"/>
              <a:gd name="f2033" fmla="*/ f1668 f808 1"/>
              <a:gd name="f2034" fmla="*/ f1669 f807 1"/>
              <a:gd name="f2035" fmla="*/ f1670 f808 1"/>
              <a:gd name="f2036" fmla="*/ f1671 f807 1"/>
              <a:gd name="f2037" fmla="*/ f1672 f808 1"/>
              <a:gd name="f2038" fmla="*/ f1673 f807 1"/>
              <a:gd name="f2039" fmla="*/ f1674 f808 1"/>
              <a:gd name="f2040" fmla="*/ f1675 f807 1"/>
              <a:gd name="f2041" fmla="*/ f1676 f808 1"/>
              <a:gd name="f2042" fmla="*/ f1677 f807 1"/>
              <a:gd name="f2043" fmla="*/ f1678 f808 1"/>
              <a:gd name="f2044" fmla="*/ f1679 f807 1"/>
              <a:gd name="f2045" fmla="*/ f1680 f808 1"/>
              <a:gd name="f2046" fmla="*/ f1681 f807 1"/>
              <a:gd name="f2047" fmla="*/ f1682 f808 1"/>
              <a:gd name="f2048" fmla="*/ f1683 f807 1"/>
              <a:gd name="f2049" fmla="*/ f1684 f808 1"/>
              <a:gd name="f2050" fmla="*/ f1685 f807 1"/>
              <a:gd name="f2051" fmla="*/ f1686 f808 1"/>
              <a:gd name="f2052" fmla="*/ f1687 f807 1"/>
              <a:gd name="f2053" fmla="*/ f1688 f808 1"/>
              <a:gd name="f2054" fmla="*/ f1689 f807 1"/>
              <a:gd name="f2055" fmla="*/ f1690 f808 1"/>
              <a:gd name="f2056" fmla="*/ f1691 f807 1"/>
              <a:gd name="f2057" fmla="*/ f1692 f808 1"/>
              <a:gd name="f2058" fmla="*/ f1693 f807 1"/>
              <a:gd name="f2059" fmla="*/ f1694 f808 1"/>
              <a:gd name="f2060" fmla="*/ f1695 f807 1"/>
              <a:gd name="f2061" fmla="*/ f1696 f808 1"/>
              <a:gd name="f2062" fmla="*/ f1697 f807 1"/>
              <a:gd name="f2063" fmla="*/ f1698 f808 1"/>
              <a:gd name="f2064" fmla="*/ f1699 f807 1"/>
              <a:gd name="f2065" fmla="*/ f1700 f808 1"/>
              <a:gd name="f2066" fmla="*/ f1701 f807 1"/>
              <a:gd name="f2067" fmla="*/ f1702 f808 1"/>
              <a:gd name="f2068" fmla="*/ f1703 f807 1"/>
              <a:gd name="f2069" fmla="*/ f1704 f808 1"/>
              <a:gd name="f2070" fmla="*/ f1705 f807 1"/>
              <a:gd name="f2071" fmla="*/ f1706 f808 1"/>
              <a:gd name="f2072" fmla="*/ f1707 f807 1"/>
              <a:gd name="f2073" fmla="*/ f1708 f808 1"/>
              <a:gd name="f2074" fmla="*/ f1709 f807 1"/>
              <a:gd name="f2075" fmla="*/ f1710 f808 1"/>
              <a:gd name="f2076" fmla="*/ f1711 f807 1"/>
              <a:gd name="f2077" fmla="*/ f1712 f808 1"/>
              <a:gd name="f2078" fmla="*/ f1713 f807 1"/>
              <a:gd name="f2079" fmla="*/ f1714 f808 1"/>
              <a:gd name="f2080" fmla="*/ f1715 f807 1"/>
              <a:gd name="f2081" fmla="*/ f1716 f808 1"/>
              <a:gd name="f2082" fmla="*/ f1717 f807 1"/>
              <a:gd name="f2083" fmla="*/ f1718 f808 1"/>
              <a:gd name="f2084" fmla="*/ f1719 f807 1"/>
              <a:gd name="f2085" fmla="*/ f1720 f808 1"/>
              <a:gd name="f2086" fmla="*/ f1721 f807 1"/>
              <a:gd name="f2087" fmla="*/ f1722 f808 1"/>
              <a:gd name="f2088" fmla="*/ f1723 f807 1"/>
              <a:gd name="f2089" fmla="*/ f1724 f808 1"/>
              <a:gd name="f2090" fmla="*/ f1725 f807 1"/>
              <a:gd name="f2091" fmla="*/ f1726 f808 1"/>
              <a:gd name="f2092" fmla="*/ f1727 f807 1"/>
              <a:gd name="f2093" fmla="*/ f1728 f808 1"/>
              <a:gd name="f2094" fmla="*/ f1729 f807 1"/>
              <a:gd name="f2095" fmla="*/ f1730 f808 1"/>
              <a:gd name="f2096" fmla="*/ f1731 f807 1"/>
              <a:gd name="f2097" fmla="*/ f1732 f808 1"/>
              <a:gd name="f2098" fmla="*/ f1733 f807 1"/>
              <a:gd name="f2099" fmla="*/ f1734 f808 1"/>
              <a:gd name="f2100" fmla="*/ f1735 f807 1"/>
              <a:gd name="f2101" fmla="*/ f1736 f808 1"/>
              <a:gd name="f2102" fmla="*/ f1737 f807 1"/>
              <a:gd name="f2103" fmla="*/ f1738 f808 1"/>
              <a:gd name="f2104" fmla="*/ f1739 f807 1"/>
              <a:gd name="f2105" fmla="*/ f1740 f808 1"/>
              <a:gd name="f2106" fmla="*/ f1741 f807 1"/>
              <a:gd name="f2107" fmla="*/ f1742 f808 1"/>
              <a:gd name="f2108" fmla="*/ f1743 f808 1"/>
              <a:gd name="f2109" fmla="*/ f1744 f807 1"/>
              <a:gd name="f2110" fmla="*/ f1745 f808 1"/>
              <a:gd name="f2111" fmla="*/ f1746 f807 1"/>
              <a:gd name="f2112" fmla="*/ f1747 f808 1"/>
              <a:gd name="f2113" fmla="*/ f1748 f807 1"/>
              <a:gd name="f2114" fmla="*/ f1749 f808 1"/>
              <a:gd name="f2115" fmla="*/ f1750 f807 1"/>
              <a:gd name="f2116" fmla="*/ f1751 f808 1"/>
              <a:gd name="f2117" fmla="*/ f1752 f807 1"/>
              <a:gd name="f2118" fmla="*/ f1753 f808 1"/>
              <a:gd name="f2119" fmla="*/ f1754 f807 1"/>
              <a:gd name="f2120" fmla="*/ f1755 f808 1"/>
              <a:gd name="f2121" fmla="*/ f1756 f807 1"/>
              <a:gd name="f2122" fmla="*/ f1757 f808 1"/>
              <a:gd name="f2123" fmla="*/ f1758 f807 1"/>
              <a:gd name="f2124" fmla="*/ f1759 f808 1"/>
              <a:gd name="f2125" fmla="*/ f1760 f807 1"/>
              <a:gd name="f2126" fmla="*/ f1761 f808 1"/>
              <a:gd name="f2127" fmla="*/ f1762 f807 1"/>
              <a:gd name="f2128" fmla="*/ f1763 f808 1"/>
              <a:gd name="f2129" fmla="*/ f1764 f807 1"/>
              <a:gd name="f2130" fmla="*/ f1765 f808 1"/>
              <a:gd name="f2131" fmla="*/ f1766 f807 1"/>
              <a:gd name="f2132" fmla="*/ f1767 f808 1"/>
              <a:gd name="f2133" fmla="*/ f1768 f807 1"/>
              <a:gd name="f2134" fmla="*/ f1769 f808 1"/>
              <a:gd name="f2135" fmla="*/ f1770 f807 1"/>
              <a:gd name="f2136" fmla="*/ f1771 f808 1"/>
              <a:gd name="f2137" fmla="*/ f1772 f807 1"/>
              <a:gd name="f2138" fmla="*/ f1773 f808 1"/>
              <a:gd name="f2139" fmla="*/ f1774 f807 1"/>
              <a:gd name="f2140" fmla="*/ f1775 f808 1"/>
              <a:gd name="f2141" fmla="*/ f1776 f807 1"/>
              <a:gd name="f2142" fmla="*/ f1777 f808 1"/>
              <a:gd name="f2143" fmla="*/ f1778 f807 1"/>
              <a:gd name="f2144" fmla="*/ f1779 f808 1"/>
              <a:gd name="f2145" fmla="*/ f1780 f807 1"/>
              <a:gd name="f2146" fmla="*/ f1781 f808 1"/>
              <a:gd name="f2147" fmla="*/ f1782 f807 1"/>
              <a:gd name="f2148" fmla="*/ f1783 f808 1"/>
              <a:gd name="f2149" fmla="*/ f1784 f807 1"/>
              <a:gd name="f2150" fmla="*/ f1785 f808 1"/>
              <a:gd name="f2151" fmla="*/ f1786 f807 1"/>
              <a:gd name="f2152" fmla="*/ f1787 f808 1"/>
              <a:gd name="f2153" fmla="*/ f1788 f807 1"/>
              <a:gd name="f2154" fmla="*/ f1789 f808 1"/>
              <a:gd name="f2155" fmla="*/ f1790 f807 1"/>
              <a:gd name="f2156" fmla="*/ f1791 f808 1"/>
              <a:gd name="f2157" fmla="*/ f1792 f807 1"/>
              <a:gd name="f2158" fmla="*/ f1793 f808 1"/>
              <a:gd name="f2159" fmla="*/ f1794 f807 1"/>
              <a:gd name="f2160" fmla="*/ f1795 f808 1"/>
              <a:gd name="f2161" fmla="*/ f1796 f807 1"/>
              <a:gd name="f2162" fmla="*/ f1797 f808 1"/>
              <a:gd name="f2163" fmla="*/ f1798 f807 1"/>
              <a:gd name="f2164" fmla="*/ f1799 f808 1"/>
              <a:gd name="f2165" fmla="*/ f1800 f807 1"/>
              <a:gd name="f2166" fmla="*/ f1801 f808 1"/>
              <a:gd name="f2167" fmla="*/ f1802 f807 1"/>
              <a:gd name="f2168" fmla="*/ f1803 f808 1"/>
              <a:gd name="f2169" fmla="*/ f1804 f807 1"/>
              <a:gd name="f2170" fmla="*/ f1805 f808 1"/>
              <a:gd name="f2171" fmla="*/ f1806 f807 1"/>
              <a:gd name="f2172" fmla="*/ f1807 f808 1"/>
              <a:gd name="f2173" fmla="*/ f1808 f807 1"/>
              <a:gd name="f2174" fmla="*/ f1809 f808 1"/>
              <a:gd name="f2175" fmla="*/ f1810 f807 1"/>
              <a:gd name="f2176" fmla="*/ f1811 f808 1"/>
              <a:gd name="f2177" fmla="*/ f1812 f807 1"/>
              <a:gd name="f2178" fmla="*/ f1813 f808 1"/>
              <a:gd name="f2179" fmla="*/ f1814 f807 1"/>
              <a:gd name="f2180" fmla="*/ f1815 f808 1"/>
              <a:gd name="f2181" fmla="*/ f1816 f807 1"/>
              <a:gd name="f2182" fmla="*/ f1817 f808 1"/>
              <a:gd name="f2183" fmla="*/ f1818 f807 1"/>
              <a:gd name="f2184" fmla="*/ f1819 f808 1"/>
              <a:gd name="f2185" fmla="*/ f1820 f807 1"/>
              <a:gd name="f2186" fmla="*/ f1821 f808 1"/>
              <a:gd name="f2187" fmla="*/ f1822 f807 1"/>
              <a:gd name="f2188" fmla="*/ f1823 f808 1"/>
              <a:gd name="f2189" fmla="*/ f1824 f807 1"/>
              <a:gd name="f2190" fmla="*/ f1825 f808 1"/>
              <a:gd name="f2191" fmla="*/ f1826 f807 1"/>
              <a:gd name="f2192" fmla="*/ f1827 f808 1"/>
              <a:gd name="f2193" fmla="*/ f1828 f807 1"/>
              <a:gd name="f2194" fmla="*/ f1829 f808 1"/>
              <a:gd name="f2195" fmla="*/ f1830 f807 1"/>
              <a:gd name="f2196" fmla="*/ f1831 f808 1"/>
              <a:gd name="f2197" fmla="*/ f1832 f807 1"/>
              <a:gd name="f2198" fmla="*/ f1833 f808 1"/>
              <a:gd name="f2199" fmla="*/ f1834 f807 1"/>
              <a:gd name="f2200" fmla="*/ f1835 f808 1"/>
              <a:gd name="f2201" fmla="*/ f1836 f807 1"/>
              <a:gd name="f2202" fmla="*/ f1837 f808 1"/>
              <a:gd name="f2203" fmla="*/ f1838 f807 1"/>
              <a:gd name="f2204" fmla="*/ f1839 f808 1"/>
              <a:gd name="f2205" fmla="*/ f1840 f807 1"/>
              <a:gd name="f2206" fmla="*/ f1841 f808 1"/>
              <a:gd name="f2207" fmla="*/ f1842 f807 1"/>
              <a:gd name="f2208" fmla="*/ f1843 f808 1"/>
              <a:gd name="f2209" fmla="*/ f1844 f807 1"/>
              <a:gd name="f2210" fmla="*/ f1845 f808 1"/>
              <a:gd name="f2211" fmla="*/ f1846 f807 1"/>
              <a:gd name="f2212" fmla="*/ f1847 f808 1"/>
              <a:gd name="f2213" fmla="*/ f1848 f807 1"/>
              <a:gd name="f2214" fmla="*/ f1849 f808 1"/>
              <a:gd name="f2215" fmla="*/ f1850 f807 1"/>
              <a:gd name="f2216" fmla="*/ f1851 f808 1"/>
              <a:gd name="f2217" fmla="*/ f1852 f807 1"/>
              <a:gd name="f2218" fmla="*/ f1853 f808 1"/>
              <a:gd name="f2219" fmla="*/ f1854 f807 1"/>
              <a:gd name="f2220" fmla="*/ f1855 f808 1"/>
              <a:gd name="f2221" fmla="*/ f1856 f807 1"/>
              <a:gd name="f2222" fmla="*/ f1857 f808 1"/>
              <a:gd name="f2223" fmla="*/ f1858 f807 1"/>
              <a:gd name="f2224" fmla="*/ f1859 f808 1"/>
              <a:gd name="f2225" fmla="*/ f1860 f807 1"/>
              <a:gd name="f2226" fmla="*/ f1861 f808 1"/>
              <a:gd name="f2227" fmla="*/ f1862 f807 1"/>
              <a:gd name="f2228" fmla="*/ f1863 f808 1"/>
              <a:gd name="f2229" fmla="*/ f1864 f807 1"/>
              <a:gd name="f2230" fmla="*/ f1865 f808 1"/>
              <a:gd name="f2231" fmla="*/ f1866 f807 1"/>
              <a:gd name="f2232" fmla="*/ f1867 f808 1"/>
              <a:gd name="f2233" fmla="*/ f1868 f807 1"/>
              <a:gd name="f2234" fmla="*/ f1869 f808 1"/>
              <a:gd name="f2235" fmla="*/ f1870 f807 1"/>
              <a:gd name="f2236" fmla="*/ f1871 f808 1"/>
              <a:gd name="f2237" fmla="*/ f1872 f807 1"/>
              <a:gd name="f2238" fmla="*/ f1873 f808 1"/>
              <a:gd name="f2239" fmla="*/ f1874 f807 1"/>
              <a:gd name="f2240" fmla="*/ f1875 f808 1"/>
              <a:gd name="f2241" fmla="*/ f1876 f807 1"/>
              <a:gd name="f2242" fmla="*/ f1877 f808 1"/>
              <a:gd name="f2243" fmla="*/ f1878 f807 1"/>
              <a:gd name="f2244" fmla="*/ f1879 f808 1"/>
              <a:gd name="f2245" fmla="*/ f1880 f807 1"/>
              <a:gd name="f2246" fmla="*/ f1881 f808 1"/>
              <a:gd name="f2247" fmla="*/ f1882 f807 1"/>
              <a:gd name="f2248" fmla="*/ f1883 f808 1"/>
              <a:gd name="f2249" fmla="*/ f1884 f807 1"/>
              <a:gd name="f2250" fmla="*/ f1885 f808 1"/>
              <a:gd name="f2251" fmla="*/ f1886 f807 1"/>
              <a:gd name="f2252" fmla="*/ f1887 f808 1"/>
              <a:gd name="f2253" fmla="*/ f1888 f807 1"/>
              <a:gd name="f2254" fmla="*/ f1889 f808 1"/>
              <a:gd name="f2255" fmla="*/ f1890 f807 1"/>
              <a:gd name="f2256" fmla="*/ f1891 f808 1"/>
              <a:gd name="f2257" fmla="*/ f1892 f807 1"/>
              <a:gd name="f2258" fmla="*/ f1893 f808 1"/>
              <a:gd name="f2259" fmla="*/ f1894 f807 1"/>
              <a:gd name="f2260" fmla="*/ f1895 f808 1"/>
              <a:gd name="f2261" fmla="*/ f1896 f807 1"/>
              <a:gd name="f2262" fmla="*/ f1897 f808 1"/>
              <a:gd name="f2263" fmla="*/ f1898 f807 1"/>
              <a:gd name="f2264" fmla="*/ f1899 f808 1"/>
              <a:gd name="f2265" fmla="*/ f1900 f807 1"/>
              <a:gd name="f2266" fmla="*/ f1901 f808 1"/>
              <a:gd name="f2267" fmla="*/ f1902 f807 1"/>
              <a:gd name="f2268" fmla="*/ f1903 f808 1"/>
              <a:gd name="f2269" fmla="*/ f1904 f807 1"/>
              <a:gd name="f2270" fmla="*/ f1905 f808 1"/>
            </a:gdLst>
            <a:ahLst/>
            <a:cxnLst>
              <a:cxn ang="3cd4">
                <a:pos x="hc" y="t"/>
              </a:cxn>
              <a:cxn ang="0">
                <a:pos x="r" y="vc"/>
              </a:cxn>
              <a:cxn ang="cd4">
                <a:pos x="hc" y="b"/>
              </a:cxn>
              <a:cxn ang="cd2">
                <a:pos x="l" y="vc"/>
              </a:cxn>
              <a:cxn ang="f1179">
                <a:pos x="f1910" y="f1911"/>
              </a:cxn>
              <a:cxn ang="f1179">
                <a:pos x="f1912" y="f1913"/>
              </a:cxn>
              <a:cxn ang="f1179">
                <a:pos x="f1914" y="f1915"/>
              </a:cxn>
              <a:cxn ang="f1179">
                <a:pos x="f1916" y="f1917"/>
              </a:cxn>
              <a:cxn ang="f1179">
                <a:pos x="f1918" y="f1919"/>
              </a:cxn>
              <a:cxn ang="f1179">
                <a:pos x="f1920" y="f1921"/>
              </a:cxn>
              <a:cxn ang="f1179">
                <a:pos x="f1922" y="f1923"/>
              </a:cxn>
              <a:cxn ang="f1179">
                <a:pos x="f1924" y="f1925"/>
              </a:cxn>
              <a:cxn ang="f1179">
                <a:pos x="f1926" y="f1927"/>
              </a:cxn>
              <a:cxn ang="f1179">
                <a:pos x="f1928" y="f1929"/>
              </a:cxn>
              <a:cxn ang="f1179">
                <a:pos x="f1930" y="f1931"/>
              </a:cxn>
              <a:cxn ang="f1179">
                <a:pos x="f1932" y="f1933"/>
              </a:cxn>
              <a:cxn ang="f1179">
                <a:pos x="f1934" y="f1935"/>
              </a:cxn>
              <a:cxn ang="f1179">
                <a:pos x="f1936" y="f1937"/>
              </a:cxn>
              <a:cxn ang="f1179">
                <a:pos x="f1938" y="f1939"/>
              </a:cxn>
              <a:cxn ang="f1179">
                <a:pos x="f1940" y="f1941"/>
              </a:cxn>
              <a:cxn ang="f1179">
                <a:pos x="f1942" y="f1943"/>
              </a:cxn>
              <a:cxn ang="f1179">
                <a:pos x="f1944" y="f1945"/>
              </a:cxn>
              <a:cxn ang="f1179">
                <a:pos x="f1946" y="f1947"/>
              </a:cxn>
              <a:cxn ang="f1179">
                <a:pos x="f1948" y="f1949"/>
              </a:cxn>
              <a:cxn ang="f1179">
                <a:pos x="f1950" y="f1951"/>
              </a:cxn>
              <a:cxn ang="f1179">
                <a:pos x="f1952" y="f1953"/>
              </a:cxn>
              <a:cxn ang="f1179">
                <a:pos x="f1954" y="f1955"/>
              </a:cxn>
              <a:cxn ang="f1179">
                <a:pos x="f1956" y="f1957"/>
              </a:cxn>
              <a:cxn ang="f1179">
                <a:pos x="f1958" y="f1959"/>
              </a:cxn>
              <a:cxn ang="f1179">
                <a:pos x="f1960" y="f1961"/>
              </a:cxn>
              <a:cxn ang="f1179">
                <a:pos x="f1962" y="f1963"/>
              </a:cxn>
              <a:cxn ang="f1179">
                <a:pos x="f1964" y="f1965"/>
              </a:cxn>
              <a:cxn ang="f1179">
                <a:pos x="f1966" y="f1967"/>
              </a:cxn>
              <a:cxn ang="f1179">
                <a:pos x="f1968" y="f1969"/>
              </a:cxn>
              <a:cxn ang="f1179">
                <a:pos x="f1970" y="f1971"/>
              </a:cxn>
              <a:cxn ang="f1179">
                <a:pos x="f1972" y="f1973"/>
              </a:cxn>
              <a:cxn ang="f1179">
                <a:pos x="f1974" y="f1975"/>
              </a:cxn>
              <a:cxn ang="f1179">
                <a:pos x="f1976" y="f1977"/>
              </a:cxn>
              <a:cxn ang="f1179">
                <a:pos x="f1978" y="f1979"/>
              </a:cxn>
              <a:cxn ang="f1179">
                <a:pos x="f1980" y="f1981"/>
              </a:cxn>
              <a:cxn ang="f1179">
                <a:pos x="f1982" y="f1983"/>
              </a:cxn>
              <a:cxn ang="f1179">
                <a:pos x="f1984" y="f1985"/>
              </a:cxn>
              <a:cxn ang="f1179">
                <a:pos x="f1986" y="f1987"/>
              </a:cxn>
              <a:cxn ang="f1179">
                <a:pos x="f1988" y="f1989"/>
              </a:cxn>
              <a:cxn ang="f1179">
                <a:pos x="f1990" y="f1991"/>
              </a:cxn>
              <a:cxn ang="f1179">
                <a:pos x="f1992" y="f1993"/>
              </a:cxn>
              <a:cxn ang="f1179">
                <a:pos x="f1994" y="f1995"/>
              </a:cxn>
              <a:cxn ang="f1179">
                <a:pos x="f1996" y="f1997"/>
              </a:cxn>
              <a:cxn ang="f1179">
                <a:pos x="f1998" y="f1999"/>
              </a:cxn>
              <a:cxn ang="f1179">
                <a:pos x="f2000" y="f2001"/>
              </a:cxn>
              <a:cxn ang="f1179">
                <a:pos x="f2002" y="f2003"/>
              </a:cxn>
              <a:cxn ang="f1179">
                <a:pos x="f2004" y="f2005"/>
              </a:cxn>
              <a:cxn ang="f1179">
                <a:pos x="f2006" y="f2007"/>
              </a:cxn>
              <a:cxn ang="f1179">
                <a:pos x="f2008" y="f2009"/>
              </a:cxn>
              <a:cxn ang="f1179">
                <a:pos x="f2010" y="f2011"/>
              </a:cxn>
              <a:cxn ang="f1179">
                <a:pos x="f2012" y="f2013"/>
              </a:cxn>
              <a:cxn ang="f1179">
                <a:pos x="f2014" y="f2015"/>
              </a:cxn>
              <a:cxn ang="f1179">
                <a:pos x="f2016" y="f2017"/>
              </a:cxn>
              <a:cxn ang="f1179">
                <a:pos x="f2018" y="f2019"/>
              </a:cxn>
              <a:cxn ang="f1179">
                <a:pos x="f2020" y="f2021"/>
              </a:cxn>
              <a:cxn ang="f1179">
                <a:pos x="f2022" y="f2023"/>
              </a:cxn>
              <a:cxn ang="f1179">
                <a:pos x="f2024" y="f2025"/>
              </a:cxn>
              <a:cxn ang="f1179">
                <a:pos x="f2026" y="f2027"/>
              </a:cxn>
              <a:cxn ang="f1179">
                <a:pos x="f2028" y="f2029"/>
              </a:cxn>
              <a:cxn ang="f1179">
                <a:pos x="f2030" y="f2031"/>
              </a:cxn>
              <a:cxn ang="f1179">
                <a:pos x="f2032" y="f2033"/>
              </a:cxn>
              <a:cxn ang="f1179">
                <a:pos x="f2034" y="f2035"/>
              </a:cxn>
              <a:cxn ang="f1179">
                <a:pos x="f2036" y="f2037"/>
              </a:cxn>
              <a:cxn ang="f1179">
                <a:pos x="f2038" y="f2039"/>
              </a:cxn>
              <a:cxn ang="f1179">
                <a:pos x="f2040" y="f2041"/>
              </a:cxn>
              <a:cxn ang="f1179">
                <a:pos x="f2042" y="f2043"/>
              </a:cxn>
              <a:cxn ang="f1179">
                <a:pos x="f2044" y="f2045"/>
              </a:cxn>
              <a:cxn ang="f1179">
                <a:pos x="f2046" y="f2047"/>
              </a:cxn>
              <a:cxn ang="f1179">
                <a:pos x="f2048" y="f2049"/>
              </a:cxn>
              <a:cxn ang="f1179">
                <a:pos x="f2050" y="f2051"/>
              </a:cxn>
              <a:cxn ang="f1179">
                <a:pos x="f2052" y="f2053"/>
              </a:cxn>
              <a:cxn ang="f1179">
                <a:pos x="f2054" y="f2055"/>
              </a:cxn>
              <a:cxn ang="f1179">
                <a:pos x="f2056" y="f2057"/>
              </a:cxn>
              <a:cxn ang="f1179">
                <a:pos x="f2058" y="f2059"/>
              </a:cxn>
              <a:cxn ang="f1179">
                <a:pos x="f2060" y="f2061"/>
              </a:cxn>
              <a:cxn ang="f1179">
                <a:pos x="f2062" y="f2063"/>
              </a:cxn>
              <a:cxn ang="f1179">
                <a:pos x="f2064" y="f2065"/>
              </a:cxn>
              <a:cxn ang="f1179">
                <a:pos x="f2066" y="f2067"/>
              </a:cxn>
              <a:cxn ang="f1179">
                <a:pos x="f2068" y="f2069"/>
              </a:cxn>
              <a:cxn ang="f1179">
                <a:pos x="f2070" y="f2071"/>
              </a:cxn>
              <a:cxn ang="f1179">
                <a:pos x="f2072" y="f2073"/>
              </a:cxn>
              <a:cxn ang="f1179">
                <a:pos x="f2074" y="f2075"/>
              </a:cxn>
              <a:cxn ang="f1179">
                <a:pos x="f2076" y="f2077"/>
              </a:cxn>
              <a:cxn ang="f1179">
                <a:pos x="f2078" y="f2079"/>
              </a:cxn>
              <a:cxn ang="f1179">
                <a:pos x="f2080" y="f2081"/>
              </a:cxn>
              <a:cxn ang="f1179">
                <a:pos x="f2082" y="f2083"/>
              </a:cxn>
              <a:cxn ang="f1179">
                <a:pos x="f2084" y="f2085"/>
              </a:cxn>
              <a:cxn ang="f1179">
                <a:pos x="f2086" y="f2087"/>
              </a:cxn>
              <a:cxn ang="f1179">
                <a:pos x="f2088" y="f2089"/>
              </a:cxn>
              <a:cxn ang="f1179">
                <a:pos x="f2090" y="f2091"/>
              </a:cxn>
              <a:cxn ang="f1179">
                <a:pos x="f2092" y="f2093"/>
              </a:cxn>
              <a:cxn ang="f1179">
                <a:pos x="f2094" y="f2095"/>
              </a:cxn>
              <a:cxn ang="f1179">
                <a:pos x="f2096" y="f2097"/>
              </a:cxn>
              <a:cxn ang="f1179">
                <a:pos x="f2098" y="f2099"/>
              </a:cxn>
              <a:cxn ang="f1179">
                <a:pos x="f2100" y="f2101"/>
              </a:cxn>
              <a:cxn ang="f1179">
                <a:pos x="f2102" y="f2103"/>
              </a:cxn>
              <a:cxn ang="f1179">
                <a:pos x="f2104" y="f2105"/>
              </a:cxn>
              <a:cxn ang="f1179">
                <a:pos x="f2106" y="f2107"/>
              </a:cxn>
              <a:cxn ang="f1179">
                <a:pos x="f2106" y="f2108"/>
              </a:cxn>
              <a:cxn ang="f1179">
                <a:pos x="f2109" y="f2108"/>
              </a:cxn>
              <a:cxn ang="f1179">
                <a:pos x="f2109" y="f2110"/>
              </a:cxn>
              <a:cxn ang="f1179">
                <a:pos x="f2111" y="f2110"/>
              </a:cxn>
              <a:cxn ang="f1179">
                <a:pos x="f2111" y="f2112"/>
              </a:cxn>
              <a:cxn ang="f1179">
                <a:pos x="f2113" y="f2114"/>
              </a:cxn>
              <a:cxn ang="f1179">
                <a:pos x="f2115" y="f2116"/>
              </a:cxn>
              <a:cxn ang="f1179">
                <a:pos x="f2117" y="f2118"/>
              </a:cxn>
              <a:cxn ang="f1179">
                <a:pos x="f2119" y="f2120"/>
              </a:cxn>
              <a:cxn ang="f1179">
                <a:pos x="f2121" y="f2122"/>
              </a:cxn>
              <a:cxn ang="f1179">
                <a:pos x="f2123" y="f2124"/>
              </a:cxn>
              <a:cxn ang="f1179">
                <a:pos x="f2125" y="f2126"/>
              </a:cxn>
              <a:cxn ang="f1179">
                <a:pos x="f2127" y="f2128"/>
              </a:cxn>
              <a:cxn ang="f1179">
                <a:pos x="f2129" y="f2130"/>
              </a:cxn>
              <a:cxn ang="f1179">
                <a:pos x="f2131" y="f2132"/>
              </a:cxn>
              <a:cxn ang="f1179">
                <a:pos x="f2133" y="f2134"/>
              </a:cxn>
              <a:cxn ang="f1179">
                <a:pos x="f2135" y="f2136"/>
              </a:cxn>
              <a:cxn ang="f1179">
                <a:pos x="f2137" y="f2138"/>
              </a:cxn>
              <a:cxn ang="f1179">
                <a:pos x="f2139" y="f2140"/>
              </a:cxn>
              <a:cxn ang="f1179">
                <a:pos x="f2141" y="f2142"/>
              </a:cxn>
              <a:cxn ang="f1179">
                <a:pos x="f2143" y="f2144"/>
              </a:cxn>
              <a:cxn ang="f1179">
                <a:pos x="f2145" y="f2146"/>
              </a:cxn>
              <a:cxn ang="f1179">
                <a:pos x="f2147" y="f2148"/>
              </a:cxn>
              <a:cxn ang="f1179">
                <a:pos x="f2149" y="f2150"/>
              </a:cxn>
              <a:cxn ang="f1179">
                <a:pos x="f2151" y="f2152"/>
              </a:cxn>
              <a:cxn ang="f1179">
                <a:pos x="f2153" y="f2154"/>
              </a:cxn>
              <a:cxn ang="f1179">
                <a:pos x="f2155" y="f2156"/>
              </a:cxn>
              <a:cxn ang="f1179">
                <a:pos x="f2157" y="f2158"/>
              </a:cxn>
              <a:cxn ang="f1179">
                <a:pos x="f2159" y="f2160"/>
              </a:cxn>
              <a:cxn ang="f1179">
                <a:pos x="f2161" y="f2162"/>
              </a:cxn>
              <a:cxn ang="f1179">
                <a:pos x="f2163" y="f2164"/>
              </a:cxn>
              <a:cxn ang="f1179">
                <a:pos x="f2165" y="f2166"/>
              </a:cxn>
              <a:cxn ang="f1179">
                <a:pos x="f2167" y="f2168"/>
              </a:cxn>
              <a:cxn ang="f1179">
                <a:pos x="f2169" y="f2170"/>
              </a:cxn>
              <a:cxn ang="f1179">
                <a:pos x="f2171" y="f2172"/>
              </a:cxn>
              <a:cxn ang="f1179">
                <a:pos x="f2173" y="f2174"/>
              </a:cxn>
              <a:cxn ang="f1179">
                <a:pos x="f2175" y="f2176"/>
              </a:cxn>
              <a:cxn ang="f1179">
                <a:pos x="f2177" y="f2178"/>
              </a:cxn>
              <a:cxn ang="f1179">
                <a:pos x="f2179" y="f2180"/>
              </a:cxn>
              <a:cxn ang="f1179">
                <a:pos x="f2181" y="f2182"/>
              </a:cxn>
              <a:cxn ang="f1179">
                <a:pos x="f2183" y="f2184"/>
              </a:cxn>
              <a:cxn ang="f1179">
                <a:pos x="f2185" y="f2186"/>
              </a:cxn>
              <a:cxn ang="f1179">
                <a:pos x="f2187" y="f2188"/>
              </a:cxn>
              <a:cxn ang="f1179">
                <a:pos x="f2189" y="f2190"/>
              </a:cxn>
              <a:cxn ang="f1179">
                <a:pos x="f2191" y="f2192"/>
              </a:cxn>
              <a:cxn ang="f1179">
                <a:pos x="f2193" y="f2194"/>
              </a:cxn>
              <a:cxn ang="f1179">
                <a:pos x="f2195" y="f2196"/>
              </a:cxn>
              <a:cxn ang="f1179">
                <a:pos x="f2197" y="f2198"/>
              </a:cxn>
              <a:cxn ang="f1179">
                <a:pos x="f2199" y="f2200"/>
              </a:cxn>
              <a:cxn ang="f1179">
                <a:pos x="f2201" y="f2202"/>
              </a:cxn>
              <a:cxn ang="f1179">
                <a:pos x="f2203" y="f2204"/>
              </a:cxn>
              <a:cxn ang="f1179">
                <a:pos x="f2205" y="f2206"/>
              </a:cxn>
              <a:cxn ang="f1179">
                <a:pos x="f2207" y="f2208"/>
              </a:cxn>
              <a:cxn ang="f1179">
                <a:pos x="f2209" y="f2210"/>
              </a:cxn>
              <a:cxn ang="f1179">
                <a:pos x="f2211" y="f2212"/>
              </a:cxn>
              <a:cxn ang="f1179">
                <a:pos x="f2213" y="f2214"/>
              </a:cxn>
              <a:cxn ang="f1179">
                <a:pos x="f2215" y="f2216"/>
              </a:cxn>
              <a:cxn ang="f1179">
                <a:pos x="f2217" y="f2218"/>
              </a:cxn>
              <a:cxn ang="f1179">
                <a:pos x="f2219" y="f2220"/>
              </a:cxn>
              <a:cxn ang="f1179">
                <a:pos x="f2221" y="f2222"/>
              </a:cxn>
              <a:cxn ang="f1179">
                <a:pos x="f2223" y="f2224"/>
              </a:cxn>
              <a:cxn ang="f1179">
                <a:pos x="f2225" y="f2226"/>
              </a:cxn>
              <a:cxn ang="f1179">
                <a:pos x="f2227" y="f2228"/>
              </a:cxn>
              <a:cxn ang="f1179">
                <a:pos x="f2229" y="f2230"/>
              </a:cxn>
              <a:cxn ang="f1179">
                <a:pos x="f2231" y="f2232"/>
              </a:cxn>
              <a:cxn ang="f1179">
                <a:pos x="f2233" y="f2234"/>
              </a:cxn>
              <a:cxn ang="f1179">
                <a:pos x="f2235" y="f2236"/>
              </a:cxn>
              <a:cxn ang="f1179">
                <a:pos x="f2237" y="f2238"/>
              </a:cxn>
              <a:cxn ang="f1179">
                <a:pos x="f2239" y="f2240"/>
              </a:cxn>
              <a:cxn ang="f1179">
                <a:pos x="f2241" y="f2242"/>
              </a:cxn>
              <a:cxn ang="f1179">
                <a:pos x="f2243" y="f2244"/>
              </a:cxn>
              <a:cxn ang="f1179">
                <a:pos x="f2245" y="f2246"/>
              </a:cxn>
              <a:cxn ang="f1179">
                <a:pos x="f2247" y="f2248"/>
              </a:cxn>
              <a:cxn ang="f1179">
                <a:pos x="f2249" y="f2250"/>
              </a:cxn>
              <a:cxn ang="f1179">
                <a:pos x="f2251" y="f2252"/>
              </a:cxn>
              <a:cxn ang="f1179">
                <a:pos x="f2253" y="f2254"/>
              </a:cxn>
              <a:cxn ang="f1179">
                <a:pos x="f2255" y="f2256"/>
              </a:cxn>
              <a:cxn ang="f1179">
                <a:pos x="f2257" y="f2258"/>
              </a:cxn>
              <a:cxn ang="f1179">
                <a:pos x="f2259" y="f2260"/>
              </a:cxn>
              <a:cxn ang="f1179">
                <a:pos x="f2261" y="f2262"/>
              </a:cxn>
              <a:cxn ang="f1179">
                <a:pos x="f2263" y="f2264"/>
              </a:cxn>
              <a:cxn ang="f1179">
                <a:pos x="f2265" y="f2266"/>
              </a:cxn>
              <a:cxn ang="f1179">
                <a:pos x="f2267" y="f2268"/>
              </a:cxn>
              <a:cxn ang="f1179">
                <a:pos x="f2269" y="f2270"/>
              </a:cxn>
              <a:cxn ang="f1179">
                <a:pos x="f1910" y="f1911"/>
              </a:cxn>
            </a:cxnLst>
            <a:rect l="f1906" t="f1909" r="f1907" b="f1908"/>
            <a:pathLst>
              <a:path w="12192000" h="192433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lnTo>
                  <a:pt x="f52" y="f53"/>
                </a:lnTo>
                <a:lnTo>
                  <a:pt x="f54" y="f55"/>
                </a:lnTo>
                <a:lnTo>
                  <a:pt x="f56" y="f57"/>
                </a:lnTo>
                <a:cubicBezTo>
                  <a:pt x="f58" y="f59"/>
                  <a:pt x="f60" y="f61"/>
                  <a:pt x="f62" y="f63"/>
                </a:cubicBezTo>
                <a:cubicBezTo>
                  <a:pt x="f64" y="f65"/>
                  <a:pt x="f66" y="f67"/>
                  <a:pt x="f68" y="f69"/>
                </a:cubicBezTo>
                <a:lnTo>
                  <a:pt x="f70" y="f71"/>
                </a:lnTo>
                <a:lnTo>
                  <a:pt x="f72" y="f73"/>
                </a:lnTo>
                <a:cubicBezTo>
                  <a:pt x="f74" y="f75"/>
                  <a:pt x="f76" y="f77"/>
                  <a:pt x="f78" y="f79"/>
                </a:cubicBezTo>
                <a:lnTo>
                  <a:pt x="f80" y="f81"/>
                </a:lnTo>
                <a:lnTo>
                  <a:pt x="f82" y="f83"/>
                </a:lnTo>
                <a:cubicBezTo>
                  <a:pt x="f84" y="f85"/>
                  <a:pt x="f86" y="f87"/>
                  <a:pt x="f88" y="f89"/>
                </a:cubicBezTo>
                <a:cubicBezTo>
                  <a:pt x="f90" y="f91"/>
                  <a:pt x="f92" y="f93"/>
                  <a:pt x="f94" y="f95"/>
                </a:cubicBezTo>
                <a:cubicBezTo>
                  <a:pt x="f96" y="f97"/>
                  <a:pt x="f98" y="f99"/>
                  <a:pt x="f100" y="f101"/>
                </a:cubicBezTo>
                <a:lnTo>
                  <a:pt x="f102" y="f103"/>
                </a:lnTo>
                <a:lnTo>
                  <a:pt x="f104" y="f105"/>
                </a:lnTo>
                <a:lnTo>
                  <a:pt x="f106" y="f107"/>
                </a:lnTo>
                <a:cubicBezTo>
                  <a:pt x="f108" y="f109"/>
                  <a:pt x="f110" y="f111"/>
                  <a:pt x="f112" y="f113"/>
                </a:cubicBezTo>
                <a:lnTo>
                  <a:pt x="f114" y="f115"/>
                </a:lnTo>
                <a:cubicBezTo>
                  <a:pt x="f116" y="f117"/>
                  <a:pt x="f118" y="f119"/>
                  <a:pt x="f120" y="f121"/>
                </a:cubicBezTo>
                <a:cubicBezTo>
                  <a:pt x="f122" y="f123"/>
                  <a:pt x="f124" y="f125"/>
                  <a:pt x="f126" y="f127"/>
                </a:cubicBezTo>
                <a:lnTo>
                  <a:pt x="f128" y="f129"/>
                </a:lnTo>
                <a:lnTo>
                  <a:pt x="f130" y="f131"/>
                </a:lnTo>
                <a:cubicBezTo>
                  <a:pt x="f132" y="f133"/>
                  <a:pt x="f134" y="f135"/>
                  <a:pt x="f136" y="f137"/>
                </a:cubicBezTo>
                <a:cubicBezTo>
                  <a:pt x="f138" y="f139"/>
                  <a:pt x="f140" y="f141"/>
                  <a:pt x="f142" y="f143"/>
                </a:cubicBezTo>
                <a:cubicBezTo>
                  <a:pt x="f144" y="f145"/>
                  <a:pt x="f146" y="f147"/>
                  <a:pt x="f148" y="f149"/>
                </a:cubicBezTo>
                <a:cubicBezTo>
                  <a:pt x="f150" y="f151"/>
                  <a:pt x="f152" y="f153"/>
                  <a:pt x="f154" y="f155"/>
                </a:cubicBezTo>
                <a:cubicBezTo>
                  <a:pt x="f156" y="f157"/>
                  <a:pt x="f158" y="f159"/>
                  <a:pt x="f160" y="f161"/>
                </a:cubicBezTo>
                <a:lnTo>
                  <a:pt x="f162" y="f163"/>
                </a:lnTo>
                <a:cubicBezTo>
                  <a:pt x="f164" y="f165"/>
                  <a:pt x="f166" y="f167"/>
                  <a:pt x="f168" y="f169"/>
                </a:cubicBezTo>
                <a:cubicBezTo>
                  <a:pt x="f170" y="f171"/>
                  <a:pt x="f172" y="f173"/>
                  <a:pt x="f174" y="f175"/>
                </a:cubicBezTo>
                <a:lnTo>
                  <a:pt x="f176" y="f177"/>
                </a:lnTo>
                <a:lnTo>
                  <a:pt x="f178" y="f179"/>
                </a:lnTo>
                <a:lnTo>
                  <a:pt x="f180" y="f181"/>
                </a:lnTo>
                <a:cubicBezTo>
                  <a:pt x="f182" y="f183"/>
                  <a:pt x="f184" y="f185"/>
                  <a:pt x="f186" y="f187"/>
                </a:cubicBezTo>
                <a:cubicBezTo>
                  <a:pt x="f188" y="f189"/>
                  <a:pt x="f190" y="f191"/>
                  <a:pt x="f192" y="f193"/>
                </a:cubicBezTo>
                <a:cubicBezTo>
                  <a:pt x="f194" y="f195"/>
                  <a:pt x="f196" y="f197"/>
                  <a:pt x="f198" y="f199"/>
                </a:cubicBezTo>
                <a:cubicBezTo>
                  <a:pt x="f200" y="f201"/>
                  <a:pt x="f202" y="f203"/>
                  <a:pt x="f204" y="f205"/>
                </a:cubicBezTo>
                <a:cubicBezTo>
                  <a:pt x="f206" y="f207"/>
                  <a:pt x="f208" y="f209"/>
                  <a:pt x="f210" y="f211"/>
                </a:cubicBezTo>
                <a:cubicBezTo>
                  <a:pt x="f212" y="f213"/>
                  <a:pt x="f214" y="f215"/>
                  <a:pt x="f216" y="f217"/>
                </a:cubicBezTo>
                <a:cubicBezTo>
                  <a:pt x="f218" y="f219"/>
                  <a:pt x="f220" y="f221"/>
                  <a:pt x="f222" y="f223"/>
                </a:cubicBezTo>
                <a:cubicBezTo>
                  <a:pt x="f224" y="f225"/>
                  <a:pt x="f226" y="f227"/>
                  <a:pt x="f228" y="f229"/>
                </a:cubicBezTo>
                <a:cubicBezTo>
                  <a:pt x="f230" y="f231"/>
                  <a:pt x="f232" y="f233"/>
                  <a:pt x="f234" y="f235"/>
                </a:cubicBezTo>
                <a:cubicBezTo>
                  <a:pt x="f236" y="f237"/>
                  <a:pt x="f238" y="f239"/>
                  <a:pt x="f240" y="f241"/>
                </a:cubicBezTo>
                <a:cubicBezTo>
                  <a:pt x="f242" y="f243"/>
                  <a:pt x="f244" y="f245"/>
                  <a:pt x="f246" y="f247"/>
                </a:cubicBezTo>
                <a:cubicBezTo>
                  <a:pt x="f248" y="f249"/>
                  <a:pt x="f250" y="f251"/>
                  <a:pt x="f252" y="f253"/>
                </a:cubicBezTo>
                <a:lnTo>
                  <a:pt x="f254" y="f255"/>
                </a:lnTo>
                <a:lnTo>
                  <a:pt x="f256" y="f257"/>
                </a:lnTo>
                <a:lnTo>
                  <a:pt x="f258" y="f259"/>
                </a:lnTo>
                <a:lnTo>
                  <a:pt x="f260" y="f261"/>
                </a:lnTo>
                <a:lnTo>
                  <a:pt x="f262" y="f263"/>
                </a:lnTo>
                <a:lnTo>
                  <a:pt x="f264" y="f265"/>
                </a:lnTo>
                <a:cubicBezTo>
                  <a:pt x="f266" y="f267"/>
                  <a:pt x="f268" y="f269"/>
                  <a:pt x="f270" y="f271"/>
                </a:cubicBezTo>
                <a:cubicBezTo>
                  <a:pt x="f272" y="f273"/>
                  <a:pt x="f274" y="f275"/>
                  <a:pt x="f276" y="f277"/>
                </a:cubicBezTo>
                <a:cubicBezTo>
                  <a:pt x="f278" y="f279"/>
                  <a:pt x="f280" y="f281"/>
                  <a:pt x="f282" y="f283"/>
                </a:cubicBez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lnTo>
                  <a:pt x="f314" y="f315"/>
                </a:lnTo>
                <a:lnTo>
                  <a:pt x="f316" y="f317"/>
                </a:lnTo>
                <a:cubicBezTo>
                  <a:pt x="f318" y="f319"/>
                  <a:pt x="f320" y="f321"/>
                  <a:pt x="f322" y="f323"/>
                </a:cubicBezTo>
                <a:cubicBezTo>
                  <a:pt x="f324" y="f325"/>
                  <a:pt x="f326" y="f327"/>
                  <a:pt x="f328" y="f329"/>
                </a:cubicBezTo>
                <a:lnTo>
                  <a:pt x="f330" y="f331"/>
                </a:lnTo>
                <a:cubicBezTo>
                  <a:pt x="f332" y="f333"/>
                  <a:pt x="f334" y="f335"/>
                  <a:pt x="f336" y="f337"/>
                </a:cubicBezTo>
                <a:cubicBezTo>
                  <a:pt x="f338" y="f339"/>
                  <a:pt x="f340" y="f341"/>
                  <a:pt x="f342" y="f343"/>
                </a:cubicBezTo>
                <a:cubicBezTo>
                  <a:pt x="f344" y="f345"/>
                  <a:pt x="f346" y="f347"/>
                  <a:pt x="f348" y="f349"/>
                </a:cubicBezTo>
                <a:cubicBezTo>
                  <a:pt x="f350" y="f351"/>
                  <a:pt x="f352" y="f353"/>
                  <a:pt x="f354" y="f355"/>
                </a:cubicBezTo>
                <a:cubicBezTo>
                  <a:pt x="f356" y="f357"/>
                  <a:pt x="f358" y="f359"/>
                  <a:pt x="f360" y="f361"/>
                </a:cubicBezTo>
                <a:cubicBezTo>
                  <a:pt x="f362" y="f363"/>
                  <a:pt x="f364" y="f365"/>
                  <a:pt x="f366" y="f367"/>
                </a:cubicBezTo>
                <a:cubicBezTo>
                  <a:pt x="f368" y="f369"/>
                  <a:pt x="f370" y="f371"/>
                  <a:pt x="f372" y="f373"/>
                </a:cubicBezTo>
                <a:cubicBezTo>
                  <a:pt x="f374" y="f375"/>
                  <a:pt x="f376" y="f377"/>
                  <a:pt x="f378" y="f379"/>
                </a:cubicBezTo>
                <a:cubicBezTo>
                  <a:pt x="f380" y="f381"/>
                  <a:pt x="f382" y="f383"/>
                  <a:pt x="f384" y="f385"/>
                </a:cubicBezTo>
                <a:lnTo>
                  <a:pt x="f386" y="f387"/>
                </a:lnTo>
                <a:lnTo>
                  <a:pt x="f388" y="f389"/>
                </a:lnTo>
                <a:lnTo>
                  <a:pt x="f390" y="f391"/>
                </a:lnTo>
                <a:lnTo>
                  <a:pt x="f392" y="f393"/>
                </a:lnTo>
                <a:cubicBezTo>
                  <a:pt x="f394" y="f395"/>
                  <a:pt x="f396" y="f397"/>
                  <a:pt x="f398" y="f399"/>
                </a:cubicBezTo>
                <a:cubicBezTo>
                  <a:pt x="f400" y="f401"/>
                  <a:pt x="f402" y="f403"/>
                  <a:pt x="f404" y="f405"/>
                </a:cubicBezTo>
                <a:lnTo>
                  <a:pt x="f406" y="f407"/>
                </a:lnTo>
                <a:lnTo>
                  <a:pt x="f408" y="f409"/>
                </a:lnTo>
                <a:lnTo>
                  <a:pt x="f410" y="f411"/>
                </a:lnTo>
                <a:cubicBezTo>
                  <a:pt x="f412" y="f413"/>
                  <a:pt x="f414" y="f415"/>
                  <a:pt x="f416" y="f417"/>
                </a:cubicBezTo>
                <a:cubicBezTo>
                  <a:pt x="f418" y="f419"/>
                  <a:pt x="f420" y="f421"/>
                  <a:pt x="f422" y="f423"/>
                </a:cubicBezTo>
                <a:cubicBezTo>
                  <a:pt x="f424" y="f425"/>
                  <a:pt x="f426" y="f427"/>
                  <a:pt x="f428" y="f429"/>
                </a:cubicBezTo>
                <a:lnTo>
                  <a:pt x="f430" y="f431"/>
                </a:lnTo>
                <a:lnTo>
                  <a:pt x="f432" y="f433"/>
                </a:lnTo>
                <a:lnTo>
                  <a:pt x="f434" y="f435"/>
                </a:lnTo>
                <a:lnTo>
                  <a:pt x="f436" y="f437"/>
                </a:lnTo>
                <a:cubicBezTo>
                  <a:pt x="f438" y="f439"/>
                  <a:pt x="f440" y="f441"/>
                  <a:pt x="f442" y="f443"/>
                </a:cubicBezTo>
                <a:lnTo>
                  <a:pt x="f6" y="f444"/>
                </a:lnTo>
                <a:lnTo>
                  <a:pt x="f6" y="f445"/>
                </a:lnTo>
                <a:lnTo>
                  <a:pt x="f446" y="f445"/>
                </a:lnTo>
                <a:lnTo>
                  <a:pt x="f446" y="f7"/>
                </a:lnTo>
                <a:lnTo>
                  <a:pt x="f5" y="f7"/>
                </a:lnTo>
                <a:lnTo>
                  <a:pt x="f5" y="f447"/>
                </a:lnTo>
                <a:lnTo>
                  <a:pt x="f448" y="f449"/>
                </a:lnTo>
                <a:cubicBezTo>
                  <a:pt x="f450" y="f451"/>
                  <a:pt x="f452" y="f453"/>
                  <a:pt x="f454" y="f455"/>
                </a:cubicBezTo>
                <a:cubicBezTo>
                  <a:pt x="f456" y="f457"/>
                  <a:pt x="f458" y="f459"/>
                  <a:pt x="f460" y="f461"/>
                </a:cubicBezTo>
                <a:cubicBezTo>
                  <a:pt x="f462" y="f463"/>
                  <a:pt x="f464" y="f465"/>
                  <a:pt x="f466" y="f467"/>
                </a:cubicBezTo>
                <a:cubicBezTo>
                  <a:pt x="f468" y="f469"/>
                  <a:pt x="f470" y="f471"/>
                  <a:pt x="f472" y="f473"/>
                </a:cubicBezTo>
                <a:cubicBezTo>
                  <a:pt x="f474" y="f475"/>
                  <a:pt x="f476" y="f477"/>
                  <a:pt x="f478" y="f479"/>
                </a:cubicBezTo>
                <a:cubicBezTo>
                  <a:pt x="f480" y="f481"/>
                  <a:pt x="f482" y="f483"/>
                  <a:pt x="f484" y="f485"/>
                </a:cubicBezTo>
                <a:cubicBezTo>
                  <a:pt x="f486" y="f487"/>
                  <a:pt x="f488" y="f489"/>
                  <a:pt x="f490" y="f491"/>
                </a:cubicBezTo>
                <a:lnTo>
                  <a:pt x="f492" y="f493"/>
                </a:lnTo>
                <a:cubicBezTo>
                  <a:pt x="f494" y="f495"/>
                  <a:pt x="f496" y="f497"/>
                  <a:pt x="f498" y="f499"/>
                </a:cubicBezTo>
                <a:cubicBezTo>
                  <a:pt x="f500" y="f501"/>
                  <a:pt x="f502" y="f503"/>
                  <a:pt x="f504" y="f505"/>
                </a:cubicBezTo>
                <a:cubicBezTo>
                  <a:pt x="f506" y="f507"/>
                  <a:pt x="f508" y="f509"/>
                  <a:pt x="f510" y="f511"/>
                </a:cubicBezTo>
                <a:cubicBezTo>
                  <a:pt x="f512" y="f513"/>
                  <a:pt x="f514" y="f515"/>
                  <a:pt x="f516" y="f517"/>
                </a:cubicBezTo>
                <a:cubicBezTo>
                  <a:pt x="f518" y="f519"/>
                  <a:pt x="f520" y="f521"/>
                  <a:pt x="f522" y="f523"/>
                </a:cubicBezTo>
                <a:cubicBezTo>
                  <a:pt x="f524" y="f525"/>
                  <a:pt x="f526" y="f527"/>
                  <a:pt x="f528" y="f529"/>
                </a:cubicBezTo>
                <a:cubicBezTo>
                  <a:pt x="f530" y="f531"/>
                  <a:pt x="f532" y="f533"/>
                  <a:pt x="f534" y="f535"/>
                </a:cubicBezTo>
                <a:cubicBezTo>
                  <a:pt x="f536" y="f537"/>
                  <a:pt x="f538" y="f539"/>
                  <a:pt x="f540" y="f541"/>
                </a:cubicBezTo>
                <a:cubicBezTo>
                  <a:pt x="f542" y="f543"/>
                  <a:pt x="f544" y="f545"/>
                  <a:pt x="f546" y="f547"/>
                </a:cubicBezTo>
                <a:cubicBezTo>
                  <a:pt x="f548" y="f549"/>
                  <a:pt x="f550" y="f551"/>
                  <a:pt x="f552" y="f553"/>
                </a:cubicBezTo>
                <a:cubicBezTo>
                  <a:pt x="f554" y="f555"/>
                  <a:pt x="f556" y="f557"/>
                  <a:pt x="f558" y="f559"/>
                </a:cubicBezTo>
                <a:lnTo>
                  <a:pt x="f560" y="f561"/>
                </a:lnTo>
                <a:lnTo>
                  <a:pt x="f562" y="f563"/>
                </a:lnTo>
                <a:lnTo>
                  <a:pt x="f564" y="f565"/>
                </a:lnTo>
                <a:cubicBezTo>
                  <a:pt x="f566" y="f567"/>
                  <a:pt x="f568" y="f569"/>
                  <a:pt x="f570" y="f571"/>
                </a:cubicBezTo>
                <a:cubicBezTo>
                  <a:pt x="f572" y="f573"/>
                  <a:pt x="f574" y="f575"/>
                  <a:pt x="f576" y="f577"/>
                </a:cubicBezTo>
                <a:cubicBezTo>
                  <a:pt x="f578" y="f579"/>
                  <a:pt x="f580" y="f581"/>
                  <a:pt x="f582" y="f583"/>
                </a:cubicBezTo>
                <a:cubicBezTo>
                  <a:pt x="f584" y="f585"/>
                  <a:pt x="f586" y="f587"/>
                  <a:pt x="f588" y="f589"/>
                </a:cubicBezTo>
                <a:cubicBezTo>
                  <a:pt x="f590" y="f591"/>
                  <a:pt x="f592" y="f593"/>
                  <a:pt x="f594" y="f595"/>
                </a:cubicBezTo>
                <a:lnTo>
                  <a:pt x="f596" y="f597"/>
                </a:lnTo>
                <a:lnTo>
                  <a:pt x="f598" y="f599"/>
                </a:lnTo>
                <a:lnTo>
                  <a:pt x="f600" y="f601"/>
                </a:lnTo>
                <a:lnTo>
                  <a:pt x="f602" y="f603"/>
                </a:lnTo>
                <a:cubicBezTo>
                  <a:pt x="f604" y="f605"/>
                  <a:pt x="f606" y="f607"/>
                  <a:pt x="f608" y="f609"/>
                </a:cubicBezTo>
                <a:lnTo>
                  <a:pt x="f610" y="f611"/>
                </a:lnTo>
                <a:lnTo>
                  <a:pt x="f612" y="f613"/>
                </a:lnTo>
                <a:lnTo>
                  <a:pt x="f614" y="f615"/>
                </a:lnTo>
                <a:cubicBezTo>
                  <a:pt x="f616" y="f617"/>
                  <a:pt x="f618" y="f619"/>
                  <a:pt x="f620" y="f621"/>
                </a:cubicBezTo>
                <a:cubicBezTo>
                  <a:pt x="f622" y="f623"/>
                  <a:pt x="f624" y="f625"/>
                  <a:pt x="f626" y="f627"/>
                </a:cubicBezTo>
                <a:cubicBezTo>
                  <a:pt x="f628" y="f629"/>
                  <a:pt x="f630" y="f631"/>
                  <a:pt x="f632" y="f633"/>
                </a:cubicBezTo>
                <a:lnTo>
                  <a:pt x="f634" y="f635"/>
                </a:lnTo>
                <a:cubicBezTo>
                  <a:pt x="f636" y="f637"/>
                  <a:pt x="f638" y="f639"/>
                  <a:pt x="f640" y="f641"/>
                </a:cubicBezTo>
                <a:cubicBezTo>
                  <a:pt x="f642" y="f643"/>
                  <a:pt x="f644" y="f645"/>
                  <a:pt x="f646" y="f647"/>
                </a:cubicBezTo>
                <a:lnTo>
                  <a:pt x="f648" y="f649"/>
                </a:lnTo>
                <a:lnTo>
                  <a:pt x="f650" y="f651"/>
                </a:lnTo>
                <a:cubicBezTo>
                  <a:pt x="f652" y="f653"/>
                  <a:pt x="f654" y="f655"/>
                  <a:pt x="f656" y="f657"/>
                </a:cubicBezTo>
                <a:cubicBezTo>
                  <a:pt x="f658" y="f659"/>
                  <a:pt x="f660" y="f661"/>
                  <a:pt x="f662" y="f663"/>
                </a:cubicBezTo>
                <a:cubicBezTo>
                  <a:pt x="f664" y="f665"/>
                  <a:pt x="f666" y="f667"/>
                  <a:pt x="f668" y="f669"/>
                </a:cubicBezTo>
                <a:cubicBezTo>
                  <a:pt x="f670" y="f671"/>
                  <a:pt x="f672" y="f673"/>
                  <a:pt x="f674" y="f675"/>
                </a:cubicBezTo>
                <a:cubicBezTo>
                  <a:pt x="f676" y="f677"/>
                  <a:pt x="f678" y="f679"/>
                  <a:pt x="f680" y="f681"/>
                </a:cubicBezTo>
                <a:cubicBezTo>
                  <a:pt x="f682" y="f683"/>
                  <a:pt x="f684" y="f685"/>
                  <a:pt x="f686" y="f687"/>
                </a:cubicBezTo>
                <a:lnTo>
                  <a:pt x="f688" y="f689"/>
                </a:lnTo>
                <a:lnTo>
                  <a:pt x="f690" y="f691"/>
                </a:lnTo>
                <a:lnTo>
                  <a:pt x="f692" y="f693"/>
                </a:lnTo>
                <a:lnTo>
                  <a:pt x="f694" y="f695"/>
                </a:lnTo>
                <a:lnTo>
                  <a:pt x="f696" y="f697"/>
                </a:lnTo>
                <a:lnTo>
                  <a:pt x="f698" y="f699"/>
                </a:lnTo>
                <a:lnTo>
                  <a:pt x="f700" y="f701"/>
                </a:lnTo>
                <a:lnTo>
                  <a:pt x="f702" y="f703"/>
                </a:lnTo>
                <a:cubicBezTo>
                  <a:pt x="f704" y="f705"/>
                  <a:pt x="f706" y="f707"/>
                  <a:pt x="f708" y="f709"/>
                </a:cubicBezTo>
                <a:lnTo>
                  <a:pt x="f710" y="f711"/>
                </a:lnTo>
                <a:lnTo>
                  <a:pt x="f712" y="f713"/>
                </a:lnTo>
                <a:cubicBezTo>
                  <a:pt x="f714" y="f715"/>
                  <a:pt x="f716" y="f717"/>
                  <a:pt x="f718" y="f719"/>
                </a:cubicBezTo>
                <a:lnTo>
                  <a:pt x="f720" y="f721"/>
                </a:lnTo>
                <a:lnTo>
                  <a:pt x="f722" y="f723"/>
                </a:lnTo>
                <a:cubicBezTo>
                  <a:pt x="f724" y="f725"/>
                  <a:pt x="f726" y="f727"/>
                  <a:pt x="f728" y="f729"/>
                </a:cubicBezTo>
                <a:cubicBezTo>
                  <a:pt x="f730" y="f731"/>
                  <a:pt x="f732" y="f733"/>
                  <a:pt x="f734" y="f735"/>
                </a:cubicBezTo>
                <a:cubicBezTo>
                  <a:pt x="f736" y="f737"/>
                  <a:pt x="f738" y="f739"/>
                  <a:pt x="f740" y="f741"/>
                </a:cubicBezTo>
                <a:cubicBezTo>
                  <a:pt x="f742" y="f743"/>
                  <a:pt x="f744" y="f745"/>
                  <a:pt x="f746" y="f747"/>
                </a:cubicBezTo>
                <a:cubicBezTo>
                  <a:pt x="f748" y="f749"/>
                  <a:pt x="f750" y="f751"/>
                  <a:pt x="f752" y="f753"/>
                </a:cubicBezTo>
                <a:cubicBezTo>
                  <a:pt x="f754" y="f755"/>
                  <a:pt x="f756" y="f757"/>
                  <a:pt x="f758" y="f759"/>
                </a:cubicBezTo>
                <a:cubicBezTo>
                  <a:pt x="f760" y="f761"/>
                  <a:pt x="f762" y="f763"/>
                  <a:pt x="f764" y="f765"/>
                </a:cubicBezTo>
                <a:cubicBezTo>
                  <a:pt x="f766" y="f767"/>
                  <a:pt x="f768" y="f769"/>
                  <a:pt x="f770" y="f771"/>
                </a:cubicBezTo>
                <a:cubicBezTo>
                  <a:pt x="f772" y="f773"/>
                  <a:pt x="f774" y="f775"/>
                  <a:pt x="f776" y="f777"/>
                </a:cubicBezTo>
                <a:lnTo>
                  <a:pt x="f778" y="f779"/>
                </a:lnTo>
                <a:cubicBezTo>
                  <a:pt x="f780" y="f781"/>
                  <a:pt x="f782" y="f783"/>
                  <a:pt x="f784" y="f785"/>
                </a:cubicBezTo>
                <a:cubicBezTo>
                  <a:pt x="f786" y="f787"/>
                  <a:pt x="f788" y="f789"/>
                  <a:pt x="f790" y="f791"/>
                </a:cubicBezTo>
                <a:cubicBezTo>
                  <a:pt x="f792" y="f793"/>
                  <a:pt x="f794" y="f795"/>
                  <a:pt x="f796" y="f797"/>
                </a:cubicBezTo>
                <a:lnTo>
                  <a:pt x="f798" y="f799"/>
                </a:lnTo>
                <a:lnTo>
                  <a:pt x="f800" y="f801"/>
                </a:lnTo>
                <a:cubicBezTo>
                  <a:pt x="f802" y="f803"/>
                  <a:pt x="f804" y="f805"/>
                  <a:pt x="f8" y="f9"/>
                </a:cubicBezTo>
                <a:close/>
              </a:path>
            </a:pathLst>
          </a:custGeom>
          <a:solidFill>
            <a:srgbClr val="82766A">
              <a:alpha val="1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86A56CA4-D313-0E24-5BE1-1C436E7C12A3}"/>
              </a:ext>
            </a:extLst>
          </p:cNvPr>
          <p:cNvSpPr txBox="1">
            <a:spLocks noGrp="1"/>
          </p:cNvSpPr>
          <p:nvPr>
            <p:ph type="title"/>
          </p:nvPr>
        </p:nvSpPr>
        <p:spPr>
          <a:xfrm>
            <a:off x="1255059" y="5279507"/>
            <a:ext cx="9681877" cy="739877"/>
          </a:xfrm>
        </p:spPr>
        <p:txBody>
          <a:bodyPr anchor="b" anchorCtr="1"/>
          <a:lstStyle/>
          <a:p>
            <a:pPr lvl="0" algn="ctr"/>
            <a:r>
              <a:rPr lang="en-US" sz="3600">
                <a:solidFill>
                  <a:srgbClr val="262626"/>
                </a:solidFill>
                <a:latin typeface="Times New Roman" pitchFamily="18"/>
                <a:cs typeface="Times New Roman" pitchFamily="18"/>
              </a:rPr>
              <a:t>Bar chart</a:t>
            </a:r>
          </a:p>
        </p:txBody>
      </p:sp>
      <p:pic>
        <p:nvPicPr>
          <p:cNvPr id="5" name="Content Placeholder 3">
            <a:extLst>
              <a:ext uri="{FF2B5EF4-FFF2-40B4-BE49-F238E27FC236}">
                <a16:creationId xmlns:a16="http://schemas.microsoft.com/office/drawing/2014/main" id="{3C938387-DB5E-4A24-0960-A36BA467B865}"/>
              </a:ext>
            </a:extLst>
          </p:cNvPr>
          <p:cNvPicPr>
            <a:picLocks noGrp="1" noChangeAspect="1"/>
          </p:cNvPicPr>
          <p:nvPr>
            <p:ph idx="1"/>
          </p:nvPr>
        </p:nvPicPr>
        <p:blipFill>
          <a:blip r:embed="rId2"/>
          <a:stretch>
            <a:fillRect/>
          </a:stretch>
        </p:blipFill>
        <p:spPr>
          <a:xfrm>
            <a:off x="437439" y="0"/>
            <a:ext cx="11077224" cy="480396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5">
    <p:bg>
      <p:bgPr>
        <a:solidFill>
          <a:srgbClr val="FFFFFF"/>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9EDC3C95-F157-E7AD-D680-B7A912052274}"/>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12">
            <a:extLst>
              <a:ext uri="{FF2B5EF4-FFF2-40B4-BE49-F238E27FC236}">
                <a16:creationId xmlns:a16="http://schemas.microsoft.com/office/drawing/2014/main" id="{995DE7E3-ACDA-0515-E40C-9A1114294FCA}"/>
              </a:ext>
              <a:ext uri="{C183D7F6-B498-43B3-948B-1728B52AA6E4}">
                <adec:decorative xmlns:adec="http://schemas.microsoft.com/office/drawing/2017/decorative" val="1"/>
              </a:ext>
            </a:extLst>
          </p:cNvPr>
          <p:cNvSpPr>
            <a:spLocks noMove="1" noResize="1"/>
          </p:cNvSpPr>
          <p:nvPr/>
        </p:nvSpPr>
        <p:spPr>
          <a:xfrm rot="5399996" flipH="1">
            <a:off x="-1417540" y="1417540"/>
            <a:ext cx="6875821" cy="4040742"/>
          </a:xfrm>
          <a:prstGeom prst="rect">
            <a:avLst/>
          </a:prstGeom>
          <a:gradFill>
            <a:gsLst>
              <a:gs pos="0">
                <a:srgbClr val="000000"/>
              </a:gs>
              <a:gs pos="100000">
                <a:srgbClr val="104862"/>
              </a:gs>
            </a:gsLst>
            <a:lin ang="18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Rectangle 14">
            <a:extLst>
              <a:ext uri="{FF2B5EF4-FFF2-40B4-BE49-F238E27FC236}">
                <a16:creationId xmlns:a16="http://schemas.microsoft.com/office/drawing/2014/main" id="{2C83E064-08BD-C479-0445-5390E66F63EA}"/>
              </a:ext>
              <a:ext uri="{C183D7F6-B498-43B3-948B-1728B52AA6E4}">
                <adec:decorative xmlns:adec="http://schemas.microsoft.com/office/drawing/2017/decorative" val="1"/>
              </a:ext>
            </a:extLst>
          </p:cNvPr>
          <p:cNvSpPr>
            <a:spLocks noMove="1" noResize="1"/>
          </p:cNvSpPr>
          <p:nvPr/>
        </p:nvSpPr>
        <p:spPr>
          <a:xfrm rot="16200004">
            <a:off x="-158488" y="2660470"/>
            <a:ext cx="4355598" cy="4038603"/>
          </a:xfrm>
          <a:prstGeom prst="rect">
            <a:avLst/>
          </a:prstGeom>
          <a:gradFill>
            <a:gsLst>
              <a:gs pos="0">
                <a:srgbClr val="156082">
                  <a:alpha val="50000"/>
                </a:srgbClr>
              </a:gs>
              <a:gs pos="100000">
                <a:srgbClr val="0B3041">
                  <a:alpha val="0"/>
                </a:srgbClr>
              </a:gs>
            </a:gsLst>
            <a:lin ang="11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5" name="Rectangle 16">
            <a:extLst>
              <a:ext uri="{FF2B5EF4-FFF2-40B4-BE49-F238E27FC236}">
                <a16:creationId xmlns:a16="http://schemas.microsoft.com/office/drawing/2014/main" id="{B8258E27-92E6-1AED-D57B-40DDCF4DF0E4}"/>
              </a:ext>
              <a:ext uri="{C183D7F6-B498-43B3-948B-1728B52AA6E4}">
                <adec:decorative xmlns:adec="http://schemas.microsoft.com/office/drawing/2017/decorative" val="1"/>
              </a:ext>
            </a:extLst>
          </p:cNvPr>
          <p:cNvSpPr>
            <a:spLocks noMove="1" noResize="1"/>
          </p:cNvSpPr>
          <p:nvPr/>
        </p:nvSpPr>
        <p:spPr>
          <a:xfrm rot="16199987" flipH="1">
            <a:off x="-1180873" y="1638083"/>
            <a:ext cx="6857570" cy="3581403"/>
          </a:xfrm>
          <a:prstGeom prst="rect">
            <a:avLst/>
          </a:prstGeom>
          <a:gradFill>
            <a:gsLst>
              <a:gs pos="0">
                <a:srgbClr val="000000">
                  <a:alpha val="59000"/>
                </a:srgbClr>
              </a:gs>
              <a:gs pos="100000">
                <a:srgbClr val="156082">
                  <a:alpha val="0"/>
                </a:srgbClr>
              </a:gs>
            </a:gsLst>
            <a:lin ang="13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6" name="Freeform: Shape 18">
            <a:extLst>
              <a:ext uri="{FF2B5EF4-FFF2-40B4-BE49-F238E27FC236}">
                <a16:creationId xmlns:a16="http://schemas.microsoft.com/office/drawing/2014/main" id="{B905077C-24FB-9EC2-1981-B46547F35F7F}"/>
              </a:ext>
              <a:ext uri="{C183D7F6-B498-43B3-948B-1728B52AA6E4}">
                <adec:decorative xmlns:adec="http://schemas.microsoft.com/office/drawing/2017/decorative" val="1"/>
              </a:ext>
            </a:extLst>
          </p:cNvPr>
          <p:cNvSpPr>
            <a:spLocks noMove="1" noResize="1"/>
          </p:cNvSpPr>
          <p:nvPr/>
        </p:nvSpPr>
        <p:spPr>
          <a:xfrm rot="6097841">
            <a:off x="-747358" y="1201312"/>
            <a:ext cx="4808299" cy="4088666"/>
          </a:xfrm>
          <a:custGeom>
            <a:avLst/>
            <a:gdLst>
              <a:gd name="f0" fmla="val 10800000"/>
              <a:gd name="f1" fmla="val 5400000"/>
              <a:gd name="f2" fmla="val 180"/>
              <a:gd name="f3" fmla="val w"/>
              <a:gd name="f4" fmla="val h"/>
              <a:gd name="f5" fmla="val 0"/>
              <a:gd name="f6" fmla="val 4808302"/>
              <a:gd name="f7" fmla="val 4088666"/>
              <a:gd name="f8" fmla="val 48844"/>
              <a:gd name="f9" fmla="val 2888671"/>
              <a:gd name="f10" fmla="val 16818"/>
              <a:gd name="f11" fmla="val 2732167"/>
              <a:gd name="f12" fmla="val 2570123"/>
              <a:gd name="f13" fmla="val 2404151"/>
              <a:gd name="f14" fmla="val 1076375"/>
              <a:gd name="f15" fmla="val 3731927"/>
              <a:gd name="f16" fmla="val 2653109"/>
              <a:gd name="f17" fmla="val 4770461"/>
              <a:gd name="f18" fmla="val 2893229"/>
              <a:gd name="f19" fmla="val 4700216"/>
              <a:gd name="f20" fmla="val 3119072"/>
              <a:gd name="f21" fmla="val 4643143"/>
              <a:gd name="f22" fmla="val 3275009"/>
              <a:gd name="f23" fmla="val 690093"/>
              <a:gd name="f24" fmla="val 548991"/>
              <a:gd name="f25" fmla="val 3933414"/>
              <a:gd name="f26" fmla="val 304015"/>
              <a:gd name="f27" fmla="val 3636572"/>
              <a:gd name="f28" fmla="val 128908"/>
              <a:gd name="f29" fmla="val 3279932"/>
              <a:gd name="f30" fmla="+- 0 0 -90"/>
              <a:gd name="f31" fmla="*/ f3 1 4808302"/>
              <a:gd name="f32" fmla="*/ f4 1 4088666"/>
              <a:gd name="f33" fmla="val f5"/>
              <a:gd name="f34" fmla="val f6"/>
              <a:gd name="f35" fmla="val f7"/>
              <a:gd name="f36" fmla="*/ f30 f0 1"/>
              <a:gd name="f37" fmla="+- f35 0 f33"/>
              <a:gd name="f38" fmla="+- f34 0 f33"/>
              <a:gd name="f39" fmla="*/ f36 1 f2"/>
              <a:gd name="f40" fmla="*/ f38 1 4808302"/>
              <a:gd name="f41" fmla="*/ f37 1 4088666"/>
              <a:gd name="f42" fmla="*/ 48844 f38 1"/>
              <a:gd name="f43" fmla="*/ 2888671 f37 1"/>
              <a:gd name="f44" fmla="*/ 0 f38 1"/>
              <a:gd name="f45" fmla="*/ 2404151 f37 1"/>
              <a:gd name="f46" fmla="*/ 2404151 f38 1"/>
              <a:gd name="f47" fmla="*/ 0 f37 1"/>
              <a:gd name="f48" fmla="*/ 4808302 f38 1"/>
              <a:gd name="f49" fmla="*/ 4700216 f38 1"/>
              <a:gd name="f50" fmla="*/ 3119072 f37 1"/>
              <a:gd name="f51" fmla="*/ 4643143 f38 1"/>
              <a:gd name="f52" fmla="*/ 3275009 f37 1"/>
              <a:gd name="f53" fmla="*/ 690093 f38 1"/>
              <a:gd name="f54" fmla="*/ 4088666 f37 1"/>
              <a:gd name="f55" fmla="*/ 548991 f38 1"/>
              <a:gd name="f56" fmla="*/ 3933414 f37 1"/>
              <a:gd name="f57" fmla="+- f39 0 f1"/>
              <a:gd name="f58" fmla="*/ f42 1 4808302"/>
              <a:gd name="f59" fmla="*/ f43 1 4088666"/>
              <a:gd name="f60" fmla="*/ f44 1 4808302"/>
              <a:gd name="f61" fmla="*/ f45 1 4088666"/>
              <a:gd name="f62" fmla="*/ f46 1 4808302"/>
              <a:gd name="f63" fmla="*/ f47 1 4088666"/>
              <a:gd name="f64" fmla="*/ f48 1 4808302"/>
              <a:gd name="f65" fmla="*/ f49 1 4808302"/>
              <a:gd name="f66" fmla="*/ f50 1 4088666"/>
              <a:gd name="f67" fmla="*/ f51 1 4808302"/>
              <a:gd name="f68" fmla="*/ f52 1 4088666"/>
              <a:gd name="f69" fmla="*/ f53 1 4808302"/>
              <a:gd name="f70" fmla="*/ f54 1 4088666"/>
              <a:gd name="f71" fmla="*/ f55 1 4808302"/>
              <a:gd name="f72" fmla="*/ f56 1 4088666"/>
              <a:gd name="f73" fmla="*/ f33 1 f40"/>
              <a:gd name="f74" fmla="*/ f34 1 f40"/>
              <a:gd name="f75" fmla="*/ f33 1 f41"/>
              <a:gd name="f76" fmla="*/ f35 1 f41"/>
              <a:gd name="f77" fmla="*/ f58 1 f40"/>
              <a:gd name="f78" fmla="*/ f59 1 f41"/>
              <a:gd name="f79" fmla="*/ f60 1 f40"/>
              <a:gd name="f80" fmla="*/ f61 1 f41"/>
              <a:gd name="f81" fmla="*/ f62 1 f40"/>
              <a:gd name="f82" fmla="*/ f63 1 f41"/>
              <a:gd name="f83" fmla="*/ f64 1 f40"/>
              <a:gd name="f84" fmla="*/ f65 1 f40"/>
              <a:gd name="f85" fmla="*/ f66 1 f41"/>
              <a:gd name="f86" fmla="*/ f67 1 f40"/>
              <a:gd name="f87" fmla="*/ f68 1 f41"/>
              <a:gd name="f88" fmla="*/ f69 1 f40"/>
              <a:gd name="f89" fmla="*/ f70 1 f41"/>
              <a:gd name="f90" fmla="*/ f71 1 f40"/>
              <a:gd name="f91" fmla="*/ f72 1 f41"/>
              <a:gd name="f92" fmla="*/ f73 f31 1"/>
              <a:gd name="f93" fmla="*/ f74 f31 1"/>
              <a:gd name="f94" fmla="*/ f76 f32 1"/>
              <a:gd name="f95" fmla="*/ f75 f32 1"/>
              <a:gd name="f96" fmla="*/ f77 f31 1"/>
              <a:gd name="f97" fmla="*/ f78 f32 1"/>
              <a:gd name="f98" fmla="*/ f79 f31 1"/>
              <a:gd name="f99" fmla="*/ f80 f32 1"/>
              <a:gd name="f100" fmla="*/ f81 f31 1"/>
              <a:gd name="f101" fmla="*/ f82 f32 1"/>
              <a:gd name="f102" fmla="*/ f83 f31 1"/>
              <a:gd name="f103" fmla="*/ f84 f31 1"/>
              <a:gd name="f104" fmla="*/ f85 f32 1"/>
              <a:gd name="f105" fmla="*/ f86 f31 1"/>
              <a:gd name="f106" fmla="*/ f87 f32 1"/>
              <a:gd name="f107" fmla="*/ f88 f31 1"/>
              <a:gd name="f108" fmla="*/ f89 f32 1"/>
              <a:gd name="f109" fmla="*/ f90 f31 1"/>
              <a:gd name="f110" fmla="*/ f91 f32 1"/>
            </a:gdLst>
            <a:ahLst/>
            <a:cxnLst>
              <a:cxn ang="3cd4">
                <a:pos x="hc" y="t"/>
              </a:cxn>
              <a:cxn ang="0">
                <a:pos x="r" y="vc"/>
              </a:cxn>
              <a:cxn ang="cd4">
                <a:pos x="hc" y="b"/>
              </a:cxn>
              <a:cxn ang="cd2">
                <a:pos x="l" y="vc"/>
              </a:cxn>
              <a:cxn ang="f57">
                <a:pos x="f96" y="f97"/>
              </a:cxn>
              <a:cxn ang="f57">
                <a:pos x="f98" y="f99"/>
              </a:cxn>
              <a:cxn ang="f57">
                <a:pos x="f100" y="f101"/>
              </a:cxn>
              <a:cxn ang="f57">
                <a:pos x="f102" y="f99"/>
              </a:cxn>
              <a:cxn ang="f57">
                <a:pos x="f103" y="f104"/>
              </a:cxn>
              <a:cxn ang="f57">
                <a:pos x="f105" y="f106"/>
              </a:cxn>
              <a:cxn ang="f57">
                <a:pos x="f107" y="f108"/>
              </a:cxn>
              <a:cxn ang="f57">
                <a:pos x="f109" y="f110"/>
              </a:cxn>
              <a:cxn ang="f57">
                <a:pos x="f96" y="f97"/>
              </a:cxn>
            </a:cxnLst>
            <a:rect l="f92" t="f95" r="f93" b="f94"/>
            <a:pathLst>
              <a:path w="4808302" h="4088666">
                <a:moveTo>
                  <a:pt x="f8" y="f9"/>
                </a:moveTo>
                <a:cubicBezTo>
                  <a:pt x="f10" y="f11"/>
                  <a:pt x="f5" y="f12"/>
                  <a:pt x="f5" y="f13"/>
                </a:cubicBezTo>
                <a:cubicBezTo>
                  <a:pt x="f5" y="f14"/>
                  <a:pt x="f14" y="f5"/>
                  <a:pt x="f13" y="f5"/>
                </a:cubicBezTo>
                <a:cubicBezTo>
                  <a:pt x="f15" y="f5"/>
                  <a:pt x="f6" y="f14"/>
                  <a:pt x="f6" y="f13"/>
                </a:cubicBezTo>
                <a:cubicBezTo>
                  <a:pt x="f6" y="f16"/>
                  <a:pt x="f17" y="f18"/>
                  <a:pt x="f19" y="f20"/>
                </a:cubicBezTo>
                <a:lnTo>
                  <a:pt x="f21" y="f22"/>
                </a:lnTo>
                <a:lnTo>
                  <a:pt x="f23" y="f7"/>
                </a:lnTo>
                <a:lnTo>
                  <a:pt x="f24" y="f25"/>
                </a:lnTo>
                <a:cubicBezTo>
                  <a:pt x="f26" y="f27"/>
                  <a:pt x="f28" y="f29"/>
                  <a:pt x="f8" y="f9"/>
                </a:cubicBezTo>
                <a:close/>
              </a:path>
            </a:pathLst>
          </a:custGeom>
          <a:gradFill>
            <a:gsLst>
              <a:gs pos="0">
                <a:srgbClr val="46B1E1">
                  <a:alpha val="0"/>
                </a:srgbClr>
              </a:gs>
              <a:gs pos="100000">
                <a:srgbClr val="104862">
                  <a:alpha val="26000"/>
                </a:srgbClr>
              </a:gs>
            </a:gsLst>
            <a:lin ang="18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7" name="Title 1">
            <a:extLst>
              <a:ext uri="{FF2B5EF4-FFF2-40B4-BE49-F238E27FC236}">
                <a16:creationId xmlns:a16="http://schemas.microsoft.com/office/drawing/2014/main" id="{D73E6161-CCA0-D34C-2ED9-3C3268A7086C}"/>
              </a:ext>
            </a:extLst>
          </p:cNvPr>
          <p:cNvSpPr txBox="1">
            <a:spLocks noGrp="1"/>
          </p:cNvSpPr>
          <p:nvPr>
            <p:ph type="title"/>
          </p:nvPr>
        </p:nvSpPr>
        <p:spPr>
          <a:xfrm>
            <a:off x="660041" y="2767102"/>
            <a:ext cx="2880826" cy="3071908"/>
          </a:xfrm>
        </p:spPr>
        <p:txBody>
          <a:bodyPr anchor="t"/>
          <a:lstStyle/>
          <a:p>
            <a:pPr lvl="0"/>
            <a:r>
              <a:rPr lang="en-US" sz="4000">
                <a:solidFill>
                  <a:srgbClr val="FFFFFF"/>
                </a:solidFill>
              </a:rPr>
              <a:t>Excel Snapshot </a:t>
            </a:r>
          </a:p>
        </p:txBody>
      </p:sp>
      <p:pic>
        <p:nvPicPr>
          <p:cNvPr id="8" name="Content Placeholder 5">
            <a:extLst>
              <a:ext uri="{FF2B5EF4-FFF2-40B4-BE49-F238E27FC236}">
                <a16:creationId xmlns:a16="http://schemas.microsoft.com/office/drawing/2014/main" id="{DEC51050-32F6-E6CD-37A1-78C824476F45}"/>
              </a:ext>
            </a:extLst>
          </p:cNvPr>
          <p:cNvPicPr>
            <a:picLocks noGrp="1" noChangeAspect="1"/>
          </p:cNvPicPr>
          <p:nvPr>
            <p:ph idx="1"/>
          </p:nvPr>
        </p:nvPicPr>
        <p:blipFill>
          <a:blip r:embed="rId2"/>
          <a:stretch>
            <a:fillRect/>
          </a:stretch>
        </p:blipFill>
        <p:spPr>
          <a:xfrm>
            <a:off x="4502432" y="1098697"/>
            <a:ext cx="7225744" cy="466060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6">
    <p:bg>
      <p:bgPr>
        <a:solidFill>
          <a:srgbClr val="FFFFFF"/>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4BB4BA06-EDF3-B42C-729D-4607D429E52C}"/>
              </a:ext>
              <a:ext uri="{C183D7F6-B498-43B3-948B-1728B52AA6E4}">
                <adec:decorative xmlns:adec="http://schemas.microsoft.com/office/drawing/2017/decorative" val="1"/>
              </a:ext>
            </a:extLst>
          </p:cNvPr>
          <p:cNvSpPr>
            <a:spLocks noMove="1" noResize="1"/>
          </p:cNvSpPr>
          <p:nvPr/>
        </p:nvSpPr>
        <p:spPr>
          <a:xfrm>
            <a:off x="0" y="0"/>
            <a:ext cx="12191996" cy="6857369"/>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Title 1">
            <a:extLst>
              <a:ext uri="{FF2B5EF4-FFF2-40B4-BE49-F238E27FC236}">
                <a16:creationId xmlns:a16="http://schemas.microsoft.com/office/drawing/2014/main" id="{681C400C-ECA8-4C64-0047-7E4B9D118D7E}"/>
              </a:ext>
            </a:extLst>
          </p:cNvPr>
          <p:cNvSpPr txBox="1">
            <a:spLocks noGrp="1"/>
          </p:cNvSpPr>
          <p:nvPr>
            <p:ph type="title"/>
          </p:nvPr>
        </p:nvSpPr>
        <p:spPr>
          <a:xfrm>
            <a:off x="793662" y="386928"/>
            <a:ext cx="10066117" cy="1298448"/>
          </a:xfrm>
        </p:spPr>
        <p:txBody>
          <a:bodyPr anchor="b"/>
          <a:lstStyle/>
          <a:p>
            <a:pPr lvl="0"/>
            <a:r>
              <a:rPr lang="en-GB" sz="4800">
                <a:latin typeface="Times New Roman" pitchFamily="18"/>
                <a:cs typeface="Times New Roman" pitchFamily="18"/>
              </a:rPr>
              <a:t>Dashboard</a:t>
            </a:r>
            <a:endParaRPr lang="en-SA" sz="4800">
              <a:latin typeface="Times New Roman" pitchFamily="18"/>
              <a:cs typeface="Times New Roman" pitchFamily="18"/>
            </a:endParaRPr>
          </a:p>
        </p:txBody>
      </p:sp>
      <p:sp>
        <p:nvSpPr>
          <p:cNvPr id="4" name="Rectangle 12">
            <a:extLst>
              <a:ext uri="{FF2B5EF4-FFF2-40B4-BE49-F238E27FC236}">
                <a16:creationId xmlns:a16="http://schemas.microsoft.com/office/drawing/2014/main" id="{55798F4C-5A14-B61A-361A-1039AC035710}"/>
              </a:ext>
              <a:ext uri="{C183D7F6-B498-43B3-948B-1728B52AA6E4}">
                <adec:decorative xmlns:adec="http://schemas.microsoft.com/office/drawing/2017/decorative" val="1"/>
              </a:ext>
            </a:extLst>
          </p:cNvPr>
          <p:cNvSpPr>
            <a:spLocks noMove="1" noResize="1"/>
          </p:cNvSpPr>
          <p:nvPr/>
        </p:nvSpPr>
        <p:spPr>
          <a:xfrm flipH="1" flipV="1">
            <a:off x="0" y="1998841"/>
            <a:ext cx="11454597" cy="781702"/>
          </a:xfrm>
          <a:prstGeom prst="rect">
            <a:avLst/>
          </a:prstGeom>
          <a:solidFill>
            <a:srgbClr val="0F9ED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5" name="Rectangle 14">
            <a:extLst>
              <a:ext uri="{FF2B5EF4-FFF2-40B4-BE49-F238E27FC236}">
                <a16:creationId xmlns:a16="http://schemas.microsoft.com/office/drawing/2014/main" id="{5CB56A5F-34FA-BC7E-B891-F49088F05A7F}"/>
              </a:ext>
              <a:ext uri="{C183D7F6-B498-43B3-948B-1728B52AA6E4}">
                <adec:decorative xmlns:adec="http://schemas.microsoft.com/office/drawing/2017/decorative" val="1"/>
              </a:ext>
            </a:extLst>
          </p:cNvPr>
          <p:cNvSpPr>
            <a:spLocks noMove="1" noResize="1"/>
          </p:cNvSpPr>
          <p:nvPr/>
        </p:nvSpPr>
        <p:spPr>
          <a:xfrm>
            <a:off x="0" y="2203082"/>
            <a:ext cx="11383365" cy="4267989"/>
          </a:xfrm>
          <a:prstGeom prst="rect">
            <a:avLst/>
          </a:prstGeom>
          <a:solidFill>
            <a:srgbClr val="FFFFFF"/>
          </a:solidFill>
          <a:ln cap="flat">
            <a:noFill/>
            <a:prstDash val="solid"/>
          </a:ln>
          <a:effectLst>
            <a:outerShdw dist="127001" dir="5400000" algn="tl">
              <a:srgbClr val="000000">
                <a:alpha val="15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pic>
        <p:nvPicPr>
          <p:cNvPr id="6" name="Content Placeholder 3">
            <a:extLst>
              <a:ext uri="{FF2B5EF4-FFF2-40B4-BE49-F238E27FC236}">
                <a16:creationId xmlns:a16="http://schemas.microsoft.com/office/drawing/2014/main" id="{11A62AFB-4A8C-C78C-D2D2-06973D92DBEB}"/>
              </a:ext>
            </a:extLst>
          </p:cNvPr>
          <p:cNvPicPr>
            <a:picLocks noChangeAspect="1"/>
          </p:cNvPicPr>
          <p:nvPr/>
        </p:nvPicPr>
        <p:blipFill>
          <a:blip r:embed="rId2"/>
          <a:stretch>
            <a:fillRect/>
          </a:stretch>
        </p:blipFill>
        <p:spPr>
          <a:xfrm>
            <a:off x="1100672" y="2328336"/>
            <a:ext cx="9961144" cy="3852330"/>
          </a:xfrm>
          <a:prstGeom prst="rect">
            <a:avLst/>
          </a:prstGeom>
          <a:noFill/>
          <a:ln cap="flat">
            <a:noFill/>
          </a:ln>
        </p:spPr>
      </p:pic>
      <p:sp>
        <p:nvSpPr>
          <p:cNvPr id="7" name="Rectangle 16">
            <a:extLst>
              <a:ext uri="{FF2B5EF4-FFF2-40B4-BE49-F238E27FC236}">
                <a16:creationId xmlns:a16="http://schemas.microsoft.com/office/drawing/2014/main" id="{1EE94A07-B22C-13B2-DA23-2EF8C6121337}"/>
              </a:ext>
              <a:ext uri="{C183D7F6-B498-43B3-948B-1728B52AA6E4}">
                <adec:decorative xmlns:adec="http://schemas.microsoft.com/office/drawing/2017/decorative" val="1"/>
              </a:ext>
            </a:extLst>
          </p:cNvPr>
          <p:cNvSpPr>
            <a:spLocks noMove="1" noResize="1"/>
          </p:cNvSpPr>
          <p:nvPr/>
        </p:nvSpPr>
        <p:spPr>
          <a:xfrm rot="5400013">
            <a:off x="11228031" y="2313025"/>
            <a:ext cx="781702" cy="152384"/>
          </a:xfrm>
          <a:prstGeom prst="rect">
            <a:avLst/>
          </a:prstGeom>
          <a:solidFill>
            <a:srgbClr val="0F9ED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1">
    <p:bg>
      <p:bgPr>
        <a:solidFill>
          <a:srgbClr val="FFFFFF"/>
        </a:solidFill>
        <a:effectLst/>
      </p:bgPr>
    </p:bg>
    <p:spTree>
      <p:nvGrpSpPr>
        <p:cNvPr id="1" name=""/>
        <p:cNvGrpSpPr/>
        <p:nvPr/>
      </p:nvGrpSpPr>
      <p:grpSpPr>
        <a:xfrm>
          <a:off x="0" y="0"/>
          <a:ext cx="0" cy="0"/>
          <a:chOff x="0" y="0"/>
          <a:chExt cx="0" cy="0"/>
        </a:xfrm>
      </p:grpSpPr>
      <p:sp>
        <p:nvSpPr>
          <p:cNvPr id="2" name="Rectangle 20">
            <a:extLst>
              <a:ext uri="{FF2B5EF4-FFF2-40B4-BE49-F238E27FC236}">
                <a16:creationId xmlns:a16="http://schemas.microsoft.com/office/drawing/2014/main" id="{CFFC96AB-FD66-6C4A-408A-699F63336CF2}"/>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ight Triangle 22">
            <a:extLst>
              <a:ext uri="{FF2B5EF4-FFF2-40B4-BE49-F238E27FC236}">
                <a16:creationId xmlns:a16="http://schemas.microsoft.com/office/drawing/2014/main" id="{74252B15-862B-31B7-3A24-A814A2B87BB7}"/>
              </a:ext>
              <a:ext uri="{C183D7F6-B498-43B3-948B-1728B52AA6E4}">
                <adec:decorative xmlns:adec="http://schemas.microsoft.com/office/drawing/2017/decorative" val="1"/>
              </a:ext>
            </a:extLst>
          </p:cNvPr>
          <p:cNvSpPr>
            <a:spLocks noMove="1" noResize="1"/>
          </p:cNvSpPr>
          <p:nvPr/>
        </p:nvSpPr>
        <p:spPr>
          <a:xfrm flipH="1">
            <a:off x="8576724" y="3335868"/>
            <a:ext cx="3291840" cy="320040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val f6"/>
              <a:gd name="f14" fmla="*/ f7 f0 1"/>
              <a:gd name="f15" fmla="*/ f8 f0 1"/>
              <a:gd name="f16" fmla="*/ f9 f0 1"/>
              <a:gd name="f17" fmla="?: f10 f3 1"/>
              <a:gd name="f18" fmla="?: f11 f4 1"/>
              <a:gd name="f19" fmla="?: f12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13 f30 1"/>
              <a:gd name="f36" fmla="+- f34 0 f13"/>
              <a:gd name="f37" fmla="+- f33 0 f13"/>
              <a:gd name="f38" fmla="*/ f34 f30 1"/>
              <a:gd name="f39" fmla="*/ f33 f30 1"/>
              <a:gd name="f40" fmla="*/ f36 1 2"/>
              <a:gd name="f41" fmla="*/ f37 1 2"/>
              <a:gd name="f42" fmla="*/ f37 1 12"/>
              <a:gd name="f43" fmla="*/ f36 7 1"/>
              <a:gd name="f44" fmla="*/ f37 7 1"/>
              <a:gd name="f45" fmla="*/ f36 11 1"/>
              <a:gd name="f46" fmla="+- f13 f40 0"/>
              <a:gd name="f47" fmla="+- f13 f41 0"/>
              <a:gd name="f48" fmla="*/ f43 1 12"/>
              <a:gd name="f49" fmla="*/ f44 1 12"/>
              <a:gd name="f50" fmla="*/ f45 1 12"/>
              <a:gd name="f51" fmla="*/ f42 f30 1"/>
              <a:gd name="f52" fmla="*/ f48 f30 1"/>
              <a:gd name="f53" fmla="*/ f49 f30 1"/>
              <a:gd name="f54" fmla="*/ f50 f30 1"/>
              <a:gd name="f55" fmla="*/ f47 f30 1"/>
              <a:gd name="f56" fmla="*/ f46 f30 1"/>
            </a:gdLst>
            <a:ahLst/>
            <a:cxnLst>
              <a:cxn ang="3cd4">
                <a:pos x="hc" y="t"/>
              </a:cxn>
              <a:cxn ang="0">
                <a:pos x="r" y="vc"/>
              </a:cxn>
              <a:cxn ang="cd4">
                <a:pos x="hc" y="b"/>
              </a:cxn>
              <a:cxn ang="cd2">
                <a:pos x="l" y="vc"/>
              </a:cxn>
              <a:cxn ang="f27">
                <a:pos x="f35" y="f35"/>
              </a:cxn>
              <a:cxn ang="f28">
                <a:pos x="f35" y="f38"/>
              </a:cxn>
              <a:cxn ang="f28">
                <a:pos x="f39" y="f38"/>
              </a:cxn>
              <a:cxn ang="f29">
                <a:pos x="f55" y="f56"/>
              </a:cxn>
            </a:cxnLst>
            <a:rect l="f51" t="f52" r="f53" b="f54"/>
            <a:pathLst>
              <a:path>
                <a:moveTo>
                  <a:pt x="f35" y="f38"/>
                </a:moveTo>
                <a:lnTo>
                  <a:pt x="f35" y="f35"/>
                </a:lnTo>
                <a:lnTo>
                  <a:pt x="f39" y="f38"/>
                </a:lnTo>
                <a:close/>
              </a:path>
            </a:pathLst>
          </a:custGeom>
          <a:solidFill>
            <a:srgbClr val="0F9ED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Rectangle 24">
            <a:extLst>
              <a:ext uri="{FF2B5EF4-FFF2-40B4-BE49-F238E27FC236}">
                <a16:creationId xmlns:a16="http://schemas.microsoft.com/office/drawing/2014/main" id="{2C2203F7-F47B-D750-8091-D8051B7AAA1A}"/>
              </a:ext>
              <a:ext uri="{C183D7F6-B498-43B3-948B-1728B52AA6E4}">
                <adec:decorative xmlns:adec="http://schemas.microsoft.com/office/drawing/2017/decorative" val="1"/>
              </a:ext>
            </a:extLst>
          </p:cNvPr>
          <p:cNvSpPr>
            <a:spLocks noMove="1" noResize="1"/>
          </p:cNvSpPr>
          <p:nvPr/>
        </p:nvSpPr>
        <p:spPr>
          <a:xfrm>
            <a:off x="641771" y="623273"/>
            <a:ext cx="10905052" cy="5607878"/>
          </a:xfrm>
          <a:prstGeom prst="rect">
            <a:avLst/>
          </a:prstGeom>
          <a:noFill/>
          <a:ln w="19046"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5" name="Title 1">
            <a:extLst>
              <a:ext uri="{FF2B5EF4-FFF2-40B4-BE49-F238E27FC236}">
                <a16:creationId xmlns:a16="http://schemas.microsoft.com/office/drawing/2014/main" id="{D024E633-EC5B-E172-1D01-728D8906061E}"/>
              </a:ext>
            </a:extLst>
          </p:cNvPr>
          <p:cNvSpPr txBox="1">
            <a:spLocks noGrp="1"/>
          </p:cNvSpPr>
          <p:nvPr>
            <p:ph type="title"/>
          </p:nvPr>
        </p:nvSpPr>
        <p:spPr>
          <a:xfrm>
            <a:off x="1123358" y="1188637"/>
            <a:ext cx="9984617" cy="1597228"/>
          </a:xfrm>
        </p:spPr>
        <p:txBody>
          <a:bodyPr/>
          <a:lstStyle/>
          <a:p>
            <a:pPr lvl="0"/>
            <a:r>
              <a:rPr lang="en-GB" sz="6000">
                <a:latin typeface="Times New Roman" pitchFamily="18"/>
                <a:cs typeface="Times New Roman" pitchFamily="18"/>
              </a:rPr>
              <a:t>Insights</a:t>
            </a:r>
            <a:endParaRPr lang="en-SA" sz="6000">
              <a:latin typeface="Times New Roman" pitchFamily="18"/>
              <a:cs typeface="Times New Roman" pitchFamily="18"/>
            </a:endParaRPr>
          </a:p>
        </p:txBody>
      </p:sp>
      <p:pic>
        <p:nvPicPr>
          <p:cNvPr id="6" name="Graphic 6" descr="Verified Brand">
            <a:extLst>
              <a:ext uri="{FF2B5EF4-FFF2-40B4-BE49-F238E27FC236}">
                <a16:creationId xmlns:a16="http://schemas.microsoft.com/office/drawing/2014/main" id="{BAC99120-A4EC-DF9C-ECA5-2E60B750EB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6252" y="3018324"/>
            <a:ext cx="2728194" cy="2728194"/>
          </a:xfrm>
          <a:prstGeom prst="rect">
            <a:avLst/>
          </a:prstGeom>
          <a:noFill/>
          <a:ln cap="flat">
            <a:noFill/>
          </a:ln>
        </p:spPr>
      </p:pic>
      <p:sp>
        <p:nvSpPr>
          <p:cNvPr id="7" name="Content Placeholder 2">
            <a:extLst>
              <a:ext uri="{FF2B5EF4-FFF2-40B4-BE49-F238E27FC236}">
                <a16:creationId xmlns:a16="http://schemas.microsoft.com/office/drawing/2014/main" id="{77E58659-AEF6-FDE3-59D2-4012C0C8EB72}"/>
              </a:ext>
            </a:extLst>
          </p:cNvPr>
          <p:cNvSpPr txBox="1">
            <a:spLocks noGrp="1"/>
          </p:cNvSpPr>
          <p:nvPr>
            <p:ph idx="1"/>
          </p:nvPr>
        </p:nvSpPr>
        <p:spPr>
          <a:xfrm>
            <a:off x="5138927" y="1188637"/>
            <a:ext cx="4640077" cy="3580918"/>
          </a:xfrm>
        </p:spPr>
        <p:txBody>
          <a:bodyPr>
            <a:noAutofit/>
          </a:bodyPr>
          <a:lstStyle/>
          <a:p>
            <a:pPr marL="0" lvl="0" indent="0">
              <a:buNone/>
            </a:pPr>
            <a:r>
              <a:rPr lang="en-US" sz="1800">
                <a:latin typeface="Times New Roman" pitchFamily="18"/>
                <a:cs typeface="Times New Roman" pitchFamily="18"/>
              </a:rPr>
              <a:t>Best-selling item: Microwave ovens, indicating high demand compared to other products.</a:t>
            </a:r>
          </a:p>
          <a:p>
            <a:pPr marL="0" lvl="0" indent="0">
              <a:buNone/>
            </a:pPr>
            <a:r>
              <a:rPr lang="en-US" sz="1800">
                <a:latin typeface="Times New Roman" pitchFamily="18"/>
                <a:cs typeface="Times New Roman" pitchFamily="18"/>
              </a:rPr>
              <a:t>• Highest-profit day: October 24, 2024, likely coinciding with a promotion or buying season.</a:t>
            </a:r>
          </a:p>
          <a:p>
            <a:pPr marL="0" lvl="0" indent="0">
              <a:buNone/>
            </a:pPr>
            <a:r>
              <a:rPr lang="en-US" sz="1800">
                <a:latin typeface="Times New Roman" pitchFamily="18"/>
                <a:cs typeface="Times New Roman" pitchFamily="18"/>
              </a:rPr>
              <a:t>• Performance by region:</a:t>
            </a:r>
          </a:p>
          <a:p>
            <a:pPr marL="0" lvl="0" indent="0">
              <a:buNone/>
            </a:pPr>
            <a:r>
              <a:rPr lang="en-US" sz="1800">
                <a:latin typeface="Times New Roman" pitchFamily="18"/>
                <a:cs typeface="Times New Roman" pitchFamily="18"/>
              </a:rPr>
              <a:t>• Jeddah had the highest sales, indicating a strong market there.</a:t>
            </a:r>
          </a:p>
          <a:p>
            <a:pPr marL="0" lvl="0" indent="0">
              <a:buNone/>
            </a:pPr>
            <a:r>
              <a:rPr lang="en-US" sz="1800">
                <a:latin typeface="Times New Roman" pitchFamily="18"/>
                <a:cs typeface="Times New Roman" pitchFamily="18"/>
              </a:rPr>
              <a:t>• Dammam recorded the lowest sales, calling for an investigation into the reasons for its weak performance.</a:t>
            </a:r>
          </a:p>
          <a:p>
            <a:pPr marL="0" lvl="0" indent="0">
              <a:buNone/>
            </a:pPr>
            <a:r>
              <a:rPr lang="en-US" sz="1800">
                <a:latin typeface="Times New Roman" pitchFamily="18"/>
                <a:cs typeface="Times New Roman" pitchFamily="18"/>
              </a:rPr>
              <a:t>• Least-profit product: Magazines, which could indicate weak demand or low profit margins.</a:t>
            </a:r>
          </a:p>
          <a:p>
            <a:pPr marL="0" lvl="0" indent="0">
              <a:buNone/>
            </a:pPr>
            <a:endParaRPr lang="en-SA" sz="1800">
              <a:latin typeface="Times New Roman" pitchFamily="18"/>
              <a:cs typeface="Times New Roman" pitchFamily="1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0">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8481E61-1A92-6C9D-B997-E8BD3FCF2F2E}"/>
              </a:ext>
              <a:ext uri="{C183D7F6-B498-43B3-948B-1728B52AA6E4}">
                <adec:decorative xmlns:adec="http://schemas.microsoft.com/office/drawing/2017/decorative" val="1"/>
              </a:ext>
            </a:extLst>
          </p:cNvPr>
          <p:cNvSpPr>
            <a:spLocks noMove="1" noResize="1"/>
          </p:cNvSpPr>
          <p:nvPr/>
        </p:nvSpPr>
        <p:spPr>
          <a:xfrm>
            <a:off x="0" y="0"/>
            <a:ext cx="12191996" cy="6857369"/>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nvGrpSpPr>
          <p:cNvPr id="3" name="Group 9">
            <a:extLst>
              <a:ext uri="{FF2B5EF4-FFF2-40B4-BE49-F238E27FC236}">
                <a16:creationId xmlns:a16="http://schemas.microsoft.com/office/drawing/2014/main" id="{CD7A520C-23BC-217B-312B-CE5C29610591}"/>
              </a:ext>
              <a:ext uri="{C183D7F6-B498-43B3-948B-1728B52AA6E4}">
                <adec:decorative xmlns:adec="http://schemas.microsoft.com/office/drawing/2017/decorative" val="1"/>
              </a:ext>
            </a:extLst>
          </p:cNvPr>
          <p:cNvGrpSpPr/>
          <p:nvPr/>
        </p:nvGrpSpPr>
        <p:grpSpPr>
          <a:xfrm>
            <a:off x="0" y="1216600"/>
            <a:ext cx="731528" cy="673455"/>
            <a:chOff x="0" y="1216600"/>
            <a:chExt cx="731528" cy="673455"/>
          </a:xfrm>
        </p:grpSpPr>
        <p:sp>
          <p:nvSpPr>
            <p:cNvPr id="4" name="Rectangle 10">
              <a:extLst>
                <a:ext uri="{FF2B5EF4-FFF2-40B4-BE49-F238E27FC236}">
                  <a16:creationId xmlns:a16="http://schemas.microsoft.com/office/drawing/2014/main" id="{71306C0E-E4AF-F57E-79AD-EA2E447D60E2}"/>
                </a:ext>
                <a:ext uri="{C183D7F6-B498-43B3-948B-1728B52AA6E4}">
                  <adec:decorative xmlns:adec="http://schemas.microsoft.com/office/drawing/2017/decorative" val="1"/>
                </a:ext>
              </a:extLst>
            </p:cNvPr>
            <p:cNvSpPr/>
            <p:nvPr/>
          </p:nvSpPr>
          <p:spPr>
            <a:xfrm>
              <a:off x="0" y="1216600"/>
              <a:ext cx="195855" cy="673455"/>
            </a:xfrm>
            <a:prstGeom prst="rect">
              <a:avLst/>
            </a:prstGeom>
            <a:solidFill>
              <a:srgbClr val="0F9ED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5" name="Rectangle 11">
              <a:extLst>
                <a:ext uri="{FF2B5EF4-FFF2-40B4-BE49-F238E27FC236}">
                  <a16:creationId xmlns:a16="http://schemas.microsoft.com/office/drawing/2014/main" id="{3F81ABE3-212F-7575-DAF0-20CFAD9B359D}"/>
                </a:ext>
                <a:ext uri="{C183D7F6-B498-43B3-948B-1728B52AA6E4}">
                  <adec:decorative xmlns:adec="http://schemas.microsoft.com/office/drawing/2017/decorative" val="1"/>
                </a:ext>
              </a:extLst>
            </p:cNvPr>
            <p:cNvSpPr/>
            <p:nvPr/>
          </p:nvSpPr>
          <p:spPr>
            <a:xfrm>
              <a:off x="267836" y="1216600"/>
              <a:ext cx="195855" cy="673455"/>
            </a:xfrm>
            <a:prstGeom prst="rect">
              <a:avLst/>
            </a:prstGeom>
            <a:solidFill>
              <a:srgbClr val="0F9ED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6" name="Rectangle 12">
              <a:extLst>
                <a:ext uri="{FF2B5EF4-FFF2-40B4-BE49-F238E27FC236}">
                  <a16:creationId xmlns:a16="http://schemas.microsoft.com/office/drawing/2014/main" id="{94CBA178-1112-E211-E12F-7281B4C6E787}"/>
                </a:ext>
                <a:ext uri="{C183D7F6-B498-43B3-948B-1728B52AA6E4}">
                  <adec:decorative xmlns:adec="http://schemas.microsoft.com/office/drawing/2017/decorative" val="1"/>
                </a:ext>
              </a:extLst>
            </p:cNvPr>
            <p:cNvSpPr/>
            <p:nvPr/>
          </p:nvSpPr>
          <p:spPr>
            <a:xfrm>
              <a:off x="535673" y="1216600"/>
              <a:ext cx="195855" cy="673455"/>
            </a:xfrm>
            <a:prstGeom prst="rect">
              <a:avLst/>
            </a:prstGeom>
            <a:solidFill>
              <a:srgbClr val="0F9ED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
        <p:nvSpPr>
          <p:cNvPr id="7" name="Rectangle 14">
            <a:extLst>
              <a:ext uri="{FF2B5EF4-FFF2-40B4-BE49-F238E27FC236}">
                <a16:creationId xmlns:a16="http://schemas.microsoft.com/office/drawing/2014/main" id="{3B2F25D1-CE3B-DEC7-A55C-186D4E4504E5}"/>
              </a:ext>
              <a:ext uri="{C183D7F6-B498-43B3-948B-1728B52AA6E4}">
                <adec:decorative xmlns:adec="http://schemas.microsoft.com/office/drawing/2017/decorative" val="1"/>
              </a:ext>
            </a:extLst>
          </p:cNvPr>
          <p:cNvSpPr>
            <a:spLocks noMove="1" noResize="1"/>
          </p:cNvSpPr>
          <p:nvPr/>
        </p:nvSpPr>
        <p:spPr>
          <a:xfrm>
            <a:off x="640080" y="613955"/>
            <a:ext cx="10907484" cy="1894115"/>
          </a:xfrm>
          <a:prstGeom prst="rect">
            <a:avLst/>
          </a:prstGeom>
          <a:solidFill>
            <a:srgbClr val="FFFFFF"/>
          </a:solidFill>
          <a:ln cap="flat">
            <a:noFill/>
            <a:prstDash val="solid"/>
          </a:ln>
          <a:effectLst>
            <a:outerShdw dist="127001" dir="5400000" algn="tl">
              <a:srgbClr val="000000">
                <a:alpha val="15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8" name="Title 1">
            <a:extLst>
              <a:ext uri="{FF2B5EF4-FFF2-40B4-BE49-F238E27FC236}">
                <a16:creationId xmlns:a16="http://schemas.microsoft.com/office/drawing/2014/main" id="{3008667F-B51C-EAAD-2D7D-787D4DD6A4B7}"/>
              </a:ext>
            </a:extLst>
          </p:cNvPr>
          <p:cNvSpPr txBox="1">
            <a:spLocks noGrp="1"/>
          </p:cNvSpPr>
          <p:nvPr>
            <p:ph type="title"/>
          </p:nvPr>
        </p:nvSpPr>
        <p:spPr>
          <a:xfrm>
            <a:off x="1043632" y="809902"/>
            <a:ext cx="9942719" cy="1554480"/>
          </a:xfrm>
        </p:spPr>
        <p:txBody>
          <a:bodyPr/>
          <a:lstStyle/>
          <a:p>
            <a:pPr lvl="0"/>
            <a:r>
              <a:rPr lang="en-US" sz="4800">
                <a:latin typeface="Times New Roman" pitchFamily="18"/>
                <a:cs typeface="Times New Roman" pitchFamily="18"/>
              </a:rPr>
              <a:t>Conclusion</a:t>
            </a:r>
            <a:br>
              <a:rPr lang="en-US" sz="4800"/>
            </a:br>
            <a:endParaRPr lang="en-SA" sz="4800"/>
          </a:p>
        </p:txBody>
      </p:sp>
      <p:sp>
        <p:nvSpPr>
          <p:cNvPr id="9" name="Content Placeholder 2">
            <a:extLst>
              <a:ext uri="{FF2B5EF4-FFF2-40B4-BE49-F238E27FC236}">
                <a16:creationId xmlns:a16="http://schemas.microsoft.com/office/drawing/2014/main" id="{DDD6817C-F5D5-E3FB-FB31-A7D5FCA5B31A}"/>
              </a:ext>
            </a:extLst>
          </p:cNvPr>
          <p:cNvSpPr txBox="1">
            <a:spLocks noGrp="1"/>
          </p:cNvSpPr>
          <p:nvPr>
            <p:ph idx="1"/>
          </p:nvPr>
        </p:nvSpPr>
        <p:spPr>
          <a:xfrm>
            <a:off x="1045031" y="3017520"/>
            <a:ext cx="9941320" cy="3124660"/>
          </a:xfrm>
        </p:spPr>
        <p:txBody>
          <a:bodyPr anchor="ctr"/>
          <a:lstStyle/>
          <a:p>
            <a:pPr lvl="0"/>
            <a:r>
              <a:rPr lang="en-US" sz="2700">
                <a:latin typeface="Times New Roman" pitchFamily="18"/>
                <a:cs typeface="Times New Roman" pitchFamily="18"/>
              </a:rPr>
              <a:t>Clear patterns found in product and time-based sales</a:t>
            </a:r>
          </a:p>
          <a:p>
            <a:pPr lvl="0"/>
            <a:r>
              <a:rPr lang="en-US" sz="2700">
                <a:latin typeface="Times New Roman" pitchFamily="18"/>
                <a:cs typeface="Times New Roman" pitchFamily="18"/>
              </a:rPr>
              <a:t>Top </a:t>
            </a:r>
            <a:r>
              <a:rPr lang="en-GB" sz="2700">
                <a:latin typeface="Times New Roman" pitchFamily="18"/>
                <a:cs typeface="Times New Roman" pitchFamily="18"/>
              </a:rPr>
              <a:t>regions </a:t>
            </a:r>
            <a:r>
              <a:rPr lang="en-US" sz="2700">
                <a:latin typeface="Times New Roman" pitchFamily="18"/>
                <a:cs typeface="Times New Roman" pitchFamily="18"/>
              </a:rPr>
              <a:t>and </a:t>
            </a:r>
            <a:r>
              <a:rPr lang="en-GB" sz="2700">
                <a:latin typeface="Times New Roman" pitchFamily="18"/>
                <a:cs typeface="Times New Roman" pitchFamily="18"/>
              </a:rPr>
              <a:t>products </a:t>
            </a:r>
            <a:r>
              <a:rPr lang="en-US" sz="2700">
                <a:latin typeface="Times New Roman" pitchFamily="18"/>
                <a:cs typeface="Times New Roman" pitchFamily="18"/>
              </a:rPr>
              <a:t>drive the majority of revenue</a:t>
            </a:r>
          </a:p>
          <a:p>
            <a:pPr lvl="0"/>
            <a:r>
              <a:rPr lang="en-US" sz="2700">
                <a:latin typeface="Times New Roman" pitchFamily="18"/>
                <a:cs typeface="Times New Roman" pitchFamily="18"/>
              </a:rPr>
              <a:t>Excel is powerful enough for basic e-commerce analysis when used effectively</a:t>
            </a:r>
          </a:p>
          <a:p>
            <a:pPr lvl="0"/>
            <a:endParaRPr lang="en-SA" sz="2700">
              <a:latin typeface="Times New Roman" pitchFamily="18"/>
              <a:cs typeface="Times New Roman" pitchFamily="18"/>
            </a:endParaRPr>
          </a:p>
        </p:txBody>
      </p:sp>
      <p:cxnSp>
        <p:nvCxnSpPr>
          <p:cNvPr id="10" name="Straight Connector 16">
            <a:extLst>
              <a:ext uri="{FF2B5EF4-FFF2-40B4-BE49-F238E27FC236}">
                <a16:creationId xmlns:a16="http://schemas.microsoft.com/office/drawing/2014/main" id="{20CF1DDB-A522-3D7D-D60B-FA0EBAD8E0DD}"/>
              </a:ext>
              <a:ext uri="{C183D7F6-B498-43B3-948B-1728B52AA6E4}">
                <adec:decorative xmlns:adec="http://schemas.microsoft.com/office/drawing/2017/decorative" val="1"/>
              </a:ext>
            </a:extLst>
          </p:cNvPr>
          <p:cNvCxnSpPr>
            <a:cxnSpLocks noMove="1" noResize="1"/>
          </p:cNvCxnSpPr>
          <p:nvPr/>
        </p:nvCxnSpPr>
        <p:spPr>
          <a:xfrm flipH="1">
            <a:off x="838203" y="6485308"/>
            <a:ext cx="10515600" cy="0"/>
          </a:xfrm>
          <a:prstGeom prst="straightConnector1">
            <a:avLst/>
          </a:prstGeom>
          <a:noFill/>
          <a:ln w="57150" cap="flat">
            <a:solidFill>
              <a:srgbClr val="0F9ED5"/>
            </a:solidFill>
            <a:prstDash val="solid"/>
            <a:miter/>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Slide Background">
            <a:extLst>
              <a:ext uri="{FF2B5EF4-FFF2-40B4-BE49-F238E27FC236}">
                <a16:creationId xmlns:a16="http://schemas.microsoft.com/office/drawing/2014/main" id="{505D4BD6-CA1C-7F86-A06A-97C8F7554B15}"/>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10">
            <a:extLst>
              <a:ext uri="{FF2B5EF4-FFF2-40B4-BE49-F238E27FC236}">
                <a16:creationId xmlns:a16="http://schemas.microsoft.com/office/drawing/2014/main" id="{FAC68991-0CB4-3188-7063-0CAFA790880A}"/>
              </a:ext>
              <a:ext uri="{C183D7F6-B498-43B3-948B-1728B52AA6E4}">
                <adec:decorative xmlns:adec="http://schemas.microsoft.com/office/drawing/2017/decorative" val="1"/>
              </a:ext>
            </a:extLst>
          </p:cNvPr>
          <p:cNvSpPr>
            <a:spLocks noMove="1" noResize="1"/>
          </p:cNvSpPr>
          <p:nvPr/>
        </p:nvSpPr>
        <p:spPr>
          <a:xfrm>
            <a:off x="0" y="0"/>
            <a:ext cx="8522445" cy="2286000"/>
          </a:xfrm>
          <a:prstGeom prst="rect">
            <a:avLst/>
          </a:prstGeom>
          <a:solidFill>
            <a:srgbClr val="156082"/>
          </a:solidFill>
          <a:ln cap="flat">
            <a:noFill/>
            <a:prstDash val="solid"/>
          </a:ln>
          <a:effectLst>
            <a:outerShdw dist="304798" dir="7139971" algn="tl">
              <a:srgbClr val="000000">
                <a:alpha val="15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E8A4FD98-A6C3-2F71-C60C-A0B551744D5B}"/>
              </a:ext>
            </a:extLst>
          </p:cNvPr>
          <p:cNvSpPr txBox="1">
            <a:spLocks noGrp="1"/>
          </p:cNvSpPr>
          <p:nvPr>
            <p:ph type="title"/>
          </p:nvPr>
        </p:nvSpPr>
        <p:spPr>
          <a:xfrm>
            <a:off x="761804" y="350196"/>
            <a:ext cx="4646907" cy="1624523"/>
          </a:xfrm>
        </p:spPr>
        <p:txBody>
          <a:bodyPr/>
          <a:lstStyle/>
          <a:p>
            <a:pPr lvl="0"/>
            <a:r>
              <a:rPr lang="en-GB" sz="4000">
                <a:latin typeface="Times New Roman" pitchFamily="18"/>
                <a:cs typeface="Times New Roman" pitchFamily="18"/>
              </a:rPr>
              <a:t>Introduction</a:t>
            </a:r>
            <a:r>
              <a:rPr lang="en-GB" sz="4000"/>
              <a:t> </a:t>
            </a:r>
            <a:endParaRPr lang="en-SA" sz="4000"/>
          </a:p>
        </p:txBody>
      </p:sp>
      <p:sp>
        <p:nvSpPr>
          <p:cNvPr id="5" name="Content Placeholder 2">
            <a:extLst>
              <a:ext uri="{FF2B5EF4-FFF2-40B4-BE49-F238E27FC236}">
                <a16:creationId xmlns:a16="http://schemas.microsoft.com/office/drawing/2014/main" id="{4626F87F-53C6-F75E-90C5-2EFAE5F31ACD}"/>
              </a:ext>
            </a:extLst>
          </p:cNvPr>
          <p:cNvSpPr txBox="1">
            <a:spLocks noGrp="1"/>
          </p:cNvSpPr>
          <p:nvPr>
            <p:ph idx="1"/>
          </p:nvPr>
        </p:nvSpPr>
        <p:spPr>
          <a:xfrm>
            <a:off x="761804" y="2743200"/>
            <a:ext cx="4646907" cy="3613151"/>
          </a:xfrm>
        </p:spPr>
        <p:txBody>
          <a:bodyPr anchor="ctr"/>
          <a:lstStyle/>
          <a:p>
            <a:pPr lvl="0"/>
            <a:endParaRPr lang="en-US" sz="2200">
              <a:latin typeface="Times New Roman" pitchFamily="18"/>
              <a:cs typeface="Times New Roman" pitchFamily="18"/>
            </a:endParaRPr>
          </a:p>
          <a:p>
            <a:pPr lvl="0"/>
            <a:r>
              <a:rPr lang="en-US" sz="2200">
                <a:latin typeface="Times New Roman" pitchFamily="18"/>
                <a:cs typeface="Times New Roman" pitchFamily="18"/>
              </a:rPr>
              <a:t>This project analyzes a sample of e-commerce sales data to extract insights into customer behavior, product performance, and overall sales trends. The analysis was done entirely in Microsoft Excel and is intended to demonstrate practical data analysis skills on a real-world dataset.</a:t>
            </a:r>
          </a:p>
        </p:txBody>
      </p:sp>
      <p:pic>
        <p:nvPicPr>
          <p:cNvPr id="6" name="Picture 4" descr="Digital financial graph">
            <a:extLst>
              <a:ext uri="{FF2B5EF4-FFF2-40B4-BE49-F238E27FC236}">
                <a16:creationId xmlns:a16="http://schemas.microsoft.com/office/drawing/2014/main" id="{B5E29218-6C11-2DF6-2960-7947AB2E53E5}"/>
              </a:ext>
            </a:extLst>
          </p:cNvPr>
          <p:cNvPicPr>
            <a:picLocks noChangeAspect="1"/>
          </p:cNvPicPr>
          <p:nvPr/>
        </p:nvPicPr>
        <p:blipFill>
          <a:blip r:embed="rId2"/>
          <a:srcRect l="32615" r="17329"/>
          <a:stretch>
            <a:fillRect/>
          </a:stretch>
        </p:blipFill>
        <p:spPr>
          <a:xfrm>
            <a:off x="6096003" y="0"/>
            <a:ext cx="6102824" cy="6858000"/>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2B8E177-774D-7FAD-7C80-621F6628C9EB}"/>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11">
            <a:extLst>
              <a:ext uri="{FF2B5EF4-FFF2-40B4-BE49-F238E27FC236}">
                <a16:creationId xmlns:a16="http://schemas.microsoft.com/office/drawing/2014/main" id="{2CB2EE19-9F81-2317-C9BF-D42AB09697D3}"/>
              </a:ext>
              <a:ext uri="{C183D7F6-B498-43B3-948B-1728B52AA6E4}">
                <adec:decorative xmlns:adec="http://schemas.microsoft.com/office/drawing/2017/decorative" val="1"/>
              </a:ext>
            </a:extLst>
          </p:cNvPr>
          <p:cNvSpPr>
            <a:spLocks noMove="1" noResize="1"/>
          </p:cNvSpPr>
          <p:nvPr/>
        </p:nvSpPr>
        <p:spPr>
          <a:xfrm>
            <a:off x="301" y="0"/>
            <a:ext cx="12191695"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4054D6F9-B867-0C24-F8FD-7CD1D7F356A2}"/>
              </a:ext>
            </a:extLst>
          </p:cNvPr>
          <p:cNvSpPr txBox="1">
            <a:spLocks noGrp="1"/>
          </p:cNvSpPr>
          <p:nvPr>
            <p:ph type="title"/>
          </p:nvPr>
        </p:nvSpPr>
        <p:spPr>
          <a:xfrm>
            <a:off x="6094101" y="802952"/>
            <a:ext cx="4977975" cy="1454051"/>
          </a:xfrm>
        </p:spPr>
        <p:txBody>
          <a:bodyPr/>
          <a:lstStyle/>
          <a:p>
            <a:pPr lvl="0"/>
            <a:r>
              <a:rPr lang="en-US" sz="3600">
                <a:solidFill>
                  <a:srgbClr val="0E2841"/>
                </a:solidFill>
                <a:latin typeface="Times New Roman" pitchFamily="18"/>
                <a:cs typeface="Times New Roman" pitchFamily="18"/>
              </a:rPr>
              <a:t>Dataset Overview</a:t>
            </a:r>
            <a:br>
              <a:rPr lang="en-GB" sz="3600">
                <a:solidFill>
                  <a:srgbClr val="0E2841"/>
                </a:solidFill>
                <a:latin typeface="Times New Roman" pitchFamily="18"/>
                <a:cs typeface="Times New Roman" pitchFamily="18"/>
              </a:rPr>
            </a:br>
            <a:br>
              <a:rPr lang="en-US" sz="3600">
                <a:solidFill>
                  <a:srgbClr val="0E2841"/>
                </a:solidFill>
                <a:latin typeface="Times New Roman" pitchFamily="18"/>
                <a:cs typeface="Times New Roman" pitchFamily="18"/>
              </a:rPr>
            </a:br>
            <a:endParaRPr lang="en-SA" sz="3600">
              <a:solidFill>
                <a:srgbClr val="0E2841"/>
              </a:solidFill>
              <a:latin typeface="Times New Roman" pitchFamily="18"/>
              <a:cs typeface="Times New Roman" pitchFamily="18"/>
            </a:endParaRPr>
          </a:p>
        </p:txBody>
      </p:sp>
      <p:pic>
        <p:nvPicPr>
          <p:cNvPr id="5" name="Graphic 6" descr="CRM Customer Insights App">
            <a:extLst>
              <a:ext uri="{FF2B5EF4-FFF2-40B4-BE49-F238E27FC236}">
                <a16:creationId xmlns:a16="http://schemas.microsoft.com/office/drawing/2014/main" id="{AC7A36EB-0F8D-8261-D904-E370B6A85C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952" y="1793842"/>
            <a:ext cx="3620018" cy="3620018"/>
          </a:xfrm>
          <a:prstGeom prst="rect">
            <a:avLst/>
          </a:prstGeom>
          <a:noFill/>
          <a:ln cap="flat">
            <a:noFill/>
          </a:ln>
        </p:spPr>
      </p:pic>
      <p:sp>
        <p:nvSpPr>
          <p:cNvPr id="6" name="Content Placeholder 2">
            <a:extLst>
              <a:ext uri="{FF2B5EF4-FFF2-40B4-BE49-F238E27FC236}">
                <a16:creationId xmlns:a16="http://schemas.microsoft.com/office/drawing/2014/main" id="{3C90C069-F598-070C-CC94-8411FDB7BC57}"/>
              </a:ext>
            </a:extLst>
          </p:cNvPr>
          <p:cNvSpPr txBox="1">
            <a:spLocks noGrp="1"/>
          </p:cNvSpPr>
          <p:nvPr>
            <p:ph idx="1"/>
          </p:nvPr>
        </p:nvSpPr>
        <p:spPr>
          <a:xfrm>
            <a:off x="6090571" y="2421678"/>
            <a:ext cx="4977582" cy="3639284"/>
          </a:xfrm>
        </p:spPr>
        <p:txBody>
          <a:bodyPr anchor="ctr">
            <a:noAutofit/>
          </a:bodyPr>
          <a:lstStyle/>
          <a:p>
            <a:pPr lvl="0"/>
            <a:r>
              <a:rPr lang="en-US" sz="1800">
                <a:solidFill>
                  <a:srgbClr val="0E2841"/>
                </a:solidFill>
                <a:latin typeface="Times New Roman" pitchFamily="18"/>
                <a:cs typeface="Times New Roman" pitchFamily="18"/>
              </a:rPr>
              <a:t>Source: Kaggle</a:t>
            </a:r>
          </a:p>
          <a:p>
            <a:pPr lvl="0"/>
            <a:r>
              <a:rPr lang="en-US" sz="1800">
                <a:solidFill>
                  <a:srgbClr val="0E2841"/>
                </a:solidFill>
                <a:latin typeface="Times New Roman" pitchFamily="18"/>
                <a:cs typeface="Times New Roman" pitchFamily="18"/>
              </a:rPr>
              <a:t>Total Records: 401 rows</a:t>
            </a:r>
          </a:p>
          <a:p>
            <a:pPr lvl="0"/>
            <a:r>
              <a:rPr lang="en-US" sz="1800">
                <a:solidFill>
                  <a:srgbClr val="0E2841"/>
                </a:solidFill>
                <a:latin typeface="Times New Roman" pitchFamily="18"/>
                <a:cs typeface="Times New Roman" pitchFamily="18"/>
              </a:rPr>
              <a:t>Total Features (Columns): 9</a:t>
            </a:r>
          </a:p>
          <a:p>
            <a:pPr lvl="0"/>
            <a:r>
              <a:rPr lang="en-US" sz="1800">
                <a:solidFill>
                  <a:srgbClr val="0E2841"/>
                </a:solidFill>
                <a:latin typeface="Times New Roman" pitchFamily="18"/>
                <a:cs typeface="Times New Roman" pitchFamily="18"/>
              </a:rPr>
              <a:t>Data Type: Transaction-level sales data</a:t>
            </a:r>
          </a:p>
          <a:p>
            <a:pPr lvl="0"/>
            <a:r>
              <a:rPr lang="en-US" sz="1800">
                <a:solidFill>
                  <a:srgbClr val="0E2841"/>
                </a:solidFill>
                <a:latin typeface="Times New Roman" pitchFamily="18"/>
                <a:cs typeface="Times New Roman" pitchFamily="18"/>
              </a:rPr>
              <a:t>Key Columns Include:</a:t>
            </a:r>
          </a:p>
          <a:p>
            <a:pPr lvl="0"/>
            <a:r>
              <a:rPr lang="en-GB" sz="1800">
                <a:solidFill>
                  <a:srgbClr val="0E2841"/>
                </a:solidFill>
                <a:latin typeface="Times New Roman" pitchFamily="18"/>
                <a:cs typeface="Times New Roman" pitchFamily="18"/>
              </a:rPr>
              <a:t>Order ID</a:t>
            </a:r>
            <a:endParaRPr lang="en-US" sz="1800">
              <a:solidFill>
                <a:srgbClr val="0E2841"/>
              </a:solidFill>
              <a:latin typeface="Times New Roman" pitchFamily="18"/>
              <a:cs typeface="Times New Roman" pitchFamily="18"/>
            </a:endParaRPr>
          </a:p>
          <a:p>
            <a:pPr lvl="0"/>
            <a:r>
              <a:rPr lang="en-GB" sz="1800">
                <a:solidFill>
                  <a:srgbClr val="0E2841"/>
                </a:solidFill>
                <a:latin typeface="Times New Roman" pitchFamily="18"/>
                <a:cs typeface="Times New Roman" pitchFamily="18"/>
              </a:rPr>
              <a:t>Order Date</a:t>
            </a:r>
            <a:endParaRPr lang="en-US" sz="1800">
              <a:solidFill>
                <a:srgbClr val="0E2841"/>
              </a:solidFill>
              <a:latin typeface="Times New Roman" pitchFamily="18"/>
              <a:cs typeface="Times New Roman" pitchFamily="18"/>
            </a:endParaRPr>
          </a:p>
          <a:p>
            <a:pPr lvl="0"/>
            <a:r>
              <a:rPr lang="en-GB" sz="1800">
                <a:solidFill>
                  <a:srgbClr val="0E2841"/>
                </a:solidFill>
                <a:latin typeface="Times New Roman" pitchFamily="18"/>
                <a:cs typeface="Times New Roman" pitchFamily="18"/>
              </a:rPr>
              <a:t>Customer Name</a:t>
            </a:r>
            <a:endParaRPr lang="en-US" sz="1800">
              <a:solidFill>
                <a:srgbClr val="0E2841"/>
              </a:solidFill>
              <a:latin typeface="Times New Roman" pitchFamily="18"/>
              <a:cs typeface="Times New Roman" pitchFamily="18"/>
            </a:endParaRPr>
          </a:p>
          <a:p>
            <a:pPr lvl="0"/>
            <a:r>
              <a:rPr lang="en-GB" sz="1800">
                <a:solidFill>
                  <a:srgbClr val="0E2841"/>
                </a:solidFill>
                <a:latin typeface="Times New Roman" pitchFamily="18"/>
                <a:cs typeface="Times New Roman" pitchFamily="18"/>
              </a:rPr>
              <a:t>Category </a:t>
            </a:r>
            <a:endParaRPr lang="en-US" sz="1800">
              <a:solidFill>
                <a:srgbClr val="0E2841"/>
              </a:solidFill>
              <a:latin typeface="Times New Roman" pitchFamily="18"/>
              <a:cs typeface="Times New Roman" pitchFamily="18"/>
            </a:endParaRPr>
          </a:p>
          <a:p>
            <a:pPr lvl="0"/>
            <a:r>
              <a:rPr lang="en-GB" sz="1800">
                <a:solidFill>
                  <a:srgbClr val="0E2841"/>
                </a:solidFill>
                <a:latin typeface="Times New Roman" pitchFamily="18"/>
                <a:cs typeface="Times New Roman" pitchFamily="18"/>
              </a:rPr>
              <a:t>Quantity</a:t>
            </a:r>
            <a:endParaRPr lang="en-US" sz="1800">
              <a:solidFill>
                <a:srgbClr val="0E2841"/>
              </a:solidFill>
              <a:latin typeface="Times New Roman" pitchFamily="18"/>
              <a:cs typeface="Times New Roman" pitchFamily="18"/>
            </a:endParaRPr>
          </a:p>
          <a:p>
            <a:pPr lvl="0"/>
            <a:r>
              <a:rPr lang="en-GB" sz="1800">
                <a:solidFill>
                  <a:srgbClr val="0E2841"/>
                </a:solidFill>
                <a:latin typeface="Times New Roman" pitchFamily="18"/>
                <a:cs typeface="Times New Roman" pitchFamily="18"/>
              </a:rPr>
              <a:t>Price</a:t>
            </a:r>
            <a:endParaRPr lang="en-US" sz="1800">
              <a:solidFill>
                <a:srgbClr val="0E2841"/>
              </a:solidFill>
              <a:latin typeface="Times New Roman" pitchFamily="18"/>
              <a:cs typeface="Times New Roman" pitchFamily="18"/>
            </a:endParaRPr>
          </a:p>
          <a:p>
            <a:pPr lvl="0"/>
            <a:r>
              <a:rPr lang="en-GB" sz="1800">
                <a:solidFill>
                  <a:srgbClr val="0E2841"/>
                </a:solidFill>
                <a:latin typeface="Times New Roman" pitchFamily="18"/>
                <a:cs typeface="Times New Roman" pitchFamily="18"/>
              </a:rPr>
              <a:t>Total Sales</a:t>
            </a:r>
            <a:endParaRPr lang="en-US" sz="1800">
              <a:solidFill>
                <a:srgbClr val="0E2841"/>
              </a:solidFill>
              <a:latin typeface="Times New Roman" pitchFamily="18"/>
              <a:cs typeface="Times New Roman" pitchFamily="18"/>
            </a:endParaRPr>
          </a:p>
          <a:p>
            <a:pPr lvl="0"/>
            <a:r>
              <a:rPr lang="en-GB" sz="1800">
                <a:solidFill>
                  <a:srgbClr val="0E2841"/>
                </a:solidFill>
                <a:latin typeface="Times New Roman" pitchFamily="18"/>
                <a:cs typeface="Times New Roman" pitchFamily="18"/>
              </a:rPr>
              <a:t>Product </a:t>
            </a:r>
            <a:endParaRPr lang="en-US" sz="1800">
              <a:solidFill>
                <a:srgbClr val="0E2841"/>
              </a:solidFill>
              <a:latin typeface="Times New Roman" pitchFamily="18"/>
              <a:cs typeface="Times New Roman" pitchFamily="18"/>
            </a:endParaRPr>
          </a:p>
          <a:p>
            <a:pPr lvl="0"/>
            <a:r>
              <a:rPr lang="en-GB" sz="1800">
                <a:solidFill>
                  <a:srgbClr val="0E2841"/>
                </a:solidFill>
                <a:latin typeface="Times New Roman" pitchFamily="18"/>
                <a:cs typeface="Times New Roman" pitchFamily="18"/>
              </a:rPr>
              <a:t>Region </a:t>
            </a:r>
            <a:endParaRPr lang="en-US" sz="1800">
              <a:solidFill>
                <a:srgbClr val="0E2841"/>
              </a:solidFill>
              <a:latin typeface="Times New Roman" pitchFamily="18"/>
              <a:cs typeface="Times New Roman" pitchFamily="18"/>
            </a:endParaRPr>
          </a:p>
          <a:p>
            <a:pPr lvl="0"/>
            <a:endParaRPr lang="en-SA" sz="1800">
              <a:solidFill>
                <a:srgbClr val="0E2841"/>
              </a:solidFill>
              <a:latin typeface="Times New Roman" pitchFamily="18"/>
              <a:cs typeface="Times New Roman" pitchFamily="18"/>
            </a:endParaRPr>
          </a:p>
        </p:txBody>
      </p:sp>
      <p:grpSp>
        <p:nvGrpSpPr>
          <p:cNvPr id="7" name="Group 13">
            <a:extLst>
              <a:ext uri="{FF2B5EF4-FFF2-40B4-BE49-F238E27FC236}">
                <a16:creationId xmlns:a16="http://schemas.microsoft.com/office/drawing/2014/main" id="{04C5DAFF-D163-1798-B14C-6C14B1648E9A}"/>
              </a:ext>
              <a:ext uri="{C183D7F6-B498-43B3-948B-1728B52AA6E4}">
                <adec:decorative xmlns:adec="http://schemas.microsoft.com/office/drawing/2017/decorative" val="1"/>
              </a:ext>
            </a:extLst>
          </p:cNvPr>
          <p:cNvGrpSpPr/>
          <p:nvPr/>
        </p:nvGrpSpPr>
        <p:grpSpPr>
          <a:xfrm>
            <a:off x="2633" y="52998"/>
            <a:ext cx="5928603" cy="6805001"/>
            <a:chOff x="2633" y="52998"/>
            <a:chExt cx="5928603" cy="6805001"/>
          </a:xfrm>
        </p:grpSpPr>
        <p:sp>
          <p:nvSpPr>
            <p:cNvPr id="8" name="Freeform: Shape 14">
              <a:extLst>
                <a:ext uri="{FF2B5EF4-FFF2-40B4-BE49-F238E27FC236}">
                  <a16:creationId xmlns:a16="http://schemas.microsoft.com/office/drawing/2014/main" id="{D041AC77-0125-7E26-8FD0-9EF82366F67C}"/>
                </a:ext>
                <a:ext uri="{C183D7F6-B498-43B3-948B-1728B52AA6E4}">
                  <adec:decorative xmlns:adec="http://schemas.microsoft.com/office/drawing/2017/decorative" val="1"/>
                </a:ext>
              </a:extLst>
            </p:cNvPr>
            <p:cNvSpPr/>
            <p:nvPr/>
          </p:nvSpPr>
          <p:spPr>
            <a:xfrm flipH="1">
              <a:off x="2633" y="52998"/>
              <a:ext cx="5928603" cy="6805001"/>
            </a:xfrm>
            <a:custGeom>
              <a:avLst/>
              <a:gdLst>
                <a:gd name="f0" fmla="val 10800000"/>
                <a:gd name="f1" fmla="val 5400000"/>
                <a:gd name="f2" fmla="val 180"/>
                <a:gd name="f3" fmla="val w"/>
                <a:gd name="f4" fmla="val h"/>
                <a:gd name="f5" fmla="val 0"/>
                <a:gd name="f6" fmla="val 5890489"/>
                <a:gd name="f7" fmla="val 6578438"/>
                <a:gd name="f8" fmla="val 3391253"/>
                <a:gd name="f9" fmla="val 3434974"/>
                <a:gd name="f10" fmla="val 646"/>
                <a:gd name="f11" fmla="val 3522419"/>
                <a:gd name="f12" fmla="val 2712"/>
                <a:gd name="f13" fmla="val 3551567"/>
                <a:gd name="f14" fmla="val 3488"/>
                <a:gd name="f15" fmla="val 3580451"/>
                <a:gd name="f16" fmla="val 3746"/>
                <a:gd name="f17" fmla="val 3610261"/>
                <a:gd name="f18" fmla="val 6458"/>
                <a:gd name="f19" fmla="val 3669353"/>
                <a:gd name="f20" fmla="val 10850"/>
                <a:gd name="f21" fmla="val 3728179"/>
                <a:gd name="f22" fmla="val 14337"/>
                <a:gd name="f23" fmla="val 3786872"/>
                <a:gd name="f24" fmla="val 20667"/>
                <a:gd name="f25" fmla="val 3962291"/>
                <a:gd name="f26" fmla="val 43530"/>
                <a:gd name="f27" fmla="val 4135855"/>
                <a:gd name="f28" fmla="val 75176"/>
                <a:gd name="f29" fmla="val 4193224"/>
                <a:gd name="f30" fmla="val 87836"/>
                <a:gd name="f31" fmla="val 4250328"/>
                <a:gd name="f32" fmla="val 101398"/>
                <a:gd name="f33" fmla="val 4307299"/>
                <a:gd name="f34" fmla="val 114315"/>
                <a:gd name="f35" fmla="val 4364139"/>
                <a:gd name="f36" fmla="val 128394"/>
                <a:gd name="f37" fmla="val 4420050"/>
                <a:gd name="f38" fmla="val 145575"/>
                <a:gd name="f39" fmla="val 4476358"/>
                <a:gd name="f40" fmla="val 160816"/>
                <a:gd name="f41" fmla="val 4504580"/>
                <a:gd name="f42" fmla="val 167921"/>
                <a:gd name="f43" fmla="val 4532138"/>
                <a:gd name="f44" fmla="val 177995"/>
                <a:gd name="f45" fmla="val 4559829"/>
                <a:gd name="f46" fmla="val 186779"/>
                <a:gd name="f47" fmla="val 4642901"/>
                <a:gd name="f48" fmla="val 213648"/>
                <a:gd name="f49" fmla="val 4863234"/>
                <a:gd name="f50" fmla="val 288307"/>
                <a:gd name="f51" fmla="val 5076414"/>
                <a:gd name="f52" fmla="val 379371"/>
                <a:gd name="f53" fmla="val 5280847"/>
                <a:gd name="f54" fmla="val 485936"/>
                <a:gd name="f55" fmla="val 5485018"/>
                <a:gd name="f56" fmla="val 592631"/>
                <a:gd name="f57" fmla="val 5681768"/>
                <a:gd name="f58" fmla="val 713145"/>
                <a:gd name="f59" fmla="val 5865400"/>
                <a:gd name="f60" fmla="val 851099"/>
                <a:gd name="f61" fmla="val 870950"/>
                <a:gd name="f62" fmla="val 1321814"/>
                <a:gd name="f63" fmla="val 5887395"/>
                <a:gd name="f64" fmla="val 1318952"/>
                <a:gd name="f65" fmla="val 5830291"/>
                <a:gd name="f66" fmla="val 1265992"/>
                <a:gd name="f67" fmla="val 5815981"/>
                <a:gd name="f68" fmla="val 1252687"/>
                <a:gd name="f69" fmla="val 5801142"/>
                <a:gd name="f70" fmla="val 1240158"/>
                <a:gd name="f71" fmla="val 5771464"/>
                <a:gd name="f72" fmla="val 1214969"/>
                <a:gd name="f73" fmla="val 5731849"/>
                <a:gd name="f74" fmla="val 1181385"/>
                <a:gd name="f75" fmla="val 5692897"/>
                <a:gd name="f76" fmla="val 1146896"/>
                <a:gd name="f77" fmla="val 5651030"/>
                <a:gd name="f78" fmla="val 1115767"/>
                <a:gd name="f79" fmla="val 5487534"/>
                <a:gd name="f80" fmla="val 986985"/>
                <a:gd name="f81" fmla="val 5311321"/>
                <a:gd name="f82" fmla="val 872542"/>
                <a:gd name="f83" fmla="val 5123183"/>
                <a:gd name="f84" fmla="val 780443"/>
                <a:gd name="f85" fmla="val 4935309"/>
                <a:gd name="f86" fmla="val 688087"/>
                <a:gd name="f87" fmla="val 4737102"/>
                <a:gd name="f88" fmla="val 616398"/>
                <a:gd name="f89" fmla="val 4533860"/>
                <a:gd name="f90" fmla="val 567701"/>
                <a:gd name="f91" fmla="val 4457281"/>
                <a:gd name="f92" fmla="val 550780"/>
                <a:gd name="f93" fmla="val 4431709"/>
                <a:gd name="f94" fmla="val 545484"/>
                <a:gd name="f95" fmla="val 4406536"/>
                <a:gd name="f96" fmla="val 538896"/>
                <a:gd name="f97" fmla="val 4380568"/>
                <a:gd name="f98" fmla="val 535279"/>
                <a:gd name="f99" fmla="val 4303325"/>
                <a:gd name="f100" fmla="val 522879"/>
                <a:gd name="f101" fmla="val 4264769"/>
                <a:gd name="f102" fmla="val 516679"/>
                <a:gd name="f103" fmla="val 4251918"/>
                <a:gd name="f104" fmla="val 514612"/>
                <a:gd name="f105" fmla="val 4239067"/>
                <a:gd name="f106" fmla="val 512415"/>
                <a:gd name="f107" fmla="val 4226082"/>
                <a:gd name="f108" fmla="val 511253"/>
                <a:gd name="f109" fmla="val 4174145"/>
                <a:gd name="f110" fmla="val 505829"/>
                <a:gd name="f111" fmla="val 4122606"/>
                <a:gd name="f112" fmla="val 499498"/>
                <a:gd name="f113" fmla="val 4070934"/>
                <a:gd name="f114" fmla="val 494848"/>
                <a:gd name="f115" fmla="val 3915521"/>
                <a:gd name="f116" fmla="val 486065"/>
                <a:gd name="f117" fmla="val 3760241"/>
                <a:gd name="f118" fmla="val 484257"/>
                <a:gd name="f119" fmla="val 3734405"/>
                <a:gd name="f120" fmla="val 483869"/>
                <a:gd name="f121" fmla="val 3708571"/>
                <a:gd name="f122" fmla="val 3682734"/>
                <a:gd name="f123" fmla="val 486581"/>
                <a:gd name="f124" fmla="val 3605491"/>
                <a:gd name="f125" fmla="val 488907"/>
                <a:gd name="f126" fmla="val 3579921"/>
                <a:gd name="f127" fmla="val 489165"/>
                <a:gd name="f128" fmla="val 3553555"/>
                <a:gd name="f129" fmla="val 491490"/>
                <a:gd name="f130" fmla="val 3527454"/>
                <a:gd name="f131" fmla="val 493169"/>
                <a:gd name="f132" fmla="val 3449151"/>
                <a:gd name="f133" fmla="val 498336"/>
                <a:gd name="f134" fmla="val 3410067"/>
                <a:gd name="f135" fmla="val 500532"/>
                <a:gd name="f136" fmla="val 3371246"/>
                <a:gd name="f137" fmla="val 504279"/>
                <a:gd name="f138" fmla="val 3345410"/>
                <a:gd name="f139" fmla="val 506862"/>
                <a:gd name="f140" fmla="val 3319575"/>
                <a:gd name="f141" fmla="val 509315"/>
                <a:gd name="f142" fmla="val 3293739"/>
                <a:gd name="f143" fmla="val 511512"/>
                <a:gd name="f144" fmla="val 3087450"/>
                <a:gd name="f145" fmla="val 531662"/>
                <a:gd name="f146" fmla="val 2885531"/>
                <a:gd name="f147" fmla="val 563180"/>
                <a:gd name="f148" fmla="val 2689445"/>
                <a:gd name="f149" fmla="val 610198"/>
                <a:gd name="f150" fmla="val 2493357"/>
                <a:gd name="f151" fmla="val 657344"/>
                <a:gd name="f152" fmla="val 2302303"/>
                <a:gd name="f153" fmla="val 719088"/>
                <a:gd name="f154" fmla="val 2117875"/>
                <a:gd name="f155" fmla="val 800335"/>
                <a:gd name="f156" fmla="val 2072298"/>
                <a:gd name="f157" fmla="val 821648"/>
                <a:gd name="f158" fmla="val 2026854"/>
                <a:gd name="f159" fmla="val 843606"/>
                <a:gd name="f160" fmla="val 1981276"/>
                <a:gd name="f161" fmla="val 865566"/>
                <a:gd name="f162" fmla="val 1937025"/>
                <a:gd name="f163" fmla="val 889978"/>
                <a:gd name="f164" fmla="val 1891978"/>
                <a:gd name="f165" fmla="val 913229"/>
                <a:gd name="f166" fmla="val 1847991"/>
                <a:gd name="f167" fmla="val 938676"/>
                <a:gd name="f168" fmla="val 1783069"/>
                <a:gd name="f169" fmla="val 978718"/>
                <a:gd name="f170" fmla="val 1750609"/>
                <a:gd name="f171" fmla="val 998869"/>
                <a:gd name="f172" fmla="val 1734312"/>
                <a:gd name="f173" fmla="val 1008945"/>
                <a:gd name="f174" fmla="val 1718547"/>
                <a:gd name="f175" fmla="val 1019924"/>
                <a:gd name="f176" fmla="val 1655481"/>
                <a:gd name="f177" fmla="val 1063582"/>
                <a:gd name="f178" fmla="val 1634414"/>
                <a:gd name="f179" fmla="val 1078178"/>
                <a:gd name="f180" fmla="val 1612950"/>
                <a:gd name="f181" fmla="val 1092259"/>
                <a:gd name="f182" fmla="val 1593077"/>
                <a:gd name="f183" fmla="val 1108664"/>
                <a:gd name="f184" fmla="val 1532263"/>
                <a:gd name="f185" fmla="val 1156197"/>
                <a:gd name="f186" fmla="val 1511992"/>
                <a:gd name="f187" fmla="val 1172085"/>
                <a:gd name="f188" fmla="val 1491587"/>
                <a:gd name="f189" fmla="val 1187844"/>
                <a:gd name="f190" fmla="val 1472509"/>
                <a:gd name="f191" fmla="val 1205152"/>
                <a:gd name="f192" fmla="val 1414212"/>
                <a:gd name="f193" fmla="val 1256175"/>
                <a:gd name="f194" fmla="val 1395001"/>
                <a:gd name="f195" fmla="val 1273354"/>
                <a:gd name="f196" fmla="val 1375127"/>
                <a:gd name="f197" fmla="val 1290147"/>
                <a:gd name="f198" fmla="val 1357242"/>
                <a:gd name="f199" fmla="val 1308359"/>
                <a:gd name="f200" fmla="val 1283178"/>
                <a:gd name="f201" fmla="val 1379532"/>
                <a:gd name="f202" fmla="val 1212163"/>
                <a:gd name="f203" fmla="val 1452513"/>
                <a:gd name="f204" fmla="val 1153072"/>
                <a:gd name="f205" fmla="val 1529498"/>
                <a:gd name="f206" fmla="val 1090933"/>
                <a:gd name="f207" fmla="val 1605578"/>
                <a:gd name="f208" fmla="val 1043501"/>
                <a:gd name="f209" fmla="val 1685794"/>
                <a:gd name="f210" fmla="val 1002694"/>
                <a:gd name="f211" fmla="val 1770658"/>
                <a:gd name="f212" fmla="val 974076"/>
                <a:gd name="f213" fmla="val 1835371"/>
                <a:gd name="f214" fmla="val 949564"/>
                <a:gd name="f215" fmla="val 1903573"/>
                <a:gd name="f216" fmla="val 940820"/>
                <a:gd name="f217" fmla="val 1925661"/>
                <a:gd name="f218" fmla="val 934593"/>
                <a:gd name="f219" fmla="val 1950719"/>
                <a:gd name="f220" fmla="val 927173"/>
                <a:gd name="f221" fmla="val 1974229"/>
                <a:gd name="f222" fmla="val 920019"/>
                <a:gd name="f223" fmla="val 1998254"/>
                <a:gd name="f224" fmla="val 912468"/>
                <a:gd name="f225" fmla="val 2021504"/>
                <a:gd name="f226" fmla="val 906107"/>
                <a:gd name="f227" fmla="val 2046952"/>
                <a:gd name="f228" fmla="val 853906"/>
                <a:gd name="f229" fmla="val 2245614"/>
                <a:gd name="f230" fmla="val 809918"/>
                <a:gd name="f231" fmla="val 2463136"/>
                <a:gd name="f232" fmla="val 751092"/>
                <a:gd name="f233" fmla="val 2676266"/>
                <a:gd name="f234" fmla="val 693458"/>
                <a:gd name="f235" fmla="val 2889912"/>
                <a:gd name="f236" fmla="val 624166"/>
                <a:gd name="f237" fmla="val 3100976"/>
                <a:gd name="f238" fmla="val 547189"/>
                <a:gd name="f239" fmla="val 3308422"/>
                <a:gd name="f240" fmla="val 479617"/>
                <a:gd name="f241" fmla="val 3487580"/>
                <a:gd name="f242" fmla="val 444109"/>
                <a:gd name="f243" fmla="val 3675523"/>
                <a:gd name="f244" fmla="val 441195"/>
                <a:gd name="f245" fmla="val 3866306"/>
                <a:gd name="f246" fmla="val 438014"/>
                <a:gd name="f247" fmla="val 4057089"/>
                <a:gd name="f248" fmla="val 469282"/>
                <a:gd name="f249" fmla="val 4250456"/>
                <a:gd name="f250" fmla="val 527182"/>
                <a:gd name="f251" fmla="val 4439174"/>
                <a:gd name="f252" fmla="val 584815"/>
                <a:gd name="f253" fmla="val 4628278"/>
                <a:gd name="f254" fmla="val 671067"/>
                <a:gd name="f255" fmla="val 4811828"/>
                <a:gd name="f256" fmla="val 775073"/>
                <a:gd name="f257" fmla="val 4987240"/>
                <a:gd name="f258" fmla="val 827009"/>
                <a:gd name="f259" fmla="val 5075075"/>
                <a:gd name="f260" fmla="val 884246"/>
                <a:gd name="f261" fmla="val 5160327"/>
                <a:gd name="f262" fmla="val 943206"/>
                <a:gd name="f263" fmla="val 5244933"/>
                <a:gd name="f264" fmla="val 1002296"/>
                <a:gd name="f265" fmla="val 5329411"/>
                <a:gd name="f266" fmla="val 1064964"/>
                <a:gd name="f267" fmla="val 5412337"/>
                <a:gd name="f268" fmla="val 1133728"/>
                <a:gd name="f269" fmla="val 5490356"/>
                <a:gd name="f270" fmla="val 1203949"/>
                <a:gd name="f271" fmla="val 5567728"/>
                <a:gd name="f272" fmla="val 1279337"/>
                <a:gd name="f273" fmla="val 5642259"/>
                <a:gd name="f274" fmla="val 1359626"/>
                <a:gd name="f275" fmla="val 5709815"/>
                <a:gd name="f276" fmla="val 1398711"/>
                <a:gd name="f277" fmla="val 5744949"/>
                <a:gd name="f278" fmla="val 1439916"/>
                <a:gd name="f279" fmla="val 5777241"/>
                <a:gd name="f280" fmla="val 1481254"/>
                <a:gd name="f281" fmla="val 5809146"/>
                <a:gd name="f282" fmla="val 1501922"/>
                <a:gd name="f283" fmla="val 5825163"/>
                <a:gd name="f284" fmla="val 1522325"/>
                <a:gd name="f285" fmla="val 5841309"/>
                <a:gd name="f286" fmla="val 1543260"/>
                <a:gd name="f287" fmla="val 5856940"/>
                <a:gd name="f288" fmla="val 1564591"/>
                <a:gd name="f289" fmla="val 5871923"/>
                <a:gd name="f290" fmla="val 1585921"/>
                <a:gd name="f291" fmla="val 5886777"/>
                <a:gd name="f292" fmla="val 1607518"/>
                <a:gd name="f293" fmla="val 5901374"/>
                <a:gd name="f294" fmla="val 1778565"/>
                <a:gd name="f295" fmla="val 6019693"/>
                <a:gd name="f296" fmla="val 1961271"/>
                <a:gd name="f297" fmla="val 6115924"/>
                <a:gd name="f298" fmla="val 2145566"/>
                <a:gd name="f299" fmla="val 6193814"/>
                <a:gd name="f300" fmla="val 2214991"/>
                <a:gd name="f301" fmla="val 6221844"/>
                <a:gd name="f302" fmla="val 2249307"/>
                <a:gd name="f303" fmla="val 6236182"/>
                <a:gd name="f304" fmla="val 2260702"/>
                <a:gd name="f305" fmla="val 6241089"/>
                <a:gd name="f306" fmla="val 2272625"/>
                <a:gd name="f307" fmla="val 6244577"/>
                <a:gd name="f308" fmla="val 2284285"/>
                <a:gd name="f309" fmla="val 6248711"/>
                <a:gd name="f310" fmla="val 2354241"/>
                <a:gd name="f311" fmla="val 6273124"/>
                <a:gd name="f312" fmla="val 2360070"/>
                <a:gd name="f313" fmla="val 6275190"/>
                <a:gd name="f314" fmla="val 2365899"/>
                <a:gd name="f315" fmla="val 6277128"/>
                <a:gd name="f316" fmla="val 2371597"/>
                <a:gd name="f317" fmla="val 6279324"/>
                <a:gd name="f318" fmla="val 2377161"/>
                <a:gd name="f319" fmla="val 6281778"/>
                <a:gd name="f320" fmla="val 2382329"/>
                <a:gd name="f321" fmla="val 6285007"/>
                <a:gd name="f322" fmla="val 2387894"/>
                <a:gd name="f323" fmla="val 6287719"/>
                <a:gd name="f324" fmla="val 2398757"/>
                <a:gd name="f325" fmla="val 6293274"/>
                <a:gd name="f326" fmla="val 2410153"/>
                <a:gd name="f327" fmla="val 6297666"/>
                <a:gd name="f328" fmla="val 2421414"/>
                <a:gd name="f329" fmla="val 6302186"/>
                <a:gd name="f330" fmla="val 2489117"/>
                <a:gd name="f331" fmla="val 6329441"/>
                <a:gd name="f332" fmla="val 2522902"/>
                <a:gd name="f333" fmla="val 6343134"/>
                <a:gd name="f334" fmla="val 2534165"/>
                <a:gd name="f335" fmla="val 6347654"/>
                <a:gd name="f336" fmla="val 2545294"/>
                <a:gd name="f337" fmla="val 6352563"/>
                <a:gd name="f338" fmla="val 2556953"/>
                <a:gd name="f339" fmla="val 6356051"/>
                <a:gd name="f340" fmla="val 2695009"/>
                <a:gd name="f341" fmla="val 6401905"/>
                <a:gd name="f342" fmla="val 2880895"/>
                <a:gd name="f343" fmla="val 6457190"/>
                <a:gd name="f344" fmla="val 3073141"/>
                <a:gd name="f345" fmla="val 6489095"/>
                <a:gd name="f346" fmla="val 3268035"/>
                <a:gd name="f347" fmla="val 6501238"/>
                <a:gd name="f348" fmla="val 3292413"/>
                <a:gd name="f349" fmla="val 6502659"/>
                <a:gd name="f350" fmla="val 3316527"/>
                <a:gd name="f351" fmla="val 6505629"/>
                <a:gd name="f352" fmla="val 3341038"/>
                <a:gd name="f353" fmla="val 6506145"/>
                <a:gd name="f354" fmla="val 3414703"/>
                <a:gd name="f355" fmla="val 6507050"/>
                <a:gd name="f356" fmla="val 3488237"/>
                <a:gd name="f357" fmla="val 6508212"/>
                <a:gd name="f358" fmla="val 3500690"/>
                <a:gd name="f359" fmla="val 6508729"/>
                <a:gd name="f360" fmla="val 3512483"/>
                <a:gd name="f361" fmla="val 6508471"/>
                <a:gd name="f362" fmla="val 3524142"/>
                <a:gd name="f363" fmla="val 6507955"/>
                <a:gd name="f364" fmla="val 3559252"/>
                <a:gd name="f365" fmla="val 6506921"/>
                <a:gd name="f366" fmla="val 3582835"/>
                <a:gd name="f367" fmla="val 6506792"/>
                <a:gd name="f368" fmla="val 3605889"/>
                <a:gd name="f369" fmla="val 6504467"/>
                <a:gd name="f370" fmla="val 3629207"/>
                <a:gd name="f371" fmla="val 6503045"/>
                <a:gd name="f372" fmla="val 3652526"/>
                <a:gd name="f373" fmla="val 6502012"/>
                <a:gd name="f374" fmla="val 3675579"/>
                <a:gd name="f375" fmla="val 6499171"/>
                <a:gd name="f376" fmla="val 3698633"/>
                <a:gd name="f377" fmla="val 6496845"/>
                <a:gd name="f378" fmla="val 3710160"/>
                <a:gd name="f379" fmla="val 6495683"/>
                <a:gd name="f380" fmla="val 3721819"/>
                <a:gd name="f381" fmla="val 6494907"/>
                <a:gd name="f382" fmla="val 3733213"/>
                <a:gd name="f383" fmla="val 6493357"/>
                <a:gd name="f384" fmla="val 3767529"/>
                <a:gd name="f385" fmla="val 6488707"/>
                <a:gd name="f386" fmla="val 3801845"/>
                <a:gd name="f387" fmla="val 6484057"/>
                <a:gd name="f388" fmla="val 3835895"/>
                <a:gd name="f389" fmla="val 6478116"/>
                <a:gd name="f390" fmla="val 4017673"/>
                <a:gd name="f391" fmla="val 6446727"/>
                <a:gd name="f392" fmla="val 4194152"/>
                <a:gd name="f393" fmla="val 6390281"/>
                <a:gd name="f394" fmla="val 4364801"/>
                <a:gd name="f395" fmla="val 6308517"/>
                <a:gd name="f396" fmla="val 4535583"/>
                <a:gd name="f397" fmla="val 6227139"/>
                <a:gd name="f398" fmla="val 4700138"/>
                <a:gd name="f399" fmla="val 6120962"/>
                <a:gd name="f400" fmla="val 4861379"/>
                <a:gd name="f401" fmla="val 6000576"/>
                <a:gd name="f402" fmla="val 5022621"/>
                <a:gd name="f403" fmla="val 5879931"/>
                <a:gd name="f404" fmla="val 5180684"/>
                <a:gd name="f405" fmla="val 5745337"/>
                <a:gd name="f406" fmla="val 5341263"/>
                <a:gd name="f407" fmla="val 5605834"/>
                <a:gd name="f408" fmla="val 5587301"/>
                <a:gd name="f409" fmla="val 5390379"/>
                <a:gd name="f410" fmla="val 5674216"/>
                <a:gd name="f411" fmla="val 5315718"/>
                <a:gd name="f412" fmla="val 5761527"/>
                <a:gd name="f413" fmla="val 5244416"/>
                <a:gd name="f414" fmla="val 5849105"/>
                <a:gd name="f415" fmla="val 5176344"/>
                <a:gd name="f416" fmla="val 5145260"/>
                <a:gd name="f417" fmla="val 5995323"/>
                <a:gd name="f418" fmla="val 5811477"/>
                <a:gd name="f419" fmla="val 6077819"/>
                <a:gd name="f420" fmla="val 5654739"/>
                <a:gd name="f421" fmla="val 6238377"/>
                <a:gd name="f422" fmla="val 5487138"/>
                <a:gd name="f423" fmla="val 6396093"/>
                <a:gd name="f424" fmla="val 5301384"/>
                <a:gd name="f425" fmla="val 6542958"/>
                <a:gd name="f426" fmla="val 5252008"/>
                <a:gd name="f427" fmla="val 1653730"/>
                <a:gd name="f428" fmla="val 1549768"/>
                <a:gd name="f429" fmla="val 6488821"/>
                <a:gd name="f430" fmla="val 1461976"/>
                <a:gd name="f431" fmla="val 6409495"/>
                <a:gd name="f432" fmla="val 1378573"/>
                <a:gd name="f433" fmla="val 6327182"/>
                <a:gd name="f434" fmla="val 1298282"/>
                <a:gd name="f435" fmla="val 6243932"/>
                <a:gd name="f436" fmla="val 1278277"/>
                <a:gd name="f437" fmla="val 6223006"/>
                <a:gd name="f438" fmla="val 1258138"/>
                <a:gd name="f439" fmla="val 6202210"/>
                <a:gd name="f440" fmla="val 1237999"/>
                <a:gd name="f441" fmla="val 6181671"/>
                <a:gd name="f442" fmla="val 1179967"/>
                <a:gd name="f443" fmla="val 6117862"/>
                <a:gd name="f444" fmla="val 1121936"/>
                <a:gd name="f445" fmla="val 6054569"/>
                <a:gd name="f446" fmla="val 1102328"/>
                <a:gd name="f447" fmla="val 6033644"/>
                <a:gd name="f448" fmla="val 1084573"/>
                <a:gd name="f449" fmla="val 6011427"/>
                <a:gd name="f450" fmla="val 1065628"/>
                <a:gd name="f451" fmla="val 5990243"/>
                <a:gd name="f452" fmla="val 1028662"/>
                <a:gd name="f453" fmla="val 5947099"/>
                <a:gd name="f454" fmla="val 990239"/>
                <a:gd name="f455" fmla="val 5904991"/>
                <a:gd name="f456" fmla="val 954335"/>
                <a:gd name="f457" fmla="val 5861460"/>
                <a:gd name="f458" fmla="val 936050"/>
                <a:gd name="f459" fmla="val 5840018"/>
                <a:gd name="f460" fmla="val 917634"/>
                <a:gd name="f461" fmla="val 5818446"/>
                <a:gd name="f462" fmla="val 898953"/>
                <a:gd name="f463" fmla="val 5797393"/>
                <a:gd name="f464" fmla="val 880404"/>
                <a:gd name="f465" fmla="val 5776208"/>
                <a:gd name="f466" fmla="val 861325"/>
                <a:gd name="f467" fmla="val 5755412"/>
                <a:gd name="f468" fmla="val 842908"/>
                <a:gd name="f469" fmla="val 5733582"/>
                <a:gd name="f470" fmla="val 767919"/>
                <a:gd name="f471" fmla="val 5647942"/>
                <a:gd name="f472" fmla="val 693061"/>
                <a:gd name="f473" fmla="val 5561786"/>
                <a:gd name="f474" fmla="val 622442"/>
                <a:gd name="f475" fmla="val 5471884"/>
                <a:gd name="f476" fmla="val 551559"/>
                <a:gd name="f477" fmla="val 5382112"/>
                <a:gd name="f478" fmla="val 486639"/>
                <a:gd name="f479" fmla="val 5287430"/>
                <a:gd name="f480" fmla="val 425559"/>
                <a:gd name="f481" fmla="val 5190036"/>
                <a:gd name="f482" fmla="val 303668"/>
                <a:gd name="f483" fmla="val 4994990"/>
                <a:gd name="f484" fmla="val 200193"/>
                <a:gd name="f485" fmla="val 4786123"/>
                <a:gd name="f486" fmla="val 123877"/>
                <a:gd name="f487" fmla="val 4564210"/>
                <a:gd name="f488" fmla="val 47694"/>
                <a:gd name="f489" fmla="val 4342555"/>
                <a:gd name="f490" fmla="val 2249"/>
                <a:gd name="f491" fmla="val 4106045"/>
                <a:gd name="f492" fmla="val 130"/>
                <a:gd name="f493" fmla="val 3865530"/>
                <a:gd name="f494" fmla="val -1328"/>
                <a:gd name="f495" fmla="val 3745403"/>
                <a:gd name="f496" fmla="val 9537"/>
                <a:gd name="f497" fmla="val 3624629"/>
                <a:gd name="f498" fmla="val 30602"/>
                <a:gd name="f499" fmla="val 3505793"/>
                <a:gd name="f500" fmla="val 51802"/>
                <a:gd name="f501" fmla="val 3386828"/>
                <a:gd name="f502" fmla="val 84659"/>
                <a:gd name="f503" fmla="val 3270059"/>
                <a:gd name="f504" fmla="val 126924"/>
                <a:gd name="f505" fmla="val 3157164"/>
                <a:gd name="f506" fmla="val 200457"/>
                <a:gd name="f507" fmla="val 2959276"/>
                <a:gd name="f508" fmla="val 271737"/>
                <a:gd name="f509" fmla="val 2761388"/>
                <a:gd name="f510" fmla="val 334803"/>
                <a:gd name="f511" fmla="val 2560530"/>
                <a:gd name="f512" fmla="val 381176"/>
                <a:gd name="f513" fmla="val 2409144"/>
                <a:gd name="f514" fmla="val 425825"/>
                <a:gd name="f515" fmla="val 2255819"/>
                <a:gd name="f516" fmla="val 470210"/>
                <a:gd name="f517" fmla="val 2099523"/>
                <a:gd name="f518" fmla="val 492998"/>
                <a:gd name="f519" fmla="val 2020213"/>
                <a:gd name="f520" fmla="val 517509"/>
                <a:gd name="f521" fmla="val 1939224"/>
                <a:gd name="f522" fmla="val 525061"/>
                <a:gd name="f523" fmla="val 1912485"/>
                <a:gd name="f524" fmla="val 534866"/>
                <a:gd name="f525" fmla="val 1884586"/>
                <a:gd name="f526" fmla="val 544007"/>
                <a:gd name="f527" fmla="val 1857201"/>
                <a:gd name="f528" fmla="val 553680"/>
                <a:gd name="f529" fmla="val 1829559"/>
                <a:gd name="f530" fmla="val 561496"/>
                <a:gd name="f531" fmla="val 1802304"/>
                <a:gd name="f532" fmla="val 573288"/>
                <a:gd name="f533" fmla="val 1774274"/>
                <a:gd name="f534" fmla="val 606146"/>
                <a:gd name="f535" fmla="val 1690832"/>
                <a:gd name="f536" fmla="val 618467"/>
                <a:gd name="f537" fmla="val 1663060"/>
                <a:gd name="f538" fmla="val 631716"/>
                <a:gd name="f539" fmla="val 1635417"/>
                <a:gd name="f540" fmla="val 644569"/>
                <a:gd name="f541" fmla="val 1607775"/>
                <a:gd name="f542" fmla="val 698625"/>
                <a:gd name="f543" fmla="val 1498368"/>
                <a:gd name="f544" fmla="val 763413"/>
                <a:gd name="f545" fmla="val 1391287"/>
                <a:gd name="f546" fmla="val 837874"/>
                <a:gd name="f547" fmla="val 1297638"/>
                <a:gd name="f548" fmla="val 910348"/>
                <a:gd name="f549" fmla="val 1201278"/>
                <a:gd name="f550" fmla="val 990107"/>
                <a:gd name="f551" fmla="val 1115897"/>
                <a:gd name="f552" fmla="val 1069602"/>
                <a:gd name="f553" fmla="val 1032194"/>
                <a:gd name="f554" fmla="val 1089079"/>
                <a:gd name="f555" fmla="val 1010624"/>
                <a:gd name="f556" fmla="val 1110012"/>
                <a:gd name="f557" fmla="val 990990"/>
                <a:gd name="f558" fmla="val 1130548"/>
                <a:gd name="f559" fmla="val 970839"/>
                <a:gd name="f560" fmla="val 1192024"/>
                <a:gd name="f561" fmla="val 910129"/>
                <a:gd name="f562" fmla="val 1212031"/>
                <a:gd name="f563" fmla="val 889462"/>
                <a:gd name="f564" fmla="val 1234024"/>
                <a:gd name="f565" fmla="val 870475"/>
                <a:gd name="f566" fmla="val 1255356"/>
                <a:gd name="f567" fmla="val 850841"/>
                <a:gd name="f568" fmla="val 1319614"/>
                <a:gd name="f569" fmla="val 792068"/>
                <a:gd name="f570" fmla="val 1340680"/>
                <a:gd name="f571" fmla="val 772176"/>
                <a:gd name="f572" fmla="val 1363469"/>
                <a:gd name="f573" fmla="val 753834"/>
                <a:gd name="f574" fmla="val 1385728"/>
                <a:gd name="f575" fmla="val 734975"/>
                <a:gd name="f576" fmla="val 1452768"/>
                <a:gd name="f577" fmla="val 678528"/>
                <a:gd name="f578" fmla="val 1469594"/>
                <a:gd name="f579" fmla="val 664449"/>
                <a:gd name="f580" fmla="val 1487083"/>
                <a:gd name="f581" fmla="val 651015"/>
                <a:gd name="f582" fmla="val 1522193"/>
                <a:gd name="f583" fmla="val 624277"/>
                <a:gd name="f584" fmla="val 1592415"/>
                <a:gd name="f585" fmla="val 570671"/>
                <a:gd name="f586" fmla="val 1640110"/>
                <a:gd name="f587" fmla="val 535925"/>
                <a:gd name="f588" fmla="val 1689531"/>
                <a:gd name="f589" fmla="val 503245"/>
                <a:gd name="f590" fmla="val 1738287"/>
                <a:gd name="f591" fmla="val 469402"/>
                <a:gd name="f592" fmla="val 1788634"/>
                <a:gd name="f593" fmla="val 438015"/>
                <a:gd name="f594" fmla="val 1839643"/>
                <a:gd name="f595" fmla="val 407013"/>
                <a:gd name="f596" fmla="val 1890918"/>
                <a:gd name="f597" fmla="val 376530"/>
                <a:gd name="f598" fmla="val 2098400"/>
                <a:gd name="f599" fmla="val 258209"/>
                <a:gd name="f600" fmla="val 2323503"/>
                <a:gd name="f601" fmla="val 166241"/>
                <a:gd name="f602" fmla="val 2555363"/>
                <a:gd name="f603" fmla="val 105274"/>
                <a:gd name="f604" fmla="val 2787223"/>
                <a:gd name="f605" fmla="val 44047"/>
                <a:gd name="f606" fmla="val 3024516"/>
                <a:gd name="f607" fmla="val 12013"/>
                <a:gd name="f608" fmla="val 3259291"/>
                <a:gd name="f609" fmla="val 3229"/>
                <a:gd name="f610" fmla="val 3347265"/>
                <a:gd name="f611" fmla="val 903"/>
                <a:gd name="f612" fmla="+- 0 0 -90"/>
                <a:gd name="f613" fmla="*/ f3 1 5890489"/>
                <a:gd name="f614" fmla="*/ f4 1 6578438"/>
                <a:gd name="f615" fmla="val f5"/>
                <a:gd name="f616" fmla="val f6"/>
                <a:gd name="f617" fmla="val f7"/>
                <a:gd name="f618" fmla="*/ f612 f0 1"/>
                <a:gd name="f619" fmla="+- f617 0 f615"/>
                <a:gd name="f620" fmla="+- f616 0 f615"/>
                <a:gd name="f621" fmla="*/ f618 1 f2"/>
                <a:gd name="f622" fmla="*/ f620 1 5890489"/>
                <a:gd name="f623" fmla="*/ f619 1 6578438"/>
                <a:gd name="f624" fmla="*/ 3391253 f620 1"/>
                <a:gd name="f625" fmla="*/ 0 f619 1"/>
                <a:gd name="f626" fmla="*/ 3434974 f620 1"/>
                <a:gd name="f627" fmla="*/ 646 f619 1"/>
                <a:gd name="f628" fmla="*/ 3522419 f620 1"/>
                <a:gd name="f629" fmla="*/ 2712 f619 1"/>
                <a:gd name="f630" fmla="*/ 3610261 f620 1"/>
                <a:gd name="f631" fmla="*/ 6458 f619 1"/>
                <a:gd name="f632" fmla="*/ 3786872 f620 1"/>
                <a:gd name="f633" fmla="*/ 20667 f619 1"/>
                <a:gd name="f634" fmla="*/ 3962291 f620 1"/>
                <a:gd name="f635" fmla="*/ 43530 f619 1"/>
                <a:gd name="f636" fmla="*/ 4135855 f620 1"/>
                <a:gd name="f637" fmla="*/ 75176 f619 1"/>
                <a:gd name="f638" fmla="*/ 4307299 f620 1"/>
                <a:gd name="f639" fmla="*/ 114315 f619 1"/>
                <a:gd name="f640" fmla="*/ 4476358 f620 1"/>
                <a:gd name="f641" fmla="*/ 160816 f619 1"/>
                <a:gd name="f642" fmla="*/ 4559829 f620 1"/>
                <a:gd name="f643" fmla="*/ 186779 f619 1"/>
                <a:gd name="f644" fmla="*/ 4642901 f620 1"/>
                <a:gd name="f645" fmla="*/ 213648 f619 1"/>
                <a:gd name="f646" fmla="*/ 5280847 f620 1"/>
                <a:gd name="f647" fmla="*/ 485936 f619 1"/>
                <a:gd name="f648" fmla="*/ 5865400 f620 1"/>
                <a:gd name="f649" fmla="*/ 851099 f619 1"/>
                <a:gd name="f650" fmla="*/ 5890489 f620 1"/>
                <a:gd name="f651" fmla="*/ 870950 f619 1"/>
                <a:gd name="f652" fmla="*/ 1321814 f619 1"/>
                <a:gd name="f653" fmla="*/ 5887395 f620 1"/>
                <a:gd name="f654" fmla="*/ 1318952 f619 1"/>
                <a:gd name="f655" fmla="*/ 5830291 f620 1"/>
                <a:gd name="f656" fmla="*/ 1265992 f619 1"/>
                <a:gd name="f657" fmla="*/ 5815981 f620 1"/>
                <a:gd name="f658" fmla="*/ 1252687 f619 1"/>
                <a:gd name="f659" fmla="*/ 5801142 f620 1"/>
                <a:gd name="f660" fmla="*/ 1240158 f619 1"/>
                <a:gd name="f661" fmla="*/ 5771464 f620 1"/>
                <a:gd name="f662" fmla="*/ 1214969 f619 1"/>
                <a:gd name="f663" fmla="*/ 5651030 f620 1"/>
                <a:gd name="f664" fmla="*/ 1115767 f619 1"/>
                <a:gd name="f665" fmla="*/ 5123183 f620 1"/>
                <a:gd name="f666" fmla="*/ 780443 f619 1"/>
                <a:gd name="f667" fmla="*/ 4533860 f620 1"/>
                <a:gd name="f668" fmla="*/ 567701 f619 1"/>
                <a:gd name="f669" fmla="*/ 4457281 f620 1"/>
                <a:gd name="f670" fmla="*/ 550780 f619 1"/>
                <a:gd name="f671" fmla="*/ 4380568 f620 1"/>
                <a:gd name="f672" fmla="*/ 535279 f619 1"/>
                <a:gd name="f673" fmla="*/ 4303325 f620 1"/>
                <a:gd name="f674" fmla="*/ 522879 f619 1"/>
                <a:gd name="f675" fmla="*/ 4264769 f620 1"/>
                <a:gd name="f676" fmla="*/ 516679 f619 1"/>
                <a:gd name="f677" fmla="*/ 4226082 f620 1"/>
                <a:gd name="f678" fmla="*/ 511253 f619 1"/>
                <a:gd name="f679" fmla="*/ 4070934 f620 1"/>
                <a:gd name="f680" fmla="*/ 494848 f619 1"/>
                <a:gd name="f681" fmla="*/ 3915521 f620 1"/>
                <a:gd name="f682" fmla="*/ 486065 f619 1"/>
                <a:gd name="f683" fmla="*/ 3760241 f620 1"/>
                <a:gd name="f684" fmla="*/ 484257 f619 1"/>
                <a:gd name="f685" fmla="*/ 3682734 f620 1"/>
                <a:gd name="f686" fmla="*/ 486581 f619 1"/>
                <a:gd name="f687" fmla="*/ 3605491 f620 1"/>
                <a:gd name="f688" fmla="*/ 488907 f619 1"/>
                <a:gd name="f689" fmla="*/ 3527454 f620 1"/>
                <a:gd name="f690" fmla="*/ 493169 f619 1"/>
                <a:gd name="f691" fmla="*/ 3449151 f620 1"/>
                <a:gd name="f692" fmla="*/ 498336 f619 1"/>
                <a:gd name="f693" fmla="*/ 3410067 f620 1"/>
                <a:gd name="f694" fmla="*/ 500532 f619 1"/>
                <a:gd name="f695" fmla="*/ 3371246 f620 1"/>
                <a:gd name="f696" fmla="*/ 504279 f619 1"/>
                <a:gd name="f697" fmla="*/ 3293739 f620 1"/>
                <a:gd name="f698" fmla="*/ 511512 f619 1"/>
                <a:gd name="f699" fmla="*/ 2689445 f620 1"/>
                <a:gd name="f700" fmla="*/ 610198 f619 1"/>
                <a:gd name="f701" fmla="*/ 2117875 f620 1"/>
                <a:gd name="f702" fmla="*/ 800335 f619 1"/>
                <a:gd name="f703" fmla="*/ 1981276 f620 1"/>
                <a:gd name="f704" fmla="*/ 865566 f619 1"/>
                <a:gd name="f705" fmla="*/ 1847991 f620 1"/>
                <a:gd name="f706" fmla="*/ 938676 f619 1"/>
                <a:gd name="f707" fmla="*/ 1783069 f620 1"/>
                <a:gd name="f708" fmla="*/ 978718 f619 1"/>
                <a:gd name="f709" fmla="*/ 1750609 f620 1"/>
                <a:gd name="f710" fmla="*/ 998869 f619 1"/>
                <a:gd name="f711" fmla="*/ 1734312 f620 1"/>
                <a:gd name="f712" fmla="*/ 1008945 f619 1"/>
                <a:gd name="f713" fmla="*/ 1718547 f620 1"/>
                <a:gd name="f714" fmla="*/ 1019924 f619 1"/>
                <a:gd name="f715" fmla="*/ 1655481 f620 1"/>
                <a:gd name="f716" fmla="*/ 1063582 f619 1"/>
                <a:gd name="f717" fmla="*/ 1593077 f620 1"/>
                <a:gd name="f718" fmla="*/ 1108664 f619 1"/>
                <a:gd name="f719" fmla="*/ 1532263 f620 1"/>
                <a:gd name="f720" fmla="*/ 1156197 f619 1"/>
                <a:gd name="f721" fmla="*/ 1472509 f620 1"/>
                <a:gd name="f722" fmla="*/ 1205152 f619 1"/>
                <a:gd name="f723" fmla="*/ 1414212 f620 1"/>
                <a:gd name="f724" fmla="*/ 1256175 f619 1"/>
                <a:gd name="f725" fmla="*/ 1357242 f620 1"/>
                <a:gd name="f726" fmla="*/ 1308359 f619 1"/>
                <a:gd name="f727" fmla="*/ 1153072 f620 1"/>
                <a:gd name="f728" fmla="*/ 1529498 f619 1"/>
                <a:gd name="f729" fmla="*/ 1002694 f620 1"/>
                <a:gd name="f730" fmla="*/ 1770658 f619 1"/>
                <a:gd name="f731" fmla="*/ 974076 f620 1"/>
                <a:gd name="f732" fmla="*/ 1835371 f619 1"/>
                <a:gd name="f733" fmla="*/ 949564 f620 1"/>
                <a:gd name="f734" fmla="*/ 1903573 f619 1"/>
                <a:gd name="f735" fmla="*/ 927173 f620 1"/>
                <a:gd name="f736" fmla="*/ 1974229 f619 1"/>
                <a:gd name="f737" fmla="*/ 906107 f620 1"/>
                <a:gd name="f738" fmla="*/ 2046952 f619 1"/>
                <a:gd name="f739" fmla="*/ 751092 f620 1"/>
                <a:gd name="f740" fmla="*/ 2676266 f619 1"/>
                <a:gd name="f741" fmla="*/ 547189 f620 1"/>
                <a:gd name="f742" fmla="*/ 3308422 f619 1"/>
                <a:gd name="f743" fmla="*/ 441195 f620 1"/>
                <a:gd name="f744" fmla="*/ 3866306 f619 1"/>
                <a:gd name="f745" fmla="*/ 527182 f620 1"/>
                <a:gd name="f746" fmla="*/ 4439174 f619 1"/>
                <a:gd name="f747" fmla="*/ 775073 f620 1"/>
                <a:gd name="f748" fmla="*/ 4987240 f619 1"/>
                <a:gd name="f749" fmla="*/ 943206 f620 1"/>
                <a:gd name="f750" fmla="*/ 5244933 f619 1"/>
                <a:gd name="f751" fmla="*/ 1133728 f620 1"/>
                <a:gd name="f752" fmla="*/ 5490356 f619 1"/>
                <a:gd name="f753" fmla="*/ 1359626 f620 1"/>
                <a:gd name="f754" fmla="*/ 5709815 f619 1"/>
                <a:gd name="f755" fmla="*/ 1481254 f620 1"/>
                <a:gd name="f756" fmla="*/ 5809146 f619 1"/>
                <a:gd name="f757" fmla="*/ 1543260 f620 1"/>
                <a:gd name="f758" fmla="*/ 5856940 f619 1"/>
                <a:gd name="f759" fmla="*/ 1607518 f620 1"/>
                <a:gd name="f760" fmla="*/ 5901374 f619 1"/>
                <a:gd name="f761" fmla="*/ 2145566 f620 1"/>
                <a:gd name="f762" fmla="*/ 6193814 f619 1"/>
                <a:gd name="f763" fmla="*/ 2214991 f620 1"/>
                <a:gd name="f764" fmla="*/ 6221844 f619 1"/>
                <a:gd name="f765" fmla="*/ 2249307 f620 1"/>
                <a:gd name="f766" fmla="*/ 6236182 f619 1"/>
                <a:gd name="f767" fmla="*/ 2284285 f620 1"/>
                <a:gd name="f768" fmla="*/ 6248711 f619 1"/>
                <a:gd name="f769" fmla="*/ 2354241 f620 1"/>
                <a:gd name="f770" fmla="*/ 6273124 f619 1"/>
                <a:gd name="f771" fmla="*/ 2371597 f620 1"/>
                <a:gd name="f772" fmla="*/ 6279324 f619 1"/>
                <a:gd name="f773" fmla="*/ 2387894 f620 1"/>
                <a:gd name="f774" fmla="*/ 6287719 f619 1"/>
                <a:gd name="f775" fmla="*/ 2421414 f620 1"/>
                <a:gd name="f776" fmla="*/ 6302186 f619 1"/>
                <a:gd name="f777" fmla="*/ 2489117 f620 1"/>
                <a:gd name="f778" fmla="*/ 6329441 f619 1"/>
                <a:gd name="f779" fmla="*/ 2522902 f620 1"/>
                <a:gd name="f780" fmla="*/ 6343134 f619 1"/>
                <a:gd name="f781" fmla="*/ 2556953 f620 1"/>
                <a:gd name="f782" fmla="*/ 6356051 f619 1"/>
                <a:gd name="f783" fmla="*/ 2695009 f620 1"/>
                <a:gd name="f784" fmla="*/ 6401905 f619 1"/>
                <a:gd name="f785" fmla="*/ 3268035 f620 1"/>
                <a:gd name="f786" fmla="*/ 6501238 f619 1"/>
                <a:gd name="f787" fmla="*/ 3341038 f620 1"/>
                <a:gd name="f788" fmla="*/ 6506145 f619 1"/>
                <a:gd name="f789" fmla="*/ 3414703 f620 1"/>
                <a:gd name="f790" fmla="*/ 6507050 f619 1"/>
                <a:gd name="f791" fmla="*/ 3488237 f620 1"/>
                <a:gd name="f792" fmla="*/ 6508212 f619 1"/>
                <a:gd name="f793" fmla="*/ 3524142 f620 1"/>
                <a:gd name="f794" fmla="*/ 6507955 f619 1"/>
                <a:gd name="f795" fmla="*/ 3559252 f620 1"/>
                <a:gd name="f796" fmla="*/ 6506921 f619 1"/>
                <a:gd name="f797" fmla="*/ 3629207 f620 1"/>
                <a:gd name="f798" fmla="*/ 6503045 f619 1"/>
                <a:gd name="f799" fmla="*/ 3698633 f620 1"/>
                <a:gd name="f800" fmla="*/ 6496845 f619 1"/>
                <a:gd name="f801" fmla="*/ 3733213 f620 1"/>
                <a:gd name="f802" fmla="*/ 6493357 f619 1"/>
                <a:gd name="f803" fmla="*/ 3767529 f620 1"/>
                <a:gd name="f804" fmla="*/ 6488707 f619 1"/>
                <a:gd name="f805" fmla="*/ 3801845 f620 1"/>
                <a:gd name="f806" fmla="*/ 6484057 f619 1"/>
                <a:gd name="f807" fmla="*/ 3835895 f620 1"/>
                <a:gd name="f808" fmla="*/ 6478116 f619 1"/>
                <a:gd name="f809" fmla="*/ 4364801 f620 1"/>
                <a:gd name="f810" fmla="*/ 6308517 f619 1"/>
                <a:gd name="f811" fmla="*/ 4861379 f620 1"/>
                <a:gd name="f812" fmla="*/ 6000576 f619 1"/>
                <a:gd name="f813" fmla="*/ 5341263 f620 1"/>
                <a:gd name="f814" fmla="*/ 5605834 f619 1"/>
                <a:gd name="f815" fmla="*/ 5587301 f620 1"/>
                <a:gd name="f816" fmla="*/ 5390379 f619 1"/>
                <a:gd name="f817" fmla="*/ 5849105 f620 1"/>
                <a:gd name="f818" fmla="*/ 5176344 f619 1"/>
                <a:gd name="f819" fmla="*/ 5145260 f619 1"/>
                <a:gd name="f820" fmla="*/ 5995323 f619 1"/>
                <a:gd name="f821" fmla="*/ 5811477 f620 1"/>
                <a:gd name="f822" fmla="*/ 6077819 f619 1"/>
                <a:gd name="f823" fmla="*/ 5301384 f620 1"/>
                <a:gd name="f824" fmla="*/ 6542958 f619 1"/>
                <a:gd name="f825" fmla="*/ 5252008 f620 1"/>
                <a:gd name="f826" fmla="*/ 6578438 f619 1"/>
                <a:gd name="f827" fmla="*/ 1653730 f620 1"/>
                <a:gd name="f828" fmla="*/ 1549768 f620 1"/>
                <a:gd name="f829" fmla="*/ 6488821 f619 1"/>
                <a:gd name="f830" fmla="*/ 1298282 f620 1"/>
                <a:gd name="f831" fmla="*/ 6243932 f619 1"/>
                <a:gd name="f832" fmla="*/ 1237999 f620 1"/>
                <a:gd name="f833" fmla="*/ 6181671 f619 1"/>
                <a:gd name="f834" fmla="*/ 1179967 f620 1"/>
                <a:gd name="f835" fmla="*/ 6117862 f619 1"/>
                <a:gd name="f836" fmla="*/ 1121936 f620 1"/>
                <a:gd name="f837" fmla="*/ 6054569 f619 1"/>
                <a:gd name="f838" fmla="*/ 1065628 f620 1"/>
                <a:gd name="f839" fmla="*/ 5990243 f619 1"/>
                <a:gd name="f840" fmla="*/ 954335 f620 1"/>
                <a:gd name="f841" fmla="*/ 5861460 f619 1"/>
                <a:gd name="f842" fmla="*/ 898953 f620 1"/>
                <a:gd name="f843" fmla="*/ 5797393 f619 1"/>
                <a:gd name="f844" fmla="*/ 842908 f620 1"/>
                <a:gd name="f845" fmla="*/ 5733582 f619 1"/>
                <a:gd name="f846" fmla="*/ 622442 f620 1"/>
                <a:gd name="f847" fmla="*/ 5471884 f619 1"/>
                <a:gd name="f848" fmla="*/ 425559 f620 1"/>
                <a:gd name="f849" fmla="*/ 5190036 f619 1"/>
                <a:gd name="f850" fmla="*/ 123877 f620 1"/>
                <a:gd name="f851" fmla="*/ 4564210 f619 1"/>
                <a:gd name="f852" fmla="*/ 130 f620 1"/>
                <a:gd name="f853" fmla="*/ 3865530 f619 1"/>
                <a:gd name="f854" fmla="*/ 30602 f620 1"/>
                <a:gd name="f855" fmla="*/ 3505793 f619 1"/>
                <a:gd name="f856" fmla="*/ 126924 f620 1"/>
                <a:gd name="f857" fmla="*/ 3157164 f619 1"/>
                <a:gd name="f858" fmla="*/ 334803 f620 1"/>
                <a:gd name="f859" fmla="*/ 2560530 f619 1"/>
                <a:gd name="f860" fmla="*/ 381176 f620 1"/>
                <a:gd name="f861" fmla="*/ 2409144 f619 1"/>
                <a:gd name="f862" fmla="*/ 425825 f620 1"/>
                <a:gd name="f863" fmla="*/ 2255819 f619 1"/>
                <a:gd name="f864" fmla="*/ 470210 f620 1"/>
                <a:gd name="f865" fmla="*/ 2099523 f619 1"/>
                <a:gd name="f866" fmla="*/ 492998 f620 1"/>
                <a:gd name="f867" fmla="*/ 2020213 f619 1"/>
                <a:gd name="f868" fmla="*/ 517509 f620 1"/>
                <a:gd name="f869" fmla="*/ 1939224 f619 1"/>
                <a:gd name="f870" fmla="*/ 544007 f620 1"/>
                <a:gd name="f871" fmla="*/ 1857201 f619 1"/>
                <a:gd name="f872" fmla="*/ 573288 f620 1"/>
                <a:gd name="f873" fmla="*/ 1774274 f619 1"/>
                <a:gd name="f874" fmla="*/ 606146 f620 1"/>
                <a:gd name="f875" fmla="*/ 1690832 f619 1"/>
                <a:gd name="f876" fmla="*/ 644569 f620 1"/>
                <a:gd name="f877" fmla="*/ 1607775 f619 1"/>
                <a:gd name="f878" fmla="*/ 837874 f620 1"/>
                <a:gd name="f879" fmla="*/ 1297638 f619 1"/>
                <a:gd name="f880" fmla="*/ 1069602 f620 1"/>
                <a:gd name="f881" fmla="*/ 1032194 f619 1"/>
                <a:gd name="f882" fmla="*/ 1130548 f620 1"/>
                <a:gd name="f883" fmla="*/ 970839 f619 1"/>
                <a:gd name="f884" fmla="*/ 1192024 f620 1"/>
                <a:gd name="f885" fmla="*/ 910129 f619 1"/>
                <a:gd name="f886" fmla="*/ 1255356 f620 1"/>
                <a:gd name="f887" fmla="*/ 850841 f619 1"/>
                <a:gd name="f888" fmla="*/ 1319614 f620 1"/>
                <a:gd name="f889" fmla="*/ 792068 f619 1"/>
                <a:gd name="f890" fmla="*/ 1385728 f620 1"/>
                <a:gd name="f891" fmla="*/ 734975 f619 1"/>
                <a:gd name="f892" fmla="*/ 1452768 f620 1"/>
                <a:gd name="f893" fmla="*/ 678528 f619 1"/>
                <a:gd name="f894" fmla="*/ 1469594 f620 1"/>
                <a:gd name="f895" fmla="*/ 664449 f619 1"/>
                <a:gd name="f896" fmla="*/ 1487083 f620 1"/>
                <a:gd name="f897" fmla="*/ 651015 f619 1"/>
                <a:gd name="f898" fmla="*/ 1522193 f620 1"/>
                <a:gd name="f899" fmla="*/ 624277 f619 1"/>
                <a:gd name="f900" fmla="*/ 1592415 f620 1"/>
                <a:gd name="f901" fmla="*/ 570671 f619 1"/>
                <a:gd name="f902" fmla="*/ 1738287 f620 1"/>
                <a:gd name="f903" fmla="*/ 469402 f619 1"/>
                <a:gd name="f904" fmla="*/ 1890918 f620 1"/>
                <a:gd name="f905" fmla="*/ 376530 f619 1"/>
                <a:gd name="f906" fmla="*/ 2555363 f620 1"/>
                <a:gd name="f907" fmla="*/ 105274 f619 1"/>
                <a:gd name="f908" fmla="*/ 3259291 f620 1"/>
                <a:gd name="f909" fmla="*/ 3229 f619 1"/>
                <a:gd name="f910" fmla="*/ 3347265 f620 1"/>
                <a:gd name="f911" fmla="*/ 903 f619 1"/>
                <a:gd name="f912" fmla="+- f621 0 f1"/>
                <a:gd name="f913" fmla="*/ f624 1 5890489"/>
                <a:gd name="f914" fmla="*/ f625 1 6578438"/>
                <a:gd name="f915" fmla="*/ f626 1 5890489"/>
                <a:gd name="f916" fmla="*/ f627 1 6578438"/>
                <a:gd name="f917" fmla="*/ f628 1 5890489"/>
                <a:gd name="f918" fmla="*/ f629 1 6578438"/>
                <a:gd name="f919" fmla="*/ f630 1 5890489"/>
                <a:gd name="f920" fmla="*/ f631 1 6578438"/>
                <a:gd name="f921" fmla="*/ f632 1 5890489"/>
                <a:gd name="f922" fmla="*/ f633 1 6578438"/>
                <a:gd name="f923" fmla="*/ f634 1 5890489"/>
                <a:gd name="f924" fmla="*/ f635 1 6578438"/>
                <a:gd name="f925" fmla="*/ f636 1 5890489"/>
                <a:gd name="f926" fmla="*/ f637 1 6578438"/>
                <a:gd name="f927" fmla="*/ f638 1 5890489"/>
                <a:gd name="f928" fmla="*/ f639 1 6578438"/>
                <a:gd name="f929" fmla="*/ f640 1 5890489"/>
                <a:gd name="f930" fmla="*/ f641 1 6578438"/>
                <a:gd name="f931" fmla="*/ f642 1 5890489"/>
                <a:gd name="f932" fmla="*/ f643 1 6578438"/>
                <a:gd name="f933" fmla="*/ f644 1 5890489"/>
                <a:gd name="f934" fmla="*/ f645 1 6578438"/>
                <a:gd name="f935" fmla="*/ f646 1 5890489"/>
                <a:gd name="f936" fmla="*/ f647 1 6578438"/>
                <a:gd name="f937" fmla="*/ f648 1 5890489"/>
                <a:gd name="f938" fmla="*/ f649 1 6578438"/>
                <a:gd name="f939" fmla="*/ f650 1 5890489"/>
                <a:gd name="f940" fmla="*/ f651 1 6578438"/>
                <a:gd name="f941" fmla="*/ f652 1 6578438"/>
                <a:gd name="f942" fmla="*/ f653 1 5890489"/>
                <a:gd name="f943" fmla="*/ f654 1 6578438"/>
                <a:gd name="f944" fmla="*/ f655 1 5890489"/>
                <a:gd name="f945" fmla="*/ f656 1 6578438"/>
                <a:gd name="f946" fmla="*/ f657 1 5890489"/>
                <a:gd name="f947" fmla="*/ f658 1 6578438"/>
                <a:gd name="f948" fmla="*/ f659 1 5890489"/>
                <a:gd name="f949" fmla="*/ f660 1 6578438"/>
                <a:gd name="f950" fmla="*/ f661 1 5890489"/>
                <a:gd name="f951" fmla="*/ f662 1 6578438"/>
                <a:gd name="f952" fmla="*/ f663 1 5890489"/>
                <a:gd name="f953" fmla="*/ f664 1 6578438"/>
                <a:gd name="f954" fmla="*/ f665 1 5890489"/>
                <a:gd name="f955" fmla="*/ f666 1 6578438"/>
                <a:gd name="f956" fmla="*/ f667 1 5890489"/>
                <a:gd name="f957" fmla="*/ f668 1 6578438"/>
                <a:gd name="f958" fmla="*/ f669 1 5890489"/>
                <a:gd name="f959" fmla="*/ f670 1 6578438"/>
                <a:gd name="f960" fmla="*/ f671 1 5890489"/>
                <a:gd name="f961" fmla="*/ f672 1 6578438"/>
                <a:gd name="f962" fmla="*/ f673 1 5890489"/>
                <a:gd name="f963" fmla="*/ f674 1 6578438"/>
                <a:gd name="f964" fmla="*/ f675 1 5890489"/>
                <a:gd name="f965" fmla="*/ f676 1 6578438"/>
                <a:gd name="f966" fmla="*/ f677 1 5890489"/>
                <a:gd name="f967" fmla="*/ f678 1 6578438"/>
                <a:gd name="f968" fmla="*/ f679 1 5890489"/>
                <a:gd name="f969" fmla="*/ f680 1 6578438"/>
                <a:gd name="f970" fmla="*/ f681 1 5890489"/>
                <a:gd name="f971" fmla="*/ f682 1 6578438"/>
                <a:gd name="f972" fmla="*/ f683 1 5890489"/>
                <a:gd name="f973" fmla="*/ f684 1 6578438"/>
                <a:gd name="f974" fmla="*/ f685 1 5890489"/>
                <a:gd name="f975" fmla="*/ f686 1 6578438"/>
                <a:gd name="f976" fmla="*/ f687 1 5890489"/>
                <a:gd name="f977" fmla="*/ f688 1 6578438"/>
                <a:gd name="f978" fmla="*/ f689 1 5890489"/>
                <a:gd name="f979" fmla="*/ f690 1 6578438"/>
                <a:gd name="f980" fmla="*/ f691 1 5890489"/>
                <a:gd name="f981" fmla="*/ f692 1 6578438"/>
                <a:gd name="f982" fmla="*/ f693 1 5890489"/>
                <a:gd name="f983" fmla="*/ f694 1 6578438"/>
                <a:gd name="f984" fmla="*/ f695 1 5890489"/>
                <a:gd name="f985" fmla="*/ f696 1 6578438"/>
                <a:gd name="f986" fmla="*/ f697 1 5890489"/>
                <a:gd name="f987" fmla="*/ f698 1 6578438"/>
                <a:gd name="f988" fmla="*/ f699 1 5890489"/>
                <a:gd name="f989" fmla="*/ f700 1 6578438"/>
                <a:gd name="f990" fmla="*/ f701 1 5890489"/>
                <a:gd name="f991" fmla="*/ f702 1 6578438"/>
                <a:gd name="f992" fmla="*/ f703 1 5890489"/>
                <a:gd name="f993" fmla="*/ f704 1 6578438"/>
                <a:gd name="f994" fmla="*/ f705 1 5890489"/>
                <a:gd name="f995" fmla="*/ f706 1 6578438"/>
                <a:gd name="f996" fmla="*/ f707 1 5890489"/>
                <a:gd name="f997" fmla="*/ f708 1 6578438"/>
                <a:gd name="f998" fmla="*/ f709 1 5890489"/>
                <a:gd name="f999" fmla="*/ f710 1 6578438"/>
                <a:gd name="f1000" fmla="*/ f711 1 5890489"/>
                <a:gd name="f1001" fmla="*/ f712 1 6578438"/>
                <a:gd name="f1002" fmla="*/ f713 1 5890489"/>
                <a:gd name="f1003" fmla="*/ f714 1 6578438"/>
                <a:gd name="f1004" fmla="*/ f715 1 5890489"/>
                <a:gd name="f1005" fmla="*/ f716 1 6578438"/>
                <a:gd name="f1006" fmla="*/ f717 1 5890489"/>
                <a:gd name="f1007" fmla="*/ f718 1 6578438"/>
                <a:gd name="f1008" fmla="*/ f719 1 5890489"/>
                <a:gd name="f1009" fmla="*/ f720 1 6578438"/>
                <a:gd name="f1010" fmla="*/ f721 1 5890489"/>
                <a:gd name="f1011" fmla="*/ f722 1 6578438"/>
                <a:gd name="f1012" fmla="*/ f723 1 5890489"/>
                <a:gd name="f1013" fmla="*/ f724 1 6578438"/>
                <a:gd name="f1014" fmla="*/ f725 1 5890489"/>
                <a:gd name="f1015" fmla="*/ f726 1 6578438"/>
                <a:gd name="f1016" fmla="*/ f727 1 5890489"/>
                <a:gd name="f1017" fmla="*/ f728 1 6578438"/>
                <a:gd name="f1018" fmla="*/ f729 1 5890489"/>
                <a:gd name="f1019" fmla="*/ f730 1 6578438"/>
                <a:gd name="f1020" fmla="*/ f731 1 5890489"/>
                <a:gd name="f1021" fmla="*/ f732 1 6578438"/>
                <a:gd name="f1022" fmla="*/ f733 1 5890489"/>
                <a:gd name="f1023" fmla="*/ f734 1 6578438"/>
                <a:gd name="f1024" fmla="*/ f735 1 5890489"/>
                <a:gd name="f1025" fmla="*/ f736 1 6578438"/>
                <a:gd name="f1026" fmla="*/ f737 1 5890489"/>
                <a:gd name="f1027" fmla="*/ f738 1 6578438"/>
                <a:gd name="f1028" fmla="*/ f739 1 5890489"/>
                <a:gd name="f1029" fmla="*/ f740 1 6578438"/>
                <a:gd name="f1030" fmla="*/ f741 1 5890489"/>
                <a:gd name="f1031" fmla="*/ f742 1 6578438"/>
                <a:gd name="f1032" fmla="*/ f743 1 5890489"/>
                <a:gd name="f1033" fmla="*/ f744 1 6578438"/>
                <a:gd name="f1034" fmla="*/ f745 1 5890489"/>
                <a:gd name="f1035" fmla="*/ f746 1 6578438"/>
                <a:gd name="f1036" fmla="*/ f747 1 5890489"/>
                <a:gd name="f1037" fmla="*/ f748 1 6578438"/>
                <a:gd name="f1038" fmla="*/ f749 1 5890489"/>
                <a:gd name="f1039" fmla="*/ f750 1 6578438"/>
                <a:gd name="f1040" fmla="*/ f751 1 5890489"/>
                <a:gd name="f1041" fmla="*/ f752 1 6578438"/>
                <a:gd name="f1042" fmla="*/ f753 1 5890489"/>
                <a:gd name="f1043" fmla="*/ f754 1 6578438"/>
                <a:gd name="f1044" fmla="*/ f755 1 5890489"/>
                <a:gd name="f1045" fmla="*/ f756 1 6578438"/>
                <a:gd name="f1046" fmla="*/ f757 1 5890489"/>
                <a:gd name="f1047" fmla="*/ f758 1 6578438"/>
                <a:gd name="f1048" fmla="*/ f759 1 5890489"/>
                <a:gd name="f1049" fmla="*/ f760 1 6578438"/>
                <a:gd name="f1050" fmla="*/ f761 1 5890489"/>
                <a:gd name="f1051" fmla="*/ f762 1 6578438"/>
                <a:gd name="f1052" fmla="*/ f763 1 5890489"/>
                <a:gd name="f1053" fmla="*/ f764 1 6578438"/>
                <a:gd name="f1054" fmla="*/ f765 1 5890489"/>
                <a:gd name="f1055" fmla="*/ f766 1 6578438"/>
                <a:gd name="f1056" fmla="*/ f767 1 5890489"/>
                <a:gd name="f1057" fmla="*/ f768 1 6578438"/>
                <a:gd name="f1058" fmla="*/ f769 1 5890489"/>
                <a:gd name="f1059" fmla="*/ f770 1 6578438"/>
                <a:gd name="f1060" fmla="*/ f771 1 5890489"/>
                <a:gd name="f1061" fmla="*/ f772 1 6578438"/>
                <a:gd name="f1062" fmla="*/ f773 1 5890489"/>
                <a:gd name="f1063" fmla="*/ f774 1 6578438"/>
                <a:gd name="f1064" fmla="*/ f775 1 5890489"/>
                <a:gd name="f1065" fmla="*/ f776 1 6578438"/>
                <a:gd name="f1066" fmla="*/ f777 1 5890489"/>
                <a:gd name="f1067" fmla="*/ f778 1 6578438"/>
                <a:gd name="f1068" fmla="*/ f779 1 5890489"/>
                <a:gd name="f1069" fmla="*/ f780 1 6578438"/>
                <a:gd name="f1070" fmla="*/ f781 1 5890489"/>
                <a:gd name="f1071" fmla="*/ f782 1 6578438"/>
                <a:gd name="f1072" fmla="*/ f783 1 5890489"/>
                <a:gd name="f1073" fmla="*/ f784 1 6578438"/>
                <a:gd name="f1074" fmla="*/ f785 1 5890489"/>
                <a:gd name="f1075" fmla="*/ f786 1 6578438"/>
                <a:gd name="f1076" fmla="*/ f787 1 5890489"/>
                <a:gd name="f1077" fmla="*/ f788 1 6578438"/>
                <a:gd name="f1078" fmla="*/ f789 1 5890489"/>
                <a:gd name="f1079" fmla="*/ f790 1 6578438"/>
                <a:gd name="f1080" fmla="*/ f791 1 5890489"/>
                <a:gd name="f1081" fmla="*/ f792 1 6578438"/>
                <a:gd name="f1082" fmla="*/ f793 1 5890489"/>
                <a:gd name="f1083" fmla="*/ f794 1 6578438"/>
                <a:gd name="f1084" fmla="*/ f795 1 5890489"/>
                <a:gd name="f1085" fmla="*/ f796 1 6578438"/>
                <a:gd name="f1086" fmla="*/ f797 1 5890489"/>
                <a:gd name="f1087" fmla="*/ f798 1 6578438"/>
                <a:gd name="f1088" fmla="*/ f799 1 5890489"/>
                <a:gd name="f1089" fmla="*/ f800 1 6578438"/>
                <a:gd name="f1090" fmla="*/ f801 1 5890489"/>
                <a:gd name="f1091" fmla="*/ f802 1 6578438"/>
                <a:gd name="f1092" fmla="*/ f803 1 5890489"/>
                <a:gd name="f1093" fmla="*/ f804 1 6578438"/>
                <a:gd name="f1094" fmla="*/ f805 1 5890489"/>
                <a:gd name="f1095" fmla="*/ f806 1 6578438"/>
                <a:gd name="f1096" fmla="*/ f807 1 5890489"/>
                <a:gd name="f1097" fmla="*/ f808 1 6578438"/>
                <a:gd name="f1098" fmla="*/ f809 1 5890489"/>
                <a:gd name="f1099" fmla="*/ f810 1 6578438"/>
                <a:gd name="f1100" fmla="*/ f811 1 5890489"/>
                <a:gd name="f1101" fmla="*/ f812 1 6578438"/>
                <a:gd name="f1102" fmla="*/ f813 1 5890489"/>
                <a:gd name="f1103" fmla="*/ f814 1 6578438"/>
                <a:gd name="f1104" fmla="*/ f815 1 5890489"/>
                <a:gd name="f1105" fmla="*/ f816 1 6578438"/>
                <a:gd name="f1106" fmla="*/ f817 1 5890489"/>
                <a:gd name="f1107" fmla="*/ f818 1 6578438"/>
                <a:gd name="f1108" fmla="*/ f819 1 6578438"/>
                <a:gd name="f1109" fmla="*/ f820 1 6578438"/>
                <a:gd name="f1110" fmla="*/ f821 1 5890489"/>
                <a:gd name="f1111" fmla="*/ f822 1 6578438"/>
                <a:gd name="f1112" fmla="*/ f823 1 5890489"/>
                <a:gd name="f1113" fmla="*/ f824 1 6578438"/>
                <a:gd name="f1114" fmla="*/ f825 1 5890489"/>
                <a:gd name="f1115" fmla="*/ f826 1 6578438"/>
                <a:gd name="f1116" fmla="*/ f827 1 5890489"/>
                <a:gd name="f1117" fmla="*/ f828 1 5890489"/>
                <a:gd name="f1118" fmla="*/ f829 1 6578438"/>
                <a:gd name="f1119" fmla="*/ f830 1 5890489"/>
                <a:gd name="f1120" fmla="*/ f831 1 6578438"/>
                <a:gd name="f1121" fmla="*/ f832 1 5890489"/>
                <a:gd name="f1122" fmla="*/ f833 1 6578438"/>
                <a:gd name="f1123" fmla="*/ f834 1 5890489"/>
                <a:gd name="f1124" fmla="*/ f835 1 6578438"/>
                <a:gd name="f1125" fmla="*/ f836 1 5890489"/>
                <a:gd name="f1126" fmla="*/ f837 1 6578438"/>
                <a:gd name="f1127" fmla="*/ f838 1 5890489"/>
                <a:gd name="f1128" fmla="*/ f839 1 6578438"/>
                <a:gd name="f1129" fmla="*/ f840 1 5890489"/>
                <a:gd name="f1130" fmla="*/ f841 1 6578438"/>
                <a:gd name="f1131" fmla="*/ f842 1 5890489"/>
                <a:gd name="f1132" fmla="*/ f843 1 6578438"/>
                <a:gd name="f1133" fmla="*/ f844 1 5890489"/>
                <a:gd name="f1134" fmla="*/ f845 1 6578438"/>
                <a:gd name="f1135" fmla="*/ f846 1 5890489"/>
                <a:gd name="f1136" fmla="*/ f847 1 6578438"/>
                <a:gd name="f1137" fmla="*/ f848 1 5890489"/>
                <a:gd name="f1138" fmla="*/ f849 1 6578438"/>
                <a:gd name="f1139" fmla="*/ f850 1 5890489"/>
                <a:gd name="f1140" fmla="*/ f851 1 6578438"/>
                <a:gd name="f1141" fmla="*/ f852 1 5890489"/>
                <a:gd name="f1142" fmla="*/ f853 1 6578438"/>
                <a:gd name="f1143" fmla="*/ f854 1 5890489"/>
                <a:gd name="f1144" fmla="*/ f855 1 6578438"/>
                <a:gd name="f1145" fmla="*/ f856 1 5890489"/>
                <a:gd name="f1146" fmla="*/ f857 1 6578438"/>
                <a:gd name="f1147" fmla="*/ f858 1 5890489"/>
                <a:gd name="f1148" fmla="*/ f859 1 6578438"/>
                <a:gd name="f1149" fmla="*/ f860 1 5890489"/>
                <a:gd name="f1150" fmla="*/ f861 1 6578438"/>
                <a:gd name="f1151" fmla="*/ f862 1 5890489"/>
                <a:gd name="f1152" fmla="*/ f863 1 6578438"/>
                <a:gd name="f1153" fmla="*/ f864 1 5890489"/>
                <a:gd name="f1154" fmla="*/ f865 1 6578438"/>
                <a:gd name="f1155" fmla="*/ f866 1 5890489"/>
                <a:gd name="f1156" fmla="*/ f867 1 6578438"/>
                <a:gd name="f1157" fmla="*/ f868 1 5890489"/>
                <a:gd name="f1158" fmla="*/ f869 1 6578438"/>
                <a:gd name="f1159" fmla="*/ f870 1 5890489"/>
                <a:gd name="f1160" fmla="*/ f871 1 6578438"/>
                <a:gd name="f1161" fmla="*/ f872 1 5890489"/>
                <a:gd name="f1162" fmla="*/ f873 1 6578438"/>
                <a:gd name="f1163" fmla="*/ f874 1 5890489"/>
                <a:gd name="f1164" fmla="*/ f875 1 6578438"/>
                <a:gd name="f1165" fmla="*/ f876 1 5890489"/>
                <a:gd name="f1166" fmla="*/ f877 1 6578438"/>
                <a:gd name="f1167" fmla="*/ f878 1 5890489"/>
                <a:gd name="f1168" fmla="*/ f879 1 6578438"/>
                <a:gd name="f1169" fmla="*/ f880 1 5890489"/>
                <a:gd name="f1170" fmla="*/ f881 1 6578438"/>
                <a:gd name="f1171" fmla="*/ f882 1 5890489"/>
                <a:gd name="f1172" fmla="*/ f883 1 6578438"/>
                <a:gd name="f1173" fmla="*/ f884 1 5890489"/>
                <a:gd name="f1174" fmla="*/ f885 1 6578438"/>
                <a:gd name="f1175" fmla="*/ f886 1 5890489"/>
                <a:gd name="f1176" fmla="*/ f887 1 6578438"/>
                <a:gd name="f1177" fmla="*/ f888 1 5890489"/>
                <a:gd name="f1178" fmla="*/ f889 1 6578438"/>
                <a:gd name="f1179" fmla="*/ f890 1 5890489"/>
                <a:gd name="f1180" fmla="*/ f891 1 6578438"/>
                <a:gd name="f1181" fmla="*/ f892 1 5890489"/>
                <a:gd name="f1182" fmla="*/ f893 1 6578438"/>
                <a:gd name="f1183" fmla="*/ f894 1 5890489"/>
                <a:gd name="f1184" fmla="*/ f895 1 6578438"/>
                <a:gd name="f1185" fmla="*/ f896 1 5890489"/>
                <a:gd name="f1186" fmla="*/ f897 1 6578438"/>
                <a:gd name="f1187" fmla="*/ f898 1 5890489"/>
                <a:gd name="f1188" fmla="*/ f899 1 6578438"/>
                <a:gd name="f1189" fmla="*/ f900 1 5890489"/>
                <a:gd name="f1190" fmla="*/ f901 1 6578438"/>
                <a:gd name="f1191" fmla="*/ f902 1 5890489"/>
                <a:gd name="f1192" fmla="*/ f903 1 6578438"/>
                <a:gd name="f1193" fmla="*/ f904 1 5890489"/>
                <a:gd name="f1194" fmla="*/ f905 1 6578438"/>
                <a:gd name="f1195" fmla="*/ f906 1 5890489"/>
                <a:gd name="f1196" fmla="*/ f907 1 6578438"/>
                <a:gd name="f1197" fmla="*/ f908 1 5890489"/>
                <a:gd name="f1198" fmla="*/ f909 1 6578438"/>
                <a:gd name="f1199" fmla="*/ f910 1 5890489"/>
                <a:gd name="f1200" fmla="*/ f911 1 6578438"/>
                <a:gd name="f1201" fmla="*/ f615 1 f622"/>
                <a:gd name="f1202" fmla="*/ f616 1 f622"/>
                <a:gd name="f1203" fmla="*/ f615 1 f623"/>
                <a:gd name="f1204" fmla="*/ f617 1 f623"/>
                <a:gd name="f1205" fmla="*/ f913 1 f622"/>
                <a:gd name="f1206" fmla="*/ f914 1 f623"/>
                <a:gd name="f1207" fmla="*/ f915 1 f622"/>
                <a:gd name="f1208" fmla="*/ f916 1 f623"/>
                <a:gd name="f1209" fmla="*/ f917 1 f622"/>
                <a:gd name="f1210" fmla="*/ f918 1 f623"/>
                <a:gd name="f1211" fmla="*/ f919 1 f622"/>
                <a:gd name="f1212" fmla="*/ f920 1 f623"/>
                <a:gd name="f1213" fmla="*/ f921 1 f622"/>
                <a:gd name="f1214" fmla="*/ f922 1 f623"/>
                <a:gd name="f1215" fmla="*/ f923 1 f622"/>
                <a:gd name="f1216" fmla="*/ f924 1 f623"/>
                <a:gd name="f1217" fmla="*/ f925 1 f622"/>
                <a:gd name="f1218" fmla="*/ f926 1 f623"/>
                <a:gd name="f1219" fmla="*/ f927 1 f622"/>
                <a:gd name="f1220" fmla="*/ f928 1 f623"/>
                <a:gd name="f1221" fmla="*/ f929 1 f622"/>
                <a:gd name="f1222" fmla="*/ f930 1 f623"/>
                <a:gd name="f1223" fmla="*/ f931 1 f622"/>
                <a:gd name="f1224" fmla="*/ f932 1 f623"/>
                <a:gd name="f1225" fmla="*/ f933 1 f622"/>
                <a:gd name="f1226" fmla="*/ f934 1 f623"/>
                <a:gd name="f1227" fmla="*/ f935 1 f622"/>
                <a:gd name="f1228" fmla="*/ f936 1 f623"/>
                <a:gd name="f1229" fmla="*/ f937 1 f622"/>
                <a:gd name="f1230" fmla="*/ f938 1 f623"/>
                <a:gd name="f1231" fmla="*/ f939 1 f622"/>
                <a:gd name="f1232" fmla="*/ f940 1 f623"/>
                <a:gd name="f1233" fmla="*/ f941 1 f623"/>
                <a:gd name="f1234" fmla="*/ f942 1 f622"/>
                <a:gd name="f1235" fmla="*/ f943 1 f623"/>
                <a:gd name="f1236" fmla="*/ f944 1 f622"/>
                <a:gd name="f1237" fmla="*/ f945 1 f623"/>
                <a:gd name="f1238" fmla="*/ f946 1 f622"/>
                <a:gd name="f1239" fmla="*/ f947 1 f623"/>
                <a:gd name="f1240" fmla="*/ f948 1 f622"/>
                <a:gd name="f1241" fmla="*/ f949 1 f623"/>
                <a:gd name="f1242" fmla="*/ f950 1 f622"/>
                <a:gd name="f1243" fmla="*/ f951 1 f623"/>
                <a:gd name="f1244" fmla="*/ f952 1 f622"/>
                <a:gd name="f1245" fmla="*/ f953 1 f623"/>
                <a:gd name="f1246" fmla="*/ f954 1 f622"/>
                <a:gd name="f1247" fmla="*/ f955 1 f623"/>
                <a:gd name="f1248" fmla="*/ f956 1 f622"/>
                <a:gd name="f1249" fmla="*/ f957 1 f623"/>
                <a:gd name="f1250" fmla="*/ f958 1 f622"/>
                <a:gd name="f1251" fmla="*/ f959 1 f623"/>
                <a:gd name="f1252" fmla="*/ f960 1 f622"/>
                <a:gd name="f1253" fmla="*/ f961 1 f623"/>
                <a:gd name="f1254" fmla="*/ f962 1 f622"/>
                <a:gd name="f1255" fmla="*/ f963 1 f623"/>
                <a:gd name="f1256" fmla="*/ f964 1 f622"/>
                <a:gd name="f1257" fmla="*/ f965 1 f623"/>
                <a:gd name="f1258" fmla="*/ f966 1 f622"/>
                <a:gd name="f1259" fmla="*/ f967 1 f623"/>
                <a:gd name="f1260" fmla="*/ f968 1 f622"/>
                <a:gd name="f1261" fmla="*/ f969 1 f623"/>
                <a:gd name="f1262" fmla="*/ f970 1 f622"/>
                <a:gd name="f1263" fmla="*/ f971 1 f623"/>
                <a:gd name="f1264" fmla="*/ f972 1 f622"/>
                <a:gd name="f1265" fmla="*/ f973 1 f623"/>
                <a:gd name="f1266" fmla="*/ f974 1 f622"/>
                <a:gd name="f1267" fmla="*/ f975 1 f623"/>
                <a:gd name="f1268" fmla="*/ f976 1 f622"/>
                <a:gd name="f1269" fmla="*/ f977 1 f623"/>
                <a:gd name="f1270" fmla="*/ f978 1 f622"/>
                <a:gd name="f1271" fmla="*/ f979 1 f623"/>
                <a:gd name="f1272" fmla="*/ f980 1 f622"/>
                <a:gd name="f1273" fmla="*/ f981 1 f623"/>
                <a:gd name="f1274" fmla="*/ f982 1 f622"/>
                <a:gd name="f1275" fmla="*/ f983 1 f623"/>
                <a:gd name="f1276" fmla="*/ f984 1 f622"/>
                <a:gd name="f1277" fmla="*/ f985 1 f623"/>
                <a:gd name="f1278" fmla="*/ f986 1 f622"/>
                <a:gd name="f1279" fmla="*/ f987 1 f623"/>
                <a:gd name="f1280" fmla="*/ f988 1 f622"/>
                <a:gd name="f1281" fmla="*/ f989 1 f623"/>
                <a:gd name="f1282" fmla="*/ f990 1 f622"/>
                <a:gd name="f1283" fmla="*/ f991 1 f623"/>
                <a:gd name="f1284" fmla="*/ f992 1 f622"/>
                <a:gd name="f1285" fmla="*/ f993 1 f623"/>
                <a:gd name="f1286" fmla="*/ f994 1 f622"/>
                <a:gd name="f1287" fmla="*/ f995 1 f623"/>
                <a:gd name="f1288" fmla="*/ f996 1 f622"/>
                <a:gd name="f1289" fmla="*/ f997 1 f623"/>
                <a:gd name="f1290" fmla="*/ f998 1 f622"/>
                <a:gd name="f1291" fmla="*/ f999 1 f623"/>
                <a:gd name="f1292" fmla="*/ f1000 1 f622"/>
                <a:gd name="f1293" fmla="*/ f1001 1 f623"/>
                <a:gd name="f1294" fmla="*/ f1002 1 f622"/>
                <a:gd name="f1295" fmla="*/ f1003 1 f623"/>
                <a:gd name="f1296" fmla="*/ f1004 1 f622"/>
                <a:gd name="f1297" fmla="*/ f1005 1 f623"/>
                <a:gd name="f1298" fmla="*/ f1006 1 f622"/>
                <a:gd name="f1299" fmla="*/ f1007 1 f623"/>
                <a:gd name="f1300" fmla="*/ f1008 1 f622"/>
                <a:gd name="f1301" fmla="*/ f1009 1 f623"/>
                <a:gd name="f1302" fmla="*/ f1010 1 f622"/>
                <a:gd name="f1303" fmla="*/ f1011 1 f623"/>
                <a:gd name="f1304" fmla="*/ f1012 1 f622"/>
                <a:gd name="f1305" fmla="*/ f1013 1 f623"/>
                <a:gd name="f1306" fmla="*/ f1014 1 f622"/>
                <a:gd name="f1307" fmla="*/ f1015 1 f623"/>
                <a:gd name="f1308" fmla="*/ f1016 1 f622"/>
                <a:gd name="f1309" fmla="*/ f1017 1 f623"/>
                <a:gd name="f1310" fmla="*/ f1018 1 f622"/>
                <a:gd name="f1311" fmla="*/ f1019 1 f623"/>
                <a:gd name="f1312" fmla="*/ f1020 1 f622"/>
                <a:gd name="f1313" fmla="*/ f1021 1 f623"/>
                <a:gd name="f1314" fmla="*/ f1022 1 f622"/>
                <a:gd name="f1315" fmla="*/ f1023 1 f623"/>
                <a:gd name="f1316" fmla="*/ f1024 1 f622"/>
                <a:gd name="f1317" fmla="*/ f1025 1 f623"/>
                <a:gd name="f1318" fmla="*/ f1026 1 f622"/>
                <a:gd name="f1319" fmla="*/ f1027 1 f623"/>
                <a:gd name="f1320" fmla="*/ f1028 1 f622"/>
                <a:gd name="f1321" fmla="*/ f1029 1 f623"/>
                <a:gd name="f1322" fmla="*/ f1030 1 f622"/>
                <a:gd name="f1323" fmla="*/ f1031 1 f623"/>
                <a:gd name="f1324" fmla="*/ f1032 1 f622"/>
                <a:gd name="f1325" fmla="*/ f1033 1 f623"/>
                <a:gd name="f1326" fmla="*/ f1034 1 f622"/>
                <a:gd name="f1327" fmla="*/ f1035 1 f623"/>
                <a:gd name="f1328" fmla="*/ f1036 1 f622"/>
                <a:gd name="f1329" fmla="*/ f1037 1 f623"/>
                <a:gd name="f1330" fmla="*/ f1038 1 f622"/>
                <a:gd name="f1331" fmla="*/ f1039 1 f623"/>
                <a:gd name="f1332" fmla="*/ f1040 1 f622"/>
                <a:gd name="f1333" fmla="*/ f1041 1 f623"/>
                <a:gd name="f1334" fmla="*/ f1042 1 f622"/>
                <a:gd name="f1335" fmla="*/ f1043 1 f623"/>
                <a:gd name="f1336" fmla="*/ f1044 1 f622"/>
                <a:gd name="f1337" fmla="*/ f1045 1 f623"/>
                <a:gd name="f1338" fmla="*/ f1046 1 f622"/>
                <a:gd name="f1339" fmla="*/ f1047 1 f623"/>
                <a:gd name="f1340" fmla="*/ f1048 1 f622"/>
                <a:gd name="f1341" fmla="*/ f1049 1 f623"/>
                <a:gd name="f1342" fmla="*/ f1050 1 f622"/>
                <a:gd name="f1343" fmla="*/ f1051 1 f623"/>
                <a:gd name="f1344" fmla="*/ f1052 1 f622"/>
                <a:gd name="f1345" fmla="*/ f1053 1 f623"/>
                <a:gd name="f1346" fmla="*/ f1054 1 f622"/>
                <a:gd name="f1347" fmla="*/ f1055 1 f623"/>
                <a:gd name="f1348" fmla="*/ f1056 1 f622"/>
                <a:gd name="f1349" fmla="*/ f1057 1 f623"/>
                <a:gd name="f1350" fmla="*/ f1058 1 f622"/>
                <a:gd name="f1351" fmla="*/ f1059 1 f623"/>
                <a:gd name="f1352" fmla="*/ f1060 1 f622"/>
                <a:gd name="f1353" fmla="*/ f1061 1 f623"/>
                <a:gd name="f1354" fmla="*/ f1062 1 f622"/>
                <a:gd name="f1355" fmla="*/ f1063 1 f623"/>
                <a:gd name="f1356" fmla="*/ f1064 1 f622"/>
                <a:gd name="f1357" fmla="*/ f1065 1 f623"/>
                <a:gd name="f1358" fmla="*/ f1066 1 f622"/>
                <a:gd name="f1359" fmla="*/ f1067 1 f623"/>
                <a:gd name="f1360" fmla="*/ f1068 1 f622"/>
                <a:gd name="f1361" fmla="*/ f1069 1 f623"/>
                <a:gd name="f1362" fmla="*/ f1070 1 f622"/>
                <a:gd name="f1363" fmla="*/ f1071 1 f623"/>
                <a:gd name="f1364" fmla="*/ f1072 1 f622"/>
                <a:gd name="f1365" fmla="*/ f1073 1 f623"/>
                <a:gd name="f1366" fmla="*/ f1074 1 f622"/>
                <a:gd name="f1367" fmla="*/ f1075 1 f623"/>
                <a:gd name="f1368" fmla="*/ f1076 1 f622"/>
                <a:gd name="f1369" fmla="*/ f1077 1 f623"/>
                <a:gd name="f1370" fmla="*/ f1078 1 f622"/>
                <a:gd name="f1371" fmla="*/ f1079 1 f623"/>
                <a:gd name="f1372" fmla="*/ f1080 1 f622"/>
                <a:gd name="f1373" fmla="*/ f1081 1 f623"/>
                <a:gd name="f1374" fmla="*/ f1082 1 f622"/>
                <a:gd name="f1375" fmla="*/ f1083 1 f623"/>
                <a:gd name="f1376" fmla="*/ f1084 1 f622"/>
                <a:gd name="f1377" fmla="*/ f1085 1 f623"/>
                <a:gd name="f1378" fmla="*/ f1086 1 f622"/>
                <a:gd name="f1379" fmla="*/ f1087 1 f623"/>
                <a:gd name="f1380" fmla="*/ f1088 1 f622"/>
                <a:gd name="f1381" fmla="*/ f1089 1 f623"/>
                <a:gd name="f1382" fmla="*/ f1090 1 f622"/>
                <a:gd name="f1383" fmla="*/ f1091 1 f623"/>
                <a:gd name="f1384" fmla="*/ f1092 1 f622"/>
                <a:gd name="f1385" fmla="*/ f1093 1 f623"/>
                <a:gd name="f1386" fmla="*/ f1094 1 f622"/>
                <a:gd name="f1387" fmla="*/ f1095 1 f623"/>
                <a:gd name="f1388" fmla="*/ f1096 1 f622"/>
                <a:gd name="f1389" fmla="*/ f1097 1 f623"/>
                <a:gd name="f1390" fmla="*/ f1098 1 f622"/>
                <a:gd name="f1391" fmla="*/ f1099 1 f623"/>
                <a:gd name="f1392" fmla="*/ f1100 1 f622"/>
                <a:gd name="f1393" fmla="*/ f1101 1 f623"/>
                <a:gd name="f1394" fmla="*/ f1102 1 f622"/>
                <a:gd name="f1395" fmla="*/ f1103 1 f623"/>
                <a:gd name="f1396" fmla="*/ f1104 1 f622"/>
                <a:gd name="f1397" fmla="*/ f1105 1 f623"/>
                <a:gd name="f1398" fmla="*/ f1106 1 f622"/>
                <a:gd name="f1399" fmla="*/ f1107 1 f623"/>
                <a:gd name="f1400" fmla="*/ f1108 1 f623"/>
                <a:gd name="f1401" fmla="*/ f1109 1 f623"/>
                <a:gd name="f1402" fmla="*/ f1110 1 f622"/>
                <a:gd name="f1403" fmla="*/ f1111 1 f623"/>
                <a:gd name="f1404" fmla="*/ f1112 1 f622"/>
                <a:gd name="f1405" fmla="*/ f1113 1 f623"/>
                <a:gd name="f1406" fmla="*/ f1114 1 f622"/>
                <a:gd name="f1407" fmla="*/ f1115 1 f623"/>
                <a:gd name="f1408" fmla="*/ f1116 1 f622"/>
                <a:gd name="f1409" fmla="*/ f1117 1 f622"/>
                <a:gd name="f1410" fmla="*/ f1118 1 f623"/>
                <a:gd name="f1411" fmla="*/ f1119 1 f622"/>
                <a:gd name="f1412" fmla="*/ f1120 1 f623"/>
                <a:gd name="f1413" fmla="*/ f1121 1 f622"/>
                <a:gd name="f1414" fmla="*/ f1122 1 f623"/>
                <a:gd name="f1415" fmla="*/ f1123 1 f622"/>
                <a:gd name="f1416" fmla="*/ f1124 1 f623"/>
                <a:gd name="f1417" fmla="*/ f1125 1 f622"/>
                <a:gd name="f1418" fmla="*/ f1126 1 f623"/>
                <a:gd name="f1419" fmla="*/ f1127 1 f622"/>
                <a:gd name="f1420" fmla="*/ f1128 1 f623"/>
                <a:gd name="f1421" fmla="*/ f1129 1 f622"/>
                <a:gd name="f1422" fmla="*/ f1130 1 f623"/>
                <a:gd name="f1423" fmla="*/ f1131 1 f622"/>
                <a:gd name="f1424" fmla="*/ f1132 1 f623"/>
                <a:gd name="f1425" fmla="*/ f1133 1 f622"/>
                <a:gd name="f1426" fmla="*/ f1134 1 f623"/>
                <a:gd name="f1427" fmla="*/ f1135 1 f622"/>
                <a:gd name="f1428" fmla="*/ f1136 1 f623"/>
                <a:gd name="f1429" fmla="*/ f1137 1 f622"/>
                <a:gd name="f1430" fmla="*/ f1138 1 f623"/>
                <a:gd name="f1431" fmla="*/ f1139 1 f622"/>
                <a:gd name="f1432" fmla="*/ f1140 1 f623"/>
                <a:gd name="f1433" fmla="*/ f1141 1 f622"/>
                <a:gd name="f1434" fmla="*/ f1142 1 f623"/>
                <a:gd name="f1435" fmla="*/ f1143 1 f622"/>
                <a:gd name="f1436" fmla="*/ f1144 1 f623"/>
                <a:gd name="f1437" fmla="*/ f1145 1 f622"/>
                <a:gd name="f1438" fmla="*/ f1146 1 f623"/>
                <a:gd name="f1439" fmla="*/ f1147 1 f622"/>
                <a:gd name="f1440" fmla="*/ f1148 1 f623"/>
                <a:gd name="f1441" fmla="*/ f1149 1 f622"/>
                <a:gd name="f1442" fmla="*/ f1150 1 f623"/>
                <a:gd name="f1443" fmla="*/ f1151 1 f622"/>
                <a:gd name="f1444" fmla="*/ f1152 1 f623"/>
                <a:gd name="f1445" fmla="*/ f1153 1 f622"/>
                <a:gd name="f1446" fmla="*/ f1154 1 f623"/>
                <a:gd name="f1447" fmla="*/ f1155 1 f622"/>
                <a:gd name="f1448" fmla="*/ f1156 1 f623"/>
                <a:gd name="f1449" fmla="*/ f1157 1 f622"/>
                <a:gd name="f1450" fmla="*/ f1158 1 f623"/>
                <a:gd name="f1451" fmla="*/ f1159 1 f622"/>
                <a:gd name="f1452" fmla="*/ f1160 1 f623"/>
                <a:gd name="f1453" fmla="*/ f1161 1 f622"/>
                <a:gd name="f1454" fmla="*/ f1162 1 f623"/>
                <a:gd name="f1455" fmla="*/ f1163 1 f622"/>
                <a:gd name="f1456" fmla="*/ f1164 1 f623"/>
                <a:gd name="f1457" fmla="*/ f1165 1 f622"/>
                <a:gd name="f1458" fmla="*/ f1166 1 f623"/>
                <a:gd name="f1459" fmla="*/ f1167 1 f622"/>
                <a:gd name="f1460" fmla="*/ f1168 1 f623"/>
                <a:gd name="f1461" fmla="*/ f1169 1 f622"/>
                <a:gd name="f1462" fmla="*/ f1170 1 f623"/>
                <a:gd name="f1463" fmla="*/ f1171 1 f622"/>
                <a:gd name="f1464" fmla="*/ f1172 1 f623"/>
                <a:gd name="f1465" fmla="*/ f1173 1 f622"/>
                <a:gd name="f1466" fmla="*/ f1174 1 f623"/>
                <a:gd name="f1467" fmla="*/ f1175 1 f622"/>
                <a:gd name="f1468" fmla="*/ f1176 1 f623"/>
                <a:gd name="f1469" fmla="*/ f1177 1 f622"/>
                <a:gd name="f1470" fmla="*/ f1178 1 f623"/>
                <a:gd name="f1471" fmla="*/ f1179 1 f622"/>
                <a:gd name="f1472" fmla="*/ f1180 1 f623"/>
                <a:gd name="f1473" fmla="*/ f1181 1 f622"/>
                <a:gd name="f1474" fmla="*/ f1182 1 f623"/>
                <a:gd name="f1475" fmla="*/ f1183 1 f622"/>
                <a:gd name="f1476" fmla="*/ f1184 1 f623"/>
                <a:gd name="f1477" fmla="*/ f1185 1 f622"/>
                <a:gd name="f1478" fmla="*/ f1186 1 f623"/>
                <a:gd name="f1479" fmla="*/ f1187 1 f622"/>
                <a:gd name="f1480" fmla="*/ f1188 1 f623"/>
                <a:gd name="f1481" fmla="*/ f1189 1 f622"/>
                <a:gd name="f1482" fmla="*/ f1190 1 f623"/>
                <a:gd name="f1483" fmla="*/ f1191 1 f622"/>
                <a:gd name="f1484" fmla="*/ f1192 1 f623"/>
                <a:gd name="f1485" fmla="*/ f1193 1 f622"/>
                <a:gd name="f1486" fmla="*/ f1194 1 f623"/>
                <a:gd name="f1487" fmla="*/ f1195 1 f622"/>
                <a:gd name="f1488" fmla="*/ f1196 1 f623"/>
                <a:gd name="f1489" fmla="*/ f1197 1 f622"/>
                <a:gd name="f1490" fmla="*/ f1198 1 f623"/>
                <a:gd name="f1491" fmla="*/ f1199 1 f622"/>
                <a:gd name="f1492" fmla="*/ f1200 1 f623"/>
                <a:gd name="f1493" fmla="*/ f1201 f613 1"/>
                <a:gd name="f1494" fmla="*/ f1202 f613 1"/>
                <a:gd name="f1495" fmla="*/ f1204 f614 1"/>
                <a:gd name="f1496" fmla="*/ f1203 f614 1"/>
                <a:gd name="f1497" fmla="*/ f1205 f613 1"/>
                <a:gd name="f1498" fmla="*/ f1206 f614 1"/>
                <a:gd name="f1499" fmla="*/ f1207 f613 1"/>
                <a:gd name="f1500" fmla="*/ f1208 f614 1"/>
                <a:gd name="f1501" fmla="*/ f1209 f613 1"/>
                <a:gd name="f1502" fmla="*/ f1210 f614 1"/>
                <a:gd name="f1503" fmla="*/ f1211 f613 1"/>
                <a:gd name="f1504" fmla="*/ f1212 f614 1"/>
                <a:gd name="f1505" fmla="*/ f1213 f613 1"/>
                <a:gd name="f1506" fmla="*/ f1214 f614 1"/>
                <a:gd name="f1507" fmla="*/ f1215 f613 1"/>
                <a:gd name="f1508" fmla="*/ f1216 f614 1"/>
                <a:gd name="f1509" fmla="*/ f1217 f613 1"/>
                <a:gd name="f1510" fmla="*/ f1218 f614 1"/>
                <a:gd name="f1511" fmla="*/ f1219 f613 1"/>
                <a:gd name="f1512" fmla="*/ f1220 f614 1"/>
                <a:gd name="f1513" fmla="*/ f1221 f613 1"/>
                <a:gd name="f1514" fmla="*/ f1222 f614 1"/>
                <a:gd name="f1515" fmla="*/ f1223 f613 1"/>
                <a:gd name="f1516" fmla="*/ f1224 f614 1"/>
                <a:gd name="f1517" fmla="*/ f1225 f613 1"/>
                <a:gd name="f1518" fmla="*/ f1226 f614 1"/>
                <a:gd name="f1519" fmla="*/ f1227 f613 1"/>
                <a:gd name="f1520" fmla="*/ f1228 f614 1"/>
                <a:gd name="f1521" fmla="*/ f1229 f613 1"/>
                <a:gd name="f1522" fmla="*/ f1230 f614 1"/>
                <a:gd name="f1523" fmla="*/ f1231 f613 1"/>
                <a:gd name="f1524" fmla="*/ f1232 f614 1"/>
                <a:gd name="f1525" fmla="*/ f1233 f614 1"/>
                <a:gd name="f1526" fmla="*/ f1234 f613 1"/>
                <a:gd name="f1527" fmla="*/ f1235 f614 1"/>
                <a:gd name="f1528" fmla="*/ f1236 f613 1"/>
                <a:gd name="f1529" fmla="*/ f1237 f614 1"/>
                <a:gd name="f1530" fmla="*/ f1238 f613 1"/>
                <a:gd name="f1531" fmla="*/ f1239 f614 1"/>
                <a:gd name="f1532" fmla="*/ f1240 f613 1"/>
                <a:gd name="f1533" fmla="*/ f1241 f614 1"/>
                <a:gd name="f1534" fmla="*/ f1242 f613 1"/>
                <a:gd name="f1535" fmla="*/ f1243 f614 1"/>
                <a:gd name="f1536" fmla="*/ f1244 f613 1"/>
                <a:gd name="f1537" fmla="*/ f1245 f614 1"/>
                <a:gd name="f1538" fmla="*/ f1246 f613 1"/>
                <a:gd name="f1539" fmla="*/ f1247 f614 1"/>
                <a:gd name="f1540" fmla="*/ f1248 f613 1"/>
                <a:gd name="f1541" fmla="*/ f1249 f614 1"/>
                <a:gd name="f1542" fmla="*/ f1250 f613 1"/>
                <a:gd name="f1543" fmla="*/ f1251 f614 1"/>
                <a:gd name="f1544" fmla="*/ f1252 f613 1"/>
                <a:gd name="f1545" fmla="*/ f1253 f614 1"/>
                <a:gd name="f1546" fmla="*/ f1254 f613 1"/>
                <a:gd name="f1547" fmla="*/ f1255 f614 1"/>
                <a:gd name="f1548" fmla="*/ f1256 f613 1"/>
                <a:gd name="f1549" fmla="*/ f1257 f614 1"/>
                <a:gd name="f1550" fmla="*/ f1258 f613 1"/>
                <a:gd name="f1551" fmla="*/ f1259 f614 1"/>
                <a:gd name="f1552" fmla="*/ f1260 f613 1"/>
                <a:gd name="f1553" fmla="*/ f1261 f614 1"/>
                <a:gd name="f1554" fmla="*/ f1262 f613 1"/>
                <a:gd name="f1555" fmla="*/ f1263 f614 1"/>
                <a:gd name="f1556" fmla="*/ f1264 f613 1"/>
                <a:gd name="f1557" fmla="*/ f1265 f614 1"/>
                <a:gd name="f1558" fmla="*/ f1266 f613 1"/>
                <a:gd name="f1559" fmla="*/ f1267 f614 1"/>
                <a:gd name="f1560" fmla="*/ f1268 f613 1"/>
                <a:gd name="f1561" fmla="*/ f1269 f614 1"/>
                <a:gd name="f1562" fmla="*/ f1270 f613 1"/>
                <a:gd name="f1563" fmla="*/ f1271 f614 1"/>
                <a:gd name="f1564" fmla="*/ f1272 f613 1"/>
                <a:gd name="f1565" fmla="*/ f1273 f614 1"/>
                <a:gd name="f1566" fmla="*/ f1274 f613 1"/>
                <a:gd name="f1567" fmla="*/ f1275 f614 1"/>
                <a:gd name="f1568" fmla="*/ f1276 f613 1"/>
                <a:gd name="f1569" fmla="*/ f1277 f614 1"/>
                <a:gd name="f1570" fmla="*/ f1278 f613 1"/>
                <a:gd name="f1571" fmla="*/ f1279 f614 1"/>
                <a:gd name="f1572" fmla="*/ f1280 f613 1"/>
                <a:gd name="f1573" fmla="*/ f1281 f614 1"/>
                <a:gd name="f1574" fmla="*/ f1282 f613 1"/>
                <a:gd name="f1575" fmla="*/ f1283 f614 1"/>
                <a:gd name="f1576" fmla="*/ f1284 f613 1"/>
                <a:gd name="f1577" fmla="*/ f1285 f614 1"/>
                <a:gd name="f1578" fmla="*/ f1286 f613 1"/>
                <a:gd name="f1579" fmla="*/ f1287 f614 1"/>
                <a:gd name="f1580" fmla="*/ f1288 f613 1"/>
                <a:gd name="f1581" fmla="*/ f1289 f614 1"/>
                <a:gd name="f1582" fmla="*/ f1290 f613 1"/>
                <a:gd name="f1583" fmla="*/ f1291 f614 1"/>
                <a:gd name="f1584" fmla="*/ f1292 f613 1"/>
                <a:gd name="f1585" fmla="*/ f1293 f614 1"/>
                <a:gd name="f1586" fmla="*/ f1294 f613 1"/>
                <a:gd name="f1587" fmla="*/ f1295 f614 1"/>
                <a:gd name="f1588" fmla="*/ f1296 f613 1"/>
                <a:gd name="f1589" fmla="*/ f1297 f614 1"/>
                <a:gd name="f1590" fmla="*/ f1298 f613 1"/>
                <a:gd name="f1591" fmla="*/ f1299 f614 1"/>
                <a:gd name="f1592" fmla="*/ f1300 f613 1"/>
                <a:gd name="f1593" fmla="*/ f1301 f614 1"/>
                <a:gd name="f1594" fmla="*/ f1302 f613 1"/>
                <a:gd name="f1595" fmla="*/ f1303 f614 1"/>
                <a:gd name="f1596" fmla="*/ f1304 f613 1"/>
                <a:gd name="f1597" fmla="*/ f1305 f614 1"/>
                <a:gd name="f1598" fmla="*/ f1306 f613 1"/>
                <a:gd name="f1599" fmla="*/ f1307 f614 1"/>
                <a:gd name="f1600" fmla="*/ f1308 f613 1"/>
                <a:gd name="f1601" fmla="*/ f1309 f614 1"/>
                <a:gd name="f1602" fmla="*/ f1310 f613 1"/>
                <a:gd name="f1603" fmla="*/ f1311 f614 1"/>
                <a:gd name="f1604" fmla="*/ f1312 f613 1"/>
                <a:gd name="f1605" fmla="*/ f1313 f614 1"/>
                <a:gd name="f1606" fmla="*/ f1314 f613 1"/>
                <a:gd name="f1607" fmla="*/ f1315 f614 1"/>
                <a:gd name="f1608" fmla="*/ f1316 f613 1"/>
                <a:gd name="f1609" fmla="*/ f1317 f614 1"/>
                <a:gd name="f1610" fmla="*/ f1318 f613 1"/>
                <a:gd name="f1611" fmla="*/ f1319 f614 1"/>
                <a:gd name="f1612" fmla="*/ f1320 f613 1"/>
                <a:gd name="f1613" fmla="*/ f1321 f614 1"/>
                <a:gd name="f1614" fmla="*/ f1322 f613 1"/>
                <a:gd name="f1615" fmla="*/ f1323 f614 1"/>
                <a:gd name="f1616" fmla="*/ f1324 f613 1"/>
                <a:gd name="f1617" fmla="*/ f1325 f614 1"/>
                <a:gd name="f1618" fmla="*/ f1326 f613 1"/>
                <a:gd name="f1619" fmla="*/ f1327 f614 1"/>
                <a:gd name="f1620" fmla="*/ f1328 f613 1"/>
                <a:gd name="f1621" fmla="*/ f1329 f614 1"/>
                <a:gd name="f1622" fmla="*/ f1330 f613 1"/>
                <a:gd name="f1623" fmla="*/ f1331 f614 1"/>
                <a:gd name="f1624" fmla="*/ f1332 f613 1"/>
                <a:gd name="f1625" fmla="*/ f1333 f614 1"/>
                <a:gd name="f1626" fmla="*/ f1334 f613 1"/>
                <a:gd name="f1627" fmla="*/ f1335 f614 1"/>
                <a:gd name="f1628" fmla="*/ f1336 f613 1"/>
                <a:gd name="f1629" fmla="*/ f1337 f614 1"/>
                <a:gd name="f1630" fmla="*/ f1338 f613 1"/>
                <a:gd name="f1631" fmla="*/ f1339 f614 1"/>
                <a:gd name="f1632" fmla="*/ f1340 f613 1"/>
                <a:gd name="f1633" fmla="*/ f1341 f614 1"/>
                <a:gd name="f1634" fmla="*/ f1342 f613 1"/>
                <a:gd name="f1635" fmla="*/ f1343 f614 1"/>
                <a:gd name="f1636" fmla="*/ f1344 f613 1"/>
                <a:gd name="f1637" fmla="*/ f1345 f614 1"/>
                <a:gd name="f1638" fmla="*/ f1346 f613 1"/>
                <a:gd name="f1639" fmla="*/ f1347 f614 1"/>
                <a:gd name="f1640" fmla="*/ f1348 f613 1"/>
                <a:gd name="f1641" fmla="*/ f1349 f614 1"/>
                <a:gd name="f1642" fmla="*/ f1350 f613 1"/>
                <a:gd name="f1643" fmla="*/ f1351 f614 1"/>
                <a:gd name="f1644" fmla="*/ f1352 f613 1"/>
                <a:gd name="f1645" fmla="*/ f1353 f614 1"/>
                <a:gd name="f1646" fmla="*/ f1354 f613 1"/>
                <a:gd name="f1647" fmla="*/ f1355 f614 1"/>
                <a:gd name="f1648" fmla="*/ f1356 f613 1"/>
                <a:gd name="f1649" fmla="*/ f1357 f614 1"/>
                <a:gd name="f1650" fmla="*/ f1358 f613 1"/>
                <a:gd name="f1651" fmla="*/ f1359 f614 1"/>
                <a:gd name="f1652" fmla="*/ f1360 f613 1"/>
                <a:gd name="f1653" fmla="*/ f1361 f614 1"/>
                <a:gd name="f1654" fmla="*/ f1362 f613 1"/>
                <a:gd name="f1655" fmla="*/ f1363 f614 1"/>
                <a:gd name="f1656" fmla="*/ f1364 f613 1"/>
                <a:gd name="f1657" fmla="*/ f1365 f614 1"/>
                <a:gd name="f1658" fmla="*/ f1366 f613 1"/>
                <a:gd name="f1659" fmla="*/ f1367 f614 1"/>
                <a:gd name="f1660" fmla="*/ f1368 f613 1"/>
                <a:gd name="f1661" fmla="*/ f1369 f614 1"/>
                <a:gd name="f1662" fmla="*/ f1370 f613 1"/>
                <a:gd name="f1663" fmla="*/ f1371 f614 1"/>
                <a:gd name="f1664" fmla="*/ f1372 f613 1"/>
                <a:gd name="f1665" fmla="*/ f1373 f614 1"/>
                <a:gd name="f1666" fmla="*/ f1374 f613 1"/>
                <a:gd name="f1667" fmla="*/ f1375 f614 1"/>
                <a:gd name="f1668" fmla="*/ f1376 f613 1"/>
                <a:gd name="f1669" fmla="*/ f1377 f614 1"/>
                <a:gd name="f1670" fmla="*/ f1378 f613 1"/>
                <a:gd name="f1671" fmla="*/ f1379 f614 1"/>
                <a:gd name="f1672" fmla="*/ f1380 f613 1"/>
                <a:gd name="f1673" fmla="*/ f1381 f614 1"/>
                <a:gd name="f1674" fmla="*/ f1382 f613 1"/>
                <a:gd name="f1675" fmla="*/ f1383 f614 1"/>
                <a:gd name="f1676" fmla="*/ f1384 f613 1"/>
                <a:gd name="f1677" fmla="*/ f1385 f614 1"/>
                <a:gd name="f1678" fmla="*/ f1386 f613 1"/>
                <a:gd name="f1679" fmla="*/ f1387 f614 1"/>
                <a:gd name="f1680" fmla="*/ f1388 f613 1"/>
                <a:gd name="f1681" fmla="*/ f1389 f614 1"/>
                <a:gd name="f1682" fmla="*/ f1390 f613 1"/>
                <a:gd name="f1683" fmla="*/ f1391 f614 1"/>
                <a:gd name="f1684" fmla="*/ f1392 f613 1"/>
                <a:gd name="f1685" fmla="*/ f1393 f614 1"/>
                <a:gd name="f1686" fmla="*/ f1394 f613 1"/>
                <a:gd name="f1687" fmla="*/ f1395 f614 1"/>
                <a:gd name="f1688" fmla="*/ f1396 f613 1"/>
                <a:gd name="f1689" fmla="*/ f1397 f614 1"/>
                <a:gd name="f1690" fmla="*/ f1398 f613 1"/>
                <a:gd name="f1691" fmla="*/ f1399 f614 1"/>
                <a:gd name="f1692" fmla="*/ f1400 f614 1"/>
                <a:gd name="f1693" fmla="*/ f1401 f614 1"/>
                <a:gd name="f1694" fmla="*/ f1402 f613 1"/>
                <a:gd name="f1695" fmla="*/ f1403 f614 1"/>
                <a:gd name="f1696" fmla="*/ f1404 f613 1"/>
                <a:gd name="f1697" fmla="*/ f1405 f614 1"/>
                <a:gd name="f1698" fmla="*/ f1406 f613 1"/>
                <a:gd name="f1699" fmla="*/ f1407 f614 1"/>
                <a:gd name="f1700" fmla="*/ f1408 f613 1"/>
                <a:gd name="f1701" fmla="*/ f1409 f613 1"/>
                <a:gd name="f1702" fmla="*/ f1410 f614 1"/>
                <a:gd name="f1703" fmla="*/ f1411 f613 1"/>
                <a:gd name="f1704" fmla="*/ f1412 f614 1"/>
                <a:gd name="f1705" fmla="*/ f1413 f613 1"/>
                <a:gd name="f1706" fmla="*/ f1414 f614 1"/>
                <a:gd name="f1707" fmla="*/ f1415 f613 1"/>
                <a:gd name="f1708" fmla="*/ f1416 f614 1"/>
                <a:gd name="f1709" fmla="*/ f1417 f613 1"/>
                <a:gd name="f1710" fmla="*/ f1418 f614 1"/>
                <a:gd name="f1711" fmla="*/ f1419 f613 1"/>
                <a:gd name="f1712" fmla="*/ f1420 f614 1"/>
                <a:gd name="f1713" fmla="*/ f1421 f613 1"/>
                <a:gd name="f1714" fmla="*/ f1422 f614 1"/>
                <a:gd name="f1715" fmla="*/ f1423 f613 1"/>
                <a:gd name="f1716" fmla="*/ f1424 f614 1"/>
                <a:gd name="f1717" fmla="*/ f1425 f613 1"/>
                <a:gd name="f1718" fmla="*/ f1426 f614 1"/>
                <a:gd name="f1719" fmla="*/ f1427 f613 1"/>
                <a:gd name="f1720" fmla="*/ f1428 f614 1"/>
                <a:gd name="f1721" fmla="*/ f1429 f613 1"/>
                <a:gd name="f1722" fmla="*/ f1430 f614 1"/>
                <a:gd name="f1723" fmla="*/ f1431 f613 1"/>
                <a:gd name="f1724" fmla="*/ f1432 f614 1"/>
                <a:gd name="f1725" fmla="*/ f1433 f613 1"/>
                <a:gd name="f1726" fmla="*/ f1434 f614 1"/>
                <a:gd name="f1727" fmla="*/ f1435 f613 1"/>
                <a:gd name="f1728" fmla="*/ f1436 f614 1"/>
                <a:gd name="f1729" fmla="*/ f1437 f613 1"/>
                <a:gd name="f1730" fmla="*/ f1438 f614 1"/>
                <a:gd name="f1731" fmla="*/ f1439 f613 1"/>
                <a:gd name="f1732" fmla="*/ f1440 f614 1"/>
                <a:gd name="f1733" fmla="*/ f1441 f613 1"/>
                <a:gd name="f1734" fmla="*/ f1442 f614 1"/>
                <a:gd name="f1735" fmla="*/ f1443 f613 1"/>
                <a:gd name="f1736" fmla="*/ f1444 f614 1"/>
                <a:gd name="f1737" fmla="*/ f1445 f613 1"/>
                <a:gd name="f1738" fmla="*/ f1446 f614 1"/>
                <a:gd name="f1739" fmla="*/ f1447 f613 1"/>
                <a:gd name="f1740" fmla="*/ f1448 f614 1"/>
                <a:gd name="f1741" fmla="*/ f1449 f613 1"/>
                <a:gd name="f1742" fmla="*/ f1450 f614 1"/>
                <a:gd name="f1743" fmla="*/ f1451 f613 1"/>
                <a:gd name="f1744" fmla="*/ f1452 f614 1"/>
                <a:gd name="f1745" fmla="*/ f1453 f613 1"/>
                <a:gd name="f1746" fmla="*/ f1454 f614 1"/>
                <a:gd name="f1747" fmla="*/ f1455 f613 1"/>
                <a:gd name="f1748" fmla="*/ f1456 f614 1"/>
                <a:gd name="f1749" fmla="*/ f1457 f613 1"/>
                <a:gd name="f1750" fmla="*/ f1458 f614 1"/>
                <a:gd name="f1751" fmla="*/ f1459 f613 1"/>
                <a:gd name="f1752" fmla="*/ f1460 f614 1"/>
                <a:gd name="f1753" fmla="*/ f1461 f613 1"/>
                <a:gd name="f1754" fmla="*/ f1462 f614 1"/>
                <a:gd name="f1755" fmla="*/ f1463 f613 1"/>
                <a:gd name="f1756" fmla="*/ f1464 f614 1"/>
                <a:gd name="f1757" fmla="*/ f1465 f613 1"/>
                <a:gd name="f1758" fmla="*/ f1466 f614 1"/>
                <a:gd name="f1759" fmla="*/ f1467 f613 1"/>
                <a:gd name="f1760" fmla="*/ f1468 f614 1"/>
                <a:gd name="f1761" fmla="*/ f1469 f613 1"/>
                <a:gd name="f1762" fmla="*/ f1470 f614 1"/>
                <a:gd name="f1763" fmla="*/ f1471 f613 1"/>
                <a:gd name="f1764" fmla="*/ f1472 f614 1"/>
                <a:gd name="f1765" fmla="*/ f1473 f613 1"/>
                <a:gd name="f1766" fmla="*/ f1474 f614 1"/>
                <a:gd name="f1767" fmla="*/ f1475 f613 1"/>
                <a:gd name="f1768" fmla="*/ f1476 f614 1"/>
                <a:gd name="f1769" fmla="*/ f1477 f613 1"/>
                <a:gd name="f1770" fmla="*/ f1478 f614 1"/>
                <a:gd name="f1771" fmla="*/ f1479 f613 1"/>
                <a:gd name="f1772" fmla="*/ f1480 f614 1"/>
                <a:gd name="f1773" fmla="*/ f1481 f613 1"/>
                <a:gd name="f1774" fmla="*/ f1482 f614 1"/>
                <a:gd name="f1775" fmla="*/ f1483 f613 1"/>
                <a:gd name="f1776" fmla="*/ f1484 f614 1"/>
                <a:gd name="f1777" fmla="*/ f1485 f613 1"/>
                <a:gd name="f1778" fmla="*/ f1486 f614 1"/>
                <a:gd name="f1779" fmla="*/ f1487 f613 1"/>
                <a:gd name="f1780" fmla="*/ f1488 f614 1"/>
                <a:gd name="f1781" fmla="*/ f1489 f613 1"/>
                <a:gd name="f1782" fmla="*/ f1490 f614 1"/>
                <a:gd name="f1783" fmla="*/ f1491 f613 1"/>
                <a:gd name="f1784" fmla="*/ f1492 f614 1"/>
              </a:gdLst>
              <a:ahLst/>
              <a:cxnLst>
                <a:cxn ang="3cd4">
                  <a:pos x="hc" y="t"/>
                </a:cxn>
                <a:cxn ang="0">
                  <a:pos x="r" y="vc"/>
                </a:cxn>
                <a:cxn ang="cd4">
                  <a:pos x="hc" y="b"/>
                </a:cxn>
                <a:cxn ang="cd2">
                  <a:pos x="l" y="vc"/>
                </a:cxn>
                <a:cxn ang="f912">
                  <a:pos x="f1497" y="f1498"/>
                </a:cxn>
                <a:cxn ang="f912">
                  <a:pos x="f1499" y="f1500"/>
                </a:cxn>
                <a:cxn ang="f912">
                  <a:pos x="f1501" y="f1502"/>
                </a:cxn>
                <a:cxn ang="f912">
                  <a:pos x="f1503" y="f1504"/>
                </a:cxn>
                <a:cxn ang="f912">
                  <a:pos x="f1505" y="f1506"/>
                </a:cxn>
                <a:cxn ang="f912">
                  <a:pos x="f1507" y="f1508"/>
                </a:cxn>
                <a:cxn ang="f912">
                  <a:pos x="f1509" y="f1510"/>
                </a:cxn>
                <a:cxn ang="f912">
                  <a:pos x="f1511" y="f1512"/>
                </a:cxn>
                <a:cxn ang="f912">
                  <a:pos x="f1513" y="f1514"/>
                </a:cxn>
                <a:cxn ang="f912">
                  <a:pos x="f1515" y="f1516"/>
                </a:cxn>
                <a:cxn ang="f912">
                  <a:pos x="f1517" y="f1518"/>
                </a:cxn>
                <a:cxn ang="f912">
                  <a:pos x="f1519" y="f1520"/>
                </a:cxn>
                <a:cxn ang="f912">
                  <a:pos x="f1521" y="f1522"/>
                </a:cxn>
                <a:cxn ang="f912">
                  <a:pos x="f1523" y="f1524"/>
                </a:cxn>
                <a:cxn ang="f912">
                  <a:pos x="f1523" y="f1525"/>
                </a:cxn>
                <a:cxn ang="f912">
                  <a:pos x="f1526" y="f1527"/>
                </a:cxn>
                <a:cxn ang="f912">
                  <a:pos x="f1528" y="f1529"/>
                </a:cxn>
                <a:cxn ang="f912">
                  <a:pos x="f1530" y="f1531"/>
                </a:cxn>
                <a:cxn ang="f912">
                  <a:pos x="f1532" y="f1533"/>
                </a:cxn>
                <a:cxn ang="f912">
                  <a:pos x="f1534" y="f1535"/>
                </a:cxn>
                <a:cxn ang="f912">
                  <a:pos x="f1536" y="f1537"/>
                </a:cxn>
                <a:cxn ang="f912">
                  <a:pos x="f1538" y="f1539"/>
                </a:cxn>
                <a:cxn ang="f912">
                  <a:pos x="f1540" y="f1541"/>
                </a:cxn>
                <a:cxn ang="f912">
                  <a:pos x="f1542" y="f1543"/>
                </a:cxn>
                <a:cxn ang="f912">
                  <a:pos x="f1544" y="f1545"/>
                </a:cxn>
                <a:cxn ang="f912">
                  <a:pos x="f1546" y="f1547"/>
                </a:cxn>
                <a:cxn ang="f912">
                  <a:pos x="f1548" y="f1549"/>
                </a:cxn>
                <a:cxn ang="f912">
                  <a:pos x="f1550" y="f1551"/>
                </a:cxn>
                <a:cxn ang="f912">
                  <a:pos x="f1552" y="f1553"/>
                </a:cxn>
                <a:cxn ang="f912">
                  <a:pos x="f1554" y="f1555"/>
                </a:cxn>
                <a:cxn ang="f912">
                  <a:pos x="f1556" y="f1557"/>
                </a:cxn>
                <a:cxn ang="f912">
                  <a:pos x="f1558" y="f1559"/>
                </a:cxn>
                <a:cxn ang="f912">
                  <a:pos x="f1560" y="f1561"/>
                </a:cxn>
                <a:cxn ang="f912">
                  <a:pos x="f1562" y="f1563"/>
                </a:cxn>
                <a:cxn ang="f912">
                  <a:pos x="f1564" y="f1565"/>
                </a:cxn>
                <a:cxn ang="f912">
                  <a:pos x="f1566" y="f1567"/>
                </a:cxn>
                <a:cxn ang="f912">
                  <a:pos x="f1568" y="f1569"/>
                </a:cxn>
                <a:cxn ang="f912">
                  <a:pos x="f1570" y="f1571"/>
                </a:cxn>
                <a:cxn ang="f912">
                  <a:pos x="f1572" y="f1573"/>
                </a:cxn>
                <a:cxn ang="f912">
                  <a:pos x="f1574" y="f1575"/>
                </a:cxn>
                <a:cxn ang="f912">
                  <a:pos x="f1576" y="f1577"/>
                </a:cxn>
                <a:cxn ang="f912">
                  <a:pos x="f1578" y="f1579"/>
                </a:cxn>
                <a:cxn ang="f912">
                  <a:pos x="f1580" y="f1581"/>
                </a:cxn>
                <a:cxn ang="f912">
                  <a:pos x="f1582" y="f1583"/>
                </a:cxn>
                <a:cxn ang="f912">
                  <a:pos x="f1584" y="f1585"/>
                </a:cxn>
                <a:cxn ang="f912">
                  <a:pos x="f1586" y="f1587"/>
                </a:cxn>
                <a:cxn ang="f912">
                  <a:pos x="f1588" y="f1589"/>
                </a:cxn>
                <a:cxn ang="f912">
                  <a:pos x="f1590" y="f1591"/>
                </a:cxn>
                <a:cxn ang="f912">
                  <a:pos x="f1592" y="f1593"/>
                </a:cxn>
                <a:cxn ang="f912">
                  <a:pos x="f1594" y="f1595"/>
                </a:cxn>
                <a:cxn ang="f912">
                  <a:pos x="f1596" y="f1597"/>
                </a:cxn>
                <a:cxn ang="f912">
                  <a:pos x="f1598" y="f1599"/>
                </a:cxn>
                <a:cxn ang="f912">
                  <a:pos x="f1600" y="f1601"/>
                </a:cxn>
                <a:cxn ang="f912">
                  <a:pos x="f1602" y="f1603"/>
                </a:cxn>
                <a:cxn ang="f912">
                  <a:pos x="f1604" y="f1605"/>
                </a:cxn>
                <a:cxn ang="f912">
                  <a:pos x="f1606" y="f1607"/>
                </a:cxn>
                <a:cxn ang="f912">
                  <a:pos x="f1608" y="f1609"/>
                </a:cxn>
                <a:cxn ang="f912">
                  <a:pos x="f1610" y="f1611"/>
                </a:cxn>
                <a:cxn ang="f912">
                  <a:pos x="f1612" y="f1613"/>
                </a:cxn>
                <a:cxn ang="f912">
                  <a:pos x="f1614" y="f1615"/>
                </a:cxn>
                <a:cxn ang="f912">
                  <a:pos x="f1616" y="f1617"/>
                </a:cxn>
                <a:cxn ang="f912">
                  <a:pos x="f1618" y="f1619"/>
                </a:cxn>
                <a:cxn ang="f912">
                  <a:pos x="f1620" y="f1621"/>
                </a:cxn>
                <a:cxn ang="f912">
                  <a:pos x="f1622" y="f1623"/>
                </a:cxn>
                <a:cxn ang="f912">
                  <a:pos x="f1624" y="f1625"/>
                </a:cxn>
                <a:cxn ang="f912">
                  <a:pos x="f1626" y="f1627"/>
                </a:cxn>
                <a:cxn ang="f912">
                  <a:pos x="f1628" y="f1629"/>
                </a:cxn>
                <a:cxn ang="f912">
                  <a:pos x="f1630" y="f1631"/>
                </a:cxn>
                <a:cxn ang="f912">
                  <a:pos x="f1632" y="f1633"/>
                </a:cxn>
                <a:cxn ang="f912">
                  <a:pos x="f1634" y="f1635"/>
                </a:cxn>
                <a:cxn ang="f912">
                  <a:pos x="f1636" y="f1637"/>
                </a:cxn>
                <a:cxn ang="f912">
                  <a:pos x="f1638" y="f1639"/>
                </a:cxn>
                <a:cxn ang="f912">
                  <a:pos x="f1640" y="f1641"/>
                </a:cxn>
                <a:cxn ang="f912">
                  <a:pos x="f1642" y="f1643"/>
                </a:cxn>
                <a:cxn ang="f912">
                  <a:pos x="f1644" y="f1645"/>
                </a:cxn>
                <a:cxn ang="f912">
                  <a:pos x="f1646" y="f1647"/>
                </a:cxn>
                <a:cxn ang="f912">
                  <a:pos x="f1648" y="f1649"/>
                </a:cxn>
                <a:cxn ang="f912">
                  <a:pos x="f1650" y="f1651"/>
                </a:cxn>
                <a:cxn ang="f912">
                  <a:pos x="f1652" y="f1653"/>
                </a:cxn>
                <a:cxn ang="f912">
                  <a:pos x="f1654" y="f1655"/>
                </a:cxn>
                <a:cxn ang="f912">
                  <a:pos x="f1656" y="f1657"/>
                </a:cxn>
                <a:cxn ang="f912">
                  <a:pos x="f1658" y="f1659"/>
                </a:cxn>
                <a:cxn ang="f912">
                  <a:pos x="f1660" y="f1661"/>
                </a:cxn>
                <a:cxn ang="f912">
                  <a:pos x="f1662" y="f1663"/>
                </a:cxn>
                <a:cxn ang="f912">
                  <a:pos x="f1664" y="f1665"/>
                </a:cxn>
                <a:cxn ang="f912">
                  <a:pos x="f1666" y="f1667"/>
                </a:cxn>
                <a:cxn ang="f912">
                  <a:pos x="f1668" y="f1669"/>
                </a:cxn>
                <a:cxn ang="f912">
                  <a:pos x="f1670" y="f1671"/>
                </a:cxn>
                <a:cxn ang="f912">
                  <a:pos x="f1672" y="f1673"/>
                </a:cxn>
                <a:cxn ang="f912">
                  <a:pos x="f1674" y="f1675"/>
                </a:cxn>
                <a:cxn ang="f912">
                  <a:pos x="f1676" y="f1677"/>
                </a:cxn>
                <a:cxn ang="f912">
                  <a:pos x="f1678" y="f1679"/>
                </a:cxn>
                <a:cxn ang="f912">
                  <a:pos x="f1680" y="f1681"/>
                </a:cxn>
                <a:cxn ang="f912">
                  <a:pos x="f1682" y="f1683"/>
                </a:cxn>
                <a:cxn ang="f912">
                  <a:pos x="f1684" y="f1685"/>
                </a:cxn>
                <a:cxn ang="f912">
                  <a:pos x="f1686" y="f1687"/>
                </a:cxn>
                <a:cxn ang="f912">
                  <a:pos x="f1688" y="f1689"/>
                </a:cxn>
                <a:cxn ang="f912">
                  <a:pos x="f1690" y="f1691"/>
                </a:cxn>
                <a:cxn ang="f912">
                  <a:pos x="f1523" y="f1692"/>
                </a:cxn>
                <a:cxn ang="f912">
                  <a:pos x="f1523" y="f1693"/>
                </a:cxn>
                <a:cxn ang="f912">
                  <a:pos x="f1694" y="f1695"/>
                </a:cxn>
                <a:cxn ang="f912">
                  <a:pos x="f1696" y="f1697"/>
                </a:cxn>
                <a:cxn ang="f912">
                  <a:pos x="f1698" y="f1699"/>
                </a:cxn>
                <a:cxn ang="f912">
                  <a:pos x="f1700" y="f1699"/>
                </a:cxn>
                <a:cxn ang="f912">
                  <a:pos x="f1701" y="f1702"/>
                </a:cxn>
                <a:cxn ang="f912">
                  <a:pos x="f1703" y="f1704"/>
                </a:cxn>
                <a:cxn ang="f912">
                  <a:pos x="f1705" y="f1706"/>
                </a:cxn>
                <a:cxn ang="f912">
                  <a:pos x="f1707" y="f1708"/>
                </a:cxn>
                <a:cxn ang="f912">
                  <a:pos x="f1709" y="f1710"/>
                </a:cxn>
                <a:cxn ang="f912">
                  <a:pos x="f1711" y="f1712"/>
                </a:cxn>
                <a:cxn ang="f912">
                  <a:pos x="f1713" y="f1714"/>
                </a:cxn>
                <a:cxn ang="f912">
                  <a:pos x="f1715" y="f1716"/>
                </a:cxn>
                <a:cxn ang="f912">
                  <a:pos x="f1717" y="f1718"/>
                </a:cxn>
                <a:cxn ang="f912">
                  <a:pos x="f1719" y="f1720"/>
                </a:cxn>
                <a:cxn ang="f912">
                  <a:pos x="f1721" y="f1722"/>
                </a:cxn>
                <a:cxn ang="f912">
                  <a:pos x="f1723" y="f1724"/>
                </a:cxn>
                <a:cxn ang="f912">
                  <a:pos x="f1725" y="f1726"/>
                </a:cxn>
                <a:cxn ang="f912">
                  <a:pos x="f1727" y="f1728"/>
                </a:cxn>
                <a:cxn ang="f912">
                  <a:pos x="f1729" y="f1730"/>
                </a:cxn>
                <a:cxn ang="f912">
                  <a:pos x="f1731" y="f1732"/>
                </a:cxn>
                <a:cxn ang="f912">
                  <a:pos x="f1733" y="f1734"/>
                </a:cxn>
                <a:cxn ang="f912">
                  <a:pos x="f1735" y="f1736"/>
                </a:cxn>
                <a:cxn ang="f912">
                  <a:pos x="f1737" y="f1738"/>
                </a:cxn>
                <a:cxn ang="f912">
                  <a:pos x="f1739" y="f1740"/>
                </a:cxn>
                <a:cxn ang="f912">
                  <a:pos x="f1741" y="f1742"/>
                </a:cxn>
                <a:cxn ang="f912">
                  <a:pos x="f1743" y="f1744"/>
                </a:cxn>
                <a:cxn ang="f912">
                  <a:pos x="f1745" y="f1746"/>
                </a:cxn>
                <a:cxn ang="f912">
                  <a:pos x="f1747" y="f1748"/>
                </a:cxn>
                <a:cxn ang="f912">
                  <a:pos x="f1749" y="f1750"/>
                </a:cxn>
                <a:cxn ang="f912">
                  <a:pos x="f1751" y="f1752"/>
                </a:cxn>
                <a:cxn ang="f912">
                  <a:pos x="f1753" y="f1754"/>
                </a:cxn>
                <a:cxn ang="f912">
                  <a:pos x="f1755" y="f1756"/>
                </a:cxn>
                <a:cxn ang="f912">
                  <a:pos x="f1757" y="f1758"/>
                </a:cxn>
                <a:cxn ang="f912">
                  <a:pos x="f1759" y="f1760"/>
                </a:cxn>
                <a:cxn ang="f912">
                  <a:pos x="f1761" y="f1762"/>
                </a:cxn>
                <a:cxn ang="f912">
                  <a:pos x="f1763" y="f1764"/>
                </a:cxn>
                <a:cxn ang="f912">
                  <a:pos x="f1765" y="f1766"/>
                </a:cxn>
                <a:cxn ang="f912">
                  <a:pos x="f1767" y="f1768"/>
                </a:cxn>
                <a:cxn ang="f912">
                  <a:pos x="f1769" y="f1770"/>
                </a:cxn>
                <a:cxn ang="f912">
                  <a:pos x="f1771" y="f1772"/>
                </a:cxn>
                <a:cxn ang="f912">
                  <a:pos x="f1773" y="f1774"/>
                </a:cxn>
                <a:cxn ang="f912">
                  <a:pos x="f1775" y="f1776"/>
                </a:cxn>
                <a:cxn ang="f912">
                  <a:pos x="f1777" y="f1778"/>
                </a:cxn>
                <a:cxn ang="f912">
                  <a:pos x="f1779" y="f1780"/>
                </a:cxn>
                <a:cxn ang="f912">
                  <a:pos x="f1781" y="f1782"/>
                </a:cxn>
                <a:cxn ang="f912">
                  <a:pos x="f1783" y="f1784"/>
                </a:cxn>
              </a:cxnLst>
              <a:rect l="f1493" t="f1496" r="f1494" b="f1495"/>
              <a:pathLst>
                <a:path w="5890489" h="6578438">
                  <a:moveTo>
                    <a:pt x="f8" y="f5"/>
                  </a:moveTo>
                  <a:lnTo>
                    <a:pt x="f9" y="f10"/>
                  </a:lnTo>
                  <a:lnTo>
                    <a:pt x="f11" y="f12"/>
                  </a:lnTo>
                  <a:cubicBezTo>
                    <a:pt x="f13" y="f14"/>
                    <a:pt x="f15" y="f16"/>
                    <a:pt x="f17" y="f18"/>
                  </a:cubicBezTo>
                  <a:cubicBezTo>
                    <a:pt x="f19" y="f20"/>
                    <a:pt x="f21" y="f22"/>
                    <a:pt x="f23" y="f24"/>
                  </a:cubicBezTo>
                  <a:lnTo>
                    <a:pt x="f25" y="f26"/>
                  </a:lnTo>
                  <a:lnTo>
                    <a:pt x="f27" y="f28"/>
                  </a:lnTo>
                  <a:cubicBezTo>
                    <a:pt x="f29" y="f30"/>
                    <a:pt x="f31" y="f32"/>
                    <a:pt x="f33" y="f34"/>
                  </a:cubicBezTo>
                  <a:cubicBezTo>
                    <a:pt x="f35" y="f36"/>
                    <a:pt x="f37" y="f38"/>
                    <a:pt x="f39" y="f40"/>
                  </a:cubicBezTo>
                  <a:cubicBezTo>
                    <a:pt x="f41" y="f42"/>
                    <a:pt x="f43" y="f44"/>
                    <a:pt x="f45" y="f46"/>
                  </a:cubicBezTo>
                  <a:lnTo>
                    <a:pt x="f47" y="f48"/>
                  </a:lnTo>
                  <a:cubicBezTo>
                    <a:pt x="f49" y="f50"/>
                    <a:pt x="f51" y="f52"/>
                    <a:pt x="f53" y="f54"/>
                  </a:cubicBezTo>
                  <a:cubicBezTo>
                    <a:pt x="f55" y="f56"/>
                    <a:pt x="f57" y="f58"/>
                    <a:pt x="f59" y="f60"/>
                  </a:cubicBezTo>
                  <a:lnTo>
                    <a:pt x="f6" y="f61"/>
                  </a:lnTo>
                  <a:lnTo>
                    <a:pt x="f6" y="f62"/>
                  </a:lnTo>
                  <a:lnTo>
                    <a:pt x="f63" y="f64"/>
                  </a:lnTo>
                  <a:lnTo>
                    <a:pt x="f65" y="f66"/>
                  </a:lnTo>
                  <a:lnTo>
                    <a:pt x="f67" y="f68"/>
                  </a:lnTo>
                  <a:lnTo>
                    <a:pt x="f69" y="f70"/>
                  </a:lnTo>
                  <a:lnTo>
                    <a:pt x="f71" y="f72"/>
                  </a:lnTo>
                  <a:cubicBezTo>
                    <a:pt x="f73" y="f74"/>
                    <a:pt x="f75" y="f76"/>
                    <a:pt x="f77" y="f78"/>
                  </a:cubicBezTo>
                  <a:cubicBezTo>
                    <a:pt x="f79" y="f80"/>
                    <a:pt x="f81" y="f82"/>
                    <a:pt x="f83" y="f84"/>
                  </a:cubicBezTo>
                  <a:cubicBezTo>
                    <a:pt x="f85" y="f86"/>
                    <a:pt x="f87" y="f88"/>
                    <a:pt x="f89" y="f90"/>
                  </a:cubicBezTo>
                  <a:lnTo>
                    <a:pt x="f91" y="f92"/>
                  </a:lnTo>
                  <a:cubicBezTo>
                    <a:pt x="f93" y="f94"/>
                    <a:pt x="f95" y="f96"/>
                    <a:pt x="f97" y="f98"/>
                  </a:cubicBezTo>
                  <a:lnTo>
                    <a:pt x="f99" y="f100"/>
                  </a:lnTo>
                  <a:lnTo>
                    <a:pt x="f101" y="f102"/>
                  </a:lnTo>
                  <a:cubicBezTo>
                    <a:pt x="f103" y="f104"/>
                    <a:pt x="f105" y="f106"/>
                    <a:pt x="f107" y="f108"/>
                  </a:cubicBezTo>
                  <a:cubicBezTo>
                    <a:pt x="f109" y="f110"/>
                    <a:pt x="f111" y="f112"/>
                    <a:pt x="f113" y="f114"/>
                  </a:cubicBezTo>
                  <a:lnTo>
                    <a:pt x="f115" y="f116"/>
                  </a:lnTo>
                  <a:lnTo>
                    <a:pt x="f117" y="f118"/>
                  </a:lnTo>
                  <a:cubicBezTo>
                    <a:pt x="f119" y="f120"/>
                    <a:pt x="f121" y="f54"/>
                    <a:pt x="f122" y="f123"/>
                  </a:cubicBezTo>
                  <a:lnTo>
                    <a:pt x="f124" y="f125"/>
                  </a:lnTo>
                  <a:cubicBezTo>
                    <a:pt x="f126" y="f127"/>
                    <a:pt x="f128" y="f129"/>
                    <a:pt x="f130" y="f131"/>
                  </a:cubicBezTo>
                  <a:lnTo>
                    <a:pt x="f132" y="f133"/>
                  </a:lnTo>
                  <a:lnTo>
                    <a:pt x="f134" y="f135"/>
                  </a:lnTo>
                  <a:lnTo>
                    <a:pt x="f136" y="f137"/>
                  </a:lnTo>
                  <a:cubicBezTo>
                    <a:pt x="f138" y="f139"/>
                    <a:pt x="f140" y="f141"/>
                    <a:pt x="f142" y="f143"/>
                  </a:cubicBezTo>
                  <a:cubicBezTo>
                    <a:pt x="f144" y="f145"/>
                    <a:pt x="f146" y="f147"/>
                    <a:pt x="f148" y="f149"/>
                  </a:cubicBezTo>
                  <a:cubicBezTo>
                    <a:pt x="f150" y="f151"/>
                    <a:pt x="f152" y="f153"/>
                    <a:pt x="f154" y="f155"/>
                  </a:cubicBezTo>
                  <a:cubicBezTo>
                    <a:pt x="f156" y="f157"/>
                    <a:pt x="f158" y="f159"/>
                    <a:pt x="f160" y="f161"/>
                  </a:cubicBezTo>
                  <a:cubicBezTo>
                    <a:pt x="f162" y="f163"/>
                    <a:pt x="f164" y="f165"/>
                    <a:pt x="f166" y="f167"/>
                  </a:cubicBezTo>
                  <a:lnTo>
                    <a:pt x="f168" y="f169"/>
                  </a:lnTo>
                  <a:lnTo>
                    <a:pt x="f170" y="f171"/>
                  </a:lnTo>
                  <a:lnTo>
                    <a:pt x="f172" y="f173"/>
                  </a:lnTo>
                  <a:lnTo>
                    <a:pt x="f174" y="f175"/>
                  </a:lnTo>
                  <a:lnTo>
                    <a:pt x="f176" y="f177"/>
                  </a:lnTo>
                  <a:cubicBezTo>
                    <a:pt x="f178" y="f179"/>
                    <a:pt x="f180" y="f181"/>
                    <a:pt x="f182" y="f183"/>
                  </a:cubicBezTo>
                  <a:lnTo>
                    <a:pt x="f184" y="f185"/>
                  </a:lnTo>
                  <a:cubicBezTo>
                    <a:pt x="f186" y="f187"/>
                    <a:pt x="f188" y="f189"/>
                    <a:pt x="f190" y="f191"/>
                  </a:cubicBezTo>
                  <a:lnTo>
                    <a:pt x="f192" y="f193"/>
                  </a:lnTo>
                  <a:cubicBezTo>
                    <a:pt x="f194" y="f195"/>
                    <a:pt x="f196" y="f197"/>
                    <a:pt x="f198" y="f199"/>
                  </a:cubicBezTo>
                  <a:cubicBezTo>
                    <a:pt x="f200" y="f201"/>
                    <a:pt x="f202" y="f203"/>
                    <a:pt x="f204" y="f205"/>
                  </a:cubicBezTo>
                  <a:cubicBezTo>
                    <a:pt x="f206" y="f207"/>
                    <a:pt x="f208" y="f209"/>
                    <a:pt x="f210" y="f211"/>
                  </a:cubicBezTo>
                  <a:lnTo>
                    <a:pt x="f212" y="f213"/>
                  </a:lnTo>
                  <a:lnTo>
                    <a:pt x="f214" y="f215"/>
                  </a:lnTo>
                  <a:cubicBezTo>
                    <a:pt x="f216" y="f217"/>
                    <a:pt x="f218" y="f219"/>
                    <a:pt x="f220" y="f221"/>
                  </a:cubicBezTo>
                  <a:cubicBezTo>
                    <a:pt x="f222" y="f223"/>
                    <a:pt x="f224" y="f225"/>
                    <a:pt x="f226" y="f227"/>
                  </a:cubicBezTo>
                  <a:cubicBezTo>
                    <a:pt x="f228" y="f229"/>
                    <a:pt x="f230" y="f231"/>
                    <a:pt x="f232" y="f233"/>
                  </a:cubicBezTo>
                  <a:cubicBezTo>
                    <a:pt x="f234" y="f235"/>
                    <a:pt x="f236" y="f237"/>
                    <a:pt x="f238" y="f239"/>
                  </a:cubicBezTo>
                  <a:cubicBezTo>
                    <a:pt x="f240" y="f241"/>
                    <a:pt x="f242" y="f243"/>
                    <a:pt x="f244" y="f245"/>
                  </a:cubicBezTo>
                  <a:cubicBezTo>
                    <a:pt x="f246" y="f247"/>
                    <a:pt x="f248" y="f249"/>
                    <a:pt x="f250" y="f251"/>
                  </a:cubicBezTo>
                  <a:cubicBezTo>
                    <a:pt x="f252" y="f253"/>
                    <a:pt x="f254" y="f255"/>
                    <a:pt x="f256" y="f257"/>
                  </a:cubicBezTo>
                  <a:cubicBezTo>
                    <a:pt x="f258" y="f259"/>
                    <a:pt x="f260" y="f261"/>
                    <a:pt x="f262" y="f263"/>
                  </a:cubicBezTo>
                  <a:cubicBezTo>
                    <a:pt x="f264" y="f265"/>
                    <a:pt x="f266" y="f267"/>
                    <a:pt x="f268" y="f269"/>
                  </a:cubicBezTo>
                  <a:cubicBezTo>
                    <a:pt x="f270" y="f271"/>
                    <a:pt x="f272" y="f273"/>
                    <a:pt x="f274" y="f275"/>
                  </a:cubicBezTo>
                  <a:cubicBezTo>
                    <a:pt x="f276" y="f277"/>
                    <a:pt x="f278" y="f279"/>
                    <a:pt x="f280" y="f281"/>
                  </a:cubicBezTo>
                  <a:cubicBezTo>
                    <a:pt x="f282" y="f283"/>
                    <a:pt x="f284" y="f285"/>
                    <a:pt x="f286" y="f287"/>
                  </a:cubicBezTo>
                  <a:cubicBezTo>
                    <a:pt x="f288" y="f289"/>
                    <a:pt x="f290" y="f291"/>
                    <a:pt x="f292" y="f293"/>
                  </a:cubicBezTo>
                  <a:cubicBezTo>
                    <a:pt x="f294" y="f295"/>
                    <a:pt x="f296" y="f297"/>
                    <a:pt x="f298" y="f299"/>
                  </a:cubicBezTo>
                  <a:lnTo>
                    <a:pt x="f300" y="f301"/>
                  </a:lnTo>
                  <a:lnTo>
                    <a:pt x="f302" y="f303"/>
                  </a:lnTo>
                  <a:cubicBezTo>
                    <a:pt x="f304" y="f305"/>
                    <a:pt x="f306" y="f307"/>
                    <a:pt x="f308" y="f309"/>
                  </a:cubicBezTo>
                  <a:lnTo>
                    <a:pt x="f310" y="f311"/>
                  </a:lnTo>
                  <a:cubicBezTo>
                    <a:pt x="f312" y="f313"/>
                    <a:pt x="f314" y="f315"/>
                    <a:pt x="f316" y="f317"/>
                  </a:cubicBezTo>
                  <a:cubicBezTo>
                    <a:pt x="f318" y="f319"/>
                    <a:pt x="f320" y="f321"/>
                    <a:pt x="f322" y="f323"/>
                  </a:cubicBezTo>
                  <a:cubicBezTo>
                    <a:pt x="f324" y="f325"/>
                    <a:pt x="f326" y="f327"/>
                    <a:pt x="f328" y="f329"/>
                  </a:cubicBezTo>
                  <a:lnTo>
                    <a:pt x="f330" y="f331"/>
                  </a:lnTo>
                  <a:lnTo>
                    <a:pt x="f332" y="f333"/>
                  </a:lnTo>
                  <a:cubicBezTo>
                    <a:pt x="f334" y="f335"/>
                    <a:pt x="f336" y="f337"/>
                    <a:pt x="f338" y="f339"/>
                  </a:cubicBezTo>
                  <a:lnTo>
                    <a:pt x="f340" y="f341"/>
                  </a:lnTo>
                  <a:cubicBezTo>
                    <a:pt x="f342" y="f343"/>
                    <a:pt x="f344" y="f345"/>
                    <a:pt x="f346" y="f347"/>
                  </a:cubicBezTo>
                  <a:cubicBezTo>
                    <a:pt x="f348" y="f349"/>
                    <a:pt x="f350" y="f351"/>
                    <a:pt x="f352" y="f353"/>
                  </a:cubicBezTo>
                  <a:lnTo>
                    <a:pt x="f354" y="f355"/>
                  </a:lnTo>
                  <a:lnTo>
                    <a:pt x="f356" y="f357"/>
                  </a:lnTo>
                  <a:cubicBezTo>
                    <a:pt x="f358" y="f359"/>
                    <a:pt x="f360" y="f361"/>
                    <a:pt x="f362" y="f363"/>
                  </a:cubicBezTo>
                  <a:lnTo>
                    <a:pt x="f364" y="f365"/>
                  </a:lnTo>
                  <a:cubicBezTo>
                    <a:pt x="f366" y="f367"/>
                    <a:pt x="f368" y="f369"/>
                    <a:pt x="f370" y="f371"/>
                  </a:cubicBezTo>
                  <a:cubicBezTo>
                    <a:pt x="f372" y="f373"/>
                    <a:pt x="f374" y="f375"/>
                    <a:pt x="f376" y="f377"/>
                  </a:cubicBezTo>
                  <a:cubicBezTo>
                    <a:pt x="f378" y="f379"/>
                    <a:pt x="f380" y="f381"/>
                    <a:pt x="f382" y="f383"/>
                  </a:cubicBezTo>
                  <a:lnTo>
                    <a:pt x="f384" y="f385"/>
                  </a:lnTo>
                  <a:lnTo>
                    <a:pt x="f386" y="f387"/>
                  </a:lnTo>
                  <a:lnTo>
                    <a:pt x="f388" y="f389"/>
                  </a:lnTo>
                  <a:cubicBezTo>
                    <a:pt x="f390" y="f391"/>
                    <a:pt x="f392" y="f393"/>
                    <a:pt x="f394" y="f395"/>
                  </a:cubicBezTo>
                  <a:cubicBezTo>
                    <a:pt x="f396" y="f397"/>
                    <a:pt x="f398" y="f399"/>
                    <a:pt x="f400" y="f401"/>
                  </a:cubicBezTo>
                  <a:cubicBezTo>
                    <a:pt x="f402" y="f403"/>
                    <a:pt x="f404" y="f405"/>
                    <a:pt x="f406" y="f407"/>
                  </a:cubicBezTo>
                  <a:lnTo>
                    <a:pt x="f408" y="f409"/>
                  </a:lnTo>
                  <a:cubicBezTo>
                    <a:pt x="f410" y="f411"/>
                    <a:pt x="f412" y="f413"/>
                    <a:pt x="f414" y="f415"/>
                  </a:cubicBezTo>
                  <a:lnTo>
                    <a:pt x="f6" y="f416"/>
                  </a:lnTo>
                  <a:lnTo>
                    <a:pt x="f6" y="f417"/>
                  </a:lnTo>
                  <a:lnTo>
                    <a:pt x="f418" y="f419"/>
                  </a:lnTo>
                  <a:cubicBezTo>
                    <a:pt x="f420" y="f421"/>
                    <a:pt x="f422" y="f423"/>
                    <a:pt x="f424" y="f425"/>
                  </a:cubicBezTo>
                  <a:lnTo>
                    <a:pt x="f426" y="f7"/>
                  </a:lnTo>
                  <a:lnTo>
                    <a:pt x="f427" y="f7"/>
                  </a:lnTo>
                  <a:lnTo>
                    <a:pt x="f428" y="f429"/>
                  </a:lnTo>
                  <a:cubicBezTo>
                    <a:pt x="f430" y="f431"/>
                    <a:pt x="f432" y="f433"/>
                    <a:pt x="f434" y="f435"/>
                  </a:cubicBezTo>
                  <a:cubicBezTo>
                    <a:pt x="f436" y="f437"/>
                    <a:pt x="f438" y="f439"/>
                    <a:pt x="f440" y="f441"/>
                  </a:cubicBezTo>
                  <a:lnTo>
                    <a:pt x="f442" y="f443"/>
                  </a:lnTo>
                  <a:lnTo>
                    <a:pt x="f444" y="f445"/>
                  </a:lnTo>
                  <a:cubicBezTo>
                    <a:pt x="f446" y="f447"/>
                    <a:pt x="f448" y="f449"/>
                    <a:pt x="f450" y="f451"/>
                  </a:cubicBezTo>
                  <a:cubicBezTo>
                    <a:pt x="f452" y="f453"/>
                    <a:pt x="f454" y="f455"/>
                    <a:pt x="f456" y="f457"/>
                  </a:cubicBezTo>
                  <a:cubicBezTo>
                    <a:pt x="f458" y="f459"/>
                    <a:pt x="f460" y="f461"/>
                    <a:pt x="f462" y="f463"/>
                  </a:cubicBezTo>
                  <a:cubicBezTo>
                    <a:pt x="f464" y="f465"/>
                    <a:pt x="f466" y="f467"/>
                    <a:pt x="f468" y="f469"/>
                  </a:cubicBezTo>
                  <a:cubicBezTo>
                    <a:pt x="f470" y="f471"/>
                    <a:pt x="f472" y="f473"/>
                    <a:pt x="f474" y="f475"/>
                  </a:cubicBezTo>
                  <a:cubicBezTo>
                    <a:pt x="f476" y="f477"/>
                    <a:pt x="f478" y="f479"/>
                    <a:pt x="f480" y="f481"/>
                  </a:cubicBezTo>
                  <a:cubicBezTo>
                    <a:pt x="f482" y="f483"/>
                    <a:pt x="f484" y="f485"/>
                    <a:pt x="f486" y="f487"/>
                  </a:cubicBezTo>
                  <a:cubicBezTo>
                    <a:pt x="f488" y="f489"/>
                    <a:pt x="f490" y="f491"/>
                    <a:pt x="f492" y="f493"/>
                  </a:cubicBezTo>
                  <a:cubicBezTo>
                    <a:pt x="f494" y="f495"/>
                    <a:pt x="f496" y="f497"/>
                    <a:pt x="f498" y="f499"/>
                  </a:cubicBezTo>
                  <a:cubicBezTo>
                    <a:pt x="f500" y="f501"/>
                    <a:pt x="f502" y="f503"/>
                    <a:pt x="f504" y="f505"/>
                  </a:cubicBezTo>
                  <a:cubicBezTo>
                    <a:pt x="f506" y="f507"/>
                    <a:pt x="f508" y="f509"/>
                    <a:pt x="f510" y="f511"/>
                  </a:cubicBezTo>
                  <a:lnTo>
                    <a:pt x="f512" y="f513"/>
                  </a:lnTo>
                  <a:lnTo>
                    <a:pt x="f514" y="f515"/>
                  </a:lnTo>
                  <a:lnTo>
                    <a:pt x="f516" y="f517"/>
                  </a:lnTo>
                  <a:lnTo>
                    <a:pt x="f518" y="f519"/>
                  </a:lnTo>
                  <a:lnTo>
                    <a:pt x="f520" y="f521"/>
                  </a:lnTo>
                  <a:cubicBezTo>
                    <a:pt x="f522" y="f523"/>
                    <a:pt x="f524" y="f525"/>
                    <a:pt x="f526" y="f527"/>
                  </a:cubicBezTo>
                  <a:cubicBezTo>
                    <a:pt x="f528" y="f529"/>
                    <a:pt x="f530" y="f531"/>
                    <a:pt x="f532" y="f533"/>
                  </a:cubicBezTo>
                  <a:lnTo>
                    <a:pt x="f534" y="f535"/>
                  </a:lnTo>
                  <a:cubicBezTo>
                    <a:pt x="f536" y="f537"/>
                    <a:pt x="f538" y="f539"/>
                    <a:pt x="f540" y="f541"/>
                  </a:cubicBezTo>
                  <a:cubicBezTo>
                    <a:pt x="f542" y="f543"/>
                    <a:pt x="f544" y="f545"/>
                    <a:pt x="f546" y="f547"/>
                  </a:cubicBezTo>
                  <a:cubicBezTo>
                    <a:pt x="f548" y="f549"/>
                    <a:pt x="f550" y="f551"/>
                    <a:pt x="f552" y="f553"/>
                  </a:cubicBezTo>
                  <a:cubicBezTo>
                    <a:pt x="f554" y="f555"/>
                    <a:pt x="f556" y="f557"/>
                    <a:pt x="f558" y="f559"/>
                  </a:cubicBezTo>
                  <a:lnTo>
                    <a:pt x="f560" y="f561"/>
                  </a:lnTo>
                  <a:cubicBezTo>
                    <a:pt x="f562" y="f563"/>
                    <a:pt x="f564" y="f565"/>
                    <a:pt x="f566" y="f567"/>
                  </a:cubicBezTo>
                  <a:lnTo>
                    <a:pt x="f568" y="f569"/>
                  </a:lnTo>
                  <a:cubicBezTo>
                    <a:pt x="f570" y="f571"/>
                    <a:pt x="f572" y="f573"/>
                    <a:pt x="f574" y="f575"/>
                  </a:cubicBezTo>
                  <a:lnTo>
                    <a:pt x="f576" y="f577"/>
                  </a:lnTo>
                  <a:lnTo>
                    <a:pt x="f578" y="f579"/>
                  </a:lnTo>
                  <a:lnTo>
                    <a:pt x="f580" y="f581"/>
                  </a:lnTo>
                  <a:lnTo>
                    <a:pt x="f582" y="f583"/>
                  </a:lnTo>
                  <a:lnTo>
                    <a:pt x="f584" y="f585"/>
                  </a:lnTo>
                  <a:cubicBezTo>
                    <a:pt x="f586" y="f587"/>
                    <a:pt x="f588" y="f589"/>
                    <a:pt x="f590" y="f591"/>
                  </a:cubicBezTo>
                  <a:cubicBezTo>
                    <a:pt x="f592" y="f593"/>
                    <a:pt x="f594" y="f595"/>
                    <a:pt x="f596" y="f597"/>
                  </a:cubicBezTo>
                  <a:cubicBezTo>
                    <a:pt x="f598" y="f599"/>
                    <a:pt x="f600" y="f601"/>
                    <a:pt x="f602" y="f603"/>
                  </a:cubicBezTo>
                  <a:cubicBezTo>
                    <a:pt x="f604" y="f605"/>
                    <a:pt x="f606" y="f607"/>
                    <a:pt x="f608" y="f609"/>
                  </a:cubicBezTo>
                  <a:lnTo>
                    <a:pt x="f610" y="f611"/>
                  </a:ln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9" name="Freeform: Shape 15">
              <a:extLst>
                <a:ext uri="{FF2B5EF4-FFF2-40B4-BE49-F238E27FC236}">
                  <a16:creationId xmlns:a16="http://schemas.microsoft.com/office/drawing/2014/main" id="{87CC0632-5F88-CB4D-AEE1-09C43AE2D01F}"/>
                </a:ext>
                <a:ext uri="{C183D7F6-B498-43B3-948B-1728B52AA6E4}">
                  <adec:decorative xmlns:adec="http://schemas.microsoft.com/office/drawing/2017/decorative" val="1"/>
                </a:ext>
              </a:extLst>
            </p:cNvPr>
            <p:cNvSpPr/>
            <p:nvPr/>
          </p:nvSpPr>
          <p:spPr>
            <a:xfrm flipH="1">
              <a:off x="2633" y="52998"/>
              <a:ext cx="5928603" cy="6805001"/>
            </a:xfrm>
            <a:custGeom>
              <a:avLst/>
              <a:gdLst>
                <a:gd name="f0" fmla="val 10800000"/>
                <a:gd name="f1" fmla="val 5400000"/>
                <a:gd name="f2" fmla="val 180"/>
                <a:gd name="f3" fmla="val w"/>
                <a:gd name="f4" fmla="val h"/>
                <a:gd name="f5" fmla="val 0"/>
                <a:gd name="f6" fmla="val 5890491"/>
                <a:gd name="f7" fmla="val 6578439"/>
                <a:gd name="f8" fmla="val 3517682"/>
                <a:gd name="f9" fmla="val 4402017"/>
                <a:gd name="f10" fmla="val 5213742"/>
                <a:gd name="f11" fmla="val 315483"/>
                <a:gd name="f12" fmla="val 5849513"/>
                <a:gd name="f13" fmla="val 841730"/>
                <a:gd name="f14" fmla="val 879061"/>
                <a:gd name="f15" fmla="val 2034114"/>
                <a:gd name="f16" fmla="val 5757065"/>
                <a:gd name="f17" fmla="val 1854938"/>
                <a:gd name="f18" fmla="val 5696443"/>
                <a:gd name="f19" fmla="val 1781264"/>
                <a:gd name="f20" fmla="val 5632076"/>
                <a:gd name="f21" fmla="val 1710299"/>
                <a:gd name="f22" fmla="val 5564060"/>
                <a:gd name="f23" fmla="val 1642182"/>
                <a:gd name="f24" fmla="val 5015393"/>
                <a:gd name="f25" fmla="val 1092636"/>
                <a:gd name="f26" fmla="val 4288592"/>
                <a:gd name="f27" fmla="val 790012"/>
                <a:gd name="f28" fmla="val 3517551"/>
                <a:gd name="f29" fmla="val 2701750"/>
                <a:gd name="f30" fmla="val 2131676"/>
                <a:gd name="f31" fmla="val 1015335"/>
                <a:gd name="f32" fmla="val 1611552"/>
                <a:gd name="f33" fmla="val 1543282"/>
                <a:gd name="f34" fmla="val 1435754"/>
                <a:gd name="f35" fmla="val 1721722"/>
                <a:gd name="f36" fmla="val 1375945"/>
                <a:gd name="f37" fmla="val 1822729"/>
                <a:gd name="f38" fmla="val 1340656"/>
                <a:gd name="f39" fmla="val 1897925"/>
                <a:gd name="f40" fmla="val 1289148"/>
                <a:gd name="f41" fmla="val 2007623"/>
                <a:gd name="f42" fmla="val 1252432"/>
                <a:gd name="f43" fmla="val 2155907"/>
                <a:gd name="f44" fmla="val 1201705"/>
                <a:gd name="f45" fmla="val 2361213"/>
                <a:gd name="f46" fmla="val 1133721"/>
                <a:gd name="f47" fmla="val 2635919"/>
                <a:gd name="f48" fmla="val 1040568"/>
                <a:gd name="f49" fmla="val 3012290"/>
                <a:gd name="f50" fmla="val 852705"/>
                <a:gd name="f51" fmla="val 3529176"/>
                <a:gd name="f52" fmla="val 749952"/>
                <a:gd name="f53" fmla="val 3811784"/>
                <a:gd name="f54" fmla="val 753584"/>
                <a:gd name="f55" fmla="val 4108747"/>
                <a:gd name="f56" fmla="val 863863"/>
                <a:gd name="f57" fmla="val 4437051"/>
                <a:gd name="f58" fmla="val 964800"/>
                <a:gd name="f59" fmla="val 4737438"/>
                <a:gd name="f60" fmla="val 1154869"/>
                <a:gd name="f61" fmla="val 5055603"/>
                <a:gd name="f62" fmla="val 1413569"/>
                <a:gd name="f63" fmla="val 5357174"/>
                <a:gd name="f64" fmla="val 1718326"/>
                <a:gd name="f65" fmla="val 5712343"/>
                <a:gd name="f66" fmla="val 2021008"/>
                <a:gd name="f67" fmla="val 5969404"/>
                <a:gd name="f68" fmla="val 2339129"/>
                <a:gd name="f69" fmla="val 6143367"/>
                <a:gd name="f70" fmla="val 2679565"/>
                <a:gd name="f71" fmla="val 6329577"/>
                <a:gd name="f72" fmla="val 3039591"/>
                <a:gd name="f73" fmla="val 6420049"/>
                <a:gd name="f74" fmla="val 3439449"/>
                <a:gd name="f75" fmla="val 4142246"/>
                <a:gd name="f76" fmla="val 4633828"/>
                <a:gd name="f77" fmla="val 5976251"/>
                <a:gd name="f78" fmla="val 5251388"/>
                <a:gd name="f79" fmla="val 5349009"/>
                <a:gd name="f80" fmla="val 5389949"/>
                <a:gd name="f81" fmla="val 5208364"/>
                <a:gd name="f82" fmla="val 5526047"/>
                <a:gd name="f83" fmla="val 5081677"/>
                <a:gd name="f84" fmla="val 5657731"/>
                <a:gd name="f85" fmla="val 4959205"/>
                <a:gd name="f86" fmla="val 5719520"/>
                <a:gd name="f87" fmla="val 4901722"/>
                <a:gd name="f88" fmla="val 5779200"/>
                <a:gd name="f89" fmla="val 4846206"/>
                <a:gd name="f90" fmla="val 5836127"/>
                <a:gd name="f91" fmla="val 4792052"/>
                <a:gd name="f92" fmla="val 4738662"/>
                <a:gd name="f93" fmla="val 5821964"/>
                <a:gd name="f94" fmla="val 5802001"/>
                <a:gd name="f95" fmla="val 5907904"/>
                <a:gd name="f96" fmla="val 5634962"/>
                <a:gd name="f97" fmla="val 6077456"/>
                <a:gd name="f98" fmla="val 5467509"/>
                <a:gd name="f99" fmla="val 6243625"/>
                <a:gd name="f100" fmla="val 5294358"/>
                <a:gd name="f101" fmla="val 6397505"/>
                <a:gd name="f102" fmla="val 5077178"/>
                <a:gd name="f103" fmla="val 1567290"/>
                <a:gd name="f104" fmla="val 1508588"/>
                <a:gd name="f105" fmla="val 6535186"/>
                <a:gd name="f106" fmla="val 1263991"/>
                <a:gd name="f107" fmla="val 6345442"/>
                <a:gd name="f108" fmla="val 1038054"/>
                <a:gd name="f109" fmla="val 6122666"/>
                <a:gd name="f110" fmla="val 826498"/>
                <a:gd name="f111" fmla="val 5876034"/>
                <a:gd name="f112" fmla="val 261613"/>
                <a:gd name="f113" fmla="val 5217713"/>
                <a:gd name="f114" fmla="val -239182"/>
                <a:gd name="f115" fmla="val 4250314"/>
                <a:gd name="f116" fmla="val 122403"/>
                <a:gd name="f117" fmla="val 3255655"/>
                <a:gd name="f118" fmla="val 607497"/>
                <a:gd name="f119" fmla="val 1921629"/>
                <a:gd name="f120" fmla="val 393040"/>
                <a:gd name="f121" fmla="val 1662857"/>
                <a:gd name="f122" fmla="val 1061197"/>
                <a:gd name="f123" fmla="val 984650"/>
                <a:gd name="f124" fmla="val 1729484"/>
                <a:gd name="f125" fmla="val 306444"/>
                <a:gd name="f126" fmla="val 2498060"/>
                <a:gd name="f127" fmla="+- 0 0 -90"/>
                <a:gd name="f128" fmla="*/ f3 1 5890491"/>
                <a:gd name="f129" fmla="*/ f4 1 6578439"/>
                <a:gd name="f130" fmla="val f5"/>
                <a:gd name="f131" fmla="val f6"/>
                <a:gd name="f132" fmla="val f7"/>
                <a:gd name="f133" fmla="*/ f127 f0 1"/>
                <a:gd name="f134" fmla="+- f132 0 f130"/>
                <a:gd name="f135" fmla="+- f131 0 f130"/>
                <a:gd name="f136" fmla="*/ f133 1 f2"/>
                <a:gd name="f137" fmla="*/ f135 1 5890491"/>
                <a:gd name="f138" fmla="*/ f134 1 6578439"/>
                <a:gd name="f139" fmla="*/ 3517682 f135 1"/>
                <a:gd name="f140" fmla="*/ 0 f134 1"/>
                <a:gd name="f141" fmla="*/ 5849513 f135 1"/>
                <a:gd name="f142" fmla="*/ 841730 f134 1"/>
                <a:gd name="f143" fmla="*/ 5890491 f135 1"/>
                <a:gd name="f144" fmla="*/ 879061 f134 1"/>
                <a:gd name="f145" fmla="*/ 2034114 f134 1"/>
                <a:gd name="f146" fmla="*/ 5757065 f135 1"/>
                <a:gd name="f147" fmla="*/ 1854938 f134 1"/>
                <a:gd name="f148" fmla="*/ 5564060 f135 1"/>
                <a:gd name="f149" fmla="*/ 1642182 f134 1"/>
                <a:gd name="f150" fmla="*/ 3517551 f135 1"/>
                <a:gd name="f151" fmla="*/ 790012 f134 1"/>
                <a:gd name="f152" fmla="*/ 1611552 f135 1"/>
                <a:gd name="f153" fmla="*/ 1543282 f134 1"/>
                <a:gd name="f154" fmla="*/ 1340656 f135 1"/>
                <a:gd name="f155" fmla="*/ 1897925 f134 1"/>
                <a:gd name="f156" fmla="*/ 1201705 f135 1"/>
                <a:gd name="f157" fmla="*/ 2361213 f134 1"/>
                <a:gd name="f158" fmla="*/ 852705 f135 1"/>
                <a:gd name="f159" fmla="*/ 3529176 f134 1"/>
                <a:gd name="f160" fmla="*/ 863863 f135 1"/>
                <a:gd name="f161" fmla="*/ 4437051 f134 1"/>
                <a:gd name="f162" fmla="*/ 1413569 f135 1"/>
                <a:gd name="f163" fmla="*/ 5357174 f134 1"/>
                <a:gd name="f164" fmla="*/ 2339129 f135 1"/>
                <a:gd name="f165" fmla="*/ 6143367 f134 1"/>
                <a:gd name="f166" fmla="*/ 3439449 f135 1"/>
                <a:gd name="f167" fmla="*/ 6420049 f134 1"/>
                <a:gd name="f168" fmla="*/ 5251388 f135 1"/>
                <a:gd name="f169" fmla="*/ 5349009 f134 1"/>
                <a:gd name="f170" fmla="*/ 5657731 f135 1"/>
                <a:gd name="f171" fmla="*/ 4959205 f134 1"/>
                <a:gd name="f172" fmla="*/ 5836127 f135 1"/>
                <a:gd name="f173" fmla="*/ 4792052 f134 1"/>
                <a:gd name="f174" fmla="*/ 4738662 f134 1"/>
                <a:gd name="f175" fmla="*/ 5821964 f134 1"/>
                <a:gd name="f176" fmla="*/ 5802001 f135 1"/>
                <a:gd name="f177" fmla="*/ 5907904 f134 1"/>
                <a:gd name="f178" fmla="*/ 5294358 f135 1"/>
                <a:gd name="f179" fmla="*/ 6397505 f134 1"/>
                <a:gd name="f180" fmla="*/ 5077178 f135 1"/>
                <a:gd name="f181" fmla="*/ 6578439 f134 1"/>
                <a:gd name="f182" fmla="*/ 1567290 f135 1"/>
                <a:gd name="f183" fmla="*/ 1508588 f135 1"/>
                <a:gd name="f184" fmla="*/ 6535186 f134 1"/>
                <a:gd name="f185" fmla="*/ 826498 f135 1"/>
                <a:gd name="f186" fmla="*/ 5876034 f134 1"/>
                <a:gd name="f187" fmla="*/ 122403 f135 1"/>
                <a:gd name="f188" fmla="*/ 3255655 f134 1"/>
                <a:gd name="f189" fmla="*/ 1061197 f135 1"/>
                <a:gd name="f190" fmla="*/ 984650 f134 1"/>
                <a:gd name="f191" fmla="+- f136 0 f1"/>
                <a:gd name="f192" fmla="*/ f139 1 5890491"/>
                <a:gd name="f193" fmla="*/ f140 1 6578439"/>
                <a:gd name="f194" fmla="*/ f141 1 5890491"/>
                <a:gd name="f195" fmla="*/ f142 1 6578439"/>
                <a:gd name="f196" fmla="*/ f143 1 5890491"/>
                <a:gd name="f197" fmla="*/ f144 1 6578439"/>
                <a:gd name="f198" fmla="*/ f145 1 6578439"/>
                <a:gd name="f199" fmla="*/ f146 1 5890491"/>
                <a:gd name="f200" fmla="*/ f147 1 6578439"/>
                <a:gd name="f201" fmla="*/ f148 1 5890491"/>
                <a:gd name="f202" fmla="*/ f149 1 6578439"/>
                <a:gd name="f203" fmla="*/ f150 1 5890491"/>
                <a:gd name="f204" fmla="*/ f151 1 6578439"/>
                <a:gd name="f205" fmla="*/ f152 1 5890491"/>
                <a:gd name="f206" fmla="*/ f153 1 6578439"/>
                <a:gd name="f207" fmla="*/ f154 1 5890491"/>
                <a:gd name="f208" fmla="*/ f155 1 6578439"/>
                <a:gd name="f209" fmla="*/ f156 1 5890491"/>
                <a:gd name="f210" fmla="*/ f157 1 6578439"/>
                <a:gd name="f211" fmla="*/ f158 1 5890491"/>
                <a:gd name="f212" fmla="*/ f159 1 6578439"/>
                <a:gd name="f213" fmla="*/ f160 1 5890491"/>
                <a:gd name="f214" fmla="*/ f161 1 6578439"/>
                <a:gd name="f215" fmla="*/ f162 1 5890491"/>
                <a:gd name="f216" fmla="*/ f163 1 6578439"/>
                <a:gd name="f217" fmla="*/ f164 1 5890491"/>
                <a:gd name="f218" fmla="*/ f165 1 6578439"/>
                <a:gd name="f219" fmla="*/ f166 1 5890491"/>
                <a:gd name="f220" fmla="*/ f167 1 6578439"/>
                <a:gd name="f221" fmla="*/ f168 1 5890491"/>
                <a:gd name="f222" fmla="*/ f169 1 6578439"/>
                <a:gd name="f223" fmla="*/ f170 1 5890491"/>
                <a:gd name="f224" fmla="*/ f171 1 6578439"/>
                <a:gd name="f225" fmla="*/ f172 1 5890491"/>
                <a:gd name="f226" fmla="*/ f173 1 6578439"/>
                <a:gd name="f227" fmla="*/ f174 1 6578439"/>
                <a:gd name="f228" fmla="*/ f175 1 6578439"/>
                <a:gd name="f229" fmla="*/ f176 1 5890491"/>
                <a:gd name="f230" fmla="*/ f177 1 6578439"/>
                <a:gd name="f231" fmla="*/ f178 1 5890491"/>
                <a:gd name="f232" fmla="*/ f179 1 6578439"/>
                <a:gd name="f233" fmla="*/ f180 1 5890491"/>
                <a:gd name="f234" fmla="*/ f181 1 6578439"/>
                <a:gd name="f235" fmla="*/ f182 1 5890491"/>
                <a:gd name="f236" fmla="*/ f183 1 5890491"/>
                <a:gd name="f237" fmla="*/ f184 1 6578439"/>
                <a:gd name="f238" fmla="*/ f185 1 5890491"/>
                <a:gd name="f239" fmla="*/ f186 1 6578439"/>
                <a:gd name="f240" fmla="*/ f187 1 5890491"/>
                <a:gd name="f241" fmla="*/ f188 1 6578439"/>
                <a:gd name="f242" fmla="*/ f189 1 5890491"/>
                <a:gd name="f243" fmla="*/ f190 1 6578439"/>
                <a:gd name="f244" fmla="*/ f130 1 f137"/>
                <a:gd name="f245" fmla="*/ f131 1 f137"/>
                <a:gd name="f246" fmla="*/ f130 1 f138"/>
                <a:gd name="f247" fmla="*/ f132 1 f138"/>
                <a:gd name="f248" fmla="*/ f192 1 f137"/>
                <a:gd name="f249" fmla="*/ f193 1 f138"/>
                <a:gd name="f250" fmla="*/ f194 1 f137"/>
                <a:gd name="f251" fmla="*/ f195 1 f138"/>
                <a:gd name="f252" fmla="*/ f196 1 f137"/>
                <a:gd name="f253" fmla="*/ f197 1 f138"/>
                <a:gd name="f254" fmla="*/ f198 1 f138"/>
                <a:gd name="f255" fmla="*/ f199 1 f137"/>
                <a:gd name="f256" fmla="*/ f200 1 f138"/>
                <a:gd name="f257" fmla="*/ f201 1 f137"/>
                <a:gd name="f258" fmla="*/ f202 1 f138"/>
                <a:gd name="f259" fmla="*/ f203 1 f137"/>
                <a:gd name="f260" fmla="*/ f204 1 f138"/>
                <a:gd name="f261" fmla="*/ f205 1 f137"/>
                <a:gd name="f262" fmla="*/ f206 1 f138"/>
                <a:gd name="f263" fmla="*/ f207 1 f137"/>
                <a:gd name="f264" fmla="*/ f208 1 f138"/>
                <a:gd name="f265" fmla="*/ f209 1 f137"/>
                <a:gd name="f266" fmla="*/ f210 1 f138"/>
                <a:gd name="f267" fmla="*/ f211 1 f137"/>
                <a:gd name="f268" fmla="*/ f212 1 f138"/>
                <a:gd name="f269" fmla="*/ f213 1 f137"/>
                <a:gd name="f270" fmla="*/ f214 1 f138"/>
                <a:gd name="f271" fmla="*/ f215 1 f137"/>
                <a:gd name="f272" fmla="*/ f216 1 f138"/>
                <a:gd name="f273" fmla="*/ f217 1 f137"/>
                <a:gd name="f274" fmla="*/ f218 1 f138"/>
                <a:gd name="f275" fmla="*/ f219 1 f137"/>
                <a:gd name="f276" fmla="*/ f220 1 f138"/>
                <a:gd name="f277" fmla="*/ f221 1 f137"/>
                <a:gd name="f278" fmla="*/ f222 1 f138"/>
                <a:gd name="f279" fmla="*/ f223 1 f137"/>
                <a:gd name="f280" fmla="*/ f224 1 f138"/>
                <a:gd name="f281" fmla="*/ f225 1 f137"/>
                <a:gd name="f282" fmla="*/ f226 1 f138"/>
                <a:gd name="f283" fmla="*/ f227 1 f138"/>
                <a:gd name="f284" fmla="*/ f228 1 f138"/>
                <a:gd name="f285" fmla="*/ f229 1 f137"/>
                <a:gd name="f286" fmla="*/ f230 1 f138"/>
                <a:gd name="f287" fmla="*/ f231 1 f137"/>
                <a:gd name="f288" fmla="*/ f232 1 f138"/>
                <a:gd name="f289" fmla="*/ f233 1 f137"/>
                <a:gd name="f290" fmla="*/ f234 1 f138"/>
                <a:gd name="f291" fmla="*/ f235 1 f137"/>
                <a:gd name="f292" fmla="*/ f236 1 f137"/>
                <a:gd name="f293" fmla="*/ f237 1 f138"/>
                <a:gd name="f294" fmla="*/ f238 1 f137"/>
                <a:gd name="f295" fmla="*/ f239 1 f138"/>
                <a:gd name="f296" fmla="*/ f240 1 f137"/>
                <a:gd name="f297" fmla="*/ f241 1 f138"/>
                <a:gd name="f298" fmla="*/ f242 1 f137"/>
                <a:gd name="f299" fmla="*/ f243 1 f138"/>
                <a:gd name="f300" fmla="*/ f244 f128 1"/>
                <a:gd name="f301" fmla="*/ f245 f128 1"/>
                <a:gd name="f302" fmla="*/ f247 f129 1"/>
                <a:gd name="f303" fmla="*/ f246 f129 1"/>
                <a:gd name="f304" fmla="*/ f248 f128 1"/>
                <a:gd name="f305" fmla="*/ f249 f129 1"/>
                <a:gd name="f306" fmla="*/ f250 f128 1"/>
                <a:gd name="f307" fmla="*/ f251 f129 1"/>
                <a:gd name="f308" fmla="*/ f252 f128 1"/>
                <a:gd name="f309" fmla="*/ f253 f129 1"/>
                <a:gd name="f310" fmla="*/ f254 f129 1"/>
                <a:gd name="f311" fmla="*/ f255 f128 1"/>
                <a:gd name="f312" fmla="*/ f256 f129 1"/>
                <a:gd name="f313" fmla="*/ f257 f128 1"/>
                <a:gd name="f314" fmla="*/ f258 f129 1"/>
                <a:gd name="f315" fmla="*/ f259 f128 1"/>
                <a:gd name="f316" fmla="*/ f260 f129 1"/>
                <a:gd name="f317" fmla="*/ f261 f128 1"/>
                <a:gd name="f318" fmla="*/ f262 f129 1"/>
                <a:gd name="f319" fmla="*/ f263 f128 1"/>
                <a:gd name="f320" fmla="*/ f264 f129 1"/>
                <a:gd name="f321" fmla="*/ f265 f128 1"/>
                <a:gd name="f322" fmla="*/ f266 f129 1"/>
                <a:gd name="f323" fmla="*/ f267 f128 1"/>
                <a:gd name="f324" fmla="*/ f268 f129 1"/>
                <a:gd name="f325" fmla="*/ f269 f128 1"/>
                <a:gd name="f326" fmla="*/ f270 f129 1"/>
                <a:gd name="f327" fmla="*/ f271 f128 1"/>
                <a:gd name="f328" fmla="*/ f272 f129 1"/>
                <a:gd name="f329" fmla="*/ f273 f128 1"/>
                <a:gd name="f330" fmla="*/ f274 f129 1"/>
                <a:gd name="f331" fmla="*/ f275 f128 1"/>
                <a:gd name="f332" fmla="*/ f276 f129 1"/>
                <a:gd name="f333" fmla="*/ f277 f128 1"/>
                <a:gd name="f334" fmla="*/ f278 f129 1"/>
                <a:gd name="f335" fmla="*/ f279 f128 1"/>
                <a:gd name="f336" fmla="*/ f280 f129 1"/>
                <a:gd name="f337" fmla="*/ f281 f128 1"/>
                <a:gd name="f338" fmla="*/ f282 f129 1"/>
                <a:gd name="f339" fmla="*/ f283 f129 1"/>
                <a:gd name="f340" fmla="*/ f284 f129 1"/>
                <a:gd name="f341" fmla="*/ f285 f128 1"/>
                <a:gd name="f342" fmla="*/ f286 f129 1"/>
                <a:gd name="f343" fmla="*/ f287 f128 1"/>
                <a:gd name="f344" fmla="*/ f288 f129 1"/>
                <a:gd name="f345" fmla="*/ f289 f128 1"/>
                <a:gd name="f346" fmla="*/ f290 f129 1"/>
                <a:gd name="f347" fmla="*/ f291 f128 1"/>
                <a:gd name="f348" fmla="*/ f292 f128 1"/>
                <a:gd name="f349" fmla="*/ f293 f129 1"/>
                <a:gd name="f350" fmla="*/ f294 f128 1"/>
                <a:gd name="f351" fmla="*/ f295 f129 1"/>
                <a:gd name="f352" fmla="*/ f296 f128 1"/>
                <a:gd name="f353" fmla="*/ f297 f129 1"/>
                <a:gd name="f354" fmla="*/ f298 f128 1"/>
                <a:gd name="f355" fmla="*/ f299 f129 1"/>
              </a:gdLst>
              <a:ahLst/>
              <a:cxnLst>
                <a:cxn ang="3cd4">
                  <a:pos x="hc" y="t"/>
                </a:cxn>
                <a:cxn ang="0">
                  <a:pos x="r" y="vc"/>
                </a:cxn>
                <a:cxn ang="cd4">
                  <a:pos x="hc" y="b"/>
                </a:cxn>
                <a:cxn ang="cd2">
                  <a:pos x="l" y="vc"/>
                </a:cxn>
                <a:cxn ang="f191">
                  <a:pos x="f304" y="f305"/>
                </a:cxn>
                <a:cxn ang="f191">
                  <a:pos x="f306" y="f307"/>
                </a:cxn>
                <a:cxn ang="f191">
                  <a:pos x="f308" y="f309"/>
                </a:cxn>
                <a:cxn ang="f191">
                  <a:pos x="f308" y="f310"/>
                </a:cxn>
                <a:cxn ang="f191">
                  <a:pos x="f311" y="f312"/>
                </a:cxn>
                <a:cxn ang="f191">
                  <a:pos x="f313" y="f314"/>
                </a:cxn>
                <a:cxn ang="f191">
                  <a:pos x="f315" y="f316"/>
                </a:cxn>
                <a:cxn ang="f191">
                  <a:pos x="f317" y="f318"/>
                </a:cxn>
                <a:cxn ang="f191">
                  <a:pos x="f319" y="f320"/>
                </a:cxn>
                <a:cxn ang="f191">
                  <a:pos x="f321" y="f322"/>
                </a:cxn>
                <a:cxn ang="f191">
                  <a:pos x="f323" y="f324"/>
                </a:cxn>
                <a:cxn ang="f191">
                  <a:pos x="f325" y="f326"/>
                </a:cxn>
                <a:cxn ang="f191">
                  <a:pos x="f327" y="f328"/>
                </a:cxn>
                <a:cxn ang="f191">
                  <a:pos x="f329" y="f330"/>
                </a:cxn>
                <a:cxn ang="f191">
                  <a:pos x="f331" y="f332"/>
                </a:cxn>
                <a:cxn ang="f191">
                  <a:pos x="f333" y="f334"/>
                </a:cxn>
                <a:cxn ang="f191">
                  <a:pos x="f335" y="f336"/>
                </a:cxn>
                <a:cxn ang="f191">
                  <a:pos x="f337" y="f338"/>
                </a:cxn>
                <a:cxn ang="f191">
                  <a:pos x="f308" y="f339"/>
                </a:cxn>
                <a:cxn ang="f191">
                  <a:pos x="f308" y="f340"/>
                </a:cxn>
                <a:cxn ang="f191">
                  <a:pos x="f341" y="f342"/>
                </a:cxn>
                <a:cxn ang="f191">
                  <a:pos x="f343" y="f344"/>
                </a:cxn>
                <a:cxn ang="f191">
                  <a:pos x="f345" y="f346"/>
                </a:cxn>
                <a:cxn ang="f191">
                  <a:pos x="f347" y="f346"/>
                </a:cxn>
                <a:cxn ang="f191">
                  <a:pos x="f348" y="f349"/>
                </a:cxn>
                <a:cxn ang="f191">
                  <a:pos x="f350" y="f351"/>
                </a:cxn>
                <a:cxn ang="f191">
                  <a:pos x="f352" y="f353"/>
                </a:cxn>
                <a:cxn ang="f191">
                  <a:pos x="f354" y="f355"/>
                </a:cxn>
                <a:cxn ang="f191">
                  <a:pos x="f304" y="f305"/>
                </a:cxn>
              </a:cxnLst>
              <a:rect l="f300" t="f303" r="f301" b="f302"/>
              <a:pathLst>
                <a:path w="5890491" h="6578439">
                  <a:moveTo>
                    <a:pt x="f8" y="f5"/>
                  </a:moveTo>
                  <a:cubicBezTo>
                    <a:pt x="f9" y="f5"/>
                    <a:pt x="f10" y="f11"/>
                    <a:pt x="f12" y="f13"/>
                  </a:cubicBezTo>
                  <a:lnTo>
                    <a:pt x="f6" y="f14"/>
                  </a:lnTo>
                  <a:lnTo>
                    <a:pt x="f6" y="f15"/>
                  </a:lnTo>
                  <a:lnTo>
                    <a:pt x="f16" y="f17"/>
                  </a:lnTo>
                  <a:cubicBezTo>
                    <a:pt x="f18" y="f19"/>
                    <a:pt x="f20" y="f21"/>
                    <a:pt x="f22" y="f23"/>
                  </a:cubicBezTo>
                  <a:cubicBezTo>
                    <a:pt x="f24" y="f25"/>
                    <a:pt x="f26" y="f27"/>
                    <a:pt x="f28" y="f27"/>
                  </a:cubicBezTo>
                  <a:cubicBezTo>
                    <a:pt x="f29" y="f27"/>
                    <a:pt x="f30" y="f31"/>
                    <a:pt x="f32" y="f33"/>
                  </a:cubicBezTo>
                  <a:cubicBezTo>
                    <a:pt x="f34" y="f35"/>
                    <a:pt x="f36" y="f37"/>
                    <a:pt x="f38" y="f39"/>
                  </a:cubicBezTo>
                  <a:cubicBezTo>
                    <a:pt x="f40" y="f41"/>
                    <a:pt x="f42" y="f43"/>
                    <a:pt x="f44" y="f45"/>
                  </a:cubicBezTo>
                  <a:cubicBezTo>
                    <a:pt x="f46" y="f47"/>
                    <a:pt x="f48" y="f49"/>
                    <a:pt x="f50" y="f51"/>
                  </a:cubicBezTo>
                  <a:cubicBezTo>
                    <a:pt x="f52" y="f53"/>
                    <a:pt x="f54" y="f55"/>
                    <a:pt x="f56" y="f57"/>
                  </a:cubicBezTo>
                  <a:cubicBezTo>
                    <a:pt x="f58" y="f59"/>
                    <a:pt x="f60" y="f61"/>
                    <a:pt x="f62" y="f63"/>
                  </a:cubicBezTo>
                  <a:cubicBezTo>
                    <a:pt x="f64" y="f65"/>
                    <a:pt x="f66" y="f67"/>
                    <a:pt x="f68" y="f69"/>
                  </a:cubicBezTo>
                  <a:cubicBezTo>
                    <a:pt x="f70" y="f71"/>
                    <a:pt x="f72" y="f73"/>
                    <a:pt x="f74" y="f73"/>
                  </a:cubicBezTo>
                  <a:cubicBezTo>
                    <a:pt x="f75" y="f73"/>
                    <a:pt x="f76" y="f77"/>
                    <a:pt x="f78" y="f79"/>
                  </a:cubicBezTo>
                  <a:cubicBezTo>
                    <a:pt x="f80" y="f81"/>
                    <a:pt x="f82" y="f83"/>
                    <a:pt x="f84" y="f85"/>
                  </a:cubicBezTo>
                  <a:cubicBezTo>
                    <a:pt x="f86" y="f87"/>
                    <a:pt x="f88" y="f89"/>
                    <a:pt x="f90" y="f91"/>
                  </a:cubicBezTo>
                  <a:lnTo>
                    <a:pt x="f6" y="f92"/>
                  </a:lnTo>
                  <a:lnTo>
                    <a:pt x="f6" y="f93"/>
                  </a:lnTo>
                  <a:lnTo>
                    <a:pt x="f94" y="f95"/>
                  </a:lnTo>
                  <a:cubicBezTo>
                    <a:pt x="f96" y="f97"/>
                    <a:pt x="f98" y="f99"/>
                    <a:pt x="f100" y="f101"/>
                  </a:cubicBezTo>
                  <a:lnTo>
                    <a:pt x="f102" y="f7"/>
                  </a:lnTo>
                  <a:lnTo>
                    <a:pt x="f103" y="f7"/>
                  </a:lnTo>
                  <a:lnTo>
                    <a:pt x="f104" y="f105"/>
                  </a:lnTo>
                  <a:cubicBezTo>
                    <a:pt x="f106" y="f107"/>
                    <a:pt x="f108" y="f109"/>
                    <a:pt x="f110" y="f111"/>
                  </a:cubicBezTo>
                  <a:cubicBezTo>
                    <a:pt x="f112" y="f113"/>
                    <a:pt x="f114" y="f115"/>
                    <a:pt x="f116" y="f117"/>
                  </a:cubicBezTo>
                  <a:cubicBezTo>
                    <a:pt x="f118" y="f119"/>
                    <a:pt x="f120" y="f121"/>
                    <a:pt x="f122" y="f123"/>
                  </a:cubicBezTo>
                  <a:cubicBezTo>
                    <a:pt x="f124" y="f125"/>
                    <a:pt x="f126" y="f5"/>
                    <a:pt x="f8" y="f5"/>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0" name="Freeform: Shape 16">
              <a:extLst>
                <a:ext uri="{FF2B5EF4-FFF2-40B4-BE49-F238E27FC236}">
                  <a16:creationId xmlns:a16="http://schemas.microsoft.com/office/drawing/2014/main" id="{7767469F-7578-A013-C776-A93CC37535D7}"/>
                </a:ext>
                <a:ext uri="{C183D7F6-B498-43B3-948B-1728B52AA6E4}">
                  <adec:decorative xmlns:adec="http://schemas.microsoft.com/office/drawing/2017/decorative" val="1"/>
                </a:ext>
              </a:extLst>
            </p:cNvPr>
            <p:cNvSpPr/>
            <p:nvPr/>
          </p:nvSpPr>
          <p:spPr>
            <a:xfrm flipH="1">
              <a:off x="2633" y="52998"/>
              <a:ext cx="5928603" cy="6805001"/>
            </a:xfrm>
            <a:custGeom>
              <a:avLst/>
              <a:gdLst>
                <a:gd name="f0" fmla="val 10800000"/>
                <a:gd name="f1" fmla="val 5400000"/>
                <a:gd name="f2" fmla="val 180"/>
                <a:gd name="f3" fmla="val w"/>
                <a:gd name="f4" fmla="val h"/>
                <a:gd name="f5" fmla="val 0"/>
                <a:gd name="f6" fmla="val 5890490"/>
                <a:gd name="f7" fmla="val 6578439"/>
                <a:gd name="f8" fmla="val 5389037"/>
                <a:gd name="f9" fmla="val 5855587"/>
                <a:gd name="f10" fmla="val 5784593"/>
                <a:gd name="f11" fmla="val 5962054"/>
                <a:gd name="f12" fmla="val 5744454"/>
                <a:gd name="f13" fmla="val 6002308"/>
                <a:gd name="f14" fmla="val 5704062"/>
                <a:gd name="f15" fmla="val 6042436"/>
                <a:gd name="f16" fmla="val 5663414"/>
                <a:gd name="f17" fmla="val 6082564"/>
                <a:gd name="f18" fmla="val 5500314"/>
                <a:gd name="f19" fmla="val 6242577"/>
                <a:gd name="f20" fmla="val 5330970"/>
                <a:gd name="f21" fmla="val 6400714"/>
                <a:gd name="f22" fmla="val 5147099"/>
                <a:gd name="f23" fmla="val 6547726"/>
                <a:gd name="f24" fmla="val 5105015"/>
                <a:gd name="f25" fmla="val 4385601"/>
                <a:gd name="f26" fmla="val 4507252"/>
                <a:gd name="f27" fmla="val 6515968"/>
                <a:gd name="f28" fmla="val 4645901"/>
                <a:gd name="f29" fmla="val 6439679"/>
                <a:gd name="f30" fmla="val 4779837"/>
                <a:gd name="f31" fmla="val 6350961"/>
                <a:gd name="f32" fmla="val 4909330"/>
                <a:gd name="f33" fmla="val 6253453"/>
                <a:gd name="f34" fmla="val 5082369"/>
                <a:gd name="f35" fmla="val 6123567"/>
                <a:gd name="f36" fmla="val 5248145"/>
                <a:gd name="f37" fmla="val 5979180"/>
                <a:gd name="f38" fmla="val 5411374"/>
                <a:gd name="f39" fmla="val 5828544"/>
                <a:gd name="f40" fmla="val 5452149"/>
                <a:gd name="f41" fmla="val 5790791"/>
                <a:gd name="f42" fmla="val 5492924"/>
                <a:gd name="f43" fmla="val 5752788"/>
                <a:gd name="f44" fmla="val 5533570"/>
                <a:gd name="f45" fmla="val 5714534"/>
                <a:gd name="f46" fmla="val 5657425"/>
                <a:gd name="f47" fmla="val 5597650"/>
                <a:gd name="f48" fmla="val 3336813"/>
                <a:gd name="f49" fmla="val 499"/>
                <a:gd name="f50" fmla="val 3395682"/>
                <a:gd name="f51" fmla="val -392"/>
                <a:gd name="f52" fmla="val 3454550"/>
                <a:gd name="f53" fmla="val -48"/>
                <a:gd name="f54" fmla="val 3513674"/>
                <a:gd name="f55" fmla="val 1202"/>
                <a:gd name="f56" fmla="val 3602743"/>
                <a:gd name="f57" fmla="val 4827"/>
                <a:gd name="f58" fmla="val 3647213"/>
                <a:gd name="f59" fmla="val 6703"/>
                <a:gd name="f60" fmla="val 3661994"/>
                <a:gd name="f61" fmla="val 7327"/>
                <a:gd name="f62" fmla="val 3676903"/>
                <a:gd name="f63" fmla="val 7703"/>
                <a:gd name="f64" fmla="val 3691684"/>
                <a:gd name="f65" fmla="val 9453"/>
                <a:gd name="f66" fmla="val 3868927"/>
                <a:gd name="f67" fmla="val 27080"/>
                <a:gd name="f68" fmla="val 4340645"/>
                <a:gd name="f69" fmla="val 85584"/>
                <a:gd name="f70" fmla="val 4795160"/>
                <a:gd name="f71" fmla="val 243221"/>
                <a:gd name="f72" fmla="val 5200872"/>
                <a:gd name="f73" fmla="val 472240"/>
                <a:gd name="f74" fmla="val 5403855"/>
                <a:gd name="f75" fmla="val 587124"/>
                <a:gd name="f76" fmla="val 5594988"/>
                <a:gd name="f77" fmla="val 719447"/>
                <a:gd name="f78" fmla="val 5772711"/>
                <a:gd name="f79" fmla="val 866334"/>
                <a:gd name="f80" fmla="val 972426"/>
                <a:gd name="f81" fmla="val 1158576"/>
                <a:gd name="f82" fmla="val 5676045"/>
                <a:gd name="f83" fmla="val 986969"/>
                <a:gd name="f84" fmla="val 5496587"/>
                <a:gd name="f85" fmla="val 857740"/>
                <a:gd name="f86" fmla="val 5304275"/>
                <a:gd name="f87" fmla="val 746699"/>
                <a:gd name="f88" fmla="val 5103776"/>
                <a:gd name="f89" fmla="val 655879"/>
                <a:gd name="f90" fmla="val 4903214"/>
                <a:gd name="f91" fmla="val 564747"/>
                <a:gd name="f92" fmla="val 4695006"/>
                <a:gd name="f93" fmla="val 492492"/>
                <a:gd name="f94" fmla="val 4482465"/>
                <a:gd name="f95" fmla="val 440363"/>
                <a:gd name="f96" fmla="val 4402444"/>
                <a:gd name="f97" fmla="val 422111"/>
                <a:gd name="f98" fmla="val 4375813"/>
                <a:gd name="f99" fmla="val 416111"/>
                <a:gd name="f100" fmla="val 4349436"/>
                <a:gd name="f101" fmla="val 408859"/>
                <a:gd name="f102" fmla="val 4322423"/>
                <a:gd name="f103" fmla="val 404610"/>
                <a:gd name="f104" fmla="val 4241892"/>
                <a:gd name="f105" fmla="val 389858"/>
                <a:gd name="f106" fmla="val 4201627"/>
                <a:gd name="f107" fmla="val 382483"/>
                <a:gd name="f108" fmla="val 4188248"/>
                <a:gd name="f109" fmla="val 379983"/>
                <a:gd name="f110" fmla="val 4174869"/>
                <a:gd name="f111" fmla="val 377483"/>
                <a:gd name="f112" fmla="val 4161234"/>
                <a:gd name="f113" fmla="val 375857"/>
                <a:gd name="f114" fmla="val 4107208"/>
                <a:gd name="f115" fmla="val 368482"/>
                <a:gd name="f116" fmla="val 4053308"/>
                <a:gd name="f117" fmla="val 360482"/>
                <a:gd name="f118" fmla="val 3999280"/>
                <a:gd name="f119" fmla="val 353606"/>
                <a:gd name="f120" fmla="val 3944999"/>
                <a:gd name="f121" fmla="val 348855"/>
                <a:gd name="f122" fmla="val 3890844"/>
                <a:gd name="f123" fmla="val 343854"/>
                <a:gd name="f124" fmla="val 3836817"/>
                <a:gd name="f125" fmla="val 338480"/>
                <a:gd name="f126" fmla="val 3673972"/>
                <a:gd name="f127" fmla="val 330604"/>
                <a:gd name="f128" fmla="val 3619690"/>
                <a:gd name="f129" fmla="val 329104"/>
                <a:gd name="f130" fmla="val 3565281"/>
                <a:gd name="f131" fmla="val 329604"/>
                <a:gd name="f132" fmla="val 3511126"/>
                <a:gd name="f133" fmla="val 328978"/>
                <a:gd name="f134" fmla="val 3402054"/>
                <a:gd name="f135" fmla="val 330728"/>
                <a:gd name="f136" fmla="val 3291706"/>
                <a:gd name="f137" fmla="val 334604"/>
                <a:gd name="f138" fmla="val 3183142"/>
                <a:gd name="f139" fmla="val 342854"/>
                <a:gd name="f140" fmla="val 2965505"/>
                <a:gd name="f141" fmla="val 358855"/>
                <a:gd name="f142" fmla="val 2750670"/>
                <a:gd name="f143" fmla="val 389733"/>
                <a:gd name="f144" fmla="val 2541444"/>
                <a:gd name="f145" fmla="val 439988"/>
                <a:gd name="f146" fmla="val 2332216"/>
                <a:gd name="f147" fmla="val 490117"/>
                <a:gd name="f148" fmla="val 2128850"/>
                <a:gd name="f149" fmla="val 559997"/>
                <a:gd name="f150" fmla="val 1933895"/>
                <a:gd name="f151" fmla="val 650505"/>
                <a:gd name="f152" fmla="val 1738939"/>
                <a:gd name="f153" fmla="val 741261"/>
                <a:gd name="f154" fmla="val 1553540"/>
                <a:gd name="f155" fmla="val 854146"/>
                <a:gd name="f156" fmla="val 1378079"/>
                <a:gd name="f157" fmla="val 983905"/>
                <a:gd name="f158" fmla="val 1312967"/>
                <a:gd name="f159" fmla="val 1033660"/>
                <a:gd name="f160" fmla="val 1291178"/>
                <a:gd name="f161" fmla="val 1050286"/>
                <a:gd name="f162" fmla="val 1269006"/>
                <a:gd name="f163" fmla="val 1066412"/>
                <a:gd name="f164" fmla="val 1248364"/>
                <a:gd name="f165" fmla="val 1084413"/>
                <a:gd name="f166" fmla="val 1185163"/>
                <a:gd name="f167" fmla="val 1137168"/>
                <a:gd name="f168" fmla="val 1164138"/>
                <a:gd name="f169" fmla="val 1154794"/>
                <a:gd name="f170" fmla="val 1142603"/>
                <a:gd name="f171" fmla="val 1172046"/>
                <a:gd name="f172" fmla="val 1122852"/>
                <a:gd name="f173" fmla="val 1190922"/>
                <a:gd name="f174" fmla="val 1041557"/>
                <a:gd name="f175" fmla="val 1264303"/>
                <a:gd name="f176" fmla="val 961663"/>
                <a:gd name="f177" fmla="val 1339309"/>
                <a:gd name="f178" fmla="val 892092"/>
                <a:gd name="f179" fmla="val 1421440"/>
                <a:gd name="f180" fmla="val 819589"/>
                <a:gd name="f181" fmla="val 1501822"/>
                <a:gd name="f182" fmla="val 759827"/>
                <a:gd name="f183" fmla="val 1590329"/>
                <a:gd name="f184" fmla="val 707202"/>
                <a:gd name="f185" fmla="val 1684212"/>
                <a:gd name="f186" fmla="val 694715"/>
                <a:gd name="f187" fmla="val 1708089"/>
                <a:gd name="f188" fmla="val 682227"/>
                <a:gd name="f189" fmla="val 1731841"/>
                <a:gd name="f190" fmla="val 670121"/>
                <a:gd name="f191" fmla="val 1756093"/>
                <a:gd name="f192" fmla="val 637630"/>
                <a:gd name="f193" fmla="val 1830724"/>
                <a:gd name="f194" fmla="val 626161"/>
                <a:gd name="f195" fmla="val 1855350"/>
                <a:gd name="f196" fmla="val 617624"/>
                <a:gd name="f197" fmla="val 1881603"/>
                <a:gd name="f198" fmla="val 607685"/>
                <a:gd name="f199" fmla="val 1907105"/>
                <a:gd name="f200" fmla="val 598128"/>
                <a:gd name="f201" fmla="val 1932857"/>
                <a:gd name="f202" fmla="val 588317"/>
                <a:gd name="f203" fmla="val 1958483"/>
                <a:gd name="f204" fmla="val 580034"/>
                <a:gd name="f205" fmla="val 1984986"/>
                <a:gd name="f206" fmla="val 544611"/>
                <a:gd name="f207" fmla="val 2089620"/>
                <a:gd name="f208" fmla="val 513393"/>
                <a:gd name="f209" fmla="val 2197128"/>
                <a:gd name="f210" fmla="val 481919"/>
                <a:gd name="f211" fmla="val 2304386"/>
                <a:gd name="f212" fmla="val 433881"/>
                <a:gd name="f213" fmla="val 2465399"/>
                <a:gd name="f214" fmla="val 384442"/>
                <a:gd name="f215" fmla="val 2626163"/>
                <a:gd name="f216" fmla="val 317672"/>
                <a:gd name="f217" fmla="val 2839680"/>
                <a:gd name="f218" fmla="val 243129"/>
                <a:gd name="f219" fmla="val 3050946"/>
                <a:gd name="f220" fmla="val 166039"/>
                <a:gd name="f221" fmla="val 3261338"/>
                <a:gd name="f222" fmla="val 88822"/>
                <a:gd name="f223" fmla="val 3468979"/>
                <a:gd name="f224" fmla="val 50850"/>
                <a:gd name="f225" fmla="val 3690248"/>
                <a:gd name="f226" fmla="val 56202"/>
                <a:gd name="f227" fmla="val 3910265"/>
                <a:gd name="f228" fmla="val 58495"/>
                <a:gd name="f229" fmla="val 4020274"/>
                <a:gd name="f230" fmla="val 71493"/>
                <a:gd name="f231" fmla="val 4129783"/>
                <a:gd name="f232" fmla="val 93664"/>
                <a:gd name="f233" fmla="val 4237292"/>
                <a:gd name="f234" fmla="val 99143"/>
                <a:gd name="f235" fmla="val 4264168"/>
                <a:gd name="f236" fmla="val 104623"/>
                <a:gd name="f237" fmla="val 4291045"/>
                <a:gd name="f238" fmla="val 111758"/>
                <a:gd name="f239" fmla="val 4317548"/>
                <a:gd name="f240" fmla="val 118384"/>
                <a:gd name="f241" fmla="val 4344176"/>
                <a:gd name="f242" fmla="val 124627"/>
                <a:gd name="f243" fmla="val 4370802"/>
                <a:gd name="f244" fmla="val 133038"/>
                <a:gd name="f245" fmla="val 4397054"/>
                <a:gd name="f246" fmla="val 140810"/>
                <a:gd name="f247" fmla="val 4423307"/>
                <a:gd name="f248" fmla="val 148456"/>
                <a:gd name="f249" fmla="val 4449683"/>
                <a:gd name="f250" fmla="val 157757"/>
                <a:gd name="f251" fmla="val 4475560"/>
                <a:gd name="f252" fmla="val 166549"/>
                <a:gd name="f253" fmla="val 4501562"/>
                <a:gd name="f254" fmla="val 175087"/>
                <a:gd name="f255" fmla="val 4527564"/>
                <a:gd name="f256" fmla="val 185153"/>
                <a:gd name="f257" fmla="val 4553066"/>
                <a:gd name="f258" fmla="val 262371"/>
                <a:gd name="f259" fmla="val 4758458"/>
                <a:gd name="f260" fmla="val 368895"/>
                <a:gd name="f261" fmla="val 4951974"/>
                <a:gd name="f262" fmla="val 493642"/>
                <a:gd name="f263" fmla="val 5132239"/>
                <a:gd name="f264" fmla="val 618389"/>
                <a:gd name="f265" fmla="val 5312627"/>
                <a:gd name="f266" fmla="val 760846"/>
                <a:gd name="f267" fmla="val 5480391"/>
                <a:gd name="f268" fmla="val 914391"/>
                <a:gd name="f269" fmla="val 5636528"/>
                <a:gd name="f270" fmla="val 1069081"/>
                <a:gd name="f271" fmla="val 5793166"/>
                <a:gd name="f272" fmla="val 1231544"/>
                <a:gd name="f273" fmla="val 5941677"/>
                <a:gd name="f274" fmla="val 1402034"/>
                <a:gd name="f275" fmla="val 6076188"/>
                <a:gd name="f276" fmla="val 1487535"/>
                <a:gd name="f277" fmla="val 6143320"/>
                <a:gd name="f278" fmla="val 1574565"/>
                <a:gd name="f279" fmla="val 6207574"/>
                <a:gd name="f280" fmla="val 1664397"/>
                <a:gd name="f281" fmla="val 6267079"/>
                <a:gd name="f282" fmla="val 1753592"/>
                <a:gd name="f283" fmla="val 6327459"/>
                <a:gd name="f284" fmla="val 1845336"/>
                <a:gd name="f285" fmla="val 6383088"/>
                <a:gd name="f286" fmla="val 1938992"/>
                <a:gd name="f287" fmla="val 6434343"/>
                <a:gd name="f288" fmla="val 2032647"/>
                <a:gd name="f289" fmla="val 6485659"/>
                <a:gd name="f290" fmla="val 2128309"/>
                <a:gd name="f291" fmla="val 6532600"/>
                <a:gd name="f292" fmla="val 2225931"/>
                <a:gd name="f293" fmla="val 6574322"/>
                <a:gd name="f294" fmla="val 2236328"/>
                <a:gd name="f295" fmla="val 1504665"/>
                <a:gd name="f296" fmla="val 1456827"/>
                <a:gd name="f297" fmla="val 6543476"/>
                <a:gd name="f298" fmla="val 1363554"/>
                <a:gd name="f299" fmla="val 6470595"/>
                <a:gd name="f300" fmla="val 1273848"/>
                <a:gd name="f301" fmla="val 6394340"/>
                <a:gd name="f302" fmla="val 1188475"/>
                <a:gd name="f303" fmla="val 6314083"/>
                <a:gd name="f304" fmla="val 1017856"/>
                <a:gd name="f305" fmla="val 6153445"/>
                <a:gd name="f306" fmla="val 863803"/>
                <a:gd name="f307" fmla="val 5979931"/>
                <a:gd name="f308" fmla="val 721728"/>
                <a:gd name="f309" fmla="val 5798666"/>
                <a:gd name="f310" fmla="val 579397"/>
                <a:gd name="f311" fmla="val 5616027"/>
                <a:gd name="f312" fmla="val 452103"/>
                <a:gd name="f313" fmla="val 5422511"/>
                <a:gd name="f314" fmla="val 344175"/>
                <a:gd name="f315" fmla="val 5219495"/>
                <a:gd name="f316" fmla="val 236505"/>
                <a:gd name="f317" fmla="val 5016354"/>
                <a:gd name="f318" fmla="val 147946"/>
                <a:gd name="f319" fmla="val 4803586"/>
                <a:gd name="f320" fmla="val 87293"/>
                <a:gd name="f321" fmla="val 4583569"/>
                <a:gd name="f322" fmla="val 79138"/>
                <a:gd name="f323" fmla="val 4556193"/>
                <a:gd name="f324" fmla="val 72639"/>
                <a:gd name="f325" fmla="val 4528440"/>
                <a:gd name="f326" fmla="val 65886"/>
                <a:gd name="f327" fmla="val 4500813"/>
                <a:gd name="f328" fmla="val 58751"/>
                <a:gd name="f329" fmla="val 4473311"/>
                <a:gd name="f330" fmla="val 53144"/>
                <a:gd name="f331" fmla="val 4445308"/>
                <a:gd name="f332" fmla="val 47409"/>
                <a:gd name="f333" fmla="val 4417431"/>
                <a:gd name="f334" fmla="val 44733"/>
                <a:gd name="f335" fmla="val 4403430"/>
                <a:gd name="f336" fmla="val 41294"/>
                <a:gd name="f337" fmla="val 4389679"/>
                <a:gd name="f338" fmla="val 39000"/>
                <a:gd name="f339" fmla="val 4375677"/>
                <a:gd name="f340" fmla="val 31610"/>
                <a:gd name="f341" fmla="val 4333674"/>
                <a:gd name="f342" fmla="val 26258"/>
                <a:gd name="f343" fmla="val 4305797"/>
                <a:gd name="f344" fmla="val 22563"/>
                <a:gd name="f345" fmla="val 4277544"/>
                <a:gd name="f346" fmla="val 18868"/>
                <a:gd name="f347" fmla="val 4249417"/>
                <a:gd name="f348" fmla="val 4214"/>
                <a:gd name="f349" fmla="val 4136784"/>
                <a:gd name="f350" fmla="val -2158"/>
                <a:gd name="f351" fmla="val 4023275"/>
                <a:gd name="f352" fmla="val 646"/>
                <a:gd name="f353" fmla="val 5997"/>
                <a:gd name="f354" fmla="val 3683872"/>
                <a:gd name="f355" fmla="val 50596"/>
                <a:gd name="f356" fmla="val 3459605"/>
                <a:gd name="f357" fmla="val 130234"/>
                <a:gd name="f358" fmla="val 3248337"/>
                <a:gd name="f359" fmla="val 207961"/>
                <a:gd name="f360" fmla="val 3039196"/>
                <a:gd name="f361" fmla="val 278044"/>
                <a:gd name="f362" fmla="val 2827179"/>
                <a:gd name="f363" fmla="val 335383"/>
                <a:gd name="f364" fmla="val 2611911"/>
                <a:gd name="f365" fmla="val 393743"/>
                <a:gd name="f366" fmla="val 2396644"/>
                <a:gd name="f367" fmla="val 435792"/>
                <a:gd name="f368" fmla="val 2178627"/>
                <a:gd name="f369" fmla="val 487272"/>
                <a:gd name="f370" fmla="val 1958609"/>
                <a:gd name="f371" fmla="val 493259"/>
                <a:gd name="f372" fmla="val 1931107"/>
                <a:gd name="f373" fmla="val 501287"/>
                <a:gd name="f374" fmla="val 1903730"/>
                <a:gd name="f375" fmla="val 508550"/>
                <a:gd name="f376" fmla="val 1876227"/>
                <a:gd name="f377" fmla="val 516195"/>
                <a:gd name="f378" fmla="val 1848725"/>
                <a:gd name="f379" fmla="val 522312"/>
                <a:gd name="f380" fmla="val 1820972"/>
                <a:gd name="f381" fmla="val 531742"/>
                <a:gd name="f382" fmla="val 1793721"/>
                <a:gd name="f383" fmla="val 558245"/>
                <a:gd name="f384" fmla="val 1711465"/>
                <a:gd name="f385" fmla="val 568439"/>
                <a:gd name="f386" fmla="val 1684337"/>
                <a:gd name="f387" fmla="val 579652"/>
                <a:gd name="f388" fmla="val 1657459"/>
                <a:gd name="f389" fmla="val 590100"/>
                <a:gd name="f390" fmla="val 1630332"/>
                <a:gd name="f391" fmla="val 635080"/>
                <a:gd name="f392" fmla="val 1523075"/>
                <a:gd name="f393" fmla="val 690637"/>
                <a:gd name="f394" fmla="val 1417566"/>
                <a:gd name="f395" fmla="val 758680"/>
                <a:gd name="f396" fmla="val 1322433"/>
                <a:gd name="f397" fmla="val 824430"/>
                <a:gd name="f398" fmla="val 1225051"/>
                <a:gd name="f399" fmla="val 899610"/>
                <a:gd name="f400" fmla="val 1136168"/>
                <a:gd name="f401" fmla="val 976317"/>
                <a:gd name="f402" fmla="val 1049286"/>
                <a:gd name="f403" fmla="val 995049"/>
                <a:gd name="f404" fmla="val 1027035"/>
                <a:gd name="f405" fmla="val 1015436"/>
                <a:gd name="f406" fmla="val 1006533"/>
                <a:gd name="f407" fmla="val 1035314"/>
                <a:gd name="f408" fmla="val 985406"/>
                <a:gd name="f409" fmla="val 1095329"/>
                <a:gd name="f410" fmla="val 922526"/>
                <a:gd name="f411" fmla="val 1114953"/>
                <a:gd name="f412" fmla="val 901149"/>
                <a:gd name="f413" fmla="val 1136359"/>
                <a:gd name="f414" fmla="val 881397"/>
                <a:gd name="f415" fmla="val 1157384"/>
                <a:gd name="f416" fmla="val 861271"/>
                <a:gd name="f417" fmla="val 1220841"/>
                <a:gd name="f418" fmla="val 801017"/>
                <a:gd name="f419" fmla="val 1241610"/>
                <a:gd name="f420" fmla="val 780514"/>
                <a:gd name="f421" fmla="val 1264418"/>
                <a:gd name="f422" fmla="val 762014"/>
                <a:gd name="f423" fmla="val 1286462"/>
                <a:gd name="f424" fmla="val 742886"/>
                <a:gd name="f425" fmla="val 1353233"/>
                <a:gd name="f426" fmla="val 685632"/>
                <a:gd name="f427" fmla="val 1369924"/>
                <a:gd name="f428" fmla="val 671256"/>
                <a:gd name="f429" fmla="val 1375658"/>
                <a:gd name="f430" fmla="val 666631"/>
                <a:gd name="f431" fmla="val 1381520"/>
                <a:gd name="f432" fmla="val 662255"/>
                <a:gd name="f433" fmla="val 1387380"/>
                <a:gd name="f434" fmla="val 657755"/>
                <a:gd name="f435" fmla="val 1422422"/>
                <a:gd name="f436" fmla="val 630877"/>
                <a:gd name="f437" fmla="val 1492759"/>
                <a:gd name="f438" fmla="val 577248"/>
                <a:gd name="f439" fmla="val 1504355"/>
                <a:gd name="f440" fmla="val 567997"/>
                <a:gd name="f441" fmla="val 1516714"/>
                <a:gd name="f442" fmla="val 1528820"/>
                <a:gd name="f443" fmla="val 551496"/>
                <a:gd name="f444" fmla="val 1565390"/>
                <a:gd name="f445" fmla="val 526370"/>
                <a:gd name="f446" fmla="val 1639040"/>
                <a:gd name="f447" fmla="val 476490"/>
                <a:gd name="f448" fmla="val 1689754"/>
                <a:gd name="f449" fmla="val 445613"/>
                <a:gd name="f450" fmla="val 1740723"/>
                <a:gd name="f451" fmla="val 414986"/>
                <a:gd name="f452" fmla="val 1792075"/>
                <a:gd name="f453" fmla="val 384859"/>
                <a:gd name="f454" fmla="val 2000282"/>
                <a:gd name="f455" fmla="val 268724"/>
                <a:gd name="f456" fmla="val 2224927"/>
                <a:gd name="f457" fmla="val 179467"/>
                <a:gd name="f458" fmla="val 2455943"/>
                <a:gd name="f459" fmla="val 117836"/>
                <a:gd name="f460" fmla="val 2687088"/>
                <a:gd name="f461" fmla="val 55957"/>
                <a:gd name="f462" fmla="val 2923964"/>
                <a:gd name="f463" fmla="val 21204"/>
                <a:gd name="f464" fmla="val 3159952"/>
                <a:gd name="f465" fmla="val 7203"/>
                <a:gd name="f466" fmla="val 3219076"/>
                <a:gd name="f467" fmla="val 3515"/>
                <a:gd name="f468" fmla="val 3277945"/>
                <a:gd name="f469" fmla="val 1389"/>
                <a:gd name="f470" fmla="+- 0 0 -90"/>
                <a:gd name="f471" fmla="*/ f3 1 5890490"/>
                <a:gd name="f472" fmla="*/ f4 1 6578439"/>
                <a:gd name="f473" fmla="val f5"/>
                <a:gd name="f474" fmla="val f6"/>
                <a:gd name="f475" fmla="val f7"/>
                <a:gd name="f476" fmla="*/ f470 f0 1"/>
                <a:gd name="f477" fmla="+- f475 0 f473"/>
                <a:gd name="f478" fmla="+- f474 0 f473"/>
                <a:gd name="f479" fmla="*/ f476 1 f2"/>
                <a:gd name="f480" fmla="*/ f478 1 5890490"/>
                <a:gd name="f481" fmla="*/ f477 1 6578439"/>
                <a:gd name="f482" fmla="*/ 5890490 f478 1"/>
                <a:gd name="f483" fmla="*/ 5389037 f477 1"/>
                <a:gd name="f484" fmla="*/ 5855587 f477 1"/>
                <a:gd name="f485" fmla="*/ 5784593 f478 1"/>
                <a:gd name="f486" fmla="*/ 5962054 f477 1"/>
                <a:gd name="f487" fmla="*/ 5663414 f478 1"/>
                <a:gd name="f488" fmla="*/ 6082564 f477 1"/>
                <a:gd name="f489" fmla="*/ 5147099 f478 1"/>
                <a:gd name="f490" fmla="*/ 6547726 f477 1"/>
                <a:gd name="f491" fmla="*/ 5105015 f478 1"/>
                <a:gd name="f492" fmla="*/ 6578439 f477 1"/>
                <a:gd name="f493" fmla="*/ 4385601 f478 1"/>
                <a:gd name="f494" fmla="*/ 4507252 f478 1"/>
                <a:gd name="f495" fmla="*/ 6515968 f477 1"/>
                <a:gd name="f496" fmla="*/ 4909330 f478 1"/>
                <a:gd name="f497" fmla="*/ 6253453 f477 1"/>
                <a:gd name="f498" fmla="*/ 5411374 f478 1"/>
                <a:gd name="f499" fmla="*/ 5828544 f477 1"/>
                <a:gd name="f500" fmla="*/ 5533570 f478 1"/>
                <a:gd name="f501" fmla="*/ 5714534 f477 1"/>
                <a:gd name="f502" fmla="*/ 5657425 f478 1"/>
                <a:gd name="f503" fmla="*/ 5597650 f477 1"/>
                <a:gd name="f504" fmla="*/ 3336813 f478 1"/>
                <a:gd name="f505" fmla="*/ 499 f477 1"/>
                <a:gd name="f506" fmla="*/ 3513674 f478 1"/>
                <a:gd name="f507" fmla="*/ 1202 f477 1"/>
                <a:gd name="f508" fmla="*/ 3602743 f478 1"/>
                <a:gd name="f509" fmla="*/ 4827 f477 1"/>
                <a:gd name="f510" fmla="*/ 3647213 f478 1"/>
                <a:gd name="f511" fmla="*/ 6703 f477 1"/>
                <a:gd name="f512" fmla="*/ 3691684 f478 1"/>
                <a:gd name="f513" fmla="*/ 9453 f477 1"/>
                <a:gd name="f514" fmla="*/ 3868927 f478 1"/>
                <a:gd name="f515" fmla="*/ 27080 f477 1"/>
                <a:gd name="f516" fmla="*/ 5200872 f478 1"/>
                <a:gd name="f517" fmla="*/ 472240 f477 1"/>
                <a:gd name="f518" fmla="*/ 5772711 f478 1"/>
                <a:gd name="f519" fmla="*/ 866334 f477 1"/>
                <a:gd name="f520" fmla="*/ 972426 f477 1"/>
                <a:gd name="f521" fmla="*/ 1158576 f477 1"/>
                <a:gd name="f522" fmla="*/ 5676045 f478 1"/>
                <a:gd name="f523" fmla="*/ 986969 f477 1"/>
                <a:gd name="f524" fmla="*/ 5103776 f478 1"/>
                <a:gd name="f525" fmla="*/ 655879 f477 1"/>
                <a:gd name="f526" fmla="*/ 4482465 f478 1"/>
                <a:gd name="f527" fmla="*/ 440363 f477 1"/>
                <a:gd name="f528" fmla="*/ 4402444 f478 1"/>
                <a:gd name="f529" fmla="*/ 422111 f477 1"/>
                <a:gd name="f530" fmla="*/ 4322423 f478 1"/>
                <a:gd name="f531" fmla="*/ 404610 f477 1"/>
                <a:gd name="f532" fmla="*/ 4241892 f478 1"/>
                <a:gd name="f533" fmla="*/ 389858 f477 1"/>
                <a:gd name="f534" fmla="*/ 4201627 f478 1"/>
                <a:gd name="f535" fmla="*/ 382483 f477 1"/>
                <a:gd name="f536" fmla="*/ 4161234 f478 1"/>
                <a:gd name="f537" fmla="*/ 375857 f477 1"/>
                <a:gd name="f538" fmla="*/ 3999280 f478 1"/>
                <a:gd name="f539" fmla="*/ 353606 f477 1"/>
                <a:gd name="f540" fmla="*/ 3836817 f478 1"/>
                <a:gd name="f541" fmla="*/ 338480 f477 1"/>
                <a:gd name="f542" fmla="*/ 3673972 f478 1"/>
                <a:gd name="f543" fmla="*/ 330604 f477 1"/>
                <a:gd name="f544" fmla="*/ 3511126 f478 1"/>
                <a:gd name="f545" fmla="*/ 328978 f477 1"/>
                <a:gd name="f546" fmla="*/ 3183142 f478 1"/>
                <a:gd name="f547" fmla="*/ 342854 f477 1"/>
                <a:gd name="f548" fmla="*/ 2541444 f478 1"/>
                <a:gd name="f549" fmla="*/ 439988 f477 1"/>
                <a:gd name="f550" fmla="*/ 1933895 f478 1"/>
                <a:gd name="f551" fmla="*/ 650505 f477 1"/>
                <a:gd name="f552" fmla="*/ 1378079 f478 1"/>
                <a:gd name="f553" fmla="*/ 983905 f477 1"/>
                <a:gd name="f554" fmla="*/ 1312967 f478 1"/>
                <a:gd name="f555" fmla="*/ 1033660 f477 1"/>
                <a:gd name="f556" fmla="*/ 1248364 f478 1"/>
                <a:gd name="f557" fmla="*/ 1084413 f477 1"/>
                <a:gd name="f558" fmla="*/ 1185163 f478 1"/>
                <a:gd name="f559" fmla="*/ 1137168 f477 1"/>
                <a:gd name="f560" fmla="*/ 1122852 f478 1"/>
                <a:gd name="f561" fmla="*/ 1190922 f477 1"/>
                <a:gd name="f562" fmla="*/ 892092 f478 1"/>
                <a:gd name="f563" fmla="*/ 1421440 f477 1"/>
                <a:gd name="f564" fmla="*/ 707202 f478 1"/>
                <a:gd name="f565" fmla="*/ 1684212 f477 1"/>
                <a:gd name="f566" fmla="*/ 670121 f478 1"/>
                <a:gd name="f567" fmla="*/ 1756093 f477 1"/>
                <a:gd name="f568" fmla="*/ 637630 f478 1"/>
                <a:gd name="f569" fmla="*/ 1830724 f477 1"/>
                <a:gd name="f570" fmla="*/ 607685 f478 1"/>
                <a:gd name="f571" fmla="*/ 1907105 f477 1"/>
                <a:gd name="f572" fmla="*/ 580034 f478 1"/>
                <a:gd name="f573" fmla="*/ 1984986 f477 1"/>
                <a:gd name="f574" fmla="*/ 481919 f478 1"/>
                <a:gd name="f575" fmla="*/ 2304386 f477 1"/>
                <a:gd name="f576" fmla="*/ 433881 f478 1"/>
                <a:gd name="f577" fmla="*/ 2465399 f477 1"/>
                <a:gd name="f578" fmla="*/ 384442 f478 1"/>
                <a:gd name="f579" fmla="*/ 2626163 f477 1"/>
                <a:gd name="f580" fmla="*/ 166039 f478 1"/>
                <a:gd name="f581" fmla="*/ 3261338 f477 1"/>
                <a:gd name="f582" fmla="*/ 56202 f478 1"/>
                <a:gd name="f583" fmla="*/ 3910265 f477 1"/>
                <a:gd name="f584" fmla="*/ 93664 f478 1"/>
                <a:gd name="f585" fmla="*/ 4237292 f477 1"/>
                <a:gd name="f586" fmla="*/ 111758 f478 1"/>
                <a:gd name="f587" fmla="*/ 4317548 f477 1"/>
                <a:gd name="f588" fmla="*/ 133038 f478 1"/>
                <a:gd name="f589" fmla="*/ 4397054 f477 1"/>
                <a:gd name="f590" fmla="*/ 157757 f478 1"/>
                <a:gd name="f591" fmla="*/ 4475560 f477 1"/>
                <a:gd name="f592" fmla="*/ 185153 f478 1"/>
                <a:gd name="f593" fmla="*/ 4553066 f477 1"/>
                <a:gd name="f594" fmla="*/ 493642 f478 1"/>
                <a:gd name="f595" fmla="*/ 5132239 f477 1"/>
                <a:gd name="f596" fmla="*/ 914391 f478 1"/>
                <a:gd name="f597" fmla="*/ 5636528 f477 1"/>
                <a:gd name="f598" fmla="*/ 1402034 f478 1"/>
                <a:gd name="f599" fmla="*/ 6076188 f477 1"/>
                <a:gd name="f600" fmla="*/ 1664397 f478 1"/>
                <a:gd name="f601" fmla="*/ 6267079 f477 1"/>
                <a:gd name="f602" fmla="*/ 1938992 f478 1"/>
                <a:gd name="f603" fmla="*/ 6434343 f477 1"/>
                <a:gd name="f604" fmla="*/ 2225931 f478 1"/>
                <a:gd name="f605" fmla="*/ 6574322 f477 1"/>
                <a:gd name="f606" fmla="*/ 2236328 f478 1"/>
                <a:gd name="f607" fmla="*/ 1504665 f478 1"/>
                <a:gd name="f608" fmla="*/ 1456827 f478 1"/>
                <a:gd name="f609" fmla="*/ 6543476 f477 1"/>
                <a:gd name="f610" fmla="*/ 1188475 f478 1"/>
                <a:gd name="f611" fmla="*/ 6314083 f477 1"/>
                <a:gd name="f612" fmla="*/ 721728 f478 1"/>
                <a:gd name="f613" fmla="*/ 5798666 f477 1"/>
                <a:gd name="f614" fmla="*/ 344175 f478 1"/>
                <a:gd name="f615" fmla="*/ 5219495 f477 1"/>
                <a:gd name="f616" fmla="*/ 87293 f478 1"/>
                <a:gd name="f617" fmla="*/ 4583569 f477 1"/>
                <a:gd name="f618" fmla="*/ 65886 f478 1"/>
                <a:gd name="f619" fmla="*/ 4500813 f477 1"/>
                <a:gd name="f620" fmla="*/ 47409 f478 1"/>
                <a:gd name="f621" fmla="*/ 4417431 f477 1"/>
                <a:gd name="f622" fmla="*/ 39000 f478 1"/>
                <a:gd name="f623" fmla="*/ 4375677 f477 1"/>
                <a:gd name="f624" fmla="*/ 31610 f478 1"/>
                <a:gd name="f625" fmla="*/ 4333674 f477 1"/>
                <a:gd name="f626" fmla="*/ 18868 f478 1"/>
                <a:gd name="f627" fmla="*/ 4249417 f477 1"/>
                <a:gd name="f628" fmla="*/ 646 f478 1"/>
                <a:gd name="f629" fmla="*/ 130234 f478 1"/>
                <a:gd name="f630" fmla="*/ 3248337 f477 1"/>
                <a:gd name="f631" fmla="*/ 335383 f478 1"/>
                <a:gd name="f632" fmla="*/ 2611911 f477 1"/>
                <a:gd name="f633" fmla="*/ 487272 f478 1"/>
                <a:gd name="f634" fmla="*/ 1958609 f477 1"/>
                <a:gd name="f635" fmla="*/ 508550 f478 1"/>
                <a:gd name="f636" fmla="*/ 1876227 f477 1"/>
                <a:gd name="f637" fmla="*/ 531742 f478 1"/>
                <a:gd name="f638" fmla="*/ 1793721 f477 1"/>
                <a:gd name="f639" fmla="*/ 558245 f478 1"/>
                <a:gd name="f640" fmla="*/ 1711465 f477 1"/>
                <a:gd name="f641" fmla="*/ 590100 f478 1"/>
                <a:gd name="f642" fmla="*/ 1630332 f477 1"/>
                <a:gd name="f643" fmla="*/ 758680 f478 1"/>
                <a:gd name="f644" fmla="*/ 1322433 f477 1"/>
                <a:gd name="f645" fmla="*/ 976317 f478 1"/>
                <a:gd name="f646" fmla="*/ 1049286 f477 1"/>
                <a:gd name="f647" fmla="*/ 1035314 f478 1"/>
                <a:gd name="f648" fmla="*/ 985406 f477 1"/>
                <a:gd name="f649" fmla="*/ 1095329 f478 1"/>
                <a:gd name="f650" fmla="*/ 922526 f477 1"/>
                <a:gd name="f651" fmla="*/ 1157384 f478 1"/>
                <a:gd name="f652" fmla="*/ 861271 f477 1"/>
                <a:gd name="f653" fmla="*/ 1220841 f478 1"/>
                <a:gd name="f654" fmla="*/ 801017 f477 1"/>
                <a:gd name="f655" fmla="*/ 1286462 f478 1"/>
                <a:gd name="f656" fmla="*/ 742886 f477 1"/>
                <a:gd name="f657" fmla="*/ 1353233 f478 1"/>
                <a:gd name="f658" fmla="*/ 685632 f477 1"/>
                <a:gd name="f659" fmla="*/ 1369924 f478 1"/>
                <a:gd name="f660" fmla="*/ 671256 f477 1"/>
                <a:gd name="f661" fmla="*/ 1387380 f478 1"/>
                <a:gd name="f662" fmla="*/ 657755 f477 1"/>
                <a:gd name="f663" fmla="*/ 1422422 f478 1"/>
                <a:gd name="f664" fmla="*/ 630877 f477 1"/>
                <a:gd name="f665" fmla="*/ 1492759 f478 1"/>
                <a:gd name="f666" fmla="*/ 577248 f477 1"/>
                <a:gd name="f667" fmla="*/ 1528820 f478 1"/>
                <a:gd name="f668" fmla="*/ 551496 f477 1"/>
                <a:gd name="f669" fmla="*/ 1565390 f478 1"/>
                <a:gd name="f670" fmla="*/ 526370 f477 1"/>
                <a:gd name="f671" fmla="*/ 1639040 f478 1"/>
                <a:gd name="f672" fmla="*/ 476490 f477 1"/>
                <a:gd name="f673" fmla="*/ 1792075 f478 1"/>
                <a:gd name="f674" fmla="*/ 384859 f477 1"/>
                <a:gd name="f675" fmla="*/ 2455943 f478 1"/>
                <a:gd name="f676" fmla="*/ 117836 f477 1"/>
                <a:gd name="f677" fmla="*/ 3159952 f478 1"/>
                <a:gd name="f678" fmla="*/ 7203 f477 1"/>
                <a:gd name="f679" fmla="+- f479 0 f1"/>
                <a:gd name="f680" fmla="*/ f482 1 5890490"/>
                <a:gd name="f681" fmla="*/ f483 1 6578439"/>
                <a:gd name="f682" fmla="*/ f484 1 6578439"/>
                <a:gd name="f683" fmla="*/ f485 1 5890490"/>
                <a:gd name="f684" fmla="*/ f486 1 6578439"/>
                <a:gd name="f685" fmla="*/ f487 1 5890490"/>
                <a:gd name="f686" fmla="*/ f488 1 6578439"/>
                <a:gd name="f687" fmla="*/ f489 1 5890490"/>
                <a:gd name="f688" fmla="*/ f490 1 6578439"/>
                <a:gd name="f689" fmla="*/ f491 1 5890490"/>
                <a:gd name="f690" fmla="*/ f492 1 6578439"/>
                <a:gd name="f691" fmla="*/ f493 1 5890490"/>
                <a:gd name="f692" fmla="*/ f494 1 5890490"/>
                <a:gd name="f693" fmla="*/ f495 1 6578439"/>
                <a:gd name="f694" fmla="*/ f496 1 5890490"/>
                <a:gd name="f695" fmla="*/ f497 1 6578439"/>
                <a:gd name="f696" fmla="*/ f498 1 5890490"/>
                <a:gd name="f697" fmla="*/ f499 1 6578439"/>
                <a:gd name="f698" fmla="*/ f500 1 5890490"/>
                <a:gd name="f699" fmla="*/ f501 1 6578439"/>
                <a:gd name="f700" fmla="*/ f502 1 5890490"/>
                <a:gd name="f701" fmla="*/ f503 1 6578439"/>
                <a:gd name="f702" fmla="*/ f504 1 5890490"/>
                <a:gd name="f703" fmla="*/ f505 1 6578439"/>
                <a:gd name="f704" fmla="*/ f506 1 5890490"/>
                <a:gd name="f705" fmla="*/ f507 1 6578439"/>
                <a:gd name="f706" fmla="*/ f508 1 5890490"/>
                <a:gd name="f707" fmla="*/ f509 1 6578439"/>
                <a:gd name="f708" fmla="*/ f510 1 5890490"/>
                <a:gd name="f709" fmla="*/ f511 1 6578439"/>
                <a:gd name="f710" fmla="*/ f512 1 5890490"/>
                <a:gd name="f711" fmla="*/ f513 1 6578439"/>
                <a:gd name="f712" fmla="*/ f514 1 5890490"/>
                <a:gd name="f713" fmla="*/ f515 1 6578439"/>
                <a:gd name="f714" fmla="*/ f516 1 5890490"/>
                <a:gd name="f715" fmla="*/ f517 1 6578439"/>
                <a:gd name="f716" fmla="*/ f518 1 5890490"/>
                <a:gd name="f717" fmla="*/ f519 1 6578439"/>
                <a:gd name="f718" fmla="*/ f520 1 6578439"/>
                <a:gd name="f719" fmla="*/ f521 1 6578439"/>
                <a:gd name="f720" fmla="*/ f522 1 5890490"/>
                <a:gd name="f721" fmla="*/ f523 1 6578439"/>
                <a:gd name="f722" fmla="*/ f524 1 5890490"/>
                <a:gd name="f723" fmla="*/ f525 1 6578439"/>
                <a:gd name="f724" fmla="*/ f526 1 5890490"/>
                <a:gd name="f725" fmla="*/ f527 1 6578439"/>
                <a:gd name="f726" fmla="*/ f528 1 5890490"/>
                <a:gd name="f727" fmla="*/ f529 1 6578439"/>
                <a:gd name="f728" fmla="*/ f530 1 5890490"/>
                <a:gd name="f729" fmla="*/ f531 1 6578439"/>
                <a:gd name="f730" fmla="*/ f532 1 5890490"/>
                <a:gd name="f731" fmla="*/ f533 1 6578439"/>
                <a:gd name="f732" fmla="*/ f534 1 5890490"/>
                <a:gd name="f733" fmla="*/ f535 1 6578439"/>
                <a:gd name="f734" fmla="*/ f536 1 5890490"/>
                <a:gd name="f735" fmla="*/ f537 1 6578439"/>
                <a:gd name="f736" fmla="*/ f538 1 5890490"/>
                <a:gd name="f737" fmla="*/ f539 1 6578439"/>
                <a:gd name="f738" fmla="*/ f540 1 5890490"/>
                <a:gd name="f739" fmla="*/ f541 1 6578439"/>
                <a:gd name="f740" fmla="*/ f542 1 5890490"/>
                <a:gd name="f741" fmla="*/ f543 1 6578439"/>
                <a:gd name="f742" fmla="*/ f544 1 5890490"/>
                <a:gd name="f743" fmla="*/ f545 1 6578439"/>
                <a:gd name="f744" fmla="*/ f546 1 5890490"/>
                <a:gd name="f745" fmla="*/ f547 1 6578439"/>
                <a:gd name="f746" fmla="*/ f548 1 5890490"/>
                <a:gd name="f747" fmla="*/ f549 1 6578439"/>
                <a:gd name="f748" fmla="*/ f550 1 5890490"/>
                <a:gd name="f749" fmla="*/ f551 1 6578439"/>
                <a:gd name="f750" fmla="*/ f552 1 5890490"/>
                <a:gd name="f751" fmla="*/ f553 1 6578439"/>
                <a:gd name="f752" fmla="*/ f554 1 5890490"/>
                <a:gd name="f753" fmla="*/ f555 1 6578439"/>
                <a:gd name="f754" fmla="*/ f556 1 5890490"/>
                <a:gd name="f755" fmla="*/ f557 1 6578439"/>
                <a:gd name="f756" fmla="*/ f558 1 5890490"/>
                <a:gd name="f757" fmla="*/ f559 1 6578439"/>
                <a:gd name="f758" fmla="*/ f560 1 5890490"/>
                <a:gd name="f759" fmla="*/ f561 1 6578439"/>
                <a:gd name="f760" fmla="*/ f562 1 5890490"/>
                <a:gd name="f761" fmla="*/ f563 1 6578439"/>
                <a:gd name="f762" fmla="*/ f564 1 5890490"/>
                <a:gd name="f763" fmla="*/ f565 1 6578439"/>
                <a:gd name="f764" fmla="*/ f566 1 5890490"/>
                <a:gd name="f765" fmla="*/ f567 1 6578439"/>
                <a:gd name="f766" fmla="*/ f568 1 5890490"/>
                <a:gd name="f767" fmla="*/ f569 1 6578439"/>
                <a:gd name="f768" fmla="*/ f570 1 5890490"/>
                <a:gd name="f769" fmla="*/ f571 1 6578439"/>
                <a:gd name="f770" fmla="*/ f572 1 5890490"/>
                <a:gd name="f771" fmla="*/ f573 1 6578439"/>
                <a:gd name="f772" fmla="*/ f574 1 5890490"/>
                <a:gd name="f773" fmla="*/ f575 1 6578439"/>
                <a:gd name="f774" fmla="*/ f576 1 5890490"/>
                <a:gd name="f775" fmla="*/ f577 1 6578439"/>
                <a:gd name="f776" fmla="*/ f578 1 5890490"/>
                <a:gd name="f777" fmla="*/ f579 1 6578439"/>
                <a:gd name="f778" fmla="*/ f580 1 5890490"/>
                <a:gd name="f779" fmla="*/ f581 1 6578439"/>
                <a:gd name="f780" fmla="*/ f582 1 5890490"/>
                <a:gd name="f781" fmla="*/ f583 1 6578439"/>
                <a:gd name="f782" fmla="*/ f584 1 5890490"/>
                <a:gd name="f783" fmla="*/ f585 1 6578439"/>
                <a:gd name="f784" fmla="*/ f586 1 5890490"/>
                <a:gd name="f785" fmla="*/ f587 1 6578439"/>
                <a:gd name="f786" fmla="*/ f588 1 5890490"/>
                <a:gd name="f787" fmla="*/ f589 1 6578439"/>
                <a:gd name="f788" fmla="*/ f590 1 5890490"/>
                <a:gd name="f789" fmla="*/ f591 1 6578439"/>
                <a:gd name="f790" fmla="*/ f592 1 5890490"/>
                <a:gd name="f791" fmla="*/ f593 1 6578439"/>
                <a:gd name="f792" fmla="*/ f594 1 5890490"/>
                <a:gd name="f793" fmla="*/ f595 1 6578439"/>
                <a:gd name="f794" fmla="*/ f596 1 5890490"/>
                <a:gd name="f795" fmla="*/ f597 1 6578439"/>
                <a:gd name="f796" fmla="*/ f598 1 5890490"/>
                <a:gd name="f797" fmla="*/ f599 1 6578439"/>
                <a:gd name="f798" fmla="*/ f600 1 5890490"/>
                <a:gd name="f799" fmla="*/ f601 1 6578439"/>
                <a:gd name="f800" fmla="*/ f602 1 5890490"/>
                <a:gd name="f801" fmla="*/ f603 1 6578439"/>
                <a:gd name="f802" fmla="*/ f604 1 5890490"/>
                <a:gd name="f803" fmla="*/ f605 1 6578439"/>
                <a:gd name="f804" fmla="*/ f606 1 5890490"/>
                <a:gd name="f805" fmla="*/ f607 1 5890490"/>
                <a:gd name="f806" fmla="*/ f608 1 5890490"/>
                <a:gd name="f807" fmla="*/ f609 1 6578439"/>
                <a:gd name="f808" fmla="*/ f610 1 5890490"/>
                <a:gd name="f809" fmla="*/ f611 1 6578439"/>
                <a:gd name="f810" fmla="*/ f612 1 5890490"/>
                <a:gd name="f811" fmla="*/ f613 1 6578439"/>
                <a:gd name="f812" fmla="*/ f614 1 5890490"/>
                <a:gd name="f813" fmla="*/ f615 1 6578439"/>
                <a:gd name="f814" fmla="*/ f616 1 5890490"/>
                <a:gd name="f815" fmla="*/ f617 1 6578439"/>
                <a:gd name="f816" fmla="*/ f618 1 5890490"/>
                <a:gd name="f817" fmla="*/ f619 1 6578439"/>
                <a:gd name="f818" fmla="*/ f620 1 5890490"/>
                <a:gd name="f819" fmla="*/ f621 1 6578439"/>
                <a:gd name="f820" fmla="*/ f622 1 5890490"/>
                <a:gd name="f821" fmla="*/ f623 1 6578439"/>
                <a:gd name="f822" fmla="*/ f624 1 5890490"/>
                <a:gd name="f823" fmla="*/ f625 1 6578439"/>
                <a:gd name="f824" fmla="*/ f626 1 5890490"/>
                <a:gd name="f825" fmla="*/ f627 1 6578439"/>
                <a:gd name="f826" fmla="*/ f628 1 5890490"/>
                <a:gd name="f827" fmla="*/ f629 1 5890490"/>
                <a:gd name="f828" fmla="*/ f630 1 6578439"/>
                <a:gd name="f829" fmla="*/ f631 1 5890490"/>
                <a:gd name="f830" fmla="*/ f632 1 6578439"/>
                <a:gd name="f831" fmla="*/ f633 1 5890490"/>
                <a:gd name="f832" fmla="*/ f634 1 6578439"/>
                <a:gd name="f833" fmla="*/ f635 1 5890490"/>
                <a:gd name="f834" fmla="*/ f636 1 6578439"/>
                <a:gd name="f835" fmla="*/ f637 1 5890490"/>
                <a:gd name="f836" fmla="*/ f638 1 6578439"/>
                <a:gd name="f837" fmla="*/ f639 1 5890490"/>
                <a:gd name="f838" fmla="*/ f640 1 6578439"/>
                <a:gd name="f839" fmla="*/ f641 1 5890490"/>
                <a:gd name="f840" fmla="*/ f642 1 6578439"/>
                <a:gd name="f841" fmla="*/ f643 1 5890490"/>
                <a:gd name="f842" fmla="*/ f644 1 6578439"/>
                <a:gd name="f843" fmla="*/ f645 1 5890490"/>
                <a:gd name="f844" fmla="*/ f646 1 6578439"/>
                <a:gd name="f845" fmla="*/ f647 1 5890490"/>
                <a:gd name="f846" fmla="*/ f648 1 6578439"/>
                <a:gd name="f847" fmla="*/ f649 1 5890490"/>
                <a:gd name="f848" fmla="*/ f650 1 6578439"/>
                <a:gd name="f849" fmla="*/ f651 1 5890490"/>
                <a:gd name="f850" fmla="*/ f652 1 6578439"/>
                <a:gd name="f851" fmla="*/ f653 1 5890490"/>
                <a:gd name="f852" fmla="*/ f654 1 6578439"/>
                <a:gd name="f853" fmla="*/ f655 1 5890490"/>
                <a:gd name="f854" fmla="*/ f656 1 6578439"/>
                <a:gd name="f855" fmla="*/ f657 1 5890490"/>
                <a:gd name="f856" fmla="*/ f658 1 6578439"/>
                <a:gd name="f857" fmla="*/ f659 1 5890490"/>
                <a:gd name="f858" fmla="*/ f660 1 6578439"/>
                <a:gd name="f859" fmla="*/ f661 1 5890490"/>
                <a:gd name="f860" fmla="*/ f662 1 6578439"/>
                <a:gd name="f861" fmla="*/ f663 1 5890490"/>
                <a:gd name="f862" fmla="*/ f664 1 6578439"/>
                <a:gd name="f863" fmla="*/ f665 1 5890490"/>
                <a:gd name="f864" fmla="*/ f666 1 6578439"/>
                <a:gd name="f865" fmla="*/ f667 1 5890490"/>
                <a:gd name="f866" fmla="*/ f668 1 6578439"/>
                <a:gd name="f867" fmla="*/ f669 1 5890490"/>
                <a:gd name="f868" fmla="*/ f670 1 6578439"/>
                <a:gd name="f869" fmla="*/ f671 1 5890490"/>
                <a:gd name="f870" fmla="*/ f672 1 6578439"/>
                <a:gd name="f871" fmla="*/ f673 1 5890490"/>
                <a:gd name="f872" fmla="*/ f674 1 6578439"/>
                <a:gd name="f873" fmla="*/ f675 1 5890490"/>
                <a:gd name="f874" fmla="*/ f676 1 6578439"/>
                <a:gd name="f875" fmla="*/ f677 1 5890490"/>
                <a:gd name="f876" fmla="*/ f678 1 6578439"/>
                <a:gd name="f877" fmla="*/ f473 1 f480"/>
                <a:gd name="f878" fmla="*/ f474 1 f480"/>
                <a:gd name="f879" fmla="*/ f473 1 f481"/>
                <a:gd name="f880" fmla="*/ f475 1 f481"/>
                <a:gd name="f881" fmla="*/ f680 1 f480"/>
                <a:gd name="f882" fmla="*/ f681 1 f481"/>
                <a:gd name="f883" fmla="*/ f682 1 f481"/>
                <a:gd name="f884" fmla="*/ f683 1 f480"/>
                <a:gd name="f885" fmla="*/ f684 1 f481"/>
                <a:gd name="f886" fmla="*/ f685 1 f480"/>
                <a:gd name="f887" fmla="*/ f686 1 f481"/>
                <a:gd name="f888" fmla="*/ f687 1 f480"/>
                <a:gd name="f889" fmla="*/ f688 1 f481"/>
                <a:gd name="f890" fmla="*/ f689 1 f480"/>
                <a:gd name="f891" fmla="*/ f690 1 f481"/>
                <a:gd name="f892" fmla="*/ f691 1 f480"/>
                <a:gd name="f893" fmla="*/ f692 1 f480"/>
                <a:gd name="f894" fmla="*/ f693 1 f481"/>
                <a:gd name="f895" fmla="*/ f694 1 f480"/>
                <a:gd name="f896" fmla="*/ f695 1 f481"/>
                <a:gd name="f897" fmla="*/ f696 1 f480"/>
                <a:gd name="f898" fmla="*/ f697 1 f481"/>
                <a:gd name="f899" fmla="*/ f698 1 f480"/>
                <a:gd name="f900" fmla="*/ f699 1 f481"/>
                <a:gd name="f901" fmla="*/ f700 1 f480"/>
                <a:gd name="f902" fmla="*/ f701 1 f481"/>
                <a:gd name="f903" fmla="*/ f702 1 f480"/>
                <a:gd name="f904" fmla="*/ f703 1 f481"/>
                <a:gd name="f905" fmla="*/ f704 1 f480"/>
                <a:gd name="f906" fmla="*/ f705 1 f481"/>
                <a:gd name="f907" fmla="*/ f706 1 f480"/>
                <a:gd name="f908" fmla="*/ f707 1 f481"/>
                <a:gd name="f909" fmla="*/ f708 1 f480"/>
                <a:gd name="f910" fmla="*/ f709 1 f481"/>
                <a:gd name="f911" fmla="*/ f710 1 f480"/>
                <a:gd name="f912" fmla="*/ f711 1 f481"/>
                <a:gd name="f913" fmla="*/ f712 1 f480"/>
                <a:gd name="f914" fmla="*/ f713 1 f481"/>
                <a:gd name="f915" fmla="*/ f714 1 f480"/>
                <a:gd name="f916" fmla="*/ f715 1 f481"/>
                <a:gd name="f917" fmla="*/ f716 1 f480"/>
                <a:gd name="f918" fmla="*/ f717 1 f481"/>
                <a:gd name="f919" fmla="*/ f718 1 f481"/>
                <a:gd name="f920" fmla="*/ f719 1 f481"/>
                <a:gd name="f921" fmla="*/ f720 1 f480"/>
                <a:gd name="f922" fmla="*/ f721 1 f481"/>
                <a:gd name="f923" fmla="*/ f722 1 f480"/>
                <a:gd name="f924" fmla="*/ f723 1 f481"/>
                <a:gd name="f925" fmla="*/ f724 1 f480"/>
                <a:gd name="f926" fmla="*/ f725 1 f481"/>
                <a:gd name="f927" fmla="*/ f726 1 f480"/>
                <a:gd name="f928" fmla="*/ f727 1 f481"/>
                <a:gd name="f929" fmla="*/ f728 1 f480"/>
                <a:gd name="f930" fmla="*/ f729 1 f481"/>
                <a:gd name="f931" fmla="*/ f730 1 f480"/>
                <a:gd name="f932" fmla="*/ f731 1 f481"/>
                <a:gd name="f933" fmla="*/ f732 1 f480"/>
                <a:gd name="f934" fmla="*/ f733 1 f481"/>
                <a:gd name="f935" fmla="*/ f734 1 f480"/>
                <a:gd name="f936" fmla="*/ f735 1 f481"/>
                <a:gd name="f937" fmla="*/ f736 1 f480"/>
                <a:gd name="f938" fmla="*/ f737 1 f481"/>
                <a:gd name="f939" fmla="*/ f738 1 f480"/>
                <a:gd name="f940" fmla="*/ f739 1 f481"/>
                <a:gd name="f941" fmla="*/ f740 1 f480"/>
                <a:gd name="f942" fmla="*/ f741 1 f481"/>
                <a:gd name="f943" fmla="*/ f742 1 f480"/>
                <a:gd name="f944" fmla="*/ f743 1 f481"/>
                <a:gd name="f945" fmla="*/ f744 1 f480"/>
                <a:gd name="f946" fmla="*/ f745 1 f481"/>
                <a:gd name="f947" fmla="*/ f746 1 f480"/>
                <a:gd name="f948" fmla="*/ f747 1 f481"/>
                <a:gd name="f949" fmla="*/ f748 1 f480"/>
                <a:gd name="f950" fmla="*/ f749 1 f481"/>
                <a:gd name="f951" fmla="*/ f750 1 f480"/>
                <a:gd name="f952" fmla="*/ f751 1 f481"/>
                <a:gd name="f953" fmla="*/ f752 1 f480"/>
                <a:gd name="f954" fmla="*/ f753 1 f481"/>
                <a:gd name="f955" fmla="*/ f754 1 f480"/>
                <a:gd name="f956" fmla="*/ f755 1 f481"/>
                <a:gd name="f957" fmla="*/ f756 1 f480"/>
                <a:gd name="f958" fmla="*/ f757 1 f481"/>
                <a:gd name="f959" fmla="*/ f758 1 f480"/>
                <a:gd name="f960" fmla="*/ f759 1 f481"/>
                <a:gd name="f961" fmla="*/ f760 1 f480"/>
                <a:gd name="f962" fmla="*/ f761 1 f481"/>
                <a:gd name="f963" fmla="*/ f762 1 f480"/>
                <a:gd name="f964" fmla="*/ f763 1 f481"/>
                <a:gd name="f965" fmla="*/ f764 1 f480"/>
                <a:gd name="f966" fmla="*/ f765 1 f481"/>
                <a:gd name="f967" fmla="*/ f766 1 f480"/>
                <a:gd name="f968" fmla="*/ f767 1 f481"/>
                <a:gd name="f969" fmla="*/ f768 1 f480"/>
                <a:gd name="f970" fmla="*/ f769 1 f481"/>
                <a:gd name="f971" fmla="*/ f770 1 f480"/>
                <a:gd name="f972" fmla="*/ f771 1 f481"/>
                <a:gd name="f973" fmla="*/ f772 1 f480"/>
                <a:gd name="f974" fmla="*/ f773 1 f481"/>
                <a:gd name="f975" fmla="*/ f774 1 f480"/>
                <a:gd name="f976" fmla="*/ f775 1 f481"/>
                <a:gd name="f977" fmla="*/ f776 1 f480"/>
                <a:gd name="f978" fmla="*/ f777 1 f481"/>
                <a:gd name="f979" fmla="*/ f778 1 f480"/>
                <a:gd name="f980" fmla="*/ f779 1 f481"/>
                <a:gd name="f981" fmla="*/ f780 1 f480"/>
                <a:gd name="f982" fmla="*/ f781 1 f481"/>
                <a:gd name="f983" fmla="*/ f782 1 f480"/>
                <a:gd name="f984" fmla="*/ f783 1 f481"/>
                <a:gd name="f985" fmla="*/ f784 1 f480"/>
                <a:gd name="f986" fmla="*/ f785 1 f481"/>
                <a:gd name="f987" fmla="*/ f786 1 f480"/>
                <a:gd name="f988" fmla="*/ f787 1 f481"/>
                <a:gd name="f989" fmla="*/ f788 1 f480"/>
                <a:gd name="f990" fmla="*/ f789 1 f481"/>
                <a:gd name="f991" fmla="*/ f790 1 f480"/>
                <a:gd name="f992" fmla="*/ f791 1 f481"/>
                <a:gd name="f993" fmla="*/ f792 1 f480"/>
                <a:gd name="f994" fmla="*/ f793 1 f481"/>
                <a:gd name="f995" fmla="*/ f794 1 f480"/>
                <a:gd name="f996" fmla="*/ f795 1 f481"/>
                <a:gd name="f997" fmla="*/ f796 1 f480"/>
                <a:gd name="f998" fmla="*/ f797 1 f481"/>
                <a:gd name="f999" fmla="*/ f798 1 f480"/>
                <a:gd name="f1000" fmla="*/ f799 1 f481"/>
                <a:gd name="f1001" fmla="*/ f800 1 f480"/>
                <a:gd name="f1002" fmla="*/ f801 1 f481"/>
                <a:gd name="f1003" fmla="*/ f802 1 f480"/>
                <a:gd name="f1004" fmla="*/ f803 1 f481"/>
                <a:gd name="f1005" fmla="*/ f804 1 f480"/>
                <a:gd name="f1006" fmla="*/ f805 1 f480"/>
                <a:gd name="f1007" fmla="*/ f806 1 f480"/>
                <a:gd name="f1008" fmla="*/ f807 1 f481"/>
                <a:gd name="f1009" fmla="*/ f808 1 f480"/>
                <a:gd name="f1010" fmla="*/ f809 1 f481"/>
                <a:gd name="f1011" fmla="*/ f810 1 f480"/>
                <a:gd name="f1012" fmla="*/ f811 1 f481"/>
                <a:gd name="f1013" fmla="*/ f812 1 f480"/>
                <a:gd name="f1014" fmla="*/ f813 1 f481"/>
                <a:gd name="f1015" fmla="*/ f814 1 f480"/>
                <a:gd name="f1016" fmla="*/ f815 1 f481"/>
                <a:gd name="f1017" fmla="*/ f816 1 f480"/>
                <a:gd name="f1018" fmla="*/ f817 1 f481"/>
                <a:gd name="f1019" fmla="*/ f818 1 f480"/>
                <a:gd name="f1020" fmla="*/ f819 1 f481"/>
                <a:gd name="f1021" fmla="*/ f820 1 f480"/>
                <a:gd name="f1022" fmla="*/ f821 1 f481"/>
                <a:gd name="f1023" fmla="*/ f822 1 f480"/>
                <a:gd name="f1024" fmla="*/ f823 1 f481"/>
                <a:gd name="f1025" fmla="*/ f824 1 f480"/>
                <a:gd name="f1026" fmla="*/ f825 1 f481"/>
                <a:gd name="f1027" fmla="*/ f826 1 f480"/>
                <a:gd name="f1028" fmla="*/ f827 1 f480"/>
                <a:gd name="f1029" fmla="*/ f828 1 f481"/>
                <a:gd name="f1030" fmla="*/ f829 1 f480"/>
                <a:gd name="f1031" fmla="*/ f830 1 f481"/>
                <a:gd name="f1032" fmla="*/ f831 1 f480"/>
                <a:gd name="f1033" fmla="*/ f832 1 f481"/>
                <a:gd name="f1034" fmla="*/ f833 1 f480"/>
                <a:gd name="f1035" fmla="*/ f834 1 f481"/>
                <a:gd name="f1036" fmla="*/ f835 1 f480"/>
                <a:gd name="f1037" fmla="*/ f836 1 f481"/>
                <a:gd name="f1038" fmla="*/ f837 1 f480"/>
                <a:gd name="f1039" fmla="*/ f838 1 f481"/>
                <a:gd name="f1040" fmla="*/ f839 1 f480"/>
                <a:gd name="f1041" fmla="*/ f840 1 f481"/>
                <a:gd name="f1042" fmla="*/ f841 1 f480"/>
                <a:gd name="f1043" fmla="*/ f842 1 f481"/>
                <a:gd name="f1044" fmla="*/ f843 1 f480"/>
                <a:gd name="f1045" fmla="*/ f844 1 f481"/>
                <a:gd name="f1046" fmla="*/ f845 1 f480"/>
                <a:gd name="f1047" fmla="*/ f846 1 f481"/>
                <a:gd name="f1048" fmla="*/ f847 1 f480"/>
                <a:gd name="f1049" fmla="*/ f848 1 f481"/>
                <a:gd name="f1050" fmla="*/ f849 1 f480"/>
                <a:gd name="f1051" fmla="*/ f850 1 f481"/>
                <a:gd name="f1052" fmla="*/ f851 1 f480"/>
                <a:gd name="f1053" fmla="*/ f852 1 f481"/>
                <a:gd name="f1054" fmla="*/ f853 1 f480"/>
                <a:gd name="f1055" fmla="*/ f854 1 f481"/>
                <a:gd name="f1056" fmla="*/ f855 1 f480"/>
                <a:gd name="f1057" fmla="*/ f856 1 f481"/>
                <a:gd name="f1058" fmla="*/ f857 1 f480"/>
                <a:gd name="f1059" fmla="*/ f858 1 f481"/>
                <a:gd name="f1060" fmla="*/ f859 1 f480"/>
                <a:gd name="f1061" fmla="*/ f860 1 f481"/>
                <a:gd name="f1062" fmla="*/ f861 1 f480"/>
                <a:gd name="f1063" fmla="*/ f862 1 f481"/>
                <a:gd name="f1064" fmla="*/ f863 1 f480"/>
                <a:gd name="f1065" fmla="*/ f864 1 f481"/>
                <a:gd name="f1066" fmla="*/ f865 1 f480"/>
                <a:gd name="f1067" fmla="*/ f866 1 f481"/>
                <a:gd name="f1068" fmla="*/ f867 1 f480"/>
                <a:gd name="f1069" fmla="*/ f868 1 f481"/>
                <a:gd name="f1070" fmla="*/ f869 1 f480"/>
                <a:gd name="f1071" fmla="*/ f870 1 f481"/>
                <a:gd name="f1072" fmla="*/ f871 1 f480"/>
                <a:gd name="f1073" fmla="*/ f872 1 f481"/>
                <a:gd name="f1074" fmla="*/ f873 1 f480"/>
                <a:gd name="f1075" fmla="*/ f874 1 f481"/>
                <a:gd name="f1076" fmla="*/ f875 1 f480"/>
                <a:gd name="f1077" fmla="*/ f876 1 f481"/>
                <a:gd name="f1078" fmla="*/ f877 f471 1"/>
                <a:gd name="f1079" fmla="*/ f878 f471 1"/>
                <a:gd name="f1080" fmla="*/ f880 f472 1"/>
                <a:gd name="f1081" fmla="*/ f879 f472 1"/>
                <a:gd name="f1082" fmla="*/ f881 f471 1"/>
                <a:gd name="f1083" fmla="*/ f882 f472 1"/>
                <a:gd name="f1084" fmla="*/ f883 f472 1"/>
                <a:gd name="f1085" fmla="*/ f884 f471 1"/>
                <a:gd name="f1086" fmla="*/ f885 f472 1"/>
                <a:gd name="f1087" fmla="*/ f886 f471 1"/>
                <a:gd name="f1088" fmla="*/ f887 f472 1"/>
                <a:gd name="f1089" fmla="*/ f888 f471 1"/>
                <a:gd name="f1090" fmla="*/ f889 f472 1"/>
                <a:gd name="f1091" fmla="*/ f890 f471 1"/>
                <a:gd name="f1092" fmla="*/ f891 f472 1"/>
                <a:gd name="f1093" fmla="*/ f892 f471 1"/>
                <a:gd name="f1094" fmla="*/ f893 f471 1"/>
                <a:gd name="f1095" fmla="*/ f894 f472 1"/>
                <a:gd name="f1096" fmla="*/ f895 f471 1"/>
                <a:gd name="f1097" fmla="*/ f896 f472 1"/>
                <a:gd name="f1098" fmla="*/ f897 f471 1"/>
                <a:gd name="f1099" fmla="*/ f898 f472 1"/>
                <a:gd name="f1100" fmla="*/ f899 f471 1"/>
                <a:gd name="f1101" fmla="*/ f900 f472 1"/>
                <a:gd name="f1102" fmla="*/ f901 f471 1"/>
                <a:gd name="f1103" fmla="*/ f902 f472 1"/>
                <a:gd name="f1104" fmla="*/ f903 f471 1"/>
                <a:gd name="f1105" fmla="*/ f904 f472 1"/>
                <a:gd name="f1106" fmla="*/ f905 f471 1"/>
                <a:gd name="f1107" fmla="*/ f906 f472 1"/>
                <a:gd name="f1108" fmla="*/ f907 f471 1"/>
                <a:gd name="f1109" fmla="*/ f908 f472 1"/>
                <a:gd name="f1110" fmla="*/ f909 f471 1"/>
                <a:gd name="f1111" fmla="*/ f910 f472 1"/>
                <a:gd name="f1112" fmla="*/ f911 f471 1"/>
                <a:gd name="f1113" fmla="*/ f912 f472 1"/>
                <a:gd name="f1114" fmla="*/ f913 f471 1"/>
                <a:gd name="f1115" fmla="*/ f914 f472 1"/>
                <a:gd name="f1116" fmla="*/ f915 f471 1"/>
                <a:gd name="f1117" fmla="*/ f916 f472 1"/>
                <a:gd name="f1118" fmla="*/ f917 f471 1"/>
                <a:gd name="f1119" fmla="*/ f918 f472 1"/>
                <a:gd name="f1120" fmla="*/ f919 f472 1"/>
                <a:gd name="f1121" fmla="*/ f920 f472 1"/>
                <a:gd name="f1122" fmla="*/ f921 f471 1"/>
                <a:gd name="f1123" fmla="*/ f922 f472 1"/>
                <a:gd name="f1124" fmla="*/ f923 f471 1"/>
                <a:gd name="f1125" fmla="*/ f924 f472 1"/>
                <a:gd name="f1126" fmla="*/ f925 f471 1"/>
                <a:gd name="f1127" fmla="*/ f926 f472 1"/>
                <a:gd name="f1128" fmla="*/ f927 f471 1"/>
                <a:gd name="f1129" fmla="*/ f928 f472 1"/>
                <a:gd name="f1130" fmla="*/ f929 f471 1"/>
                <a:gd name="f1131" fmla="*/ f930 f472 1"/>
                <a:gd name="f1132" fmla="*/ f931 f471 1"/>
                <a:gd name="f1133" fmla="*/ f932 f472 1"/>
                <a:gd name="f1134" fmla="*/ f933 f471 1"/>
                <a:gd name="f1135" fmla="*/ f934 f472 1"/>
                <a:gd name="f1136" fmla="*/ f935 f471 1"/>
                <a:gd name="f1137" fmla="*/ f936 f472 1"/>
                <a:gd name="f1138" fmla="*/ f937 f471 1"/>
                <a:gd name="f1139" fmla="*/ f938 f472 1"/>
                <a:gd name="f1140" fmla="*/ f939 f471 1"/>
                <a:gd name="f1141" fmla="*/ f940 f472 1"/>
                <a:gd name="f1142" fmla="*/ f941 f471 1"/>
                <a:gd name="f1143" fmla="*/ f942 f472 1"/>
                <a:gd name="f1144" fmla="*/ f943 f471 1"/>
                <a:gd name="f1145" fmla="*/ f944 f472 1"/>
                <a:gd name="f1146" fmla="*/ f945 f471 1"/>
                <a:gd name="f1147" fmla="*/ f946 f472 1"/>
                <a:gd name="f1148" fmla="*/ f947 f471 1"/>
                <a:gd name="f1149" fmla="*/ f948 f472 1"/>
                <a:gd name="f1150" fmla="*/ f949 f471 1"/>
                <a:gd name="f1151" fmla="*/ f950 f472 1"/>
                <a:gd name="f1152" fmla="*/ f951 f471 1"/>
                <a:gd name="f1153" fmla="*/ f952 f472 1"/>
                <a:gd name="f1154" fmla="*/ f953 f471 1"/>
                <a:gd name="f1155" fmla="*/ f954 f472 1"/>
                <a:gd name="f1156" fmla="*/ f955 f471 1"/>
                <a:gd name="f1157" fmla="*/ f956 f472 1"/>
                <a:gd name="f1158" fmla="*/ f957 f471 1"/>
                <a:gd name="f1159" fmla="*/ f958 f472 1"/>
                <a:gd name="f1160" fmla="*/ f959 f471 1"/>
                <a:gd name="f1161" fmla="*/ f960 f472 1"/>
                <a:gd name="f1162" fmla="*/ f961 f471 1"/>
                <a:gd name="f1163" fmla="*/ f962 f472 1"/>
                <a:gd name="f1164" fmla="*/ f963 f471 1"/>
                <a:gd name="f1165" fmla="*/ f964 f472 1"/>
                <a:gd name="f1166" fmla="*/ f965 f471 1"/>
                <a:gd name="f1167" fmla="*/ f966 f472 1"/>
                <a:gd name="f1168" fmla="*/ f967 f471 1"/>
                <a:gd name="f1169" fmla="*/ f968 f472 1"/>
                <a:gd name="f1170" fmla="*/ f969 f471 1"/>
                <a:gd name="f1171" fmla="*/ f970 f472 1"/>
                <a:gd name="f1172" fmla="*/ f971 f471 1"/>
                <a:gd name="f1173" fmla="*/ f972 f472 1"/>
                <a:gd name="f1174" fmla="*/ f973 f471 1"/>
                <a:gd name="f1175" fmla="*/ f974 f472 1"/>
                <a:gd name="f1176" fmla="*/ f975 f471 1"/>
                <a:gd name="f1177" fmla="*/ f976 f472 1"/>
                <a:gd name="f1178" fmla="*/ f977 f471 1"/>
                <a:gd name="f1179" fmla="*/ f978 f472 1"/>
                <a:gd name="f1180" fmla="*/ f979 f471 1"/>
                <a:gd name="f1181" fmla="*/ f980 f472 1"/>
                <a:gd name="f1182" fmla="*/ f981 f471 1"/>
                <a:gd name="f1183" fmla="*/ f982 f472 1"/>
                <a:gd name="f1184" fmla="*/ f983 f471 1"/>
                <a:gd name="f1185" fmla="*/ f984 f472 1"/>
                <a:gd name="f1186" fmla="*/ f985 f471 1"/>
                <a:gd name="f1187" fmla="*/ f986 f472 1"/>
                <a:gd name="f1188" fmla="*/ f987 f471 1"/>
                <a:gd name="f1189" fmla="*/ f988 f472 1"/>
                <a:gd name="f1190" fmla="*/ f989 f471 1"/>
                <a:gd name="f1191" fmla="*/ f990 f472 1"/>
                <a:gd name="f1192" fmla="*/ f991 f471 1"/>
                <a:gd name="f1193" fmla="*/ f992 f472 1"/>
                <a:gd name="f1194" fmla="*/ f993 f471 1"/>
                <a:gd name="f1195" fmla="*/ f994 f472 1"/>
                <a:gd name="f1196" fmla="*/ f995 f471 1"/>
                <a:gd name="f1197" fmla="*/ f996 f472 1"/>
                <a:gd name="f1198" fmla="*/ f997 f471 1"/>
                <a:gd name="f1199" fmla="*/ f998 f472 1"/>
                <a:gd name="f1200" fmla="*/ f999 f471 1"/>
                <a:gd name="f1201" fmla="*/ f1000 f472 1"/>
                <a:gd name="f1202" fmla="*/ f1001 f471 1"/>
                <a:gd name="f1203" fmla="*/ f1002 f472 1"/>
                <a:gd name="f1204" fmla="*/ f1003 f471 1"/>
                <a:gd name="f1205" fmla="*/ f1004 f472 1"/>
                <a:gd name="f1206" fmla="*/ f1005 f471 1"/>
                <a:gd name="f1207" fmla="*/ f1006 f471 1"/>
                <a:gd name="f1208" fmla="*/ f1007 f471 1"/>
                <a:gd name="f1209" fmla="*/ f1008 f472 1"/>
                <a:gd name="f1210" fmla="*/ f1009 f471 1"/>
                <a:gd name="f1211" fmla="*/ f1010 f472 1"/>
                <a:gd name="f1212" fmla="*/ f1011 f471 1"/>
                <a:gd name="f1213" fmla="*/ f1012 f472 1"/>
                <a:gd name="f1214" fmla="*/ f1013 f471 1"/>
                <a:gd name="f1215" fmla="*/ f1014 f472 1"/>
                <a:gd name="f1216" fmla="*/ f1015 f471 1"/>
                <a:gd name="f1217" fmla="*/ f1016 f472 1"/>
                <a:gd name="f1218" fmla="*/ f1017 f471 1"/>
                <a:gd name="f1219" fmla="*/ f1018 f472 1"/>
                <a:gd name="f1220" fmla="*/ f1019 f471 1"/>
                <a:gd name="f1221" fmla="*/ f1020 f472 1"/>
                <a:gd name="f1222" fmla="*/ f1021 f471 1"/>
                <a:gd name="f1223" fmla="*/ f1022 f472 1"/>
                <a:gd name="f1224" fmla="*/ f1023 f471 1"/>
                <a:gd name="f1225" fmla="*/ f1024 f472 1"/>
                <a:gd name="f1226" fmla="*/ f1025 f471 1"/>
                <a:gd name="f1227" fmla="*/ f1026 f472 1"/>
                <a:gd name="f1228" fmla="*/ f1027 f471 1"/>
                <a:gd name="f1229" fmla="*/ f1028 f471 1"/>
                <a:gd name="f1230" fmla="*/ f1029 f472 1"/>
                <a:gd name="f1231" fmla="*/ f1030 f471 1"/>
                <a:gd name="f1232" fmla="*/ f1031 f472 1"/>
                <a:gd name="f1233" fmla="*/ f1032 f471 1"/>
                <a:gd name="f1234" fmla="*/ f1033 f472 1"/>
                <a:gd name="f1235" fmla="*/ f1034 f471 1"/>
                <a:gd name="f1236" fmla="*/ f1035 f472 1"/>
                <a:gd name="f1237" fmla="*/ f1036 f471 1"/>
                <a:gd name="f1238" fmla="*/ f1037 f472 1"/>
                <a:gd name="f1239" fmla="*/ f1038 f471 1"/>
                <a:gd name="f1240" fmla="*/ f1039 f472 1"/>
                <a:gd name="f1241" fmla="*/ f1040 f471 1"/>
                <a:gd name="f1242" fmla="*/ f1041 f472 1"/>
                <a:gd name="f1243" fmla="*/ f1042 f471 1"/>
                <a:gd name="f1244" fmla="*/ f1043 f472 1"/>
                <a:gd name="f1245" fmla="*/ f1044 f471 1"/>
                <a:gd name="f1246" fmla="*/ f1045 f472 1"/>
                <a:gd name="f1247" fmla="*/ f1046 f471 1"/>
                <a:gd name="f1248" fmla="*/ f1047 f472 1"/>
                <a:gd name="f1249" fmla="*/ f1048 f471 1"/>
                <a:gd name="f1250" fmla="*/ f1049 f472 1"/>
                <a:gd name="f1251" fmla="*/ f1050 f471 1"/>
                <a:gd name="f1252" fmla="*/ f1051 f472 1"/>
                <a:gd name="f1253" fmla="*/ f1052 f471 1"/>
                <a:gd name="f1254" fmla="*/ f1053 f472 1"/>
                <a:gd name="f1255" fmla="*/ f1054 f471 1"/>
                <a:gd name="f1256" fmla="*/ f1055 f472 1"/>
                <a:gd name="f1257" fmla="*/ f1056 f471 1"/>
                <a:gd name="f1258" fmla="*/ f1057 f472 1"/>
                <a:gd name="f1259" fmla="*/ f1058 f471 1"/>
                <a:gd name="f1260" fmla="*/ f1059 f472 1"/>
                <a:gd name="f1261" fmla="*/ f1060 f471 1"/>
                <a:gd name="f1262" fmla="*/ f1061 f472 1"/>
                <a:gd name="f1263" fmla="*/ f1062 f471 1"/>
                <a:gd name="f1264" fmla="*/ f1063 f472 1"/>
                <a:gd name="f1265" fmla="*/ f1064 f471 1"/>
                <a:gd name="f1266" fmla="*/ f1065 f472 1"/>
                <a:gd name="f1267" fmla="*/ f1066 f471 1"/>
                <a:gd name="f1268" fmla="*/ f1067 f472 1"/>
                <a:gd name="f1269" fmla="*/ f1068 f471 1"/>
                <a:gd name="f1270" fmla="*/ f1069 f472 1"/>
                <a:gd name="f1271" fmla="*/ f1070 f471 1"/>
                <a:gd name="f1272" fmla="*/ f1071 f472 1"/>
                <a:gd name="f1273" fmla="*/ f1072 f471 1"/>
                <a:gd name="f1274" fmla="*/ f1073 f472 1"/>
                <a:gd name="f1275" fmla="*/ f1074 f471 1"/>
                <a:gd name="f1276" fmla="*/ f1075 f472 1"/>
                <a:gd name="f1277" fmla="*/ f1076 f471 1"/>
                <a:gd name="f1278" fmla="*/ f1077 f472 1"/>
              </a:gdLst>
              <a:ahLst/>
              <a:cxnLst>
                <a:cxn ang="3cd4">
                  <a:pos x="hc" y="t"/>
                </a:cxn>
                <a:cxn ang="0">
                  <a:pos x="r" y="vc"/>
                </a:cxn>
                <a:cxn ang="cd4">
                  <a:pos x="hc" y="b"/>
                </a:cxn>
                <a:cxn ang="cd2">
                  <a:pos x="l" y="vc"/>
                </a:cxn>
                <a:cxn ang="f679">
                  <a:pos x="f1082" y="f1083"/>
                </a:cxn>
                <a:cxn ang="f679">
                  <a:pos x="f1082" y="f1084"/>
                </a:cxn>
                <a:cxn ang="f679">
                  <a:pos x="f1085" y="f1086"/>
                </a:cxn>
                <a:cxn ang="f679">
                  <a:pos x="f1087" y="f1088"/>
                </a:cxn>
                <a:cxn ang="f679">
                  <a:pos x="f1089" y="f1090"/>
                </a:cxn>
                <a:cxn ang="f679">
                  <a:pos x="f1091" y="f1092"/>
                </a:cxn>
                <a:cxn ang="f679">
                  <a:pos x="f1093" y="f1092"/>
                </a:cxn>
                <a:cxn ang="f679">
                  <a:pos x="f1094" y="f1095"/>
                </a:cxn>
                <a:cxn ang="f679">
                  <a:pos x="f1096" y="f1097"/>
                </a:cxn>
                <a:cxn ang="f679">
                  <a:pos x="f1098" y="f1099"/>
                </a:cxn>
                <a:cxn ang="f679">
                  <a:pos x="f1100" y="f1101"/>
                </a:cxn>
                <a:cxn ang="f679">
                  <a:pos x="f1102" y="f1103"/>
                </a:cxn>
                <a:cxn ang="f679">
                  <a:pos x="f1104" y="f1105"/>
                </a:cxn>
                <a:cxn ang="f679">
                  <a:pos x="f1106" y="f1107"/>
                </a:cxn>
                <a:cxn ang="f679">
                  <a:pos x="f1108" y="f1109"/>
                </a:cxn>
                <a:cxn ang="f679">
                  <a:pos x="f1110" y="f1111"/>
                </a:cxn>
                <a:cxn ang="f679">
                  <a:pos x="f1112" y="f1113"/>
                </a:cxn>
                <a:cxn ang="f679">
                  <a:pos x="f1114" y="f1115"/>
                </a:cxn>
                <a:cxn ang="f679">
                  <a:pos x="f1116" y="f1117"/>
                </a:cxn>
                <a:cxn ang="f679">
                  <a:pos x="f1118" y="f1119"/>
                </a:cxn>
                <a:cxn ang="f679">
                  <a:pos x="f1082" y="f1120"/>
                </a:cxn>
                <a:cxn ang="f679">
                  <a:pos x="f1082" y="f1121"/>
                </a:cxn>
                <a:cxn ang="f679">
                  <a:pos x="f1122" y="f1123"/>
                </a:cxn>
                <a:cxn ang="f679">
                  <a:pos x="f1124" y="f1125"/>
                </a:cxn>
                <a:cxn ang="f679">
                  <a:pos x="f1126" y="f1127"/>
                </a:cxn>
                <a:cxn ang="f679">
                  <a:pos x="f1128" y="f1129"/>
                </a:cxn>
                <a:cxn ang="f679">
                  <a:pos x="f1130" y="f1131"/>
                </a:cxn>
                <a:cxn ang="f679">
                  <a:pos x="f1132" y="f1133"/>
                </a:cxn>
                <a:cxn ang="f679">
                  <a:pos x="f1134" y="f1135"/>
                </a:cxn>
                <a:cxn ang="f679">
                  <a:pos x="f1136" y="f1137"/>
                </a:cxn>
                <a:cxn ang="f679">
                  <a:pos x="f1138" y="f1139"/>
                </a:cxn>
                <a:cxn ang="f679">
                  <a:pos x="f1140" y="f1141"/>
                </a:cxn>
                <a:cxn ang="f679">
                  <a:pos x="f1142" y="f1143"/>
                </a:cxn>
                <a:cxn ang="f679">
                  <a:pos x="f1144" y="f1145"/>
                </a:cxn>
                <a:cxn ang="f679">
                  <a:pos x="f1146" y="f1147"/>
                </a:cxn>
                <a:cxn ang="f679">
                  <a:pos x="f1148" y="f1149"/>
                </a:cxn>
                <a:cxn ang="f679">
                  <a:pos x="f1150" y="f1151"/>
                </a:cxn>
                <a:cxn ang="f679">
                  <a:pos x="f1152" y="f1153"/>
                </a:cxn>
                <a:cxn ang="f679">
                  <a:pos x="f1154" y="f1155"/>
                </a:cxn>
                <a:cxn ang="f679">
                  <a:pos x="f1156" y="f1157"/>
                </a:cxn>
                <a:cxn ang="f679">
                  <a:pos x="f1158" y="f1159"/>
                </a:cxn>
                <a:cxn ang="f679">
                  <a:pos x="f1160" y="f1161"/>
                </a:cxn>
                <a:cxn ang="f679">
                  <a:pos x="f1162" y="f1163"/>
                </a:cxn>
                <a:cxn ang="f679">
                  <a:pos x="f1164" y="f1165"/>
                </a:cxn>
                <a:cxn ang="f679">
                  <a:pos x="f1166" y="f1167"/>
                </a:cxn>
                <a:cxn ang="f679">
                  <a:pos x="f1168" y="f1169"/>
                </a:cxn>
                <a:cxn ang="f679">
                  <a:pos x="f1170" y="f1171"/>
                </a:cxn>
                <a:cxn ang="f679">
                  <a:pos x="f1172" y="f1173"/>
                </a:cxn>
                <a:cxn ang="f679">
                  <a:pos x="f1174" y="f1175"/>
                </a:cxn>
                <a:cxn ang="f679">
                  <a:pos x="f1176" y="f1177"/>
                </a:cxn>
                <a:cxn ang="f679">
                  <a:pos x="f1178" y="f1179"/>
                </a:cxn>
                <a:cxn ang="f679">
                  <a:pos x="f1180" y="f1181"/>
                </a:cxn>
                <a:cxn ang="f679">
                  <a:pos x="f1182" y="f1183"/>
                </a:cxn>
                <a:cxn ang="f679">
                  <a:pos x="f1184" y="f1185"/>
                </a:cxn>
                <a:cxn ang="f679">
                  <a:pos x="f1186" y="f1187"/>
                </a:cxn>
                <a:cxn ang="f679">
                  <a:pos x="f1188" y="f1189"/>
                </a:cxn>
                <a:cxn ang="f679">
                  <a:pos x="f1190" y="f1191"/>
                </a:cxn>
                <a:cxn ang="f679">
                  <a:pos x="f1192" y="f1193"/>
                </a:cxn>
                <a:cxn ang="f679">
                  <a:pos x="f1194" y="f1195"/>
                </a:cxn>
                <a:cxn ang="f679">
                  <a:pos x="f1196" y="f1197"/>
                </a:cxn>
                <a:cxn ang="f679">
                  <a:pos x="f1198" y="f1199"/>
                </a:cxn>
                <a:cxn ang="f679">
                  <a:pos x="f1200" y="f1201"/>
                </a:cxn>
                <a:cxn ang="f679">
                  <a:pos x="f1202" y="f1203"/>
                </a:cxn>
                <a:cxn ang="f679">
                  <a:pos x="f1204" y="f1205"/>
                </a:cxn>
                <a:cxn ang="f679">
                  <a:pos x="f1206" y="f1092"/>
                </a:cxn>
                <a:cxn ang="f679">
                  <a:pos x="f1207" y="f1092"/>
                </a:cxn>
                <a:cxn ang="f679">
                  <a:pos x="f1208" y="f1209"/>
                </a:cxn>
                <a:cxn ang="f679">
                  <a:pos x="f1210" y="f1211"/>
                </a:cxn>
                <a:cxn ang="f679">
                  <a:pos x="f1212" y="f1213"/>
                </a:cxn>
                <a:cxn ang="f679">
                  <a:pos x="f1214" y="f1215"/>
                </a:cxn>
                <a:cxn ang="f679">
                  <a:pos x="f1216" y="f1217"/>
                </a:cxn>
                <a:cxn ang="f679">
                  <a:pos x="f1218" y="f1219"/>
                </a:cxn>
                <a:cxn ang="f679">
                  <a:pos x="f1220" y="f1221"/>
                </a:cxn>
                <a:cxn ang="f679">
                  <a:pos x="f1222" y="f1223"/>
                </a:cxn>
                <a:cxn ang="f679">
                  <a:pos x="f1224" y="f1225"/>
                </a:cxn>
                <a:cxn ang="f679">
                  <a:pos x="f1226" y="f1227"/>
                </a:cxn>
                <a:cxn ang="f679">
                  <a:pos x="f1228" y="f1183"/>
                </a:cxn>
                <a:cxn ang="f679">
                  <a:pos x="f1229" y="f1230"/>
                </a:cxn>
                <a:cxn ang="f679">
                  <a:pos x="f1231" y="f1232"/>
                </a:cxn>
                <a:cxn ang="f679">
                  <a:pos x="f1233" y="f1234"/>
                </a:cxn>
                <a:cxn ang="f679">
                  <a:pos x="f1235" y="f1236"/>
                </a:cxn>
                <a:cxn ang="f679">
                  <a:pos x="f1237" y="f1238"/>
                </a:cxn>
                <a:cxn ang="f679">
                  <a:pos x="f1239" y="f1240"/>
                </a:cxn>
                <a:cxn ang="f679">
                  <a:pos x="f1241" y="f1242"/>
                </a:cxn>
                <a:cxn ang="f679">
                  <a:pos x="f1243" y="f1244"/>
                </a:cxn>
                <a:cxn ang="f679">
                  <a:pos x="f1245" y="f1246"/>
                </a:cxn>
                <a:cxn ang="f679">
                  <a:pos x="f1247" y="f1248"/>
                </a:cxn>
                <a:cxn ang="f679">
                  <a:pos x="f1249" y="f1250"/>
                </a:cxn>
                <a:cxn ang="f679">
                  <a:pos x="f1251" y="f1252"/>
                </a:cxn>
                <a:cxn ang="f679">
                  <a:pos x="f1253" y="f1254"/>
                </a:cxn>
                <a:cxn ang="f679">
                  <a:pos x="f1255" y="f1256"/>
                </a:cxn>
                <a:cxn ang="f679">
                  <a:pos x="f1257" y="f1258"/>
                </a:cxn>
                <a:cxn ang="f679">
                  <a:pos x="f1259" y="f1260"/>
                </a:cxn>
                <a:cxn ang="f679">
                  <a:pos x="f1261" y="f1262"/>
                </a:cxn>
                <a:cxn ang="f679">
                  <a:pos x="f1263" y="f1264"/>
                </a:cxn>
                <a:cxn ang="f679">
                  <a:pos x="f1265" y="f1266"/>
                </a:cxn>
                <a:cxn ang="f679">
                  <a:pos x="f1267" y="f1268"/>
                </a:cxn>
                <a:cxn ang="f679">
                  <a:pos x="f1269" y="f1270"/>
                </a:cxn>
                <a:cxn ang="f679">
                  <a:pos x="f1271" y="f1272"/>
                </a:cxn>
                <a:cxn ang="f679">
                  <a:pos x="f1273" y="f1274"/>
                </a:cxn>
                <a:cxn ang="f679">
                  <a:pos x="f1275" y="f1276"/>
                </a:cxn>
                <a:cxn ang="f679">
                  <a:pos x="f1277" y="f1278"/>
                </a:cxn>
                <a:cxn ang="f679">
                  <a:pos x="f1104" y="f1105"/>
                </a:cxn>
              </a:cxnLst>
              <a:rect l="f1078" t="f1081" r="f1079" b="f1080"/>
              <a:pathLst>
                <a:path w="5890490" h="6578439">
                  <a:moveTo>
                    <a:pt x="f6" y="f8"/>
                  </a:moveTo>
                  <a:lnTo>
                    <a:pt x="f6" y="f9"/>
                  </a:lnTo>
                  <a:lnTo>
                    <a:pt x="f10" y="f11"/>
                  </a:lnTo>
                  <a:cubicBezTo>
                    <a:pt x="f12" y="f13"/>
                    <a:pt x="f14" y="f15"/>
                    <a:pt x="f16" y="f17"/>
                  </a:cubicBezTo>
                  <a:cubicBezTo>
                    <a:pt x="f18" y="f19"/>
                    <a:pt x="f20" y="f21"/>
                    <a:pt x="f22" y="f23"/>
                  </a:cubicBezTo>
                  <a:lnTo>
                    <a:pt x="f24" y="f7"/>
                  </a:lnTo>
                  <a:lnTo>
                    <a:pt x="f25" y="f7"/>
                  </a:lnTo>
                  <a:lnTo>
                    <a:pt x="f26" y="f27"/>
                  </a:lnTo>
                  <a:cubicBezTo>
                    <a:pt x="f28" y="f29"/>
                    <a:pt x="f30" y="f31"/>
                    <a:pt x="f32" y="f33"/>
                  </a:cubicBezTo>
                  <a:cubicBezTo>
                    <a:pt x="f34" y="f35"/>
                    <a:pt x="f36" y="f37"/>
                    <a:pt x="f38" y="f39"/>
                  </a:cubicBezTo>
                  <a:cubicBezTo>
                    <a:pt x="f40" y="f41"/>
                    <a:pt x="f42" y="f43"/>
                    <a:pt x="f44" y="f45"/>
                  </a:cubicBezTo>
                  <a:lnTo>
                    <a:pt x="f46" y="f47"/>
                  </a:lnTo>
                  <a:close/>
                  <a:moveTo>
                    <a:pt x="f48" y="f49"/>
                  </a:moveTo>
                  <a:cubicBezTo>
                    <a:pt x="f50" y="f51"/>
                    <a:pt x="f52" y="f53"/>
                    <a:pt x="f54" y="f55"/>
                  </a:cubicBezTo>
                  <a:lnTo>
                    <a:pt x="f56" y="f57"/>
                  </a:lnTo>
                  <a:lnTo>
                    <a:pt x="f58" y="f59"/>
                  </a:lnTo>
                  <a:cubicBezTo>
                    <a:pt x="f60" y="f61"/>
                    <a:pt x="f62" y="f63"/>
                    <a:pt x="f64" y="f65"/>
                  </a:cubicBezTo>
                  <a:lnTo>
                    <a:pt x="f66" y="f67"/>
                  </a:lnTo>
                  <a:cubicBezTo>
                    <a:pt x="f68" y="f69"/>
                    <a:pt x="f70" y="f71"/>
                    <a:pt x="f72" y="f73"/>
                  </a:cubicBezTo>
                  <a:cubicBezTo>
                    <a:pt x="f74" y="f75"/>
                    <a:pt x="f76" y="f77"/>
                    <a:pt x="f78" y="f79"/>
                  </a:cubicBezTo>
                  <a:lnTo>
                    <a:pt x="f6" y="f80"/>
                  </a:lnTo>
                  <a:lnTo>
                    <a:pt x="f6" y="f81"/>
                  </a:lnTo>
                  <a:lnTo>
                    <a:pt x="f82" y="f83"/>
                  </a:lnTo>
                  <a:cubicBezTo>
                    <a:pt x="f84" y="f85"/>
                    <a:pt x="f86" y="f87"/>
                    <a:pt x="f88" y="f89"/>
                  </a:cubicBezTo>
                  <a:cubicBezTo>
                    <a:pt x="f90" y="f91"/>
                    <a:pt x="f92" y="f93"/>
                    <a:pt x="f94" y="f95"/>
                  </a:cubicBezTo>
                  <a:lnTo>
                    <a:pt x="f96" y="f97"/>
                  </a:lnTo>
                  <a:cubicBezTo>
                    <a:pt x="f98" y="f99"/>
                    <a:pt x="f100" y="f101"/>
                    <a:pt x="f102" y="f103"/>
                  </a:cubicBezTo>
                  <a:lnTo>
                    <a:pt x="f104" y="f105"/>
                  </a:lnTo>
                  <a:lnTo>
                    <a:pt x="f106" y="f107"/>
                  </a:lnTo>
                  <a:cubicBezTo>
                    <a:pt x="f108" y="f109"/>
                    <a:pt x="f110" y="f111"/>
                    <a:pt x="f112" y="f113"/>
                  </a:cubicBezTo>
                  <a:cubicBezTo>
                    <a:pt x="f114" y="f115"/>
                    <a:pt x="f116" y="f117"/>
                    <a:pt x="f118" y="f119"/>
                  </a:cubicBezTo>
                  <a:cubicBezTo>
                    <a:pt x="f120" y="f121"/>
                    <a:pt x="f122" y="f123"/>
                    <a:pt x="f124" y="f125"/>
                  </a:cubicBezTo>
                  <a:lnTo>
                    <a:pt x="f126" y="f127"/>
                  </a:lnTo>
                  <a:cubicBezTo>
                    <a:pt x="f128" y="f129"/>
                    <a:pt x="f130" y="f131"/>
                    <a:pt x="f132" y="f133"/>
                  </a:cubicBezTo>
                  <a:cubicBezTo>
                    <a:pt x="f134" y="f135"/>
                    <a:pt x="f136" y="f137"/>
                    <a:pt x="f138" y="f139"/>
                  </a:cubicBezTo>
                  <a:cubicBezTo>
                    <a:pt x="f140" y="f141"/>
                    <a:pt x="f142" y="f143"/>
                    <a:pt x="f144" y="f145"/>
                  </a:cubicBezTo>
                  <a:cubicBezTo>
                    <a:pt x="f146" y="f147"/>
                    <a:pt x="f148" y="f149"/>
                    <a:pt x="f150" y="f151"/>
                  </a:cubicBezTo>
                  <a:cubicBezTo>
                    <a:pt x="f152" y="f153"/>
                    <a:pt x="f154" y="f155"/>
                    <a:pt x="f156" y="f157"/>
                  </a:cubicBezTo>
                  <a:lnTo>
                    <a:pt x="f158" y="f159"/>
                  </a:lnTo>
                  <a:cubicBezTo>
                    <a:pt x="f160" y="f161"/>
                    <a:pt x="f162" y="f163"/>
                    <a:pt x="f164" y="f165"/>
                  </a:cubicBezTo>
                  <a:lnTo>
                    <a:pt x="f166" y="f167"/>
                  </a:lnTo>
                  <a:cubicBezTo>
                    <a:pt x="f168" y="f169"/>
                    <a:pt x="f170" y="f171"/>
                    <a:pt x="f172" y="f173"/>
                  </a:cubicBezTo>
                  <a:cubicBezTo>
                    <a:pt x="f174" y="f175"/>
                    <a:pt x="f176" y="f177"/>
                    <a:pt x="f178" y="f179"/>
                  </a:cubicBezTo>
                  <a:cubicBezTo>
                    <a:pt x="f180" y="f181"/>
                    <a:pt x="f182" y="f183"/>
                    <a:pt x="f184" y="f185"/>
                  </a:cubicBezTo>
                  <a:cubicBezTo>
                    <a:pt x="f186" y="f187"/>
                    <a:pt x="f188" y="f189"/>
                    <a:pt x="f190" y="f191"/>
                  </a:cubicBezTo>
                  <a:lnTo>
                    <a:pt x="f192" y="f193"/>
                  </a:lnTo>
                  <a:cubicBezTo>
                    <a:pt x="f194" y="f195"/>
                    <a:pt x="f196" y="f197"/>
                    <a:pt x="f198" y="f199"/>
                  </a:cubicBezTo>
                  <a:cubicBezTo>
                    <a:pt x="f200" y="f201"/>
                    <a:pt x="f202" y="f203"/>
                    <a:pt x="f204" y="f205"/>
                  </a:cubicBezTo>
                  <a:cubicBezTo>
                    <a:pt x="f206" y="f207"/>
                    <a:pt x="f208" y="f209"/>
                    <a:pt x="f210" y="f211"/>
                  </a:cubicBezTo>
                  <a:lnTo>
                    <a:pt x="f212" y="f213"/>
                  </a:lnTo>
                  <a:lnTo>
                    <a:pt x="f214" y="f215"/>
                  </a:lnTo>
                  <a:cubicBezTo>
                    <a:pt x="f216" y="f217"/>
                    <a:pt x="f218" y="f219"/>
                    <a:pt x="f220" y="f221"/>
                  </a:cubicBezTo>
                  <a:cubicBezTo>
                    <a:pt x="f222" y="f223"/>
                    <a:pt x="f224" y="f225"/>
                    <a:pt x="f226" y="f227"/>
                  </a:cubicBezTo>
                  <a:cubicBezTo>
                    <a:pt x="f228" y="f229"/>
                    <a:pt x="f230" y="f231"/>
                    <a:pt x="f232" y="f233"/>
                  </a:cubicBezTo>
                  <a:cubicBezTo>
                    <a:pt x="f234" y="f235"/>
                    <a:pt x="f236" y="f237"/>
                    <a:pt x="f238" y="f239"/>
                  </a:cubicBezTo>
                  <a:cubicBezTo>
                    <a:pt x="f240" y="f241"/>
                    <a:pt x="f242" y="f243"/>
                    <a:pt x="f244" y="f245"/>
                  </a:cubicBezTo>
                  <a:cubicBezTo>
                    <a:pt x="f246" y="f247"/>
                    <a:pt x="f248" y="f249"/>
                    <a:pt x="f250" y="f251"/>
                  </a:cubicBezTo>
                  <a:cubicBezTo>
                    <a:pt x="f252" y="f253"/>
                    <a:pt x="f254" y="f255"/>
                    <a:pt x="f256" y="f257"/>
                  </a:cubicBezTo>
                  <a:cubicBezTo>
                    <a:pt x="f258" y="f259"/>
                    <a:pt x="f260" y="f261"/>
                    <a:pt x="f262" y="f263"/>
                  </a:cubicBezTo>
                  <a:cubicBezTo>
                    <a:pt x="f264" y="f265"/>
                    <a:pt x="f266" y="f267"/>
                    <a:pt x="f268" y="f269"/>
                  </a:cubicBezTo>
                  <a:cubicBezTo>
                    <a:pt x="f270" y="f271"/>
                    <a:pt x="f272" y="f273"/>
                    <a:pt x="f274" y="f275"/>
                  </a:cubicBezTo>
                  <a:cubicBezTo>
                    <a:pt x="f276" y="f277"/>
                    <a:pt x="f278" y="f279"/>
                    <a:pt x="f280" y="f281"/>
                  </a:cubicBezTo>
                  <a:cubicBezTo>
                    <a:pt x="f282" y="f283"/>
                    <a:pt x="f284" y="f285"/>
                    <a:pt x="f286" y="f287"/>
                  </a:cubicBezTo>
                  <a:cubicBezTo>
                    <a:pt x="f288" y="f289"/>
                    <a:pt x="f290" y="f291"/>
                    <a:pt x="f292" y="f293"/>
                  </a:cubicBezTo>
                  <a:lnTo>
                    <a:pt x="f294" y="f7"/>
                  </a:lnTo>
                  <a:lnTo>
                    <a:pt x="f295" y="f7"/>
                  </a:lnTo>
                  <a:lnTo>
                    <a:pt x="f296" y="f297"/>
                  </a:lnTo>
                  <a:cubicBezTo>
                    <a:pt x="f298" y="f299"/>
                    <a:pt x="f300" y="f301"/>
                    <a:pt x="f302" y="f303"/>
                  </a:cubicBezTo>
                  <a:cubicBezTo>
                    <a:pt x="f304" y="f305"/>
                    <a:pt x="f306" y="f307"/>
                    <a:pt x="f308" y="f309"/>
                  </a:cubicBezTo>
                  <a:cubicBezTo>
                    <a:pt x="f310" y="f311"/>
                    <a:pt x="f312" y="f313"/>
                    <a:pt x="f314" y="f315"/>
                  </a:cubicBezTo>
                  <a:cubicBezTo>
                    <a:pt x="f316" y="f317"/>
                    <a:pt x="f318" y="f319"/>
                    <a:pt x="f320" y="f321"/>
                  </a:cubicBezTo>
                  <a:cubicBezTo>
                    <a:pt x="f322" y="f323"/>
                    <a:pt x="f324" y="f325"/>
                    <a:pt x="f326" y="f327"/>
                  </a:cubicBezTo>
                  <a:cubicBezTo>
                    <a:pt x="f328" y="f329"/>
                    <a:pt x="f330" y="f331"/>
                    <a:pt x="f332" y="f333"/>
                  </a:cubicBezTo>
                  <a:cubicBezTo>
                    <a:pt x="f334" y="f335"/>
                    <a:pt x="f336" y="f337"/>
                    <a:pt x="f338" y="f339"/>
                  </a:cubicBezTo>
                  <a:lnTo>
                    <a:pt x="f340" y="f341"/>
                  </a:lnTo>
                  <a:cubicBezTo>
                    <a:pt x="f342" y="f343"/>
                    <a:pt x="f344" y="f345"/>
                    <a:pt x="f346" y="f347"/>
                  </a:cubicBezTo>
                  <a:cubicBezTo>
                    <a:pt x="f348" y="f349"/>
                    <a:pt x="f350" y="f351"/>
                    <a:pt x="f352" y="f227"/>
                  </a:cubicBezTo>
                  <a:cubicBezTo>
                    <a:pt x="f353" y="f354"/>
                    <a:pt x="f355" y="f356"/>
                    <a:pt x="f357" y="f358"/>
                  </a:cubicBezTo>
                  <a:cubicBezTo>
                    <a:pt x="f359" y="f360"/>
                    <a:pt x="f361" y="f362"/>
                    <a:pt x="f363" y="f364"/>
                  </a:cubicBezTo>
                  <a:cubicBezTo>
                    <a:pt x="f365" y="f366"/>
                    <a:pt x="f367" y="f368"/>
                    <a:pt x="f369" y="f370"/>
                  </a:cubicBezTo>
                  <a:cubicBezTo>
                    <a:pt x="f371" y="f372"/>
                    <a:pt x="f373" y="f374"/>
                    <a:pt x="f375" y="f376"/>
                  </a:cubicBezTo>
                  <a:cubicBezTo>
                    <a:pt x="f377" y="f378"/>
                    <a:pt x="f379" y="f380"/>
                    <a:pt x="f381" y="f382"/>
                  </a:cubicBezTo>
                  <a:lnTo>
                    <a:pt x="f383" y="f384"/>
                  </a:lnTo>
                  <a:cubicBezTo>
                    <a:pt x="f385" y="f386"/>
                    <a:pt x="f387" y="f388"/>
                    <a:pt x="f389" y="f390"/>
                  </a:cubicBezTo>
                  <a:cubicBezTo>
                    <a:pt x="f391" y="f392"/>
                    <a:pt x="f393" y="f394"/>
                    <a:pt x="f395" y="f396"/>
                  </a:cubicBezTo>
                  <a:cubicBezTo>
                    <a:pt x="f397" y="f398"/>
                    <a:pt x="f399" y="f400"/>
                    <a:pt x="f401" y="f402"/>
                  </a:cubicBezTo>
                  <a:cubicBezTo>
                    <a:pt x="f403" y="f404"/>
                    <a:pt x="f405" y="f406"/>
                    <a:pt x="f407" y="f408"/>
                  </a:cubicBezTo>
                  <a:lnTo>
                    <a:pt x="f409" y="f410"/>
                  </a:lnTo>
                  <a:cubicBezTo>
                    <a:pt x="f411" y="f412"/>
                    <a:pt x="f413" y="f414"/>
                    <a:pt x="f415" y="f416"/>
                  </a:cubicBezTo>
                  <a:lnTo>
                    <a:pt x="f417" y="f418"/>
                  </a:lnTo>
                  <a:cubicBezTo>
                    <a:pt x="f419" y="f420"/>
                    <a:pt x="f421" y="f422"/>
                    <a:pt x="f423" y="f424"/>
                  </a:cubicBezTo>
                  <a:lnTo>
                    <a:pt x="f425" y="f426"/>
                  </a:lnTo>
                  <a:lnTo>
                    <a:pt x="f427" y="f428"/>
                  </a:lnTo>
                  <a:cubicBezTo>
                    <a:pt x="f429" y="f430"/>
                    <a:pt x="f431" y="f432"/>
                    <a:pt x="f433" y="f434"/>
                  </a:cubicBezTo>
                  <a:lnTo>
                    <a:pt x="f435" y="f436"/>
                  </a:lnTo>
                  <a:lnTo>
                    <a:pt x="f437" y="f438"/>
                  </a:lnTo>
                  <a:cubicBezTo>
                    <a:pt x="f439" y="f440"/>
                    <a:pt x="f441" y="f149"/>
                    <a:pt x="f442" y="f443"/>
                  </a:cubicBezTo>
                  <a:lnTo>
                    <a:pt x="f444" y="f445"/>
                  </a:lnTo>
                  <a:lnTo>
                    <a:pt x="f446" y="f447"/>
                  </a:lnTo>
                  <a:cubicBezTo>
                    <a:pt x="f448" y="f449"/>
                    <a:pt x="f450" y="f451"/>
                    <a:pt x="f452" y="f453"/>
                  </a:cubicBezTo>
                  <a:cubicBezTo>
                    <a:pt x="f454" y="f455"/>
                    <a:pt x="f456" y="f457"/>
                    <a:pt x="f458" y="f459"/>
                  </a:cubicBezTo>
                  <a:cubicBezTo>
                    <a:pt x="f460" y="f461"/>
                    <a:pt x="f462" y="f463"/>
                    <a:pt x="f464" y="f465"/>
                  </a:cubicBezTo>
                  <a:cubicBezTo>
                    <a:pt x="f466" y="f467"/>
                    <a:pt x="f468" y="f469"/>
                    <a:pt x="f48" y="f49"/>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1C86B9F-2252-5D47-E116-001A16FA6A8E}"/>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11">
            <a:extLst>
              <a:ext uri="{FF2B5EF4-FFF2-40B4-BE49-F238E27FC236}">
                <a16:creationId xmlns:a16="http://schemas.microsoft.com/office/drawing/2014/main" id="{1B733745-70A3-6370-2677-3957A2267E43}"/>
              </a:ext>
              <a:ext uri="{C183D7F6-B498-43B3-948B-1728B52AA6E4}">
                <adec:decorative xmlns:adec="http://schemas.microsoft.com/office/drawing/2017/decorative" val="1"/>
              </a:ext>
            </a:extLst>
          </p:cNvPr>
          <p:cNvSpPr>
            <a:spLocks noMove="1" noResize="1"/>
          </p:cNvSpPr>
          <p:nvPr/>
        </p:nvSpPr>
        <p:spPr>
          <a:xfrm>
            <a:off x="301" y="0"/>
            <a:ext cx="12191695"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5EECEA80-7FA2-30A7-D58C-AC127F32BAC5}"/>
              </a:ext>
            </a:extLst>
          </p:cNvPr>
          <p:cNvSpPr txBox="1">
            <a:spLocks noGrp="1"/>
          </p:cNvSpPr>
          <p:nvPr>
            <p:ph type="title"/>
          </p:nvPr>
        </p:nvSpPr>
        <p:spPr>
          <a:xfrm>
            <a:off x="6094101" y="802952"/>
            <a:ext cx="4977975" cy="1454051"/>
          </a:xfrm>
        </p:spPr>
        <p:txBody>
          <a:bodyPr/>
          <a:lstStyle/>
          <a:p>
            <a:pPr lvl="0"/>
            <a:r>
              <a:rPr lang="en-US" sz="3600">
                <a:solidFill>
                  <a:srgbClr val="0E2841"/>
                </a:solidFill>
                <a:latin typeface="Times New Roman" pitchFamily="18"/>
                <a:cs typeface="Times New Roman" pitchFamily="18"/>
              </a:rPr>
              <a:t>Key Business Questions</a:t>
            </a:r>
            <a:br>
              <a:rPr lang="en-US" sz="3600">
                <a:solidFill>
                  <a:srgbClr val="0E2841"/>
                </a:solidFill>
                <a:latin typeface="Times New Roman" pitchFamily="18"/>
                <a:cs typeface="Times New Roman" pitchFamily="18"/>
              </a:rPr>
            </a:br>
            <a:endParaRPr lang="en-SA" sz="3600">
              <a:solidFill>
                <a:srgbClr val="0E2841"/>
              </a:solidFill>
              <a:latin typeface="Times New Roman" pitchFamily="18"/>
              <a:cs typeface="Times New Roman" pitchFamily="18"/>
            </a:endParaRPr>
          </a:p>
        </p:txBody>
      </p:sp>
      <p:pic>
        <p:nvPicPr>
          <p:cNvPr id="5" name="Graphic 6" descr="Upward trend">
            <a:extLst>
              <a:ext uri="{FF2B5EF4-FFF2-40B4-BE49-F238E27FC236}">
                <a16:creationId xmlns:a16="http://schemas.microsoft.com/office/drawing/2014/main" id="{BEE767E0-40CC-4B09-20E5-DF66B10FA8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952" y="1793842"/>
            <a:ext cx="3620018" cy="3620018"/>
          </a:xfrm>
          <a:prstGeom prst="rect">
            <a:avLst/>
          </a:prstGeom>
          <a:noFill/>
          <a:ln cap="flat">
            <a:noFill/>
          </a:ln>
        </p:spPr>
      </p:pic>
      <p:sp>
        <p:nvSpPr>
          <p:cNvPr id="6" name="Content Placeholder 2">
            <a:extLst>
              <a:ext uri="{FF2B5EF4-FFF2-40B4-BE49-F238E27FC236}">
                <a16:creationId xmlns:a16="http://schemas.microsoft.com/office/drawing/2014/main" id="{AE6CE212-589F-5AAC-3B08-6BFA037BFDBA}"/>
              </a:ext>
            </a:extLst>
          </p:cNvPr>
          <p:cNvSpPr txBox="1">
            <a:spLocks noGrp="1"/>
          </p:cNvSpPr>
          <p:nvPr>
            <p:ph idx="1"/>
          </p:nvPr>
        </p:nvSpPr>
        <p:spPr>
          <a:xfrm>
            <a:off x="6090571" y="2421678"/>
            <a:ext cx="4977582" cy="3639284"/>
          </a:xfrm>
        </p:spPr>
        <p:txBody>
          <a:bodyPr anchor="ctr"/>
          <a:lstStyle/>
          <a:p>
            <a:pPr lvl="0"/>
            <a:r>
              <a:rPr lang="en-US" sz="2300">
                <a:solidFill>
                  <a:srgbClr val="0E2841"/>
                </a:solidFill>
                <a:latin typeface="Times New Roman" pitchFamily="18"/>
                <a:cs typeface="Times New Roman" pitchFamily="18"/>
              </a:rPr>
              <a:t>Which products generate the most revenue?</a:t>
            </a:r>
          </a:p>
          <a:p>
            <a:pPr lvl="0"/>
            <a:r>
              <a:rPr lang="en-US" sz="2300">
                <a:solidFill>
                  <a:srgbClr val="0E2841"/>
                </a:solidFill>
                <a:latin typeface="Times New Roman" pitchFamily="18"/>
                <a:cs typeface="Times New Roman" pitchFamily="18"/>
              </a:rPr>
              <a:t>What days or months see the highest sales?</a:t>
            </a:r>
          </a:p>
          <a:p>
            <a:pPr lvl="0"/>
            <a:r>
              <a:rPr lang="en-US" sz="2300">
                <a:solidFill>
                  <a:srgbClr val="0E2841"/>
                </a:solidFill>
                <a:latin typeface="Times New Roman" pitchFamily="18"/>
                <a:cs typeface="Times New Roman" pitchFamily="18"/>
              </a:rPr>
              <a:t>Which </a:t>
            </a:r>
            <a:r>
              <a:rPr lang="en-GB" sz="2300">
                <a:solidFill>
                  <a:srgbClr val="0E2841"/>
                </a:solidFill>
                <a:latin typeface="Times New Roman" pitchFamily="18"/>
                <a:cs typeface="Times New Roman" pitchFamily="18"/>
              </a:rPr>
              <a:t>regions </a:t>
            </a:r>
            <a:r>
              <a:rPr lang="en-US" sz="2300">
                <a:solidFill>
                  <a:srgbClr val="0E2841"/>
                </a:solidFill>
                <a:latin typeface="Times New Roman" pitchFamily="18"/>
                <a:cs typeface="Times New Roman" pitchFamily="18"/>
              </a:rPr>
              <a:t>have the highest customer engagement?</a:t>
            </a:r>
          </a:p>
          <a:p>
            <a:pPr lvl="0"/>
            <a:r>
              <a:rPr lang="en-GB" sz="2300">
                <a:solidFill>
                  <a:srgbClr val="0E2841"/>
                </a:solidFill>
                <a:latin typeface="Times New Roman" pitchFamily="18"/>
                <a:cs typeface="Times New Roman" pitchFamily="18"/>
              </a:rPr>
              <a:t>Which products is the less profitable?</a:t>
            </a:r>
            <a:endParaRPr lang="en-SA" sz="2300">
              <a:solidFill>
                <a:srgbClr val="0E2841"/>
              </a:solidFill>
              <a:latin typeface="Times New Roman" pitchFamily="18"/>
              <a:cs typeface="Times New Roman" pitchFamily="18"/>
            </a:endParaRPr>
          </a:p>
        </p:txBody>
      </p:sp>
      <p:grpSp>
        <p:nvGrpSpPr>
          <p:cNvPr id="7" name="Group 13">
            <a:extLst>
              <a:ext uri="{FF2B5EF4-FFF2-40B4-BE49-F238E27FC236}">
                <a16:creationId xmlns:a16="http://schemas.microsoft.com/office/drawing/2014/main" id="{6C525FA9-8820-656A-ECFD-23E5AFA55F0C}"/>
              </a:ext>
              <a:ext uri="{C183D7F6-B498-43B3-948B-1728B52AA6E4}">
                <adec:decorative xmlns:adec="http://schemas.microsoft.com/office/drawing/2017/decorative" val="1"/>
              </a:ext>
            </a:extLst>
          </p:cNvPr>
          <p:cNvGrpSpPr/>
          <p:nvPr/>
        </p:nvGrpSpPr>
        <p:grpSpPr>
          <a:xfrm>
            <a:off x="2633" y="52998"/>
            <a:ext cx="5928603" cy="6805001"/>
            <a:chOff x="2633" y="52998"/>
            <a:chExt cx="5928603" cy="6805001"/>
          </a:xfrm>
        </p:grpSpPr>
        <p:sp>
          <p:nvSpPr>
            <p:cNvPr id="8" name="Freeform: Shape 14">
              <a:extLst>
                <a:ext uri="{FF2B5EF4-FFF2-40B4-BE49-F238E27FC236}">
                  <a16:creationId xmlns:a16="http://schemas.microsoft.com/office/drawing/2014/main" id="{4A9081D8-009C-CDBA-EA4D-02614BADBB63}"/>
                </a:ext>
                <a:ext uri="{C183D7F6-B498-43B3-948B-1728B52AA6E4}">
                  <adec:decorative xmlns:adec="http://schemas.microsoft.com/office/drawing/2017/decorative" val="1"/>
                </a:ext>
              </a:extLst>
            </p:cNvPr>
            <p:cNvSpPr/>
            <p:nvPr/>
          </p:nvSpPr>
          <p:spPr>
            <a:xfrm flipH="1">
              <a:off x="2633" y="52998"/>
              <a:ext cx="5928603" cy="6805001"/>
            </a:xfrm>
            <a:custGeom>
              <a:avLst/>
              <a:gdLst>
                <a:gd name="f0" fmla="val 10800000"/>
                <a:gd name="f1" fmla="val 5400000"/>
                <a:gd name="f2" fmla="val 180"/>
                <a:gd name="f3" fmla="val w"/>
                <a:gd name="f4" fmla="val h"/>
                <a:gd name="f5" fmla="val 0"/>
                <a:gd name="f6" fmla="val 5890489"/>
                <a:gd name="f7" fmla="val 6578438"/>
                <a:gd name="f8" fmla="val 3391253"/>
                <a:gd name="f9" fmla="val 3434974"/>
                <a:gd name="f10" fmla="val 646"/>
                <a:gd name="f11" fmla="val 3522419"/>
                <a:gd name="f12" fmla="val 2712"/>
                <a:gd name="f13" fmla="val 3551567"/>
                <a:gd name="f14" fmla="val 3488"/>
                <a:gd name="f15" fmla="val 3580451"/>
                <a:gd name="f16" fmla="val 3746"/>
                <a:gd name="f17" fmla="val 3610261"/>
                <a:gd name="f18" fmla="val 6458"/>
                <a:gd name="f19" fmla="val 3669353"/>
                <a:gd name="f20" fmla="val 10850"/>
                <a:gd name="f21" fmla="val 3728179"/>
                <a:gd name="f22" fmla="val 14337"/>
                <a:gd name="f23" fmla="val 3786872"/>
                <a:gd name="f24" fmla="val 20667"/>
                <a:gd name="f25" fmla="val 3962291"/>
                <a:gd name="f26" fmla="val 43530"/>
                <a:gd name="f27" fmla="val 4135855"/>
                <a:gd name="f28" fmla="val 75176"/>
                <a:gd name="f29" fmla="val 4193224"/>
                <a:gd name="f30" fmla="val 87836"/>
                <a:gd name="f31" fmla="val 4250328"/>
                <a:gd name="f32" fmla="val 101398"/>
                <a:gd name="f33" fmla="val 4307299"/>
                <a:gd name="f34" fmla="val 114315"/>
                <a:gd name="f35" fmla="val 4364139"/>
                <a:gd name="f36" fmla="val 128394"/>
                <a:gd name="f37" fmla="val 4420050"/>
                <a:gd name="f38" fmla="val 145575"/>
                <a:gd name="f39" fmla="val 4476358"/>
                <a:gd name="f40" fmla="val 160816"/>
                <a:gd name="f41" fmla="val 4504580"/>
                <a:gd name="f42" fmla="val 167921"/>
                <a:gd name="f43" fmla="val 4532138"/>
                <a:gd name="f44" fmla="val 177995"/>
                <a:gd name="f45" fmla="val 4559829"/>
                <a:gd name="f46" fmla="val 186779"/>
                <a:gd name="f47" fmla="val 4642901"/>
                <a:gd name="f48" fmla="val 213648"/>
                <a:gd name="f49" fmla="val 4863234"/>
                <a:gd name="f50" fmla="val 288307"/>
                <a:gd name="f51" fmla="val 5076414"/>
                <a:gd name="f52" fmla="val 379371"/>
                <a:gd name="f53" fmla="val 5280847"/>
                <a:gd name="f54" fmla="val 485936"/>
                <a:gd name="f55" fmla="val 5485018"/>
                <a:gd name="f56" fmla="val 592631"/>
                <a:gd name="f57" fmla="val 5681768"/>
                <a:gd name="f58" fmla="val 713145"/>
                <a:gd name="f59" fmla="val 5865400"/>
                <a:gd name="f60" fmla="val 851099"/>
                <a:gd name="f61" fmla="val 870950"/>
                <a:gd name="f62" fmla="val 1321814"/>
                <a:gd name="f63" fmla="val 5887395"/>
                <a:gd name="f64" fmla="val 1318952"/>
                <a:gd name="f65" fmla="val 5830291"/>
                <a:gd name="f66" fmla="val 1265992"/>
                <a:gd name="f67" fmla="val 5815981"/>
                <a:gd name="f68" fmla="val 1252687"/>
                <a:gd name="f69" fmla="val 5801142"/>
                <a:gd name="f70" fmla="val 1240158"/>
                <a:gd name="f71" fmla="val 5771464"/>
                <a:gd name="f72" fmla="val 1214969"/>
                <a:gd name="f73" fmla="val 5731849"/>
                <a:gd name="f74" fmla="val 1181385"/>
                <a:gd name="f75" fmla="val 5692897"/>
                <a:gd name="f76" fmla="val 1146896"/>
                <a:gd name="f77" fmla="val 5651030"/>
                <a:gd name="f78" fmla="val 1115767"/>
                <a:gd name="f79" fmla="val 5487534"/>
                <a:gd name="f80" fmla="val 986985"/>
                <a:gd name="f81" fmla="val 5311321"/>
                <a:gd name="f82" fmla="val 872542"/>
                <a:gd name="f83" fmla="val 5123183"/>
                <a:gd name="f84" fmla="val 780443"/>
                <a:gd name="f85" fmla="val 4935309"/>
                <a:gd name="f86" fmla="val 688087"/>
                <a:gd name="f87" fmla="val 4737102"/>
                <a:gd name="f88" fmla="val 616398"/>
                <a:gd name="f89" fmla="val 4533860"/>
                <a:gd name="f90" fmla="val 567701"/>
                <a:gd name="f91" fmla="val 4457281"/>
                <a:gd name="f92" fmla="val 550780"/>
                <a:gd name="f93" fmla="val 4431709"/>
                <a:gd name="f94" fmla="val 545484"/>
                <a:gd name="f95" fmla="val 4406536"/>
                <a:gd name="f96" fmla="val 538896"/>
                <a:gd name="f97" fmla="val 4380568"/>
                <a:gd name="f98" fmla="val 535279"/>
                <a:gd name="f99" fmla="val 4303325"/>
                <a:gd name="f100" fmla="val 522879"/>
                <a:gd name="f101" fmla="val 4264769"/>
                <a:gd name="f102" fmla="val 516679"/>
                <a:gd name="f103" fmla="val 4251918"/>
                <a:gd name="f104" fmla="val 514612"/>
                <a:gd name="f105" fmla="val 4239067"/>
                <a:gd name="f106" fmla="val 512415"/>
                <a:gd name="f107" fmla="val 4226082"/>
                <a:gd name="f108" fmla="val 511253"/>
                <a:gd name="f109" fmla="val 4174145"/>
                <a:gd name="f110" fmla="val 505829"/>
                <a:gd name="f111" fmla="val 4122606"/>
                <a:gd name="f112" fmla="val 499498"/>
                <a:gd name="f113" fmla="val 4070934"/>
                <a:gd name="f114" fmla="val 494848"/>
                <a:gd name="f115" fmla="val 3915521"/>
                <a:gd name="f116" fmla="val 486065"/>
                <a:gd name="f117" fmla="val 3760241"/>
                <a:gd name="f118" fmla="val 484257"/>
                <a:gd name="f119" fmla="val 3734405"/>
                <a:gd name="f120" fmla="val 483869"/>
                <a:gd name="f121" fmla="val 3708571"/>
                <a:gd name="f122" fmla="val 3682734"/>
                <a:gd name="f123" fmla="val 486581"/>
                <a:gd name="f124" fmla="val 3605491"/>
                <a:gd name="f125" fmla="val 488907"/>
                <a:gd name="f126" fmla="val 3579921"/>
                <a:gd name="f127" fmla="val 489165"/>
                <a:gd name="f128" fmla="val 3553555"/>
                <a:gd name="f129" fmla="val 491490"/>
                <a:gd name="f130" fmla="val 3527454"/>
                <a:gd name="f131" fmla="val 493169"/>
                <a:gd name="f132" fmla="val 3449151"/>
                <a:gd name="f133" fmla="val 498336"/>
                <a:gd name="f134" fmla="val 3410067"/>
                <a:gd name="f135" fmla="val 500532"/>
                <a:gd name="f136" fmla="val 3371246"/>
                <a:gd name="f137" fmla="val 504279"/>
                <a:gd name="f138" fmla="val 3345410"/>
                <a:gd name="f139" fmla="val 506862"/>
                <a:gd name="f140" fmla="val 3319575"/>
                <a:gd name="f141" fmla="val 509315"/>
                <a:gd name="f142" fmla="val 3293739"/>
                <a:gd name="f143" fmla="val 511512"/>
                <a:gd name="f144" fmla="val 3087450"/>
                <a:gd name="f145" fmla="val 531662"/>
                <a:gd name="f146" fmla="val 2885531"/>
                <a:gd name="f147" fmla="val 563180"/>
                <a:gd name="f148" fmla="val 2689445"/>
                <a:gd name="f149" fmla="val 610198"/>
                <a:gd name="f150" fmla="val 2493357"/>
                <a:gd name="f151" fmla="val 657344"/>
                <a:gd name="f152" fmla="val 2302303"/>
                <a:gd name="f153" fmla="val 719088"/>
                <a:gd name="f154" fmla="val 2117875"/>
                <a:gd name="f155" fmla="val 800335"/>
                <a:gd name="f156" fmla="val 2072298"/>
                <a:gd name="f157" fmla="val 821648"/>
                <a:gd name="f158" fmla="val 2026854"/>
                <a:gd name="f159" fmla="val 843606"/>
                <a:gd name="f160" fmla="val 1981276"/>
                <a:gd name="f161" fmla="val 865566"/>
                <a:gd name="f162" fmla="val 1937025"/>
                <a:gd name="f163" fmla="val 889978"/>
                <a:gd name="f164" fmla="val 1891978"/>
                <a:gd name="f165" fmla="val 913229"/>
                <a:gd name="f166" fmla="val 1847991"/>
                <a:gd name="f167" fmla="val 938676"/>
                <a:gd name="f168" fmla="val 1783069"/>
                <a:gd name="f169" fmla="val 978718"/>
                <a:gd name="f170" fmla="val 1750609"/>
                <a:gd name="f171" fmla="val 998869"/>
                <a:gd name="f172" fmla="val 1734312"/>
                <a:gd name="f173" fmla="val 1008945"/>
                <a:gd name="f174" fmla="val 1718547"/>
                <a:gd name="f175" fmla="val 1019924"/>
                <a:gd name="f176" fmla="val 1655481"/>
                <a:gd name="f177" fmla="val 1063582"/>
                <a:gd name="f178" fmla="val 1634414"/>
                <a:gd name="f179" fmla="val 1078178"/>
                <a:gd name="f180" fmla="val 1612950"/>
                <a:gd name="f181" fmla="val 1092259"/>
                <a:gd name="f182" fmla="val 1593077"/>
                <a:gd name="f183" fmla="val 1108664"/>
                <a:gd name="f184" fmla="val 1532263"/>
                <a:gd name="f185" fmla="val 1156197"/>
                <a:gd name="f186" fmla="val 1511992"/>
                <a:gd name="f187" fmla="val 1172085"/>
                <a:gd name="f188" fmla="val 1491587"/>
                <a:gd name="f189" fmla="val 1187844"/>
                <a:gd name="f190" fmla="val 1472509"/>
                <a:gd name="f191" fmla="val 1205152"/>
                <a:gd name="f192" fmla="val 1414212"/>
                <a:gd name="f193" fmla="val 1256175"/>
                <a:gd name="f194" fmla="val 1395001"/>
                <a:gd name="f195" fmla="val 1273354"/>
                <a:gd name="f196" fmla="val 1375127"/>
                <a:gd name="f197" fmla="val 1290147"/>
                <a:gd name="f198" fmla="val 1357242"/>
                <a:gd name="f199" fmla="val 1308359"/>
                <a:gd name="f200" fmla="val 1283178"/>
                <a:gd name="f201" fmla="val 1379532"/>
                <a:gd name="f202" fmla="val 1212163"/>
                <a:gd name="f203" fmla="val 1452513"/>
                <a:gd name="f204" fmla="val 1153072"/>
                <a:gd name="f205" fmla="val 1529498"/>
                <a:gd name="f206" fmla="val 1090933"/>
                <a:gd name="f207" fmla="val 1605578"/>
                <a:gd name="f208" fmla="val 1043501"/>
                <a:gd name="f209" fmla="val 1685794"/>
                <a:gd name="f210" fmla="val 1002694"/>
                <a:gd name="f211" fmla="val 1770658"/>
                <a:gd name="f212" fmla="val 974076"/>
                <a:gd name="f213" fmla="val 1835371"/>
                <a:gd name="f214" fmla="val 949564"/>
                <a:gd name="f215" fmla="val 1903573"/>
                <a:gd name="f216" fmla="val 940820"/>
                <a:gd name="f217" fmla="val 1925661"/>
                <a:gd name="f218" fmla="val 934593"/>
                <a:gd name="f219" fmla="val 1950719"/>
                <a:gd name="f220" fmla="val 927173"/>
                <a:gd name="f221" fmla="val 1974229"/>
                <a:gd name="f222" fmla="val 920019"/>
                <a:gd name="f223" fmla="val 1998254"/>
                <a:gd name="f224" fmla="val 912468"/>
                <a:gd name="f225" fmla="val 2021504"/>
                <a:gd name="f226" fmla="val 906107"/>
                <a:gd name="f227" fmla="val 2046952"/>
                <a:gd name="f228" fmla="val 853906"/>
                <a:gd name="f229" fmla="val 2245614"/>
                <a:gd name="f230" fmla="val 809918"/>
                <a:gd name="f231" fmla="val 2463136"/>
                <a:gd name="f232" fmla="val 751092"/>
                <a:gd name="f233" fmla="val 2676266"/>
                <a:gd name="f234" fmla="val 693458"/>
                <a:gd name="f235" fmla="val 2889912"/>
                <a:gd name="f236" fmla="val 624166"/>
                <a:gd name="f237" fmla="val 3100976"/>
                <a:gd name="f238" fmla="val 547189"/>
                <a:gd name="f239" fmla="val 3308422"/>
                <a:gd name="f240" fmla="val 479617"/>
                <a:gd name="f241" fmla="val 3487580"/>
                <a:gd name="f242" fmla="val 444109"/>
                <a:gd name="f243" fmla="val 3675523"/>
                <a:gd name="f244" fmla="val 441195"/>
                <a:gd name="f245" fmla="val 3866306"/>
                <a:gd name="f246" fmla="val 438014"/>
                <a:gd name="f247" fmla="val 4057089"/>
                <a:gd name="f248" fmla="val 469282"/>
                <a:gd name="f249" fmla="val 4250456"/>
                <a:gd name="f250" fmla="val 527182"/>
                <a:gd name="f251" fmla="val 4439174"/>
                <a:gd name="f252" fmla="val 584815"/>
                <a:gd name="f253" fmla="val 4628278"/>
                <a:gd name="f254" fmla="val 671067"/>
                <a:gd name="f255" fmla="val 4811828"/>
                <a:gd name="f256" fmla="val 775073"/>
                <a:gd name="f257" fmla="val 4987240"/>
                <a:gd name="f258" fmla="val 827009"/>
                <a:gd name="f259" fmla="val 5075075"/>
                <a:gd name="f260" fmla="val 884246"/>
                <a:gd name="f261" fmla="val 5160327"/>
                <a:gd name="f262" fmla="val 943206"/>
                <a:gd name="f263" fmla="val 5244933"/>
                <a:gd name="f264" fmla="val 1002296"/>
                <a:gd name="f265" fmla="val 5329411"/>
                <a:gd name="f266" fmla="val 1064964"/>
                <a:gd name="f267" fmla="val 5412337"/>
                <a:gd name="f268" fmla="val 1133728"/>
                <a:gd name="f269" fmla="val 5490356"/>
                <a:gd name="f270" fmla="val 1203949"/>
                <a:gd name="f271" fmla="val 5567728"/>
                <a:gd name="f272" fmla="val 1279337"/>
                <a:gd name="f273" fmla="val 5642259"/>
                <a:gd name="f274" fmla="val 1359626"/>
                <a:gd name="f275" fmla="val 5709815"/>
                <a:gd name="f276" fmla="val 1398711"/>
                <a:gd name="f277" fmla="val 5744949"/>
                <a:gd name="f278" fmla="val 1439916"/>
                <a:gd name="f279" fmla="val 5777241"/>
                <a:gd name="f280" fmla="val 1481254"/>
                <a:gd name="f281" fmla="val 5809146"/>
                <a:gd name="f282" fmla="val 1501922"/>
                <a:gd name="f283" fmla="val 5825163"/>
                <a:gd name="f284" fmla="val 1522325"/>
                <a:gd name="f285" fmla="val 5841309"/>
                <a:gd name="f286" fmla="val 1543260"/>
                <a:gd name="f287" fmla="val 5856940"/>
                <a:gd name="f288" fmla="val 1564591"/>
                <a:gd name="f289" fmla="val 5871923"/>
                <a:gd name="f290" fmla="val 1585921"/>
                <a:gd name="f291" fmla="val 5886777"/>
                <a:gd name="f292" fmla="val 1607518"/>
                <a:gd name="f293" fmla="val 5901374"/>
                <a:gd name="f294" fmla="val 1778565"/>
                <a:gd name="f295" fmla="val 6019693"/>
                <a:gd name="f296" fmla="val 1961271"/>
                <a:gd name="f297" fmla="val 6115924"/>
                <a:gd name="f298" fmla="val 2145566"/>
                <a:gd name="f299" fmla="val 6193814"/>
                <a:gd name="f300" fmla="val 2214991"/>
                <a:gd name="f301" fmla="val 6221844"/>
                <a:gd name="f302" fmla="val 2249307"/>
                <a:gd name="f303" fmla="val 6236182"/>
                <a:gd name="f304" fmla="val 2260702"/>
                <a:gd name="f305" fmla="val 6241089"/>
                <a:gd name="f306" fmla="val 2272625"/>
                <a:gd name="f307" fmla="val 6244577"/>
                <a:gd name="f308" fmla="val 2284285"/>
                <a:gd name="f309" fmla="val 6248711"/>
                <a:gd name="f310" fmla="val 2354241"/>
                <a:gd name="f311" fmla="val 6273124"/>
                <a:gd name="f312" fmla="val 2360070"/>
                <a:gd name="f313" fmla="val 6275190"/>
                <a:gd name="f314" fmla="val 2365899"/>
                <a:gd name="f315" fmla="val 6277128"/>
                <a:gd name="f316" fmla="val 2371597"/>
                <a:gd name="f317" fmla="val 6279324"/>
                <a:gd name="f318" fmla="val 2377161"/>
                <a:gd name="f319" fmla="val 6281778"/>
                <a:gd name="f320" fmla="val 2382329"/>
                <a:gd name="f321" fmla="val 6285007"/>
                <a:gd name="f322" fmla="val 2387894"/>
                <a:gd name="f323" fmla="val 6287719"/>
                <a:gd name="f324" fmla="val 2398757"/>
                <a:gd name="f325" fmla="val 6293274"/>
                <a:gd name="f326" fmla="val 2410153"/>
                <a:gd name="f327" fmla="val 6297666"/>
                <a:gd name="f328" fmla="val 2421414"/>
                <a:gd name="f329" fmla="val 6302186"/>
                <a:gd name="f330" fmla="val 2489117"/>
                <a:gd name="f331" fmla="val 6329441"/>
                <a:gd name="f332" fmla="val 2522902"/>
                <a:gd name="f333" fmla="val 6343134"/>
                <a:gd name="f334" fmla="val 2534165"/>
                <a:gd name="f335" fmla="val 6347654"/>
                <a:gd name="f336" fmla="val 2545294"/>
                <a:gd name="f337" fmla="val 6352563"/>
                <a:gd name="f338" fmla="val 2556953"/>
                <a:gd name="f339" fmla="val 6356051"/>
                <a:gd name="f340" fmla="val 2695009"/>
                <a:gd name="f341" fmla="val 6401905"/>
                <a:gd name="f342" fmla="val 2880895"/>
                <a:gd name="f343" fmla="val 6457190"/>
                <a:gd name="f344" fmla="val 3073141"/>
                <a:gd name="f345" fmla="val 6489095"/>
                <a:gd name="f346" fmla="val 3268035"/>
                <a:gd name="f347" fmla="val 6501238"/>
                <a:gd name="f348" fmla="val 3292413"/>
                <a:gd name="f349" fmla="val 6502659"/>
                <a:gd name="f350" fmla="val 3316527"/>
                <a:gd name="f351" fmla="val 6505629"/>
                <a:gd name="f352" fmla="val 3341038"/>
                <a:gd name="f353" fmla="val 6506145"/>
                <a:gd name="f354" fmla="val 3414703"/>
                <a:gd name="f355" fmla="val 6507050"/>
                <a:gd name="f356" fmla="val 3488237"/>
                <a:gd name="f357" fmla="val 6508212"/>
                <a:gd name="f358" fmla="val 3500690"/>
                <a:gd name="f359" fmla="val 6508729"/>
                <a:gd name="f360" fmla="val 3512483"/>
                <a:gd name="f361" fmla="val 6508471"/>
                <a:gd name="f362" fmla="val 3524142"/>
                <a:gd name="f363" fmla="val 6507955"/>
                <a:gd name="f364" fmla="val 3559252"/>
                <a:gd name="f365" fmla="val 6506921"/>
                <a:gd name="f366" fmla="val 3582835"/>
                <a:gd name="f367" fmla="val 6506792"/>
                <a:gd name="f368" fmla="val 3605889"/>
                <a:gd name="f369" fmla="val 6504467"/>
                <a:gd name="f370" fmla="val 3629207"/>
                <a:gd name="f371" fmla="val 6503045"/>
                <a:gd name="f372" fmla="val 3652526"/>
                <a:gd name="f373" fmla="val 6502012"/>
                <a:gd name="f374" fmla="val 3675579"/>
                <a:gd name="f375" fmla="val 6499171"/>
                <a:gd name="f376" fmla="val 3698633"/>
                <a:gd name="f377" fmla="val 6496845"/>
                <a:gd name="f378" fmla="val 3710160"/>
                <a:gd name="f379" fmla="val 6495683"/>
                <a:gd name="f380" fmla="val 3721819"/>
                <a:gd name="f381" fmla="val 6494907"/>
                <a:gd name="f382" fmla="val 3733213"/>
                <a:gd name="f383" fmla="val 6493357"/>
                <a:gd name="f384" fmla="val 3767529"/>
                <a:gd name="f385" fmla="val 6488707"/>
                <a:gd name="f386" fmla="val 3801845"/>
                <a:gd name="f387" fmla="val 6484057"/>
                <a:gd name="f388" fmla="val 3835895"/>
                <a:gd name="f389" fmla="val 6478116"/>
                <a:gd name="f390" fmla="val 4017673"/>
                <a:gd name="f391" fmla="val 6446727"/>
                <a:gd name="f392" fmla="val 4194152"/>
                <a:gd name="f393" fmla="val 6390281"/>
                <a:gd name="f394" fmla="val 4364801"/>
                <a:gd name="f395" fmla="val 6308517"/>
                <a:gd name="f396" fmla="val 4535583"/>
                <a:gd name="f397" fmla="val 6227139"/>
                <a:gd name="f398" fmla="val 4700138"/>
                <a:gd name="f399" fmla="val 6120962"/>
                <a:gd name="f400" fmla="val 4861379"/>
                <a:gd name="f401" fmla="val 6000576"/>
                <a:gd name="f402" fmla="val 5022621"/>
                <a:gd name="f403" fmla="val 5879931"/>
                <a:gd name="f404" fmla="val 5180684"/>
                <a:gd name="f405" fmla="val 5745337"/>
                <a:gd name="f406" fmla="val 5341263"/>
                <a:gd name="f407" fmla="val 5605834"/>
                <a:gd name="f408" fmla="val 5587301"/>
                <a:gd name="f409" fmla="val 5390379"/>
                <a:gd name="f410" fmla="val 5674216"/>
                <a:gd name="f411" fmla="val 5315718"/>
                <a:gd name="f412" fmla="val 5761527"/>
                <a:gd name="f413" fmla="val 5244416"/>
                <a:gd name="f414" fmla="val 5849105"/>
                <a:gd name="f415" fmla="val 5176344"/>
                <a:gd name="f416" fmla="val 5145260"/>
                <a:gd name="f417" fmla="val 5995323"/>
                <a:gd name="f418" fmla="val 5811477"/>
                <a:gd name="f419" fmla="val 6077819"/>
                <a:gd name="f420" fmla="val 5654739"/>
                <a:gd name="f421" fmla="val 6238377"/>
                <a:gd name="f422" fmla="val 5487138"/>
                <a:gd name="f423" fmla="val 6396093"/>
                <a:gd name="f424" fmla="val 5301384"/>
                <a:gd name="f425" fmla="val 6542958"/>
                <a:gd name="f426" fmla="val 5252008"/>
                <a:gd name="f427" fmla="val 1653730"/>
                <a:gd name="f428" fmla="val 1549768"/>
                <a:gd name="f429" fmla="val 6488821"/>
                <a:gd name="f430" fmla="val 1461976"/>
                <a:gd name="f431" fmla="val 6409495"/>
                <a:gd name="f432" fmla="val 1378573"/>
                <a:gd name="f433" fmla="val 6327182"/>
                <a:gd name="f434" fmla="val 1298282"/>
                <a:gd name="f435" fmla="val 6243932"/>
                <a:gd name="f436" fmla="val 1278277"/>
                <a:gd name="f437" fmla="val 6223006"/>
                <a:gd name="f438" fmla="val 1258138"/>
                <a:gd name="f439" fmla="val 6202210"/>
                <a:gd name="f440" fmla="val 1237999"/>
                <a:gd name="f441" fmla="val 6181671"/>
                <a:gd name="f442" fmla="val 1179967"/>
                <a:gd name="f443" fmla="val 6117862"/>
                <a:gd name="f444" fmla="val 1121936"/>
                <a:gd name="f445" fmla="val 6054569"/>
                <a:gd name="f446" fmla="val 1102328"/>
                <a:gd name="f447" fmla="val 6033644"/>
                <a:gd name="f448" fmla="val 1084573"/>
                <a:gd name="f449" fmla="val 6011427"/>
                <a:gd name="f450" fmla="val 1065628"/>
                <a:gd name="f451" fmla="val 5990243"/>
                <a:gd name="f452" fmla="val 1028662"/>
                <a:gd name="f453" fmla="val 5947099"/>
                <a:gd name="f454" fmla="val 990239"/>
                <a:gd name="f455" fmla="val 5904991"/>
                <a:gd name="f456" fmla="val 954335"/>
                <a:gd name="f457" fmla="val 5861460"/>
                <a:gd name="f458" fmla="val 936050"/>
                <a:gd name="f459" fmla="val 5840018"/>
                <a:gd name="f460" fmla="val 917634"/>
                <a:gd name="f461" fmla="val 5818446"/>
                <a:gd name="f462" fmla="val 898953"/>
                <a:gd name="f463" fmla="val 5797393"/>
                <a:gd name="f464" fmla="val 880404"/>
                <a:gd name="f465" fmla="val 5776208"/>
                <a:gd name="f466" fmla="val 861325"/>
                <a:gd name="f467" fmla="val 5755412"/>
                <a:gd name="f468" fmla="val 842908"/>
                <a:gd name="f469" fmla="val 5733582"/>
                <a:gd name="f470" fmla="val 767919"/>
                <a:gd name="f471" fmla="val 5647942"/>
                <a:gd name="f472" fmla="val 693061"/>
                <a:gd name="f473" fmla="val 5561786"/>
                <a:gd name="f474" fmla="val 622442"/>
                <a:gd name="f475" fmla="val 5471884"/>
                <a:gd name="f476" fmla="val 551559"/>
                <a:gd name="f477" fmla="val 5382112"/>
                <a:gd name="f478" fmla="val 486639"/>
                <a:gd name="f479" fmla="val 5287430"/>
                <a:gd name="f480" fmla="val 425559"/>
                <a:gd name="f481" fmla="val 5190036"/>
                <a:gd name="f482" fmla="val 303668"/>
                <a:gd name="f483" fmla="val 4994990"/>
                <a:gd name="f484" fmla="val 200193"/>
                <a:gd name="f485" fmla="val 4786123"/>
                <a:gd name="f486" fmla="val 123877"/>
                <a:gd name="f487" fmla="val 4564210"/>
                <a:gd name="f488" fmla="val 47694"/>
                <a:gd name="f489" fmla="val 4342555"/>
                <a:gd name="f490" fmla="val 2249"/>
                <a:gd name="f491" fmla="val 4106045"/>
                <a:gd name="f492" fmla="val 130"/>
                <a:gd name="f493" fmla="val 3865530"/>
                <a:gd name="f494" fmla="val -1328"/>
                <a:gd name="f495" fmla="val 3745403"/>
                <a:gd name="f496" fmla="val 9537"/>
                <a:gd name="f497" fmla="val 3624629"/>
                <a:gd name="f498" fmla="val 30602"/>
                <a:gd name="f499" fmla="val 3505793"/>
                <a:gd name="f500" fmla="val 51802"/>
                <a:gd name="f501" fmla="val 3386828"/>
                <a:gd name="f502" fmla="val 84659"/>
                <a:gd name="f503" fmla="val 3270059"/>
                <a:gd name="f504" fmla="val 126924"/>
                <a:gd name="f505" fmla="val 3157164"/>
                <a:gd name="f506" fmla="val 200457"/>
                <a:gd name="f507" fmla="val 2959276"/>
                <a:gd name="f508" fmla="val 271737"/>
                <a:gd name="f509" fmla="val 2761388"/>
                <a:gd name="f510" fmla="val 334803"/>
                <a:gd name="f511" fmla="val 2560530"/>
                <a:gd name="f512" fmla="val 381176"/>
                <a:gd name="f513" fmla="val 2409144"/>
                <a:gd name="f514" fmla="val 425825"/>
                <a:gd name="f515" fmla="val 2255819"/>
                <a:gd name="f516" fmla="val 470210"/>
                <a:gd name="f517" fmla="val 2099523"/>
                <a:gd name="f518" fmla="val 492998"/>
                <a:gd name="f519" fmla="val 2020213"/>
                <a:gd name="f520" fmla="val 517509"/>
                <a:gd name="f521" fmla="val 1939224"/>
                <a:gd name="f522" fmla="val 525061"/>
                <a:gd name="f523" fmla="val 1912485"/>
                <a:gd name="f524" fmla="val 534866"/>
                <a:gd name="f525" fmla="val 1884586"/>
                <a:gd name="f526" fmla="val 544007"/>
                <a:gd name="f527" fmla="val 1857201"/>
                <a:gd name="f528" fmla="val 553680"/>
                <a:gd name="f529" fmla="val 1829559"/>
                <a:gd name="f530" fmla="val 561496"/>
                <a:gd name="f531" fmla="val 1802304"/>
                <a:gd name="f532" fmla="val 573288"/>
                <a:gd name="f533" fmla="val 1774274"/>
                <a:gd name="f534" fmla="val 606146"/>
                <a:gd name="f535" fmla="val 1690832"/>
                <a:gd name="f536" fmla="val 618467"/>
                <a:gd name="f537" fmla="val 1663060"/>
                <a:gd name="f538" fmla="val 631716"/>
                <a:gd name="f539" fmla="val 1635417"/>
                <a:gd name="f540" fmla="val 644569"/>
                <a:gd name="f541" fmla="val 1607775"/>
                <a:gd name="f542" fmla="val 698625"/>
                <a:gd name="f543" fmla="val 1498368"/>
                <a:gd name="f544" fmla="val 763413"/>
                <a:gd name="f545" fmla="val 1391287"/>
                <a:gd name="f546" fmla="val 837874"/>
                <a:gd name="f547" fmla="val 1297638"/>
                <a:gd name="f548" fmla="val 910348"/>
                <a:gd name="f549" fmla="val 1201278"/>
                <a:gd name="f550" fmla="val 990107"/>
                <a:gd name="f551" fmla="val 1115897"/>
                <a:gd name="f552" fmla="val 1069602"/>
                <a:gd name="f553" fmla="val 1032194"/>
                <a:gd name="f554" fmla="val 1089079"/>
                <a:gd name="f555" fmla="val 1010624"/>
                <a:gd name="f556" fmla="val 1110012"/>
                <a:gd name="f557" fmla="val 990990"/>
                <a:gd name="f558" fmla="val 1130548"/>
                <a:gd name="f559" fmla="val 970839"/>
                <a:gd name="f560" fmla="val 1192024"/>
                <a:gd name="f561" fmla="val 910129"/>
                <a:gd name="f562" fmla="val 1212031"/>
                <a:gd name="f563" fmla="val 889462"/>
                <a:gd name="f564" fmla="val 1234024"/>
                <a:gd name="f565" fmla="val 870475"/>
                <a:gd name="f566" fmla="val 1255356"/>
                <a:gd name="f567" fmla="val 850841"/>
                <a:gd name="f568" fmla="val 1319614"/>
                <a:gd name="f569" fmla="val 792068"/>
                <a:gd name="f570" fmla="val 1340680"/>
                <a:gd name="f571" fmla="val 772176"/>
                <a:gd name="f572" fmla="val 1363469"/>
                <a:gd name="f573" fmla="val 753834"/>
                <a:gd name="f574" fmla="val 1385728"/>
                <a:gd name="f575" fmla="val 734975"/>
                <a:gd name="f576" fmla="val 1452768"/>
                <a:gd name="f577" fmla="val 678528"/>
                <a:gd name="f578" fmla="val 1469594"/>
                <a:gd name="f579" fmla="val 664449"/>
                <a:gd name="f580" fmla="val 1487083"/>
                <a:gd name="f581" fmla="val 651015"/>
                <a:gd name="f582" fmla="val 1522193"/>
                <a:gd name="f583" fmla="val 624277"/>
                <a:gd name="f584" fmla="val 1592415"/>
                <a:gd name="f585" fmla="val 570671"/>
                <a:gd name="f586" fmla="val 1640110"/>
                <a:gd name="f587" fmla="val 535925"/>
                <a:gd name="f588" fmla="val 1689531"/>
                <a:gd name="f589" fmla="val 503245"/>
                <a:gd name="f590" fmla="val 1738287"/>
                <a:gd name="f591" fmla="val 469402"/>
                <a:gd name="f592" fmla="val 1788634"/>
                <a:gd name="f593" fmla="val 438015"/>
                <a:gd name="f594" fmla="val 1839643"/>
                <a:gd name="f595" fmla="val 407013"/>
                <a:gd name="f596" fmla="val 1890918"/>
                <a:gd name="f597" fmla="val 376530"/>
                <a:gd name="f598" fmla="val 2098400"/>
                <a:gd name="f599" fmla="val 258209"/>
                <a:gd name="f600" fmla="val 2323503"/>
                <a:gd name="f601" fmla="val 166241"/>
                <a:gd name="f602" fmla="val 2555363"/>
                <a:gd name="f603" fmla="val 105274"/>
                <a:gd name="f604" fmla="val 2787223"/>
                <a:gd name="f605" fmla="val 44047"/>
                <a:gd name="f606" fmla="val 3024516"/>
                <a:gd name="f607" fmla="val 12013"/>
                <a:gd name="f608" fmla="val 3259291"/>
                <a:gd name="f609" fmla="val 3229"/>
                <a:gd name="f610" fmla="val 3347265"/>
                <a:gd name="f611" fmla="val 903"/>
                <a:gd name="f612" fmla="+- 0 0 -90"/>
                <a:gd name="f613" fmla="*/ f3 1 5890489"/>
                <a:gd name="f614" fmla="*/ f4 1 6578438"/>
                <a:gd name="f615" fmla="val f5"/>
                <a:gd name="f616" fmla="val f6"/>
                <a:gd name="f617" fmla="val f7"/>
                <a:gd name="f618" fmla="*/ f612 f0 1"/>
                <a:gd name="f619" fmla="+- f617 0 f615"/>
                <a:gd name="f620" fmla="+- f616 0 f615"/>
                <a:gd name="f621" fmla="*/ f618 1 f2"/>
                <a:gd name="f622" fmla="*/ f620 1 5890489"/>
                <a:gd name="f623" fmla="*/ f619 1 6578438"/>
                <a:gd name="f624" fmla="*/ 3391253 f620 1"/>
                <a:gd name="f625" fmla="*/ 0 f619 1"/>
                <a:gd name="f626" fmla="*/ 3434974 f620 1"/>
                <a:gd name="f627" fmla="*/ 646 f619 1"/>
                <a:gd name="f628" fmla="*/ 3522419 f620 1"/>
                <a:gd name="f629" fmla="*/ 2712 f619 1"/>
                <a:gd name="f630" fmla="*/ 3610261 f620 1"/>
                <a:gd name="f631" fmla="*/ 6458 f619 1"/>
                <a:gd name="f632" fmla="*/ 3786872 f620 1"/>
                <a:gd name="f633" fmla="*/ 20667 f619 1"/>
                <a:gd name="f634" fmla="*/ 3962291 f620 1"/>
                <a:gd name="f635" fmla="*/ 43530 f619 1"/>
                <a:gd name="f636" fmla="*/ 4135855 f620 1"/>
                <a:gd name="f637" fmla="*/ 75176 f619 1"/>
                <a:gd name="f638" fmla="*/ 4307299 f620 1"/>
                <a:gd name="f639" fmla="*/ 114315 f619 1"/>
                <a:gd name="f640" fmla="*/ 4476358 f620 1"/>
                <a:gd name="f641" fmla="*/ 160816 f619 1"/>
                <a:gd name="f642" fmla="*/ 4559829 f620 1"/>
                <a:gd name="f643" fmla="*/ 186779 f619 1"/>
                <a:gd name="f644" fmla="*/ 4642901 f620 1"/>
                <a:gd name="f645" fmla="*/ 213648 f619 1"/>
                <a:gd name="f646" fmla="*/ 5280847 f620 1"/>
                <a:gd name="f647" fmla="*/ 485936 f619 1"/>
                <a:gd name="f648" fmla="*/ 5865400 f620 1"/>
                <a:gd name="f649" fmla="*/ 851099 f619 1"/>
                <a:gd name="f650" fmla="*/ 5890489 f620 1"/>
                <a:gd name="f651" fmla="*/ 870950 f619 1"/>
                <a:gd name="f652" fmla="*/ 1321814 f619 1"/>
                <a:gd name="f653" fmla="*/ 5887395 f620 1"/>
                <a:gd name="f654" fmla="*/ 1318952 f619 1"/>
                <a:gd name="f655" fmla="*/ 5830291 f620 1"/>
                <a:gd name="f656" fmla="*/ 1265992 f619 1"/>
                <a:gd name="f657" fmla="*/ 5815981 f620 1"/>
                <a:gd name="f658" fmla="*/ 1252687 f619 1"/>
                <a:gd name="f659" fmla="*/ 5801142 f620 1"/>
                <a:gd name="f660" fmla="*/ 1240158 f619 1"/>
                <a:gd name="f661" fmla="*/ 5771464 f620 1"/>
                <a:gd name="f662" fmla="*/ 1214969 f619 1"/>
                <a:gd name="f663" fmla="*/ 5651030 f620 1"/>
                <a:gd name="f664" fmla="*/ 1115767 f619 1"/>
                <a:gd name="f665" fmla="*/ 5123183 f620 1"/>
                <a:gd name="f666" fmla="*/ 780443 f619 1"/>
                <a:gd name="f667" fmla="*/ 4533860 f620 1"/>
                <a:gd name="f668" fmla="*/ 567701 f619 1"/>
                <a:gd name="f669" fmla="*/ 4457281 f620 1"/>
                <a:gd name="f670" fmla="*/ 550780 f619 1"/>
                <a:gd name="f671" fmla="*/ 4380568 f620 1"/>
                <a:gd name="f672" fmla="*/ 535279 f619 1"/>
                <a:gd name="f673" fmla="*/ 4303325 f620 1"/>
                <a:gd name="f674" fmla="*/ 522879 f619 1"/>
                <a:gd name="f675" fmla="*/ 4264769 f620 1"/>
                <a:gd name="f676" fmla="*/ 516679 f619 1"/>
                <a:gd name="f677" fmla="*/ 4226082 f620 1"/>
                <a:gd name="f678" fmla="*/ 511253 f619 1"/>
                <a:gd name="f679" fmla="*/ 4070934 f620 1"/>
                <a:gd name="f680" fmla="*/ 494848 f619 1"/>
                <a:gd name="f681" fmla="*/ 3915521 f620 1"/>
                <a:gd name="f682" fmla="*/ 486065 f619 1"/>
                <a:gd name="f683" fmla="*/ 3760241 f620 1"/>
                <a:gd name="f684" fmla="*/ 484257 f619 1"/>
                <a:gd name="f685" fmla="*/ 3682734 f620 1"/>
                <a:gd name="f686" fmla="*/ 486581 f619 1"/>
                <a:gd name="f687" fmla="*/ 3605491 f620 1"/>
                <a:gd name="f688" fmla="*/ 488907 f619 1"/>
                <a:gd name="f689" fmla="*/ 3527454 f620 1"/>
                <a:gd name="f690" fmla="*/ 493169 f619 1"/>
                <a:gd name="f691" fmla="*/ 3449151 f620 1"/>
                <a:gd name="f692" fmla="*/ 498336 f619 1"/>
                <a:gd name="f693" fmla="*/ 3410067 f620 1"/>
                <a:gd name="f694" fmla="*/ 500532 f619 1"/>
                <a:gd name="f695" fmla="*/ 3371246 f620 1"/>
                <a:gd name="f696" fmla="*/ 504279 f619 1"/>
                <a:gd name="f697" fmla="*/ 3293739 f620 1"/>
                <a:gd name="f698" fmla="*/ 511512 f619 1"/>
                <a:gd name="f699" fmla="*/ 2689445 f620 1"/>
                <a:gd name="f700" fmla="*/ 610198 f619 1"/>
                <a:gd name="f701" fmla="*/ 2117875 f620 1"/>
                <a:gd name="f702" fmla="*/ 800335 f619 1"/>
                <a:gd name="f703" fmla="*/ 1981276 f620 1"/>
                <a:gd name="f704" fmla="*/ 865566 f619 1"/>
                <a:gd name="f705" fmla="*/ 1847991 f620 1"/>
                <a:gd name="f706" fmla="*/ 938676 f619 1"/>
                <a:gd name="f707" fmla="*/ 1783069 f620 1"/>
                <a:gd name="f708" fmla="*/ 978718 f619 1"/>
                <a:gd name="f709" fmla="*/ 1750609 f620 1"/>
                <a:gd name="f710" fmla="*/ 998869 f619 1"/>
                <a:gd name="f711" fmla="*/ 1734312 f620 1"/>
                <a:gd name="f712" fmla="*/ 1008945 f619 1"/>
                <a:gd name="f713" fmla="*/ 1718547 f620 1"/>
                <a:gd name="f714" fmla="*/ 1019924 f619 1"/>
                <a:gd name="f715" fmla="*/ 1655481 f620 1"/>
                <a:gd name="f716" fmla="*/ 1063582 f619 1"/>
                <a:gd name="f717" fmla="*/ 1593077 f620 1"/>
                <a:gd name="f718" fmla="*/ 1108664 f619 1"/>
                <a:gd name="f719" fmla="*/ 1532263 f620 1"/>
                <a:gd name="f720" fmla="*/ 1156197 f619 1"/>
                <a:gd name="f721" fmla="*/ 1472509 f620 1"/>
                <a:gd name="f722" fmla="*/ 1205152 f619 1"/>
                <a:gd name="f723" fmla="*/ 1414212 f620 1"/>
                <a:gd name="f724" fmla="*/ 1256175 f619 1"/>
                <a:gd name="f725" fmla="*/ 1357242 f620 1"/>
                <a:gd name="f726" fmla="*/ 1308359 f619 1"/>
                <a:gd name="f727" fmla="*/ 1153072 f620 1"/>
                <a:gd name="f728" fmla="*/ 1529498 f619 1"/>
                <a:gd name="f729" fmla="*/ 1002694 f620 1"/>
                <a:gd name="f730" fmla="*/ 1770658 f619 1"/>
                <a:gd name="f731" fmla="*/ 974076 f620 1"/>
                <a:gd name="f732" fmla="*/ 1835371 f619 1"/>
                <a:gd name="f733" fmla="*/ 949564 f620 1"/>
                <a:gd name="f734" fmla="*/ 1903573 f619 1"/>
                <a:gd name="f735" fmla="*/ 927173 f620 1"/>
                <a:gd name="f736" fmla="*/ 1974229 f619 1"/>
                <a:gd name="f737" fmla="*/ 906107 f620 1"/>
                <a:gd name="f738" fmla="*/ 2046952 f619 1"/>
                <a:gd name="f739" fmla="*/ 751092 f620 1"/>
                <a:gd name="f740" fmla="*/ 2676266 f619 1"/>
                <a:gd name="f741" fmla="*/ 547189 f620 1"/>
                <a:gd name="f742" fmla="*/ 3308422 f619 1"/>
                <a:gd name="f743" fmla="*/ 441195 f620 1"/>
                <a:gd name="f744" fmla="*/ 3866306 f619 1"/>
                <a:gd name="f745" fmla="*/ 527182 f620 1"/>
                <a:gd name="f746" fmla="*/ 4439174 f619 1"/>
                <a:gd name="f747" fmla="*/ 775073 f620 1"/>
                <a:gd name="f748" fmla="*/ 4987240 f619 1"/>
                <a:gd name="f749" fmla="*/ 943206 f620 1"/>
                <a:gd name="f750" fmla="*/ 5244933 f619 1"/>
                <a:gd name="f751" fmla="*/ 1133728 f620 1"/>
                <a:gd name="f752" fmla="*/ 5490356 f619 1"/>
                <a:gd name="f753" fmla="*/ 1359626 f620 1"/>
                <a:gd name="f754" fmla="*/ 5709815 f619 1"/>
                <a:gd name="f755" fmla="*/ 1481254 f620 1"/>
                <a:gd name="f756" fmla="*/ 5809146 f619 1"/>
                <a:gd name="f757" fmla="*/ 1543260 f620 1"/>
                <a:gd name="f758" fmla="*/ 5856940 f619 1"/>
                <a:gd name="f759" fmla="*/ 1607518 f620 1"/>
                <a:gd name="f760" fmla="*/ 5901374 f619 1"/>
                <a:gd name="f761" fmla="*/ 2145566 f620 1"/>
                <a:gd name="f762" fmla="*/ 6193814 f619 1"/>
                <a:gd name="f763" fmla="*/ 2214991 f620 1"/>
                <a:gd name="f764" fmla="*/ 6221844 f619 1"/>
                <a:gd name="f765" fmla="*/ 2249307 f620 1"/>
                <a:gd name="f766" fmla="*/ 6236182 f619 1"/>
                <a:gd name="f767" fmla="*/ 2284285 f620 1"/>
                <a:gd name="f768" fmla="*/ 6248711 f619 1"/>
                <a:gd name="f769" fmla="*/ 2354241 f620 1"/>
                <a:gd name="f770" fmla="*/ 6273124 f619 1"/>
                <a:gd name="f771" fmla="*/ 2371597 f620 1"/>
                <a:gd name="f772" fmla="*/ 6279324 f619 1"/>
                <a:gd name="f773" fmla="*/ 2387894 f620 1"/>
                <a:gd name="f774" fmla="*/ 6287719 f619 1"/>
                <a:gd name="f775" fmla="*/ 2421414 f620 1"/>
                <a:gd name="f776" fmla="*/ 6302186 f619 1"/>
                <a:gd name="f777" fmla="*/ 2489117 f620 1"/>
                <a:gd name="f778" fmla="*/ 6329441 f619 1"/>
                <a:gd name="f779" fmla="*/ 2522902 f620 1"/>
                <a:gd name="f780" fmla="*/ 6343134 f619 1"/>
                <a:gd name="f781" fmla="*/ 2556953 f620 1"/>
                <a:gd name="f782" fmla="*/ 6356051 f619 1"/>
                <a:gd name="f783" fmla="*/ 2695009 f620 1"/>
                <a:gd name="f784" fmla="*/ 6401905 f619 1"/>
                <a:gd name="f785" fmla="*/ 3268035 f620 1"/>
                <a:gd name="f786" fmla="*/ 6501238 f619 1"/>
                <a:gd name="f787" fmla="*/ 3341038 f620 1"/>
                <a:gd name="f788" fmla="*/ 6506145 f619 1"/>
                <a:gd name="f789" fmla="*/ 3414703 f620 1"/>
                <a:gd name="f790" fmla="*/ 6507050 f619 1"/>
                <a:gd name="f791" fmla="*/ 3488237 f620 1"/>
                <a:gd name="f792" fmla="*/ 6508212 f619 1"/>
                <a:gd name="f793" fmla="*/ 3524142 f620 1"/>
                <a:gd name="f794" fmla="*/ 6507955 f619 1"/>
                <a:gd name="f795" fmla="*/ 3559252 f620 1"/>
                <a:gd name="f796" fmla="*/ 6506921 f619 1"/>
                <a:gd name="f797" fmla="*/ 3629207 f620 1"/>
                <a:gd name="f798" fmla="*/ 6503045 f619 1"/>
                <a:gd name="f799" fmla="*/ 3698633 f620 1"/>
                <a:gd name="f800" fmla="*/ 6496845 f619 1"/>
                <a:gd name="f801" fmla="*/ 3733213 f620 1"/>
                <a:gd name="f802" fmla="*/ 6493357 f619 1"/>
                <a:gd name="f803" fmla="*/ 3767529 f620 1"/>
                <a:gd name="f804" fmla="*/ 6488707 f619 1"/>
                <a:gd name="f805" fmla="*/ 3801845 f620 1"/>
                <a:gd name="f806" fmla="*/ 6484057 f619 1"/>
                <a:gd name="f807" fmla="*/ 3835895 f620 1"/>
                <a:gd name="f808" fmla="*/ 6478116 f619 1"/>
                <a:gd name="f809" fmla="*/ 4364801 f620 1"/>
                <a:gd name="f810" fmla="*/ 6308517 f619 1"/>
                <a:gd name="f811" fmla="*/ 4861379 f620 1"/>
                <a:gd name="f812" fmla="*/ 6000576 f619 1"/>
                <a:gd name="f813" fmla="*/ 5341263 f620 1"/>
                <a:gd name="f814" fmla="*/ 5605834 f619 1"/>
                <a:gd name="f815" fmla="*/ 5587301 f620 1"/>
                <a:gd name="f816" fmla="*/ 5390379 f619 1"/>
                <a:gd name="f817" fmla="*/ 5849105 f620 1"/>
                <a:gd name="f818" fmla="*/ 5176344 f619 1"/>
                <a:gd name="f819" fmla="*/ 5145260 f619 1"/>
                <a:gd name="f820" fmla="*/ 5995323 f619 1"/>
                <a:gd name="f821" fmla="*/ 5811477 f620 1"/>
                <a:gd name="f822" fmla="*/ 6077819 f619 1"/>
                <a:gd name="f823" fmla="*/ 5301384 f620 1"/>
                <a:gd name="f824" fmla="*/ 6542958 f619 1"/>
                <a:gd name="f825" fmla="*/ 5252008 f620 1"/>
                <a:gd name="f826" fmla="*/ 6578438 f619 1"/>
                <a:gd name="f827" fmla="*/ 1653730 f620 1"/>
                <a:gd name="f828" fmla="*/ 1549768 f620 1"/>
                <a:gd name="f829" fmla="*/ 6488821 f619 1"/>
                <a:gd name="f830" fmla="*/ 1298282 f620 1"/>
                <a:gd name="f831" fmla="*/ 6243932 f619 1"/>
                <a:gd name="f832" fmla="*/ 1237999 f620 1"/>
                <a:gd name="f833" fmla="*/ 6181671 f619 1"/>
                <a:gd name="f834" fmla="*/ 1179967 f620 1"/>
                <a:gd name="f835" fmla="*/ 6117862 f619 1"/>
                <a:gd name="f836" fmla="*/ 1121936 f620 1"/>
                <a:gd name="f837" fmla="*/ 6054569 f619 1"/>
                <a:gd name="f838" fmla="*/ 1065628 f620 1"/>
                <a:gd name="f839" fmla="*/ 5990243 f619 1"/>
                <a:gd name="f840" fmla="*/ 954335 f620 1"/>
                <a:gd name="f841" fmla="*/ 5861460 f619 1"/>
                <a:gd name="f842" fmla="*/ 898953 f620 1"/>
                <a:gd name="f843" fmla="*/ 5797393 f619 1"/>
                <a:gd name="f844" fmla="*/ 842908 f620 1"/>
                <a:gd name="f845" fmla="*/ 5733582 f619 1"/>
                <a:gd name="f846" fmla="*/ 622442 f620 1"/>
                <a:gd name="f847" fmla="*/ 5471884 f619 1"/>
                <a:gd name="f848" fmla="*/ 425559 f620 1"/>
                <a:gd name="f849" fmla="*/ 5190036 f619 1"/>
                <a:gd name="f850" fmla="*/ 123877 f620 1"/>
                <a:gd name="f851" fmla="*/ 4564210 f619 1"/>
                <a:gd name="f852" fmla="*/ 130 f620 1"/>
                <a:gd name="f853" fmla="*/ 3865530 f619 1"/>
                <a:gd name="f854" fmla="*/ 30602 f620 1"/>
                <a:gd name="f855" fmla="*/ 3505793 f619 1"/>
                <a:gd name="f856" fmla="*/ 126924 f620 1"/>
                <a:gd name="f857" fmla="*/ 3157164 f619 1"/>
                <a:gd name="f858" fmla="*/ 334803 f620 1"/>
                <a:gd name="f859" fmla="*/ 2560530 f619 1"/>
                <a:gd name="f860" fmla="*/ 381176 f620 1"/>
                <a:gd name="f861" fmla="*/ 2409144 f619 1"/>
                <a:gd name="f862" fmla="*/ 425825 f620 1"/>
                <a:gd name="f863" fmla="*/ 2255819 f619 1"/>
                <a:gd name="f864" fmla="*/ 470210 f620 1"/>
                <a:gd name="f865" fmla="*/ 2099523 f619 1"/>
                <a:gd name="f866" fmla="*/ 492998 f620 1"/>
                <a:gd name="f867" fmla="*/ 2020213 f619 1"/>
                <a:gd name="f868" fmla="*/ 517509 f620 1"/>
                <a:gd name="f869" fmla="*/ 1939224 f619 1"/>
                <a:gd name="f870" fmla="*/ 544007 f620 1"/>
                <a:gd name="f871" fmla="*/ 1857201 f619 1"/>
                <a:gd name="f872" fmla="*/ 573288 f620 1"/>
                <a:gd name="f873" fmla="*/ 1774274 f619 1"/>
                <a:gd name="f874" fmla="*/ 606146 f620 1"/>
                <a:gd name="f875" fmla="*/ 1690832 f619 1"/>
                <a:gd name="f876" fmla="*/ 644569 f620 1"/>
                <a:gd name="f877" fmla="*/ 1607775 f619 1"/>
                <a:gd name="f878" fmla="*/ 837874 f620 1"/>
                <a:gd name="f879" fmla="*/ 1297638 f619 1"/>
                <a:gd name="f880" fmla="*/ 1069602 f620 1"/>
                <a:gd name="f881" fmla="*/ 1032194 f619 1"/>
                <a:gd name="f882" fmla="*/ 1130548 f620 1"/>
                <a:gd name="f883" fmla="*/ 970839 f619 1"/>
                <a:gd name="f884" fmla="*/ 1192024 f620 1"/>
                <a:gd name="f885" fmla="*/ 910129 f619 1"/>
                <a:gd name="f886" fmla="*/ 1255356 f620 1"/>
                <a:gd name="f887" fmla="*/ 850841 f619 1"/>
                <a:gd name="f888" fmla="*/ 1319614 f620 1"/>
                <a:gd name="f889" fmla="*/ 792068 f619 1"/>
                <a:gd name="f890" fmla="*/ 1385728 f620 1"/>
                <a:gd name="f891" fmla="*/ 734975 f619 1"/>
                <a:gd name="f892" fmla="*/ 1452768 f620 1"/>
                <a:gd name="f893" fmla="*/ 678528 f619 1"/>
                <a:gd name="f894" fmla="*/ 1469594 f620 1"/>
                <a:gd name="f895" fmla="*/ 664449 f619 1"/>
                <a:gd name="f896" fmla="*/ 1487083 f620 1"/>
                <a:gd name="f897" fmla="*/ 651015 f619 1"/>
                <a:gd name="f898" fmla="*/ 1522193 f620 1"/>
                <a:gd name="f899" fmla="*/ 624277 f619 1"/>
                <a:gd name="f900" fmla="*/ 1592415 f620 1"/>
                <a:gd name="f901" fmla="*/ 570671 f619 1"/>
                <a:gd name="f902" fmla="*/ 1738287 f620 1"/>
                <a:gd name="f903" fmla="*/ 469402 f619 1"/>
                <a:gd name="f904" fmla="*/ 1890918 f620 1"/>
                <a:gd name="f905" fmla="*/ 376530 f619 1"/>
                <a:gd name="f906" fmla="*/ 2555363 f620 1"/>
                <a:gd name="f907" fmla="*/ 105274 f619 1"/>
                <a:gd name="f908" fmla="*/ 3259291 f620 1"/>
                <a:gd name="f909" fmla="*/ 3229 f619 1"/>
                <a:gd name="f910" fmla="*/ 3347265 f620 1"/>
                <a:gd name="f911" fmla="*/ 903 f619 1"/>
                <a:gd name="f912" fmla="+- f621 0 f1"/>
                <a:gd name="f913" fmla="*/ f624 1 5890489"/>
                <a:gd name="f914" fmla="*/ f625 1 6578438"/>
                <a:gd name="f915" fmla="*/ f626 1 5890489"/>
                <a:gd name="f916" fmla="*/ f627 1 6578438"/>
                <a:gd name="f917" fmla="*/ f628 1 5890489"/>
                <a:gd name="f918" fmla="*/ f629 1 6578438"/>
                <a:gd name="f919" fmla="*/ f630 1 5890489"/>
                <a:gd name="f920" fmla="*/ f631 1 6578438"/>
                <a:gd name="f921" fmla="*/ f632 1 5890489"/>
                <a:gd name="f922" fmla="*/ f633 1 6578438"/>
                <a:gd name="f923" fmla="*/ f634 1 5890489"/>
                <a:gd name="f924" fmla="*/ f635 1 6578438"/>
                <a:gd name="f925" fmla="*/ f636 1 5890489"/>
                <a:gd name="f926" fmla="*/ f637 1 6578438"/>
                <a:gd name="f927" fmla="*/ f638 1 5890489"/>
                <a:gd name="f928" fmla="*/ f639 1 6578438"/>
                <a:gd name="f929" fmla="*/ f640 1 5890489"/>
                <a:gd name="f930" fmla="*/ f641 1 6578438"/>
                <a:gd name="f931" fmla="*/ f642 1 5890489"/>
                <a:gd name="f932" fmla="*/ f643 1 6578438"/>
                <a:gd name="f933" fmla="*/ f644 1 5890489"/>
                <a:gd name="f934" fmla="*/ f645 1 6578438"/>
                <a:gd name="f935" fmla="*/ f646 1 5890489"/>
                <a:gd name="f936" fmla="*/ f647 1 6578438"/>
                <a:gd name="f937" fmla="*/ f648 1 5890489"/>
                <a:gd name="f938" fmla="*/ f649 1 6578438"/>
                <a:gd name="f939" fmla="*/ f650 1 5890489"/>
                <a:gd name="f940" fmla="*/ f651 1 6578438"/>
                <a:gd name="f941" fmla="*/ f652 1 6578438"/>
                <a:gd name="f942" fmla="*/ f653 1 5890489"/>
                <a:gd name="f943" fmla="*/ f654 1 6578438"/>
                <a:gd name="f944" fmla="*/ f655 1 5890489"/>
                <a:gd name="f945" fmla="*/ f656 1 6578438"/>
                <a:gd name="f946" fmla="*/ f657 1 5890489"/>
                <a:gd name="f947" fmla="*/ f658 1 6578438"/>
                <a:gd name="f948" fmla="*/ f659 1 5890489"/>
                <a:gd name="f949" fmla="*/ f660 1 6578438"/>
                <a:gd name="f950" fmla="*/ f661 1 5890489"/>
                <a:gd name="f951" fmla="*/ f662 1 6578438"/>
                <a:gd name="f952" fmla="*/ f663 1 5890489"/>
                <a:gd name="f953" fmla="*/ f664 1 6578438"/>
                <a:gd name="f954" fmla="*/ f665 1 5890489"/>
                <a:gd name="f955" fmla="*/ f666 1 6578438"/>
                <a:gd name="f956" fmla="*/ f667 1 5890489"/>
                <a:gd name="f957" fmla="*/ f668 1 6578438"/>
                <a:gd name="f958" fmla="*/ f669 1 5890489"/>
                <a:gd name="f959" fmla="*/ f670 1 6578438"/>
                <a:gd name="f960" fmla="*/ f671 1 5890489"/>
                <a:gd name="f961" fmla="*/ f672 1 6578438"/>
                <a:gd name="f962" fmla="*/ f673 1 5890489"/>
                <a:gd name="f963" fmla="*/ f674 1 6578438"/>
                <a:gd name="f964" fmla="*/ f675 1 5890489"/>
                <a:gd name="f965" fmla="*/ f676 1 6578438"/>
                <a:gd name="f966" fmla="*/ f677 1 5890489"/>
                <a:gd name="f967" fmla="*/ f678 1 6578438"/>
                <a:gd name="f968" fmla="*/ f679 1 5890489"/>
                <a:gd name="f969" fmla="*/ f680 1 6578438"/>
                <a:gd name="f970" fmla="*/ f681 1 5890489"/>
                <a:gd name="f971" fmla="*/ f682 1 6578438"/>
                <a:gd name="f972" fmla="*/ f683 1 5890489"/>
                <a:gd name="f973" fmla="*/ f684 1 6578438"/>
                <a:gd name="f974" fmla="*/ f685 1 5890489"/>
                <a:gd name="f975" fmla="*/ f686 1 6578438"/>
                <a:gd name="f976" fmla="*/ f687 1 5890489"/>
                <a:gd name="f977" fmla="*/ f688 1 6578438"/>
                <a:gd name="f978" fmla="*/ f689 1 5890489"/>
                <a:gd name="f979" fmla="*/ f690 1 6578438"/>
                <a:gd name="f980" fmla="*/ f691 1 5890489"/>
                <a:gd name="f981" fmla="*/ f692 1 6578438"/>
                <a:gd name="f982" fmla="*/ f693 1 5890489"/>
                <a:gd name="f983" fmla="*/ f694 1 6578438"/>
                <a:gd name="f984" fmla="*/ f695 1 5890489"/>
                <a:gd name="f985" fmla="*/ f696 1 6578438"/>
                <a:gd name="f986" fmla="*/ f697 1 5890489"/>
                <a:gd name="f987" fmla="*/ f698 1 6578438"/>
                <a:gd name="f988" fmla="*/ f699 1 5890489"/>
                <a:gd name="f989" fmla="*/ f700 1 6578438"/>
                <a:gd name="f990" fmla="*/ f701 1 5890489"/>
                <a:gd name="f991" fmla="*/ f702 1 6578438"/>
                <a:gd name="f992" fmla="*/ f703 1 5890489"/>
                <a:gd name="f993" fmla="*/ f704 1 6578438"/>
                <a:gd name="f994" fmla="*/ f705 1 5890489"/>
                <a:gd name="f995" fmla="*/ f706 1 6578438"/>
                <a:gd name="f996" fmla="*/ f707 1 5890489"/>
                <a:gd name="f997" fmla="*/ f708 1 6578438"/>
                <a:gd name="f998" fmla="*/ f709 1 5890489"/>
                <a:gd name="f999" fmla="*/ f710 1 6578438"/>
                <a:gd name="f1000" fmla="*/ f711 1 5890489"/>
                <a:gd name="f1001" fmla="*/ f712 1 6578438"/>
                <a:gd name="f1002" fmla="*/ f713 1 5890489"/>
                <a:gd name="f1003" fmla="*/ f714 1 6578438"/>
                <a:gd name="f1004" fmla="*/ f715 1 5890489"/>
                <a:gd name="f1005" fmla="*/ f716 1 6578438"/>
                <a:gd name="f1006" fmla="*/ f717 1 5890489"/>
                <a:gd name="f1007" fmla="*/ f718 1 6578438"/>
                <a:gd name="f1008" fmla="*/ f719 1 5890489"/>
                <a:gd name="f1009" fmla="*/ f720 1 6578438"/>
                <a:gd name="f1010" fmla="*/ f721 1 5890489"/>
                <a:gd name="f1011" fmla="*/ f722 1 6578438"/>
                <a:gd name="f1012" fmla="*/ f723 1 5890489"/>
                <a:gd name="f1013" fmla="*/ f724 1 6578438"/>
                <a:gd name="f1014" fmla="*/ f725 1 5890489"/>
                <a:gd name="f1015" fmla="*/ f726 1 6578438"/>
                <a:gd name="f1016" fmla="*/ f727 1 5890489"/>
                <a:gd name="f1017" fmla="*/ f728 1 6578438"/>
                <a:gd name="f1018" fmla="*/ f729 1 5890489"/>
                <a:gd name="f1019" fmla="*/ f730 1 6578438"/>
                <a:gd name="f1020" fmla="*/ f731 1 5890489"/>
                <a:gd name="f1021" fmla="*/ f732 1 6578438"/>
                <a:gd name="f1022" fmla="*/ f733 1 5890489"/>
                <a:gd name="f1023" fmla="*/ f734 1 6578438"/>
                <a:gd name="f1024" fmla="*/ f735 1 5890489"/>
                <a:gd name="f1025" fmla="*/ f736 1 6578438"/>
                <a:gd name="f1026" fmla="*/ f737 1 5890489"/>
                <a:gd name="f1027" fmla="*/ f738 1 6578438"/>
                <a:gd name="f1028" fmla="*/ f739 1 5890489"/>
                <a:gd name="f1029" fmla="*/ f740 1 6578438"/>
                <a:gd name="f1030" fmla="*/ f741 1 5890489"/>
                <a:gd name="f1031" fmla="*/ f742 1 6578438"/>
                <a:gd name="f1032" fmla="*/ f743 1 5890489"/>
                <a:gd name="f1033" fmla="*/ f744 1 6578438"/>
                <a:gd name="f1034" fmla="*/ f745 1 5890489"/>
                <a:gd name="f1035" fmla="*/ f746 1 6578438"/>
                <a:gd name="f1036" fmla="*/ f747 1 5890489"/>
                <a:gd name="f1037" fmla="*/ f748 1 6578438"/>
                <a:gd name="f1038" fmla="*/ f749 1 5890489"/>
                <a:gd name="f1039" fmla="*/ f750 1 6578438"/>
                <a:gd name="f1040" fmla="*/ f751 1 5890489"/>
                <a:gd name="f1041" fmla="*/ f752 1 6578438"/>
                <a:gd name="f1042" fmla="*/ f753 1 5890489"/>
                <a:gd name="f1043" fmla="*/ f754 1 6578438"/>
                <a:gd name="f1044" fmla="*/ f755 1 5890489"/>
                <a:gd name="f1045" fmla="*/ f756 1 6578438"/>
                <a:gd name="f1046" fmla="*/ f757 1 5890489"/>
                <a:gd name="f1047" fmla="*/ f758 1 6578438"/>
                <a:gd name="f1048" fmla="*/ f759 1 5890489"/>
                <a:gd name="f1049" fmla="*/ f760 1 6578438"/>
                <a:gd name="f1050" fmla="*/ f761 1 5890489"/>
                <a:gd name="f1051" fmla="*/ f762 1 6578438"/>
                <a:gd name="f1052" fmla="*/ f763 1 5890489"/>
                <a:gd name="f1053" fmla="*/ f764 1 6578438"/>
                <a:gd name="f1054" fmla="*/ f765 1 5890489"/>
                <a:gd name="f1055" fmla="*/ f766 1 6578438"/>
                <a:gd name="f1056" fmla="*/ f767 1 5890489"/>
                <a:gd name="f1057" fmla="*/ f768 1 6578438"/>
                <a:gd name="f1058" fmla="*/ f769 1 5890489"/>
                <a:gd name="f1059" fmla="*/ f770 1 6578438"/>
                <a:gd name="f1060" fmla="*/ f771 1 5890489"/>
                <a:gd name="f1061" fmla="*/ f772 1 6578438"/>
                <a:gd name="f1062" fmla="*/ f773 1 5890489"/>
                <a:gd name="f1063" fmla="*/ f774 1 6578438"/>
                <a:gd name="f1064" fmla="*/ f775 1 5890489"/>
                <a:gd name="f1065" fmla="*/ f776 1 6578438"/>
                <a:gd name="f1066" fmla="*/ f777 1 5890489"/>
                <a:gd name="f1067" fmla="*/ f778 1 6578438"/>
                <a:gd name="f1068" fmla="*/ f779 1 5890489"/>
                <a:gd name="f1069" fmla="*/ f780 1 6578438"/>
                <a:gd name="f1070" fmla="*/ f781 1 5890489"/>
                <a:gd name="f1071" fmla="*/ f782 1 6578438"/>
                <a:gd name="f1072" fmla="*/ f783 1 5890489"/>
                <a:gd name="f1073" fmla="*/ f784 1 6578438"/>
                <a:gd name="f1074" fmla="*/ f785 1 5890489"/>
                <a:gd name="f1075" fmla="*/ f786 1 6578438"/>
                <a:gd name="f1076" fmla="*/ f787 1 5890489"/>
                <a:gd name="f1077" fmla="*/ f788 1 6578438"/>
                <a:gd name="f1078" fmla="*/ f789 1 5890489"/>
                <a:gd name="f1079" fmla="*/ f790 1 6578438"/>
                <a:gd name="f1080" fmla="*/ f791 1 5890489"/>
                <a:gd name="f1081" fmla="*/ f792 1 6578438"/>
                <a:gd name="f1082" fmla="*/ f793 1 5890489"/>
                <a:gd name="f1083" fmla="*/ f794 1 6578438"/>
                <a:gd name="f1084" fmla="*/ f795 1 5890489"/>
                <a:gd name="f1085" fmla="*/ f796 1 6578438"/>
                <a:gd name="f1086" fmla="*/ f797 1 5890489"/>
                <a:gd name="f1087" fmla="*/ f798 1 6578438"/>
                <a:gd name="f1088" fmla="*/ f799 1 5890489"/>
                <a:gd name="f1089" fmla="*/ f800 1 6578438"/>
                <a:gd name="f1090" fmla="*/ f801 1 5890489"/>
                <a:gd name="f1091" fmla="*/ f802 1 6578438"/>
                <a:gd name="f1092" fmla="*/ f803 1 5890489"/>
                <a:gd name="f1093" fmla="*/ f804 1 6578438"/>
                <a:gd name="f1094" fmla="*/ f805 1 5890489"/>
                <a:gd name="f1095" fmla="*/ f806 1 6578438"/>
                <a:gd name="f1096" fmla="*/ f807 1 5890489"/>
                <a:gd name="f1097" fmla="*/ f808 1 6578438"/>
                <a:gd name="f1098" fmla="*/ f809 1 5890489"/>
                <a:gd name="f1099" fmla="*/ f810 1 6578438"/>
                <a:gd name="f1100" fmla="*/ f811 1 5890489"/>
                <a:gd name="f1101" fmla="*/ f812 1 6578438"/>
                <a:gd name="f1102" fmla="*/ f813 1 5890489"/>
                <a:gd name="f1103" fmla="*/ f814 1 6578438"/>
                <a:gd name="f1104" fmla="*/ f815 1 5890489"/>
                <a:gd name="f1105" fmla="*/ f816 1 6578438"/>
                <a:gd name="f1106" fmla="*/ f817 1 5890489"/>
                <a:gd name="f1107" fmla="*/ f818 1 6578438"/>
                <a:gd name="f1108" fmla="*/ f819 1 6578438"/>
                <a:gd name="f1109" fmla="*/ f820 1 6578438"/>
                <a:gd name="f1110" fmla="*/ f821 1 5890489"/>
                <a:gd name="f1111" fmla="*/ f822 1 6578438"/>
                <a:gd name="f1112" fmla="*/ f823 1 5890489"/>
                <a:gd name="f1113" fmla="*/ f824 1 6578438"/>
                <a:gd name="f1114" fmla="*/ f825 1 5890489"/>
                <a:gd name="f1115" fmla="*/ f826 1 6578438"/>
                <a:gd name="f1116" fmla="*/ f827 1 5890489"/>
                <a:gd name="f1117" fmla="*/ f828 1 5890489"/>
                <a:gd name="f1118" fmla="*/ f829 1 6578438"/>
                <a:gd name="f1119" fmla="*/ f830 1 5890489"/>
                <a:gd name="f1120" fmla="*/ f831 1 6578438"/>
                <a:gd name="f1121" fmla="*/ f832 1 5890489"/>
                <a:gd name="f1122" fmla="*/ f833 1 6578438"/>
                <a:gd name="f1123" fmla="*/ f834 1 5890489"/>
                <a:gd name="f1124" fmla="*/ f835 1 6578438"/>
                <a:gd name="f1125" fmla="*/ f836 1 5890489"/>
                <a:gd name="f1126" fmla="*/ f837 1 6578438"/>
                <a:gd name="f1127" fmla="*/ f838 1 5890489"/>
                <a:gd name="f1128" fmla="*/ f839 1 6578438"/>
                <a:gd name="f1129" fmla="*/ f840 1 5890489"/>
                <a:gd name="f1130" fmla="*/ f841 1 6578438"/>
                <a:gd name="f1131" fmla="*/ f842 1 5890489"/>
                <a:gd name="f1132" fmla="*/ f843 1 6578438"/>
                <a:gd name="f1133" fmla="*/ f844 1 5890489"/>
                <a:gd name="f1134" fmla="*/ f845 1 6578438"/>
                <a:gd name="f1135" fmla="*/ f846 1 5890489"/>
                <a:gd name="f1136" fmla="*/ f847 1 6578438"/>
                <a:gd name="f1137" fmla="*/ f848 1 5890489"/>
                <a:gd name="f1138" fmla="*/ f849 1 6578438"/>
                <a:gd name="f1139" fmla="*/ f850 1 5890489"/>
                <a:gd name="f1140" fmla="*/ f851 1 6578438"/>
                <a:gd name="f1141" fmla="*/ f852 1 5890489"/>
                <a:gd name="f1142" fmla="*/ f853 1 6578438"/>
                <a:gd name="f1143" fmla="*/ f854 1 5890489"/>
                <a:gd name="f1144" fmla="*/ f855 1 6578438"/>
                <a:gd name="f1145" fmla="*/ f856 1 5890489"/>
                <a:gd name="f1146" fmla="*/ f857 1 6578438"/>
                <a:gd name="f1147" fmla="*/ f858 1 5890489"/>
                <a:gd name="f1148" fmla="*/ f859 1 6578438"/>
                <a:gd name="f1149" fmla="*/ f860 1 5890489"/>
                <a:gd name="f1150" fmla="*/ f861 1 6578438"/>
                <a:gd name="f1151" fmla="*/ f862 1 5890489"/>
                <a:gd name="f1152" fmla="*/ f863 1 6578438"/>
                <a:gd name="f1153" fmla="*/ f864 1 5890489"/>
                <a:gd name="f1154" fmla="*/ f865 1 6578438"/>
                <a:gd name="f1155" fmla="*/ f866 1 5890489"/>
                <a:gd name="f1156" fmla="*/ f867 1 6578438"/>
                <a:gd name="f1157" fmla="*/ f868 1 5890489"/>
                <a:gd name="f1158" fmla="*/ f869 1 6578438"/>
                <a:gd name="f1159" fmla="*/ f870 1 5890489"/>
                <a:gd name="f1160" fmla="*/ f871 1 6578438"/>
                <a:gd name="f1161" fmla="*/ f872 1 5890489"/>
                <a:gd name="f1162" fmla="*/ f873 1 6578438"/>
                <a:gd name="f1163" fmla="*/ f874 1 5890489"/>
                <a:gd name="f1164" fmla="*/ f875 1 6578438"/>
                <a:gd name="f1165" fmla="*/ f876 1 5890489"/>
                <a:gd name="f1166" fmla="*/ f877 1 6578438"/>
                <a:gd name="f1167" fmla="*/ f878 1 5890489"/>
                <a:gd name="f1168" fmla="*/ f879 1 6578438"/>
                <a:gd name="f1169" fmla="*/ f880 1 5890489"/>
                <a:gd name="f1170" fmla="*/ f881 1 6578438"/>
                <a:gd name="f1171" fmla="*/ f882 1 5890489"/>
                <a:gd name="f1172" fmla="*/ f883 1 6578438"/>
                <a:gd name="f1173" fmla="*/ f884 1 5890489"/>
                <a:gd name="f1174" fmla="*/ f885 1 6578438"/>
                <a:gd name="f1175" fmla="*/ f886 1 5890489"/>
                <a:gd name="f1176" fmla="*/ f887 1 6578438"/>
                <a:gd name="f1177" fmla="*/ f888 1 5890489"/>
                <a:gd name="f1178" fmla="*/ f889 1 6578438"/>
                <a:gd name="f1179" fmla="*/ f890 1 5890489"/>
                <a:gd name="f1180" fmla="*/ f891 1 6578438"/>
                <a:gd name="f1181" fmla="*/ f892 1 5890489"/>
                <a:gd name="f1182" fmla="*/ f893 1 6578438"/>
                <a:gd name="f1183" fmla="*/ f894 1 5890489"/>
                <a:gd name="f1184" fmla="*/ f895 1 6578438"/>
                <a:gd name="f1185" fmla="*/ f896 1 5890489"/>
                <a:gd name="f1186" fmla="*/ f897 1 6578438"/>
                <a:gd name="f1187" fmla="*/ f898 1 5890489"/>
                <a:gd name="f1188" fmla="*/ f899 1 6578438"/>
                <a:gd name="f1189" fmla="*/ f900 1 5890489"/>
                <a:gd name="f1190" fmla="*/ f901 1 6578438"/>
                <a:gd name="f1191" fmla="*/ f902 1 5890489"/>
                <a:gd name="f1192" fmla="*/ f903 1 6578438"/>
                <a:gd name="f1193" fmla="*/ f904 1 5890489"/>
                <a:gd name="f1194" fmla="*/ f905 1 6578438"/>
                <a:gd name="f1195" fmla="*/ f906 1 5890489"/>
                <a:gd name="f1196" fmla="*/ f907 1 6578438"/>
                <a:gd name="f1197" fmla="*/ f908 1 5890489"/>
                <a:gd name="f1198" fmla="*/ f909 1 6578438"/>
                <a:gd name="f1199" fmla="*/ f910 1 5890489"/>
                <a:gd name="f1200" fmla="*/ f911 1 6578438"/>
                <a:gd name="f1201" fmla="*/ f615 1 f622"/>
                <a:gd name="f1202" fmla="*/ f616 1 f622"/>
                <a:gd name="f1203" fmla="*/ f615 1 f623"/>
                <a:gd name="f1204" fmla="*/ f617 1 f623"/>
                <a:gd name="f1205" fmla="*/ f913 1 f622"/>
                <a:gd name="f1206" fmla="*/ f914 1 f623"/>
                <a:gd name="f1207" fmla="*/ f915 1 f622"/>
                <a:gd name="f1208" fmla="*/ f916 1 f623"/>
                <a:gd name="f1209" fmla="*/ f917 1 f622"/>
                <a:gd name="f1210" fmla="*/ f918 1 f623"/>
                <a:gd name="f1211" fmla="*/ f919 1 f622"/>
                <a:gd name="f1212" fmla="*/ f920 1 f623"/>
                <a:gd name="f1213" fmla="*/ f921 1 f622"/>
                <a:gd name="f1214" fmla="*/ f922 1 f623"/>
                <a:gd name="f1215" fmla="*/ f923 1 f622"/>
                <a:gd name="f1216" fmla="*/ f924 1 f623"/>
                <a:gd name="f1217" fmla="*/ f925 1 f622"/>
                <a:gd name="f1218" fmla="*/ f926 1 f623"/>
                <a:gd name="f1219" fmla="*/ f927 1 f622"/>
                <a:gd name="f1220" fmla="*/ f928 1 f623"/>
                <a:gd name="f1221" fmla="*/ f929 1 f622"/>
                <a:gd name="f1222" fmla="*/ f930 1 f623"/>
                <a:gd name="f1223" fmla="*/ f931 1 f622"/>
                <a:gd name="f1224" fmla="*/ f932 1 f623"/>
                <a:gd name="f1225" fmla="*/ f933 1 f622"/>
                <a:gd name="f1226" fmla="*/ f934 1 f623"/>
                <a:gd name="f1227" fmla="*/ f935 1 f622"/>
                <a:gd name="f1228" fmla="*/ f936 1 f623"/>
                <a:gd name="f1229" fmla="*/ f937 1 f622"/>
                <a:gd name="f1230" fmla="*/ f938 1 f623"/>
                <a:gd name="f1231" fmla="*/ f939 1 f622"/>
                <a:gd name="f1232" fmla="*/ f940 1 f623"/>
                <a:gd name="f1233" fmla="*/ f941 1 f623"/>
                <a:gd name="f1234" fmla="*/ f942 1 f622"/>
                <a:gd name="f1235" fmla="*/ f943 1 f623"/>
                <a:gd name="f1236" fmla="*/ f944 1 f622"/>
                <a:gd name="f1237" fmla="*/ f945 1 f623"/>
                <a:gd name="f1238" fmla="*/ f946 1 f622"/>
                <a:gd name="f1239" fmla="*/ f947 1 f623"/>
                <a:gd name="f1240" fmla="*/ f948 1 f622"/>
                <a:gd name="f1241" fmla="*/ f949 1 f623"/>
                <a:gd name="f1242" fmla="*/ f950 1 f622"/>
                <a:gd name="f1243" fmla="*/ f951 1 f623"/>
                <a:gd name="f1244" fmla="*/ f952 1 f622"/>
                <a:gd name="f1245" fmla="*/ f953 1 f623"/>
                <a:gd name="f1246" fmla="*/ f954 1 f622"/>
                <a:gd name="f1247" fmla="*/ f955 1 f623"/>
                <a:gd name="f1248" fmla="*/ f956 1 f622"/>
                <a:gd name="f1249" fmla="*/ f957 1 f623"/>
                <a:gd name="f1250" fmla="*/ f958 1 f622"/>
                <a:gd name="f1251" fmla="*/ f959 1 f623"/>
                <a:gd name="f1252" fmla="*/ f960 1 f622"/>
                <a:gd name="f1253" fmla="*/ f961 1 f623"/>
                <a:gd name="f1254" fmla="*/ f962 1 f622"/>
                <a:gd name="f1255" fmla="*/ f963 1 f623"/>
                <a:gd name="f1256" fmla="*/ f964 1 f622"/>
                <a:gd name="f1257" fmla="*/ f965 1 f623"/>
                <a:gd name="f1258" fmla="*/ f966 1 f622"/>
                <a:gd name="f1259" fmla="*/ f967 1 f623"/>
                <a:gd name="f1260" fmla="*/ f968 1 f622"/>
                <a:gd name="f1261" fmla="*/ f969 1 f623"/>
                <a:gd name="f1262" fmla="*/ f970 1 f622"/>
                <a:gd name="f1263" fmla="*/ f971 1 f623"/>
                <a:gd name="f1264" fmla="*/ f972 1 f622"/>
                <a:gd name="f1265" fmla="*/ f973 1 f623"/>
                <a:gd name="f1266" fmla="*/ f974 1 f622"/>
                <a:gd name="f1267" fmla="*/ f975 1 f623"/>
                <a:gd name="f1268" fmla="*/ f976 1 f622"/>
                <a:gd name="f1269" fmla="*/ f977 1 f623"/>
                <a:gd name="f1270" fmla="*/ f978 1 f622"/>
                <a:gd name="f1271" fmla="*/ f979 1 f623"/>
                <a:gd name="f1272" fmla="*/ f980 1 f622"/>
                <a:gd name="f1273" fmla="*/ f981 1 f623"/>
                <a:gd name="f1274" fmla="*/ f982 1 f622"/>
                <a:gd name="f1275" fmla="*/ f983 1 f623"/>
                <a:gd name="f1276" fmla="*/ f984 1 f622"/>
                <a:gd name="f1277" fmla="*/ f985 1 f623"/>
                <a:gd name="f1278" fmla="*/ f986 1 f622"/>
                <a:gd name="f1279" fmla="*/ f987 1 f623"/>
                <a:gd name="f1280" fmla="*/ f988 1 f622"/>
                <a:gd name="f1281" fmla="*/ f989 1 f623"/>
                <a:gd name="f1282" fmla="*/ f990 1 f622"/>
                <a:gd name="f1283" fmla="*/ f991 1 f623"/>
                <a:gd name="f1284" fmla="*/ f992 1 f622"/>
                <a:gd name="f1285" fmla="*/ f993 1 f623"/>
                <a:gd name="f1286" fmla="*/ f994 1 f622"/>
                <a:gd name="f1287" fmla="*/ f995 1 f623"/>
                <a:gd name="f1288" fmla="*/ f996 1 f622"/>
                <a:gd name="f1289" fmla="*/ f997 1 f623"/>
                <a:gd name="f1290" fmla="*/ f998 1 f622"/>
                <a:gd name="f1291" fmla="*/ f999 1 f623"/>
                <a:gd name="f1292" fmla="*/ f1000 1 f622"/>
                <a:gd name="f1293" fmla="*/ f1001 1 f623"/>
                <a:gd name="f1294" fmla="*/ f1002 1 f622"/>
                <a:gd name="f1295" fmla="*/ f1003 1 f623"/>
                <a:gd name="f1296" fmla="*/ f1004 1 f622"/>
                <a:gd name="f1297" fmla="*/ f1005 1 f623"/>
                <a:gd name="f1298" fmla="*/ f1006 1 f622"/>
                <a:gd name="f1299" fmla="*/ f1007 1 f623"/>
                <a:gd name="f1300" fmla="*/ f1008 1 f622"/>
                <a:gd name="f1301" fmla="*/ f1009 1 f623"/>
                <a:gd name="f1302" fmla="*/ f1010 1 f622"/>
                <a:gd name="f1303" fmla="*/ f1011 1 f623"/>
                <a:gd name="f1304" fmla="*/ f1012 1 f622"/>
                <a:gd name="f1305" fmla="*/ f1013 1 f623"/>
                <a:gd name="f1306" fmla="*/ f1014 1 f622"/>
                <a:gd name="f1307" fmla="*/ f1015 1 f623"/>
                <a:gd name="f1308" fmla="*/ f1016 1 f622"/>
                <a:gd name="f1309" fmla="*/ f1017 1 f623"/>
                <a:gd name="f1310" fmla="*/ f1018 1 f622"/>
                <a:gd name="f1311" fmla="*/ f1019 1 f623"/>
                <a:gd name="f1312" fmla="*/ f1020 1 f622"/>
                <a:gd name="f1313" fmla="*/ f1021 1 f623"/>
                <a:gd name="f1314" fmla="*/ f1022 1 f622"/>
                <a:gd name="f1315" fmla="*/ f1023 1 f623"/>
                <a:gd name="f1316" fmla="*/ f1024 1 f622"/>
                <a:gd name="f1317" fmla="*/ f1025 1 f623"/>
                <a:gd name="f1318" fmla="*/ f1026 1 f622"/>
                <a:gd name="f1319" fmla="*/ f1027 1 f623"/>
                <a:gd name="f1320" fmla="*/ f1028 1 f622"/>
                <a:gd name="f1321" fmla="*/ f1029 1 f623"/>
                <a:gd name="f1322" fmla="*/ f1030 1 f622"/>
                <a:gd name="f1323" fmla="*/ f1031 1 f623"/>
                <a:gd name="f1324" fmla="*/ f1032 1 f622"/>
                <a:gd name="f1325" fmla="*/ f1033 1 f623"/>
                <a:gd name="f1326" fmla="*/ f1034 1 f622"/>
                <a:gd name="f1327" fmla="*/ f1035 1 f623"/>
                <a:gd name="f1328" fmla="*/ f1036 1 f622"/>
                <a:gd name="f1329" fmla="*/ f1037 1 f623"/>
                <a:gd name="f1330" fmla="*/ f1038 1 f622"/>
                <a:gd name="f1331" fmla="*/ f1039 1 f623"/>
                <a:gd name="f1332" fmla="*/ f1040 1 f622"/>
                <a:gd name="f1333" fmla="*/ f1041 1 f623"/>
                <a:gd name="f1334" fmla="*/ f1042 1 f622"/>
                <a:gd name="f1335" fmla="*/ f1043 1 f623"/>
                <a:gd name="f1336" fmla="*/ f1044 1 f622"/>
                <a:gd name="f1337" fmla="*/ f1045 1 f623"/>
                <a:gd name="f1338" fmla="*/ f1046 1 f622"/>
                <a:gd name="f1339" fmla="*/ f1047 1 f623"/>
                <a:gd name="f1340" fmla="*/ f1048 1 f622"/>
                <a:gd name="f1341" fmla="*/ f1049 1 f623"/>
                <a:gd name="f1342" fmla="*/ f1050 1 f622"/>
                <a:gd name="f1343" fmla="*/ f1051 1 f623"/>
                <a:gd name="f1344" fmla="*/ f1052 1 f622"/>
                <a:gd name="f1345" fmla="*/ f1053 1 f623"/>
                <a:gd name="f1346" fmla="*/ f1054 1 f622"/>
                <a:gd name="f1347" fmla="*/ f1055 1 f623"/>
                <a:gd name="f1348" fmla="*/ f1056 1 f622"/>
                <a:gd name="f1349" fmla="*/ f1057 1 f623"/>
                <a:gd name="f1350" fmla="*/ f1058 1 f622"/>
                <a:gd name="f1351" fmla="*/ f1059 1 f623"/>
                <a:gd name="f1352" fmla="*/ f1060 1 f622"/>
                <a:gd name="f1353" fmla="*/ f1061 1 f623"/>
                <a:gd name="f1354" fmla="*/ f1062 1 f622"/>
                <a:gd name="f1355" fmla="*/ f1063 1 f623"/>
                <a:gd name="f1356" fmla="*/ f1064 1 f622"/>
                <a:gd name="f1357" fmla="*/ f1065 1 f623"/>
                <a:gd name="f1358" fmla="*/ f1066 1 f622"/>
                <a:gd name="f1359" fmla="*/ f1067 1 f623"/>
                <a:gd name="f1360" fmla="*/ f1068 1 f622"/>
                <a:gd name="f1361" fmla="*/ f1069 1 f623"/>
                <a:gd name="f1362" fmla="*/ f1070 1 f622"/>
                <a:gd name="f1363" fmla="*/ f1071 1 f623"/>
                <a:gd name="f1364" fmla="*/ f1072 1 f622"/>
                <a:gd name="f1365" fmla="*/ f1073 1 f623"/>
                <a:gd name="f1366" fmla="*/ f1074 1 f622"/>
                <a:gd name="f1367" fmla="*/ f1075 1 f623"/>
                <a:gd name="f1368" fmla="*/ f1076 1 f622"/>
                <a:gd name="f1369" fmla="*/ f1077 1 f623"/>
                <a:gd name="f1370" fmla="*/ f1078 1 f622"/>
                <a:gd name="f1371" fmla="*/ f1079 1 f623"/>
                <a:gd name="f1372" fmla="*/ f1080 1 f622"/>
                <a:gd name="f1373" fmla="*/ f1081 1 f623"/>
                <a:gd name="f1374" fmla="*/ f1082 1 f622"/>
                <a:gd name="f1375" fmla="*/ f1083 1 f623"/>
                <a:gd name="f1376" fmla="*/ f1084 1 f622"/>
                <a:gd name="f1377" fmla="*/ f1085 1 f623"/>
                <a:gd name="f1378" fmla="*/ f1086 1 f622"/>
                <a:gd name="f1379" fmla="*/ f1087 1 f623"/>
                <a:gd name="f1380" fmla="*/ f1088 1 f622"/>
                <a:gd name="f1381" fmla="*/ f1089 1 f623"/>
                <a:gd name="f1382" fmla="*/ f1090 1 f622"/>
                <a:gd name="f1383" fmla="*/ f1091 1 f623"/>
                <a:gd name="f1384" fmla="*/ f1092 1 f622"/>
                <a:gd name="f1385" fmla="*/ f1093 1 f623"/>
                <a:gd name="f1386" fmla="*/ f1094 1 f622"/>
                <a:gd name="f1387" fmla="*/ f1095 1 f623"/>
                <a:gd name="f1388" fmla="*/ f1096 1 f622"/>
                <a:gd name="f1389" fmla="*/ f1097 1 f623"/>
                <a:gd name="f1390" fmla="*/ f1098 1 f622"/>
                <a:gd name="f1391" fmla="*/ f1099 1 f623"/>
                <a:gd name="f1392" fmla="*/ f1100 1 f622"/>
                <a:gd name="f1393" fmla="*/ f1101 1 f623"/>
                <a:gd name="f1394" fmla="*/ f1102 1 f622"/>
                <a:gd name="f1395" fmla="*/ f1103 1 f623"/>
                <a:gd name="f1396" fmla="*/ f1104 1 f622"/>
                <a:gd name="f1397" fmla="*/ f1105 1 f623"/>
                <a:gd name="f1398" fmla="*/ f1106 1 f622"/>
                <a:gd name="f1399" fmla="*/ f1107 1 f623"/>
                <a:gd name="f1400" fmla="*/ f1108 1 f623"/>
                <a:gd name="f1401" fmla="*/ f1109 1 f623"/>
                <a:gd name="f1402" fmla="*/ f1110 1 f622"/>
                <a:gd name="f1403" fmla="*/ f1111 1 f623"/>
                <a:gd name="f1404" fmla="*/ f1112 1 f622"/>
                <a:gd name="f1405" fmla="*/ f1113 1 f623"/>
                <a:gd name="f1406" fmla="*/ f1114 1 f622"/>
                <a:gd name="f1407" fmla="*/ f1115 1 f623"/>
                <a:gd name="f1408" fmla="*/ f1116 1 f622"/>
                <a:gd name="f1409" fmla="*/ f1117 1 f622"/>
                <a:gd name="f1410" fmla="*/ f1118 1 f623"/>
                <a:gd name="f1411" fmla="*/ f1119 1 f622"/>
                <a:gd name="f1412" fmla="*/ f1120 1 f623"/>
                <a:gd name="f1413" fmla="*/ f1121 1 f622"/>
                <a:gd name="f1414" fmla="*/ f1122 1 f623"/>
                <a:gd name="f1415" fmla="*/ f1123 1 f622"/>
                <a:gd name="f1416" fmla="*/ f1124 1 f623"/>
                <a:gd name="f1417" fmla="*/ f1125 1 f622"/>
                <a:gd name="f1418" fmla="*/ f1126 1 f623"/>
                <a:gd name="f1419" fmla="*/ f1127 1 f622"/>
                <a:gd name="f1420" fmla="*/ f1128 1 f623"/>
                <a:gd name="f1421" fmla="*/ f1129 1 f622"/>
                <a:gd name="f1422" fmla="*/ f1130 1 f623"/>
                <a:gd name="f1423" fmla="*/ f1131 1 f622"/>
                <a:gd name="f1424" fmla="*/ f1132 1 f623"/>
                <a:gd name="f1425" fmla="*/ f1133 1 f622"/>
                <a:gd name="f1426" fmla="*/ f1134 1 f623"/>
                <a:gd name="f1427" fmla="*/ f1135 1 f622"/>
                <a:gd name="f1428" fmla="*/ f1136 1 f623"/>
                <a:gd name="f1429" fmla="*/ f1137 1 f622"/>
                <a:gd name="f1430" fmla="*/ f1138 1 f623"/>
                <a:gd name="f1431" fmla="*/ f1139 1 f622"/>
                <a:gd name="f1432" fmla="*/ f1140 1 f623"/>
                <a:gd name="f1433" fmla="*/ f1141 1 f622"/>
                <a:gd name="f1434" fmla="*/ f1142 1 f623"/>
                <a:gd name="f1435" fmla="*/ f1143 1 f622"/>
                <a:gd name="f1436" fmla="*/ f1144 1 f623"/>
                <a:gd name="f1437" fmla="*/ f1145 1 f622"/>
                <a:gd name="f1438" fmla="*/ f1146 1 f623"/>
                <a:gd name="f1439" fmla="*/ f1147 1 f622"/>
                <a:gd name="f1440" fmla="*/ f1148 1 f623"/>
                <a:gd name="f1441" fmla="*/ f1149 1 f622"/>
                <a:gd name="f1442" fmla="*/ f1150 1 f623"/>
                <a:gd name="f1443" fmla="*/ f1151 1 f622"/>
                <a:gd name="f1444" fmla="*/ f1152 1 f623"/>
                <a:gd name="f1445" fmla="*/ f1153 1 f622"/>
                <a:gd name="f1446" fmla="*/ f1154 1 f623"/>
                <a:gd name="f1447" fmla="*/ f1155 1 f622"/>
                <a:gd name="f1448" fmla="*/ f1156 1 f623"/>
                <a:gd name="f1449" fmla="*/ f1157 1 f622"/>
                <a:gd name="f1450" fmla="*/ f1158 1 f623"/>
                <a:gd name="f1451" fmla="*/ f1159 1 f622"/>
                <a:gd name="f1452" fmla="*/ f1160 1 f623"/>
                <a:gd name="f1453" fmla="*/ f1161 1 f622"/>
                <a:gd name="f1454" fmla="*/ f1162 1 f623"/>
                <a:gd name="f1455" fmla="*/ f1163 1 f622"/>
                <a:gd name="f1456" fmla="*/ f1164 1 f623"/>
                <a:gd name="f1457" fmla="*/ f1165 1 f622"/>
                <a:gd name="f1458" fmla="*/ f1166 1 f623"/>
                <a:gd name="f1459" fmla="*/ f1167 1 f622"/>
                <a:gd name="f1460" fmla="*/ f1168 1 f623"/>
                <a:gd name="f1461" fmla="*/ f1169 1 f622"/>
                <a:gd name="f1462" fmla="*/ f1170 1 f623"/>
                <a:gd name="f1463" fmla="*/ f1171 1 f622"/>
                <a:gd name="f1464" fmla="*/ f1172 1 f623"/>
                <a:gd name="f1465" fmla="*/ f1173 1 f622"/>
                <a:gd name="f1466" fmla="*/ f1174 1 f623"/>
                <a:gd name="f1467" fmla="*/ f1175 1 f622"/>
                <a:gd name="f1468" fmla="*/ f1176 1 f623"/>
                <a:gd name="f1469" fmla="*/ f1177 1 f622"/>
                <a:gd name="f1470" fmla="*/ f1178 1 f623"/>
                <a:gd name="f1471" fmla="*/ f1179 1 f622"/>
                <a:gd name="f1472" fmla="*/ f1180 1 f623"/>
                <a:gd name="f1473" fmla="*/ f1181 1 f622"/>
                <a:gd name="f1474" fmla="*/ f1182 1 f623"/>
                <a:gd name="f1475" fmla="*/ f1183 1 f622"/>
                <a:gd name="f1476" fmla="*/ f1184 1 f623"/>
                <a:gd name="f1477" fmla="*/ f1185 1 f622"/>
                <a:gd name="f1478" fmla="*/ f1186 1 f623"/>
                <a:gd name="f1479" fmla="*/ f1187 1 f622"/>
                <a:gd name="f1480" fmla="*/ f1188 1 f623"/>
                <a:gd name="f1481" fmla="*/ f1189 1 f622"/>
                <a:gd name="f1482" fmla="*/ f1190 1 f623"/>
                <a:gd name="f1483" fmla="*/ f1191 1 f622"/>
                <a:gd name="f1484" fmla="*/ f1192 1 f623"/>
                <a:gd name="f1485" fmla="*/ f1193 1 f622"/>
                <a:gd name="f1486" fmla="*/ f1194 1 f623"/>
                <a:gd name="f1487" fmla="*/ f1195 1 f622"/>
                <a:gd name="f1488" fmla="*/ f1196 1 f623"/>
                <a:gd name="f1489" fmla="*/ f1197 1 f622"/>
                <a:gd name="f1490" fmla="*/ f1198 1 f623"/>
                <a:gd name="f1491" fmla="*/ f1199 1 f622"/>
                <a:gd name="f1492" fmla="*/ f1200 1 f623"/>
                <a:gd name="f1493" fmla="*/ f1201 f613 1"/>
                <a:gd name="f1494" fmla="*/ f1202 f613 1"/>
                <a:gd name="f1495" fmla="*/ f1204 f614 1"/>
                <a:gd name="f1496" fmla="*/ f1203 f614 1"/>
                <a:gd name="f1497" fmla="*/ f1205 f613 1"/>
                <a:gd name="f1498" fmla="*/ f1206 f614 1"/>
                <a:gd name="f1499" fmla="*/ f1207 f613 1"/>
                <a:gd name="f1500" fmla="*/ f1208 f614 1"/>
                <a:gd name="f1501" fmla="*/ f1209 f613 1"/>
                <a:gd name="f1502" fmla="*/ f1210 f614 1"/>
                <a:gd name="f1503" fmla="*/ f1211 f613 1"/>
                <a:gd name="f1504" fmla="*/ f1212 f614 1"/>
                <a:gd name="f1505" fmla="*/ f1213 f613 1"/>
                <a:gd name="f1506" fmla="*/ f1214 f614 1"/>
                <a:gd name="f1507" fmla="*/ f1215 f613 1"/>
                <a:gd name="f1508" fmla="*/ f1216 f614 1"/>
                <a:gd name="f1509" fmla="*/ f1217 f613 1"/>
                <a:gd name="f1510" fmla="*/ f1218 f614 1"/>
                <a:gd name="f1511" fmla="*/ f1219 f613 1"/>
                <a:gd name="f1512" fmla="*/ f1220 f614 1"/>
                <a:gd name="f1513" fmla="*/ f1221 f613 1"/>
                <a:gd name="f1514" fmla="*/ f1222 f614 1"/>
                <a:gd name="f1515" fmla="*/ f1223 f613 1"/>
                <a:gd name="f1516" fmla="*/ f1224 f614 1"/>
                <a:gd name="f1517" fmla="*/ f1225 f613 1"/>
                <a:gd name="f1518" fmla="*/ f1226 f614 1"/>
                <a:gd name="f1519" fmla="*/ f1227 f613 1"/>
                <a:gd name="f1520" fmla="*/ f1228 f614 1"/>
                <a:gd name="f1521" fmla="*/ f1229 f613 1"/>
                <a:gd name="f1522" fmla="*/ f1230 f614 1"/>
                <a:gd name="f1523" fmla="*/ f1231 f613 1"/>
                <a:gd name="f1524" fmla="*/ f1232 f614 1"/>
                <a:gd name="f1525" fmla="*/ f1233 f614 1"/>
                <a:gd name="f1526" fmla="*/ f1234 f613 1"/>
                <a:gd name="f1527" fmla="*/ f1235 f614 1"/>
                <a:gd name="f1528" fmla="*/ f1236 f613 1"/>
                <a:gd name="f1529" fmla="*/ f1237 f614 1"/>
                <a:gd name="f1530" fmla="*/ f1238 f613 1"/>
                <a:gd name="f1531" fmla="*/ f1239 f614 1"/>
                <a:gd name="f1532" fmla="*/ f1240 f613 1"/>
                <a:gd name="f1533" fmla="*/ f1241 f614 1"/>
                <a:gd name="f1534" fmla="*/ f1242 f613 1"/>
                <a:gd name="f1535" fmla="*/ f1243 f614 1"/>
                <a:gd name="f1536" fmla="*/ f1244 f613 1"/>
                <a:gd name="f1537" fmla="*/ f1245 f614 1"/>
                <a:gd name="f1538" fmla="*/ f1246 f613 1"/>
                <a:gd name="f1539" fmla="*/ f1247 f614 1"/>
                <a:gd name="f1540" fmla="*/ f1248 f613 1"/>
                <a:gd name="f1541" fmla="*/ f1249 f614 1"/>
                <a:gd name="f1542" fmla="*/ f1250 f613 1"/>
                <a:gd name="f1543" fmla="*/ f1251 f614 1"/>
                <a:gd name="f1544" fmla="*/ f1252 f613 1"/>
                <a:gd name="f1545" fmla="*/ f1253 f614 1"/>
                <a:gd name="f1546" fmla="*/ f1254 f613 1"/>
                <a:gd name="f1547" fmla="*/ f1255 f614 1"/>
                <a:gd name="f1548" fmla="*/ f1256 f613 1"/>
                <a:gd name="f1549" fmla="*/ f1257 f614 1"/>
                <a:gd name="f1550" fmla="*/ f1258 f613 1"/>
                <a:gd name="f1551" fmla="*/ f1259 f614 1"/>
                <a:gd name="f1552" fmla="*/ f1260 f613 1"/>
                <a:gd name="f1553" fmla="*/ f1261 f614 1"/>
                <a:gd name="f1554" fmla="*/ f1262 f613 1"/>
                <a:gd name="f1555" fmla="*/ f1263 f614 1"/>
                <a:gd name="f1556" fmla="*/ f1264 f613 1"/>
                <a:gd name="f1557" fmla="*/ f1265 f614 1"/>
                <a:gd name="f1558" fmla="*/ f1266 f613 1"/>
                <a:gd name="f1559" fmla="*/ f1267 f614 1"/>
                <a:gd name="f1560" fmla="*/ f1268 f613 1"/>
                <a:gd name="f1561" fmla="*/ f1269 f614 1"/>
                <a:gd name="f1562" fmla="*/ f1270 f613 1"/>
                <a:gd name="f1563" fmla="*/ f1271 f614 1"/>
                <a:gd name="f1564" fmla="*/ f1272 f613 1"/>
                <a:gd name="f1565" fmla="*/ f1273 f614 1"/>
                <a:gd name="f1566" fmla="*/ f1274 f613 1"/>
                <a:gd name="f1567" fmla="*/ f1275 f614 1"/>
                <a:gd name="f1568" fmla="*/ f1276 f613 1"/>
                <a:gd name="f1569" fmla="*/ f1277 f614 1"/>
                <a:gd name="f1570" fmla="*/ f1278 f613 1"/>
                <a:gd name="f1571" fmla="*/ f1279 f614 1"/>
                <a:gd name="f1572" fmla="*/ f1280 f613 1"/>
                <a:gd name="f1573" fmla="*/ f1281 f614 1"/>
                <a:gd name="f1574" fmla="*/ f1282 f613 1"/>
                <a:gd name="f1575" fmla="*/ f1283 f614 1"/>
                <a:gd name="f1576" fmla="*/ f1284 f613 1"/>
                <a:gd name="f1577" fmla="*/ f1285 f614 1"/>
                <a:gd name="f1578" fmla="*/ f1286 f613 1"/>
                <a:gd name="f1579" fmla="*/ f1287 f614 1"/>
                <a:gd name="f1580" fmla="*/ f1288 f613 1"/>
                <a:gd name="f1581" fmla="*/ f1289 f614 1"/>
                <a:gd name="f1582" fmla="*/ f1290 f613 1"/>
                <a:gd name="f1583" fmla="*/ f1291 f614 1"/>
                <a:gd name="f1584" fmla="*/ f1292 f613 1"/>
                <a:gd name="f1585" fmla="*/ f1293 f614 1"/>
                <a:gd name="f1586" fmla="*/ f1294 f613 1"/>
                <a:gd name="f1587" fmla="*/ f1295 f614 1"/>
                <a:gd name="f1588" fmla="*/ f1296 f613 1"/>
                <a:gd name="f1589" fmla="*/ f1297 f614 1"/>
                <a:gd name="f1590" fmla="*/ f1298 f613 1"/>
                <a:gd name="f1591" fmla="*/ f1299 f614 1"/>
                <a:gd name="f1592" fmla="*/ f1300 f613 1"/>
                <a:gd name="f1593" fmla="*/ f1301 f614 1"/>
                <a:gd name="f1594" fmla="*/ f1302 f613 1"/>
                <a:gd name="f1595" fmla="*/ f1303 f614 1"/>
                <a:gd name="f1596" fmla="*/ f1304 f613 1"/>
                <a:gd name="f1597" fmla="*/ f1305 f614 1"/>
                <a:gd name="f1598" fmla="*/ f1306 f613 1"/>
                <a:gd name="f1599" fmla="*/ f1307 f614 1"/>
                <a:gd name="f1600" fmla="*/ f1308 f613 1"/>
                <a:gd name="f1601" fmla="*/ f1309 f614 1"/>
                <a:gd name="f1602" fmla="*/ f1310 f613 1"/>
                <a:gd name="f1603" fmla="*/ f1311 f614 1"/>
                <a:gd name="f1604" fmla="*/ f1312 f613 1"/>
                <a:gd name="f1605" fmla="*/ f1313 f614 1"/>
                <a:gd name="f1606" fmla="*/ f1314 f613 1"/>
                <a:gd name="f1607" fmla="*/ f1315 f614 1"/>
                <a:gd name="f1608" fmla="*/ f1316 f613 1"/>
                <a:gd name="f1609" fmla="*/ f1317 f614 1"/>
                <a:gd name="f1610" fmla="*/ f1318 f613 1"/>
                <a:gd name="f1611" fmla="*/ f1319 f614 1"/>
                <a:gd name="f1612" fmla="*/ f1320 f613 1"/>
                <a:gd name="f1613" fmla="*/ f1321 f614 1"/>
                <a:gd name="f1614" fmla="*/ f1322 f613 1"/>
                <a:gd name="f1615" fmla="*/ f1323 f614 1"/>
                <a:gd name="f1616" fmla="*/ f1324 f613 1"/>
                <a:gd name="f1617" fmla="*/ f1325 f614 1"/>
                <a:gd name="f1618" fmla="*/ f1326 f613 1"/>
                <a:gd name="f1619" fmla="*/ f1327 f614 1"/>
                <a:gd name="f1620" fmla="*/ f1328 f613 1"/>
                <a:gd name="f1621" fmla="*/ f1329 f614 1"/>
                <a:gd name="f1622" fmla="*/ f1330 f613 1"/>
                <a:gd name="f1623" fmla="*/ f1331 f614 1"/>
                <a:gd name="f1624" fmla="*/ f1332 f613 1"/>
                <a:gd name="f1625" fmla="*/ f1333 f614 1"/>
                <a:gd name="f1626" fmla="*/ f1334 f613 1"/>
                <a:gd name="f1627" fmla="*/ f1335 f614 1"/>
                <a:gd name="f1628" fmla="*/ f1336 f613 1"/>
                <a:gd name="f1629" fmla="*/ f1337 f614 1"/>
                <a:gd name="f1630" fmla="*/ f1338 f613 1"/>
                <a:gd name="f1631" fmla="*/ f1339 f614 1"/>
                <a:gd name="f1632" fmla="*/ f1340 f613 1"/>
                <a:gd name="f1633" fmla="*/ f1341 f614 1"/>
                <a:gd name="f1634" fmla="*/ f1342 f613 1"/>
                <a:gd name="f1635" fmla="*/ f1343 f614 1"/>
                <a:gd name="f1636" fmla="*/ f1344 f613 1"/>
                <a:gd name="f1637" fmla="*/ f1345 f614 1"/>
                <a:gd name="f1638" fmla="*/ f1346 f613 1"/>
                <a:gd name="f1639" fmla="*/ f1347 f614 1"/>
                <a:gd name="f1640" fmla="*/ f1348 f613 1"/>
                <a:gd name="f1641" fmla="*/ f1349 f614 1"/>
                <a:gd name="f1642" fmla="*/ f1350 f613 1"/>
                <a:gd name="f1643" fmla="*/ f1351 f614 1"/>
                <a:gd name="f1644" fmla="*/ f1352 f613 1"/>
                <a:gd name="f1645" fmla="*/ f1353 f614 1"/>
                <a:gd name="f1646" fmla="*/ f1354 f613 1"/>
                <a:gd name="f1647" fmla="*/ f1355 f614 1"/>
                <a:gd name="f1648" fmla="*/ f1356 f613 1"/>
                <a:gd name="f1649" fmla="*/ f1357 f614 1"/>
                <a:gd name="f1650" fmla="*/ f1358 f613 1"/>
                <a:gd name="f1651" fmla="*/ f1359 f614 1"/>
                <a:gd name="f1652" fmla="*/ f1360 f613 1"/>
                <a:gd name="f1653" fmla="*/ f1361 f614 1"/>
                <a:gd name="f1654" fmla="*/ f1362 f613 1"/>
                <a:gd name="f1655" fmla="*/ f1363 f614 1"/>
                <a:gd name="f1656" fmla="*/ f1364 f613 1"/>
                <a:gd name="f1657" fmla="*/ f1365 f614 1"/>
                <a:gd name="f1658" fmla="*/ f1366 f613 1"/>
                <a:gd name="f1659" fmla="*/ f1367 f614 1"/>
                <a:gd name="f1660" fmla="*/ f1368 f613 1"/>
                <a:gd name="f1661" fmla="*/ f1369 f614 1"/>
                <a:gd name="f1662" fmla="*/ f1370 f613 1"/>
                <a:gd name="f1663" fmla="*/ f1371 f614 1"/>
                <a:gd name="f1664" fmla="*/ f1372 f613 1"/>
                <a:gd name="f1665" fmla="*/ f1373 f614 1"/>
                <a:gd name="f1666" fmla="*/ f1374 f613 1"/>
                <a:gd name="f1667" fmla="*/ f1375 f614 1"/>
                <a:gd name="f1668" fmla="*/ f1376 f613 1"/>
                <a:gd name="f1669" fmla="*/ f1377 f614 1"/>
                <a:gd name="f1670" fmla="*/ f1378 f613 1"/>
                <a:gd name="f1671" fmla="*/ f1379 f614 1"/>
                <a:gd name="f1672" fmla="*/ f1380 f613 1"/>
                <a:gd name="f1673" fmla="*/ f1381 f614 1"/>
                <a:gd name="f1674" fmla="*/ f1382 f613 1"/>
                <a:gd name="f1675" fmla="*/ f1383 f614 1"/>
                <a:gd name="f1676" fmla="*/ f1384 f613 1"/>
                <a:gd name="f1677" fmla="*/ f1385 f614 1"/>
                <a:gd name="f1678" fmla="*/ f1386 f613 1"/>
                <a:gd name="f1679" fmla="*/ f1387 f614 1"/>
                <a:gd name="f1680" fmla="*/ f1388 f613 1"/>
                <a:gd name="f1681" fmla="*/ f1389 f614 1"/>
                <a:gd name="f1682" fmla="*/ f1390 f613 1"/>
                <a:gd name="f1683" fmla="*/ f1391 f614 1"/>
                <a:gd name="f1684" fmla="*/ f1392 f613 1"/>
                <a:gd name="f1685" fmla="*/ f1393 f614 1"/>
                <a:gd name="f1686" fmla="*/ f1394 f613 1"/>
                <a:gd name="f1687" fmla="*/ f1395 f614 1"/>
                <a:gd name="f1688" fmla="*/ f1396 f613 1"/>
                <a:gd name="f1689" fmla="*/ f1397 f614 1"/>
                <a:gd name="f1690" fmla="*/ f1398 f613 1"/>
                <a:gd name="f1691" fmla="*/ f1399 f614 1"/>
                <a:gd name="f1692" fmla="*/ f1400 f614 1"/>
                <a:gd name="f1693" fmla="*/ f1401 f614 1"/>
                <a:gd name="f1694" fmla="*/ f1402 f613 1"/>
                <a:gd name="f1695" fmla="*/ f1403 f614 1"/>
                <a:gd name="f1696" fmla="*/ f1404 f613 1"/>
                <a:gd name="f1697" fmla="*/ f1405 f614 1"/>
                <a:gd name="f1698" fmla="*/ f1406 f613 1"/>
                <a:gd name="f1699" fmla="*/ f1407 f614 1"/>
                <a:gd name="f1700" fmla="*/ f1408 f613 1"/>
                <a:gd name="f1701" fmla="*/ f1409 f613 1"/>
                <a:gd name="f1702" fmla="*/ f1410 f614 1"/>
                <a:gd name="f1703" fmla="*/ f1411 f613 1"/>
                <a:gd name="f1704" fmla="*/ f1412 f614 1"/>
                <a:gd name="f1705" fmla="*/ f1413 f613 1"/>
                <a:gd name="f1706" fmla="*/ f1414 f614 1"/>
                <a:gd name="f1707" fmla="*/ f1415 f613 1"/>
                <a:gd name="f1708" fmla="*/ f1416 f614 1"/>
                <a:gd name="f1709" fmla="*/ f1417 f613 1"/>
                <a:gd name="f1710" fmla="*/ f1418 f614 1"/>
                <a:gd name="f1711" fmla="*/ f1419 f613 1"/>
                <a:gd name="f1712" fmla="*/ f1420 f614 1"/>
                <a:gd name="f1713" fmla="*/ f1421 f613 1"/>
                <a:gd name="f1714" fmla="*/ f1422 f614 1"/>
                <a:gd name="f1715" fmla="*/ f1423 f613 1"/>
                <a:gd name="f1716" fmla="*/ f1424 f614 1"/>
                <a:gd name="f1717" fmla="*/ f1425 f613 1"/>
                <a:gd name="f1718" fmla="*/ f1426 f614 1"/>
                <a:gd name="f1719" fmla="*/ f1427 f613 1"/>
                <a:gd name="f1720" fmla="*/ f1428 f614 1"/>
                <a:gd name="f1721" fmla="*/ f1429 f613 1"/>
                <a:gd name="f1722" fmla="*/ f1430 f614 1"/>
                <a:gd name="f1723" fmla="*/ f1431 f613 1"/>
                <a:gd name="f1724" fmla="*/ f1432 f614 1"/>
                <a:gd name="f1725" fmla="*/ f1433 f613 1"/>
                <a:gd name="f1726" fmla="*/ f1434 f614 1"/>
                <a:gd name="f1727" fmla="*/ f1435 f613 1"/>
                <a:gd name="f1728" fmla="*/ f1436 f614 1"/>
                <a:gd name="f1729" fmla="*/ f1437 f613 1"/>
                <a:gd name="f1730" fmla="*/ f1438 f614 1"/>
                <a:gd name="f1731" fmla="*/ f1439 f613 1"/>
                <a:gd name="f1732" fmla="*/ f1440 f614 1"/>
                <a:gd name="f1733" fmla="*/ f1441 f613 1"/>
                <a:gd name="f1734" fmla="*/ f1442 f614 1"/>
                <a:gd name="f1735" fmla="*/ f1443 f613 1"/>
                <a:gd name="f1736" fmla="*/ f1444 f614 1"/>
                <a:gd name="f1737" fmla="*/ f1445 f613 1"/>
                <a:gd name="f1738" fmla="*/ f1446 f614 1"/>
                <a:gd name="f1739" fmla="*/ f1447 f613 1"/>
                <a:gd name="f1740" fmla="*/ f1448 f614 1"/>
                <a:gd name="f1741" fmla="*/ f1449 f613 1"/>
                <a:gd name="f1742" fmla="*/ f1450 f614 1"/>
                <a:gd name="f1743" fmla="*/ f1451 f613 1"/>
                <a:gd name="f1744" fmla="*/ f1452 f614 1"/>
                <a:gd name="f1745" fmla="*/ f1453 f613 1"/>
                <a:gd name="f1746" fmla="*/ f1454 f614 1"/>
                <a:gd name="f1747" fmla="*/ f1455 f613 1"/>
                <a:gd name="f1748" fmla="*/ f1456 f614 1"/>
                <a:gd name="f1749" fmla="*/ f1457 f613 1"/>
                <a:gd name="f1750" fmla="*/ f1458 f614 1"/>
                <a:gd name="f1751" fmla="*/ f1459 f613 1"/>
                <a:gd name="f1752" fmla="*/ f1460 f614 1"/>
                <a:gd name="f1753" fmla="*/ f1461 f613 1"/>
                <a:gd name="f1754" fmla="*/ f1462 f614 1"/>
                <a:gd name="f1755" fmla="*/ f1463 f613 1"/>
                <a:gd name="f1756" fmla="*/ f1464 f614 1"/>
                <a:gd name="f1757" fmla="*/ f1465 f613 1"/>
                <a:gd name="f1758" fmla="*/ f1466 f614 1"/>
                <a:gd name="f1759" fmla="*/ f1467 f613 1"/>
                <a:gd name="f1760" fmla="*/ f1468 f614 1"/>
                <a:gd name="f1761" fmla="*/ f1469 f613 1"/>
                <a:gd name="f1762" fmla="*/ f1470 f614 1"/>
                <a:gd name="f1763" fmla="*/ f1471 f613 1"/>
                <a:gd name="f1764" fmla="*/ f1472 f614 1"/>
                <a:gd name="f1765" fmla="*/ f1473 f613 1"/>
                <a:gd name="f1766" fmla="*/ f1474 f614 1"/>
                <a:gd name="f1767" fmla="*/ f1475 f613 1"/>
                <a:gd name="f1768" fmla="*/ f1476 f614 1"/>
                <a:gd name="f1769" fmla="*/ f1477 f613 1"/>
                <a:gd name="f1770" fmla="*/ f1478 f614 1"/>
                <a:gd name="f1771" fmla="*/ f1479 f613 1"/>
                <a:gd name="f1772" fmla="*/ f1480 f614 1"/>
                <a:gd name="f1773" fmla="*/ f1481 f613 1"/>
                <a:gd name="f1774" fmla="*/ f1482 f614 1"/>
                <a:gd name="f1775" fmla="*/ f1483 f613 1"/>
                <a:gd name="f1776" fmla="*/ f1484 f614 1"/>
                <a:gd name="f1777" fmla="*/ f1485 f613 1"/>
                <a:gd name="f1778" fmla="*/ f1486 f614 1"/>
                <a:gd name="f1779" fmla="*/ f1487 f613 1"/>
                <a:gd name="f1780" fmla="*/ f1488 f614 1"/>
                <a:gd name="f1781" fmla="*/ f1489 f613 1"/>
                <a:gd name="f1782" fmla="*/ f1490 f614 1"/>
                <a:gd name="f1783" fmla="*/ f1491 f613 1"/>
                <a:gd name="f1784" fmla="*/ f1492 f614 1"/>
              </a:gdLst>
              <a:ahLst/>
              <a:cxnLst>
                <a:cxn ang="3cd4">
                  <a:pos x="hc" y="t"/>
                </a:cxn>
                <a:cxn ang="0">
                  <a:pos x="r" y="vc"/>
                </a:cxn>
                <a:cxn ang="cd4">
                  <a:pos x="hc" y="b"/>
                </a:cxn>
                <a:cxn ang="cd2">
                  <a:pos x="l" y="vc"/>
                </a:cxn>
                <a:cxn ang="f912">
                  <a:pos x="f1497" y="f1498"/>
                </a:cxn>
                <a:cxn ang="f912">
                  <a:pos x="f1499" y="f1500"/>
                </a:cxn>
                <a:cxn ang="f912">
                  <a:pos x="f1501" y="f1502"/>
                </a:cxn>
                <a:cxn ang="f912">
                  <a:pos x="f1503" y="f1504"/>
                </a:cxn>
                <a:cxn ang="f912">
                  <a:pos x="f1505" y="f1506"/>
                </a:cxn>
                <a:cxn ang="f912">
                  <a:pos x="f1507" y="f1508"/>
                </a:cxn>
                <a:cxn ang="f912">
                  <a:pos x="f1509" y="f1510"/>
                </a:cxn>
                <a:cxn ang="f912">
                  <a:pos x="f1511" y="f1512"/>
                </a:cxn>
                <a:cxn ang="f912">
                  <a:pos x="f1513" y="f1514"/>
                </a:cxn>
                <a:cxn ang="f912">
                  <a:pos x="f1515" y="f1516"/>
                </a:cxn>
                <a:cxn ang="f912">
                  <a:pos x="f1517" y="f1518"/>
                </a:cxn>
                <a:cxn ang="f912">
                  <a:pos x="f1519" y="f1520"/>
                </a:cxn>
                <a:cxn ang="f912">
                  <a:pos x="f1521" y="f1522"/>
                </a:cxn>
                <a:cxn ang="f912">
                  <a:pos x="f1523" y="f1524"/>
                </a:cxn>
                <a:cxn ang="f912">
                  <a:pos x="f1523" y="f1525"/>
                </a:cxn>
                <a:cxn ang="f912">
                  <a:pos x="f1526" y="f1527"/>
                </a:cxn>
                <a:cxn ang="f912">
                  <a:pos x="f1528" y="f1529"/>
                </a:cxn>
                <a:cxn ang="f912">
                  <a:pos x="f1530" y="f1531"/>
                </a:cxn>
                <a:cxn ang="f912">
                  <a:pos x="f1532" y="f1533"/>
                </a:cxn>
                <a:cxn ang="f912">
                  <a:pos x="f1534" y="f1535"/>
                </a:cxn>
                <a:cxn ang="f912">
                  <a:pos x="f1536" y="f1537"/>
                </a:cxn>
                <a:cxn ang="f912">
                  <a:pos x="f1538" y="f1539"/>
                </a:cxn>
                <a:cxn ang="f912">
                  <a:pos x="f1540" y="f1541"/>
                </a:cxn>
                <a:cxn ang="f912">
                  <a:pos x="f1542" y="f1543"/>
                </a:cxn>
                <a:cxn ang="f912">
                  <a:pos x="f1544" y="f1545"/>
                </a:cxn>
                <a:cxn ang="f912">
                  <a:pos x="f1546" y="f1547"/>
                </a:cxn>
                <a:cxn ang="f912">
                  <a:pos x="f1548" y="f1549"/>
                </a:cxn>
                <a:cxn ang="f912">
                  <a:pos x="f1550" y="f1551"/>
                </a:cxn>
                <a:cxn ang="f912">
                  <a:pos x="f1552" y="f1553"/>
                </a:cxn>
                <a:cxn ang="f912">
                  <a:pos x="f1554" y="f1555"/>
                </a:cxn>
                <a:cxn ang="f912">
                  <a:pos x="f1556" y="f1557"/>
                </a:cxn>
                <a:cxn ang="f912">
                  <a:pos x="f1558" y="f1559"/>
                </a:cxn>
                <a:cxn ang="f912">
                  <a:pos x="f1560" y="f1561"/>
                </a:cxn>
                <a:cxn ang="f912">
                  <a:pos x="f1562" y="f1563"/>
                </a:cxn>
                <a:cxn ang="f912">
                  <a:pos x="f1564" y="f1565"/>
                </a:cxn>
                <a:cxn ang="f912">
                  <a:pos x="f1566" y="f1567"/>
                </a:cxn>
                <a:cxn ang="f912">
                  <a:pos x="f1568" y="f1569"/>
                </a:cxn>
                <a:cxn ang="f912">
                  <a:pos x="f1570" y="f1571"/>
                </a:cxn>
                <a:cxn ang="f912">
                  <a:pos x="f1572" y="f1573"/>
                </a:cxn>
                <a:cxn ang="f912">
                  <a:pos x="f1574" y="f1575"/>
                </a:cxn>
                <a:cxn ang="f912">
                  <a:pos x="f1576" y="f1577"/>
                </a:cxn>
                <a:cxn ang="f912">
                  <a:pos x="f1578" y="f1579"/>
                </a:cxn>
                <a:cxn ang="f912">
                  <a:pos x="f1580" y="f1581"/>
                </a:cxn>
                <a:cxn ang="f912">
                  <a:pos x="f1582" y="f1583"/>
                </a:cxn>
                <a:cxn ang="f912">
                  <a:pos x="f1584" y="f1585"/>
                </a:cxn>
                <a:cxn ang="f912">
                  <a:pos x="f1586" y="f1587"/>
                </a:cxn>
                <a:cxn ang="f912">
                  <a:pos x="f1588" y="f1589"/>
                </a:cxn>
                <a:cxn ang="f912">
                  <a:pos x="f1590" y="f1591"/>
                </a:cxn>
                <a:cxn ang="f912">
                  <a:pos x="f1592" y="f1593"/>
                </a:cxn>
                <a:cxn ang="f912">
                  <a:pos x="f1594" y="f1595"/>
                </a:cxn>
                <a:cxn ang="f912">
                  <a:pos x="f1596" y="f1597"/>
                </a:cxn>
                <a:cxn ang="f912">
                  <a:pos x="f1598" y="f1599"/>
                </a:cxn>
                <a:cxn ang="f912">
                  <a:pos x="f1600" y="f1601"/>
                </a:cxn>
                <a:cxn ang="f912">
                  <a:pos x="f1602" y="f1603"/>
                </a:cxn>
                <a:cxn ang="f912">
                  <a:pos x="f1604" y="f1605"/>
                </a:cxn>
                <a:cxn ang="f912">
                  <a:pos x="f1606" y="f1607"/>
                </a:cxn>
                <a:cxn ang="f912">
                  <a:pos x="f1608" y="f1609"/>
                </a:cxn>
                <a:cxn ang="f912">
                  <a:pos x="f1610" y="f1611"/>
                </a:cxn>
                <a:cxn ang="f912">
                  <a:pos x="f1612" y="f1613"/>
                </a:cxn>
                <a:cxn ang="f912">
                  <a:pos x="f1614" y="f1615"/>
                </a:cxn>
                <a:cxn ang="f912">
                  <a:pos x="f1616" y="f1617"/>
                </a:cxn>
                <a:cxn ang="f912">
                  <a:pos x="f1618" y="f1619"/>
                </a:cxn>
                <a:cxn ang="f912">
                  <a:pos x="f1620" y="f1621"/>
                </a:cxn>
                <a:cxn ang="f912">
                  <a:pos x="f1622" y="f1623"/>
                </a:cxn>
                <a:cxn ang="f912">
                  <a:pos x="f1624" y="f1625"/>
                </a:cxn>
                <a:cxn ang="f912">
                  <a:pos x="f1626" y="f1627"/>
                </a:cxn>
                <a:cxn ang="f912">
                  <a:pos x="f1628" y="f1629"/>
                </a:cxn>
                <a:cxn ang="f912">
                  <a:pos x="f1630" y="f1631"/>
                </a:cxn>
                <a:cxn ang="f912">
                  <a:pos x="f1632" y="f1633"/>
                </a:cxn>
                <a:cxn ang="f912">
                  <a:pos x="f1634" y="f1635"/>
                </a:cxn>
                <a:cxn ang="f912">
                  <a:pos x="f1636" y="f1637"/>
                </a:cxn>
                <a:cxn ang="f912">
                  <a:pos x="f1638" y="f1639"/>
                </a:cxn>
                <a:cxn ang="f912">
                  <a:pos x="f1640" y="f1641"/>
                </a:cxn>
                <a:cxn ang="f912">
                  <a:pos x="f1642" y="f1643"/>
                </a:cxn>
                <a:cxn ang="f912">
                  <a:pos x="f1644" y="f1645"/>
                </a:cxn>
                <a:cxn ang="f912">
                  <a:pos x="f1646" y="f1647"/>
                </a:cxn>
                <a:cxn ang="f912">
                  <a:pos x="f1648" y="f1649"/>
                </a:cxn>
                <a:cxn ang="f912">
                  <a:pos x="f1650" y="f1651"/>
                </a:cxn>
                <a:cxn ang="f912">
                  <a:pos x="f1652" y="f1653"/>
                </a:cxn>
                <a:cxn ang="f912">
                  <a:pos x="f1654" y="f1655"/>
                </a:cxn>
                <a:cxn ang="f912">
                  <a:pos x="f1656" y="f1657"/>
                </a:cxn>
                <a:cxn ang="f912">
                  <a:pos x="f1658" y="f1659"/>
                </a:cxn>
                <a:cxn ang="f912">
                  <a:pos x="f1660" y="f1661"/>
                </a:cxn>
                <a:cxn ang="f912">
                  <a:pos x="f1662" y="f1663"/>
                </a:cxn>
                <a:cxn ang="f912">
                  <a:pos x="f1664" y="f1665"/>
                </a:cxn>
                <a:cxn ang="f912">
                  <a:pos x="f1666" y="f1667"/>
                </a:cxn>
                <a:cxn ang="f912">
                  <a:pos x="f1668" y="f1669"/>
                </a:cxn>
                <a:cxn ang="f912">
                  <a:pos x="f1670" y="f1671"/>
                </a:cxn>
                <a:cxn ang="f912">
                  <a:pos x="f1672" y="f1673"/>
                </a:cxn>
                <a:cxn ang="f912">
                  <a:pos x="f1674" y="f1675"/>
                </a:cxn>
                <a:cxn ang="f912">
                  <a:pos x="f1676" y="f1677"/>
                </a:cxn>
                <a:cxn ang="f912">
                  <a:pos x="f1678" y="f1679"/>
                </a:cxn>
                <a:cxn ang="f912">
                  <a:pos x="f1680" y="f1681"/>
                </a:cxn>
                <a:cxn ang="f912">
                  <a:pos x="f1682" y="f1683"/>
                </a:cxn>
                <a:cxn ang="f912">
                  <a:pos x="f1684" y="f1685"/>
                </a:cxn>
                <a:cxn ang="f912">
                  <a:pos x="f1686" y="f1687"/>
                </a:cxn>
                <a:cxn ang="f912">
                  <a:pos x="f1688" y="f1689"/>
                </a:cxn>
                <a:cxn ang="f912">
                  <a:pos x="f1690" y="f1691"/>
                </a:cxn>
                <a:cxn ang="f912">
                  <a:pos x="f1523" y="f1692"/>
                </a:cxn>
                <a:cxn ang="f912">
                  <a:pos x="f1523" y="f1693"/>
                </a:cxn>
                <a:cxn ang="f912">
                  <a:pos x="f1694" y="f1695"/>
                </a:cxn>
                <a:cxn ang="f912">
                  <a:pos x="f1696" y="f1697"/>
                </a:cxn>
                <a:cxn ang="f912">
                  <a:pos x="f1698" y="f1699"/>
                </a:cxn>
                <a:cxn ang="f912">
                  <a:pos x="f1700" y="f1699"/>
                </a:cxn>
                <a:cxn ang="f912">
                  <a:pos x="f1701" y="f1702"/>
                </a:cxn>
                <a:cxn ang="f912">
                  <a:pos x="f1703" y="f1704"/>
                </a:cxn>
                <a:cxn ang="f912">
                  <a:pos x="f1705" y="f1706"/>
                </a:cxn>
                <a:cxn ang="f912">
                  <a:pos x="f1707" y="f1708"/>
                </a:cxn>
                <a:cxn ang="f912">
                  <a:pos x="f1709" y="f1710"/>
                </a:cxn>
                <a:cxn ang="f912">
                  <a:pos x="f1711" y="f1712"/>
                </a:cxn>
                <a:cxn ang="f912">
                  <a:pos x="f1713" y="f1714"/>
                </a:cxn>
                <a:cxn ang="f912">
                  <a:pos x="f1715" y="f1716"/>
                </a:cxn>
                <a:cxn ang="f912">
                  <a:pos x="f1717" y="f1718"/>
                </a:cxn>
                <a:cxn ang="f912">
                  <a:pos x="f1719" y="f1720"/>
                </a:cxn>
                <a:cxn ang="f912">
                  <a:pos x="f1721" y="f1722"/>
                </a:cxn>
                <a:cxn ang="f912">
                  <a:pos x="f1723" y="f1724"/>
                </a:cxn>
                <a:cxn ang="f912">
                  <a:pos x="f1725" y="f1726"/>
                </a:cxn>
                <a:cxn ang="f912">
                  <a:pos x="f1727" y="f1728"/>
                </a:cxn>
                <a:cxn ang="f912">
                  <a:pos x="f1729" y="f1730"/>
                </a:cxn>
                <a:cxn ang="f912">
                  <a:pos x="f1731" y="f1732"/>
                </a:cxn>
                <a:cxn ang="f912">
                  <a:pos x="f1733" y="f1734"/>
                </a:cxn>
                <a:cxn ang="f912">
                  <a:pos x="f1735" y="f1736"/>
                </a:cxn>
                <a:cxn ang="f912">
                  <a:pos x="f1737" y="f1738"/>
                </a:cxn>
                <a:cxn ang="f912">
                  <a:pos x="f1739" y="f1740"/>
                </a:cxn>
                <a:cxn ang="f912">
                  <a:pos x="f1741" y="f1742"/>
                </a:cxn>
                <a:cxn ang="f912">
                  <a:pos x="f1743" y="f1744"/>
                </a:cxn>
                <a:cxn ang="f912">
                  <a:pos x="f1745" y="f1746"/>
                </a:cxn>
                <a:cxn ang="f912">
                  <a:pos x="f1747" y="f1748"/>
                </a:cxn>
                <a:cxn ang="f912">
                  <a:pos x="f1749" y="f1750"/>
                </a:cxn>
                <a:cxn ang="f912">
                  <a:pos x="f1751" y="f1752"/>
                </a:cxn>
                <a:cxn ang="f912">
                  <a:pos x="f1753" y="f1754"/>
                </a:cxn>
                <a:cxn ang="f912">
                  <a:pos x="f1755" y="f1756"/>
                </a:cxn>
                <a:cxn ang="f912">
                  <a:pos x="f1757" y="f1758"/>
                </a:cxn>
                <a:cxn ang="f912">
                  <a:pos x="f1759" y="f1760"/>
                </a:cxn>
                <a:cxn ang="f912">
                  <a:pos x="f1761" y="f1762"/>
                </a:cxn>
                <a:cxn ang="f912">
                  <a:pos x="f1763" y="f1764"/>
                </a:cxn>
                <a:cxn ang="f912">
                  <a:pos x="f1765" y="f1766"/>
                </a:cxn>
                <a:cxn ang="f912">
                  <a:pos x="f1767" y="f1768"/>
                </a:cxn>
                <a:cxn ang="f912">
                  <a:pos x="f1769" y="f1770"/>
                </a:cxn>
                <a:cxn ang="f912">
                  <a:pos x="f1771" y="f1772"/>
                </a:cxn>
                <a:cxn ang="f912">
                  <a:pos x="f1773" y="f1774"/>
                </a:cxn>
                <a:cxn ang="f912">
                  <a:pos x="f1775" y="f1776"/>
                </a:cxn>
                <a:cxn ang="f912">
                  <a:pos x="f1777" y="f1778"/>
                </a:cxn>
                <a:cxn ang="f912">
                  <a:pos x="f1779" y="f1780"/>
                </a:cxn>
                <a:cxn ang="f912">
                  <a:pos x="f1781" y="f1782"/>
                </a:cxn>
                <a:cxn ang="f912">
                  <a:pos x="f1783" y="f1784"/>
                </a:cxn>
              </a:cxnLst>
              <a:rect l="f1493" t="f1496" r="f1494" b="f1495"/>
              <a:pathLst>
                <a:path w="5890489" h="6578438">
                  <a:moveTo>
                    <a:pt x="f8" y="f5"/>
                  </a:moveTo>
                  <a:lnTo>
                    <a:pt x="f9" y="f10"/>
                  </a:lnTo>
                  <a:lnTo>
                    <a:pt x="f11" y="f12"/>
                  </a:lnTo>
                  <a:cubicBezTo>
                    <a:pt x="f13" y="f14"/>
                    <a:pt x="f15" y="f16"/>
                    <a:pt x="f17" y="f18"/>
                  </a:cubicBezTo>
                  <a:cubicBezTo>
                    <a:pt x="f19" y="f20"/>
                    <a:pt x="f21" y="f22"/>
                    <a:pt x="f23" y="f24"/>
                  </a:cubicBezTo>
                  <a:lnTo>
                    <a:pt x="f25" y="f26"/>
                  </a:lnTo>
                  <a:lnTo>
                    <a:pt x="f27" y="f28"/>
                  </a:lnTo>
                  <a:cubicBezTo>
                    <a:pt x="f29" y="f30"/>
                    <a:pt x="f31" y="f32"/>
                    <a:pt x="f33" y="f34"/>
                  </a:cubicBezTo>
                  <a:cubicBezTo>
                    <a:pt x="f35" y="f36"/>
                    <a:pt x="f37" y="f38"/>
                    <a:pt x="f39" y="f40"/>
                  </a:cubicBezTo>
                  <a:cubicBezTo>
                    <a:pt x="f41" y="f42"/>
                    <a:pt x="f43" y="f44"/>
                    <a:pt x="f45" y="f46"/>
                  </a:cubicBezTo>
                  <a:lnTo>
                    <a:pt x="f47" y="f48"/>
                  </a:lnTo>
                  <a:cubicBezTo>
                    <a:pt x="f49" y="f50"/>
                    <a:pt x="f51" y="f52"/>
                    <a:pt x="f53" y="f54"/>
                  </a:cubicBezTo>
                  <a:cubicBezTo>
                    <a:pt x="f55" y="f56"/>
                    <a:pt x="f57" y="f58"/>
                    <a:pt x="f59" y="f60"/>
                  </a:cubicBezTo>
                  <a:lnTo>
                    <a:pt x="f6" y="f61"/>
                  </a:lnTo>
                  <a:lnTo>
                    <a:pt x="f6" y="f62"/>
                  </a:lnTo>
                  <a:lnTo>
                    <a:pt x="f63" y="f64"/>
                  </a:lnTo>
                  <a:lnTo>
                    <a:pt x="f65" y="f66"/>
                  </a:lnTo>
                  <a:lnTo>
                    <a:pt x="f67" y="f68"/>
                  </a:lnTo>
                  <a:lnTo>
                    <a:pt x="f69" y="f70"/>
                  </a:lnTo>
                  <a:lnTo>
                    <a:pt x="f71" y="f72"/>
                  </a:lnTo>
                  <a:cubicBezTo>
                    <a:pt x="f73" y="f74"/>
                    <a:pt x="f75" y="f76"/>
                    <a:pt x="f77" y="f78"/>
                  </a:cubicBezTo>
                  <a:cubicBezTo>
                    <a:pt x="f79" y="f80"/>
                    <a:pt x="f81" y="f82"/>
                    <a:pt x="f83" y="f84"/>
                  </a:cubicBezTo>
                  <a:cubicBezTo>
                    <a:pt x="f85" y="f86"/>
                    <a:pt x="f87" y="f88"/>
                    <a:pt x="f89" y="f90"/>
                  </a:cubicBezTo>
                  <a:lnTo>
                    <a:pt x="f91" y="f92"/>
                  </a:lnTo>
                  <a:cubicBezTo>
                    <a:pt x="f93" y="f94"/>
                    <a:pt x="f95" y="f96"/>
                    <a:pt x="f97" y="f98"/>
                  </a:cubicBezTo>
                  <a:lnTo>
                    <a:pt x="f99" y="f100"/>
                  </a:lnTo>
                  <a:lnTo>
                    <a:pt x="f101" y="f102"/>
                  </a:lnTo>
                  <a:cubicBezTo>
                    <a:pt x="f103" y="f104"/>
                    <a:pt x="f105" y="f106"/>
                    <a:pt x="f107" y="f108"/>
                  </a:cubicBezTo>
                  <a:cubicBezTo>
                    <a:pt x="f109" y="f110"/>
                    <a:pt x="f111" y="f112"/>
                    <a:pt x="f113" y="f114"/>
                  </a:cubicBezTo>
                  <a:lnTo>
                    <a:pt x="f115" y="f116"/>
                  </a:lnTo>
                  <a:lnTo>
                    <a:pt x="f117" y="f118"/>
                  </a:lnTo>
                  <a:cubicBezTo>
                    <a:pt x="f119" y="f120"/>
                    <a:pt x="f121" y="f54"/>
                    <a:pt x="f122" y="f123"/>
                  </a:cubicBezTo>
                  <a:lnTo>
                    <a:pt x="f124" y="f125"/>
                  </a:lnTo>
                  <a:cubicBezTo>
                    <a:pt x="f126" y="f127"/>
                    <a:pt x="f128" y="f129"/>
                    <a:pt x="f130" y="f131"/>
                  </a:cubicBezTo>
                  <a:lnTo>
                    <a:pt x="f132" y="f133"/>
                  </a:lnTo>
                  <a:lnTo>
                    <a:pt x="f134" y="f135"/>
                  </a:lnTo>
                  <a:lnTo>
                    <a:pt x="f136" y="f137"/>
                  </a:lnTo>
                  <a:cubicBezTo>
                    <a:pt x="f138" y="f139"/>
                    <a:pt x="f140" y="f141"/>
                    <a:pt x="f142" y="f143"/>
                  </a:cubicBezTo>
                  <a:cubicBezTo>
                    <a:pt x="f144" y="f145"/>
                    <a:pt x="f146" y="f147"/>
                    <a:pt x="f148" y="f149"/>
                  </a:cubicBezTo>
                  <a:cubicBezTo>
                    <a:pt x="f150" y="f151"/>
                    <a:pt x="f152" y="f153"/>
                    <a:pt x="f154" y="f155"/>
                  </a:cubicBezTo>
                  <a:cubicBezTo>
                    <a:pt x="f156" y="f157"/>
                    <a:pt x="f158" y="f159"/>
                    <a:pt x="f160" y="f161"/>
                  </a:cubicBezTo>
                  <a:cubicBezTo>
                    <a:pt x="f162" y="f163"/>
                    <a:pt x="f164" y="f165"/>
                    <a:pt x="f166" y="f167"/>
                  </a:cubicBezTo>
                  <a:lnTo>
                    <a:pt x="f168" y="f169"/>
                  </a:lnTo>
                  <a:lnTo>
                    <a:pt x="f170" y="f171"/>
                  </a:lnTo>
                  <a:lnTo>
                    <a:pt x="f172" y="f173"/>
                  </a:lnTo>
                  <a:lnTo>
                    <a:pt x="f174" y="f175"/>
                  </a:lnTo>
                  <a:lnTo>
                    <a:pt x="f176" y="f177"/>
                  </a:lnTo>
                  <a:cubicBezTo>
                    <a:pt x="f178" y="f179"/>
                    <a:pt x="f180" y="f181"/>
                    <a:pt x="f182" y="f183"/>
                  </a:cubicBezTo>
                  <a:lnTo>
                    <a:pt x="f184" y="f185"/>
                  </a:lnTo>
                  <a:cubicBezTo>
                    <a:pt x="f186" y="f187"/>
                    <a:pt x="f188" y="f189"/>
                    <a:pt x="f190" y="f191"/>
                  </a:cubicBezTo>
                  <a:lnTo>
                    <a:pt x="f192" y="f193"/>
                  </a:lnTo>
                  <a:cubicBezTo>
                    <a:pt x="f194" y="f195"/>
                    <a:pt x="f196" y="f197"/>
                    <a:pt x="f198" y="f199"/>
                  </a:cubicBezTo>
                  <a:cubicBezTo>
                    <a:pt x="f200" y="f201"/>
                    <a:pt x="f202" y="f203"/>
                    <a:pt x="f204" y="f205"/>
                  </a:cubicBezTo>
                  <a:cubicBezTo>
                    <a:pt x="f206" y="f207"/>
                    <a:pt x="f208" y="f209"/>
                    <a:pt x="f210" y="f211"/>
                  </a:cubicBezTo>
                  <a:lnTo>
                    <a:pt x="f212" y="f213"/>
                  </a:lnTo>
                  <a:lnTo>
                    <a:pt x="f214" y="f215"/>
                  </a:lnTo>
                  <a:cubicBezTo>
                    <a:pt x="f216" y="f217"/>
                    <a:pt x="f218" y="f219"/>
                    <a:pt x="f220" y="f221"/>
                  </a:cubicBezTo>
                  <a:cubicBezTo>
                    <a:pt x="f222" y="f223"/>
                    <a:pt x="f224" y="f225"/>
                    <a:pt x="f226" y="f227"/>
                  </a:cubicBezTo>
                  <a:cubicBezTo>
                    <a:pt x="f228" y="f229"/>
                    <a:pt x="f230" y="f231"/>
                    <a:pt x="f232" y="f233"/>
                  </a:cubicBezTo>
                  <a:cubicBezTo>
                    <a:pt x="f234" y="f235"/>
                    <a:pt x="f236" y="f237"/>
                    <a:pt x="f238" y="f239"/>
                  </a:cubicBezTo>
                  <a:cubicBezTo>
                    <a:pt x="f240" y="f241"/>
                    <a:pt x="f242" y="f243"/>
                    <a:pt x="f244" y="f245"/>
                  </a:cubicBezTo>
                  <a:cubicBezTo>
                    <a:pt x="f246" y="f247"/>
                    <a:pt x="f248" y="f249"/>
                    <a:pt x="f250" y="f251"/>
                  </a:cubicBezTo>
                  <a:cubicBezTo>
                    <a:pt x="f252" y="f253"/>
                    <a:pt x="f254" y="f255"/>
                    <a:pt x="f256" y="f257"/>
                  </a:cubicBezTo>
                  <a:cubicBezTo>
                    <a:pt x="f258" y="f259"/>
                    <a:pt x="f260" y="f261"/>
                    <a:pt x="f262" y="f263"/>
                  </a:cubicBezTo>
                  <a:cubicBezTo>
                    <a:pt x="f264" y="f265"/>
                    <a:pt x="f266" y="f267"/>
                    <a:pt x="f268" y="f269"/>
                  </a:cubicBezTo>
                  <a:cubicBezTo>
                    <a:pt x="f270" y="f271"/>
                    <a:pt x="f272" y="f273"/>
                    <a:pt x="f274" y="f275"/>
                  </a:cubicBezTo>
                  <a:cubicBezTo>
                    <a:pt x="f276" y="f277"/>
                    <a:pt x="f278" y="f279"/>
                    <a:pt x="f280" y="f281"/>
                  </a:cubicBezTo>
                  <a:cubicBezTo>
                    <a:pt x="f282" y="f283"/>
                    <a:pt x="f284" y="f285"/>
                    <a:pt x="f286" y="f287"/>
                  </a:cubicBezTo>
                  <a:cubicBezTo>
                    <a:pt x="f288" y="f289"/>
                    <a:pt x="f290" y="f291"/>
                    <a:pt x="f292" y="f293"/>
                  </a:cubicBezTo>
                  <a:cubicBezTo>
                    <a:pt x="f294" y="f295"/>
                    <a:pt x="f296" y="f297"/>
                    <a:pt x="f298" y="f299"/>
                  </a:cubicBezTo>
                  <a:lnTo>
                    <a:pt x="f300" y="f301"/>
                  </a:lnTo>
                  <a:lnTo>
                    <a:pt x="f302" y="f303"/>
                  </a:lnTo>
                  <a:cubicBezTo>
                    <a:pt x="f304" y="f305"/>
                    <a:pt x="f306" y="f307"/>
                    <a:pt x="f308" y="f309"/>
                  </a:cubicBezTo>
                  <a:lnTo>
                    <a:pt x="f310" y="f311"/>
                  </a:lnTo>
                  <a:cubicBezTo>
                    <a:pt x="f312" y="f313"/>
                    <a:pt x="f314" y="f315"/>
                    <a:pt x="f316" y="f317"/>
                  </a:cubicBezTo>
                  <a:cubicBezTo>
                    <a:pt x="f318" y="f319"/>
                    <a:pt x="f320" y="f321"/>
                    <a:pt x="f322" y="f323"/>
                  </a:cubicBezTo>
                  <a:cubicBezTo>
                    <a:pt x="f324" y="f325"/>
                    <a:pt x="f326" y="f327"/>
                    <a:pt x="f328" y="f329"/>
                  </a:cubicBezTo>
                  <a:lnTo>
                    <a:pt x="f330" y="f331"/>
                  </a:lnTo>
                  <a:lnTo>
                    <a:pt x="f332" y="f333"/>
                  </a:lnTo>
                  <a:cubicBezTo>
                    <a:pt x="f334" y="f335"/>
                    <a:pt x="f336" y="f337"/>
                    <a:pt x="f338" y="f339"/>
                  </a:cubicBezTo>
                  <a:lnTo>
                    <a:pt x="f340" y="f341"/>
                  </a:lnTo>
                  <a:cubicBezTo>
                    <a:pt x="f342" y="f343"/>
                    <a:pt x="f344" y="f345"/>
                    <a:pt x="f346" y="f347"/>
                  </a:cubicBezTo>
                  <a:cubicBezTo>
                    <a:pt x="f348" y="f349"/>
                    <a:pt x="f350" y="f351"/>
                    <a:pt x="f352" y="f353"/>
                  </a:cubicBezTo>
                  <a:lnTo>
                    <a:pt x="f354" y="f355"/>
                  </a:lnTo>
                  <a:lnTo>
                    <a:pt x="f356" y="f357"/>
                  </a:lnTo>
                  <a:cubicBezTo>
                    <a:pt x="f358" y="f359"/>
                    <a:pt x="f360" y="f361"/>
                    <a:pt x="f362" y="f363"/>
                  </a:cubicBezTo>
                  <a:lnTo>
                    <a:pt x="f364" y="f365"/>
                  </a:lnTo>
                  <a:cubicBezTo>
                    <a:pt x="f366" y="f367"/>
                    <a:pt x="f368" y="f369"/>
                    <a:pt x="f370" y="f371"/>
                  </a:cubicBezTo>
                  <a:cubicBezTo>
                    <a:pt x="f372" y="f373"/>
                    <a:pt x="f374" y="f375"/>
                    <a:pt x="f376" y="f377"/>
                  </a:cubicBezTo>
                  <a:cubicBezTo>
                    <a:pt x="f378" y="f379"/>
                    <a:pt x="f380" y="f381"/>
                    <a:pt x="f382" y="f383"/>
                  </a:cubicBezTo>
                  <a:lnTo>
                    <a:pt x="f384" y="f385"/>
                  </a:lnTo>
                  <a:lnTo>
                    <a:pt x="f386" y="f387"/>
                  </a:lnTo>
                  <a:lnTo>
                    <a:pt x="f388" y="f389"/>
                  </a:lnTo>
                  <a:cubicBezTo>
                    <a:pt x="f390" y="f391"/>
                    <a:pt x="f392" y="f393"/>
                    <a:pt x="f394" y="f395"/>
                  </a:cubicBezTo>
                  <a:cubicBezTo>
                    <a:pt x="f396" y="f397"/>
                    <a:pt x="f398" y="f399"/>
                    <a:pt x="f400" y="f401"/>
                  </a:cubicBezTo>
                  <a:cubicBezTo>
                    <a:pt x="f402" y="f403"/>
                    <a:pt x="f404" y="f405"/>
                    <a:pt x="f406" y="f407"/>
                  </a:cubicBezTo>
                  <a:lnTo>
                    <a:pt x="f408" y="f409"/>
                  </a:lnTo>
                  <a:cubicBezTo>
                    <a:pt x="f410" y="f411"/>
                    <a:pt x="f412" y="f413"/>
                    <a:pt x="f414" y="f415"/>
                  </a:cubicBezTo>
                  <a:lnTo>
                    <a:pt x="f6" y="f416"/>
                  </a:lnTo>
                  <a:lnTo>
                    <a:pt x="f6" y="f417"/>
                  </a:lnTo>
                  <a:lnTo>
                    <a:pt x="f418" y="f419"/>
                  </a:lnTo>
                  <a:cubicBezTo>
                    <a:pt x="f420" y="f421"/>
                    <a:pt x="f422" y="f423"/>
                    <a:pt x="f424" y="f425"/>
                  </a:cubicBezTo>
                  <a:lnTo>
                    <a:pt x="f426" y="f7"/>
                  </a:lnTo>
                  <a:lnTo>
                    <a:pt x="f427" y="f7"/>
                  </a:lnTo>
                  <a:lnTo>
                    <a:pt x="f428" y="f429"/>
                  </a:lnTo>
                  <a:cubicBezTo>
                    <a:pt x="f430" y="f431"/>
                    <a:pt x="f432" y="f433"/>
                    <a:pt x="f434" y="f435"/>
                  </a:cubicBezTo>
                  <a:cubicBezTo>
                    <a:pt x="f436" y="f437"/>
                    <a:pt x="f438" y="f439"/>
                    <a:pt x="f440" y="f441"/>
                  </a:cubicBezTo>
                  <a:lnTo>
                    <a:pt x="f442" y="f443"/>
                  </a:lnTo>
                  <a:lnTo>
                    <a:pt x="f444" y="f445"/>
                  </a:lnTo>
                  <a:cubicBezTo>
                    <a:pt x="f446" y="f447"/>
                    <a:pt x="f448" y="f449"/>
                    <a:pt x="f450" y="f451"/>
                  </a:cubicBezTo>
                  <a:cubicBezTo>
                    <a:pt x="f452" y="f453"/>
                    <a:pt x="f454" y="f455"/>
                    <a:pt x="f456" y="f457"/>
                  </a:cubicBezTo>
                  <a:cubicBezTo>
                    <a:pt x="f458" y="f459"/>
                    <a:pt x="f460" y="f461"/>
                    <a:pt x="f462" y="f463"/>
                  </a:cubicBezTo>
                  <a:cubicBezTo>
                    <a:pt x="f464" y="f465"/>
                    <a:pt x="f466" y="f467"/>
                    <a:pt x="f468" y="f469"/>
                  </a:cubicBezTo>
                  <a:cubicBezTo>
                    <a:pt x="f470" y="f471"/>
                    <a:pt x="f472" y="f473"/>
                    <a:pt x="f474" y="f475"/>
                  </a:cubicBezTo>
                  <a:cubicBezTo>
                    <a:pt x="f476" y="f477"/>
                    <a:pt x="f478" y="f479"/>
                    <a:pt x="f480" y="f481"/>
                  </a:cubicBezTo>
                  <a:cubicBezTo>
                    <a:pt x="f482" y="f483"/>
                    <a:pt x="f484" y="f485"/>
                    <a:pt x="f486" y="f487"/>
                  </a:cubicBezTo>
                  <a:cubicBezTo>
                    <a:pt x="f488" y="f489"/>
                    <a:pt x="f490" y="f491"/>
                    <a:pt x="f492" y="f493"/>
                  </a:cubicBezTo>
                  <a:cubicBezTo>
                    <a:pt x="f494" y="f495"/>
                    <a:pt x="f496" y="f497"/>
                    <a:pt x="f498" y="f499"/>
                  </a:cubicBezTo>
                  <a:cubicBezTo>
                    <a:pt x="f500" y="f501"/>
                    <a:pt x="f502" y="f503"/>
                    <a:pt x="f504" y="f505"/>
                  </a:cubicBezTo>
                  <a:cubicBezTo>
                    <a:pt x="f506" y="f507"/>
                    <a:pt x="f508" y="f509"/>
                    <a:pt x="f510" y="f511"/>
                  </a:cubicBezTo>
                  <a:lnTo>
                    <a:pt x="f512" y="f513"/>
                  </a:lnTo>
                  <a:lnTo>
                    <a:pt x="f514" y="f515"/>
                  </a:lnTo>
                  <a:lnTo>
                    <a:pt x="f516" y="f517"/>
                  </a:lnTo>
                  <a:lnTo>
                    <a:pt x="f518" y="f519"/>
                  </a:lnTo>
                  <a:lnTo>
                    <a:pt x="f520" y="f521"/>
                  </a:lnTo>
                  <a:cubicBezTo>
                    <a:pt x="f522" y="f523"/>
                    <a:pt x="f524" y="f525"/>
                    <a:pt x="f526" y="f527"/>
                  </a:cubicBezTo>
                  <a:cubicBezTo>
                    <a:pt x="f528" y="f529"/>
                    <a:pt x="f530" y="f531"/>
                    <a:pt x="f532" y="f533"/>
                  </a:cubicBezTo>
                  <a:lnTo>
                    <a:pt x="f534" y="f535"/>
                  </a:lnTo>
                  <a:cubicBezTo>
                    <a:pt x="f536" y="f537"/>
                    <a:pt x="f538" y="f539"/>
                    <a:pt x="f540" y="f541"/>
                  </a:cubicBezTo>
                  <a:cubicBezTo>
                    <a:pt x="f542" y="f543"/>
                    <a:pt x="f544" y="f545"/>
                    <a:pt x="f546" y="f547"/>
                  </a:cubicBezTo>
                  <a:cubicBezTo>
                    <a:pt x="f548" y="f549"/>
                    <a:pt x="f550" y="f551"/>
                    <a:pt x="f552" y="f553"/>
                  </a:cubicBezTo>
                  <a:cubicBezTo>
                    <a:pt x="f554" y="f555"/>
                    <a:pt x="f556" y="f557"/>
                    <a:pt x="f558" y="f559"/>
                  </a:cubicBezTo>
                  <a:lnTo>
                    <a:pt x="f560" y="f561"/>
                  </a:lnTo>
                  <a:cubicBezTo>
                    <a:pt x="f562" y="f563"/>
                    <a:pt x="f564" y="f565"/>
                    <a:pt x="f566" y="f567"/>
                  </a:cubicBezTo>
                  <a:lnTo>
                    <a:pt x="f568" y="f569"/>
                  </a:lnTo>
                  <a:cubicBezTo>
                    <a:pt x="f570" y="f571"/>
                    <a:pt x="f572" y="f573"/>
                    <a:pt x="f574" y="f575"/>
                  </a:cubicBezTo>
                  <a:lnTo>
                    <a:pt x="f576" y="f577"/>
                  </a:lnTo>
                  <a:lnTo>
                    <a:pt x="f578" y="f579"/>
                  </a:lnTo>
                  <a:lnTo>
                    <a:pt x="f580" y="f581"/>
                  </a:lnTo>
                  <a:lnTo>
                    <a:pt x="f582" y="f583"/>
                  </a:lnTo>
                  <a:lnTo>
                    <a:pt x="f584" y="f585"/>
                  </a:lnTo>
                  <a:cubicBezTo>
                    <a:pt x="f586" y="f587"/>
                    <a:pt x="f588" y="f589"/>
                    <a:pt x="f590" y="f591"/>
                  </a:cubicBezTo>
                  <a:cubicBezTo>
                    <a:pt x="f592" y="f593"/>
                    <a:pt x="f594" y="f595"/>
                    <a:pt x="f596" y="f597"/>
                  </a:cubicBezTo>
                  <a:cubicBezTo>
                    <a:pt x="f598" y="f599"/>
                    <a:pt x="f600" y="f601"/>
                    <a:pt x="f602" y="f603"/>
                  </a:cubicBezTo>
                  <a:cubicBezTo>
                    <a:pt x="f604" y="f605"/>
                    <a:pt x="f606" y="f607"/>
                    <a:pt x="f608" y="f609"/>
                  </a:cubicBezTo>
                  <a:lnTo>
                    <a:pt x="f610" y="f611"/>
                  </a:ln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9" name="Freeform: Shape 15">
              <a:extLst>
                <a:ext uri="{FF2B5EF4-FFF2-40B4-BE49-F238E27FC236}">
                  <a16:creationId xmlns:a16="http://schemas.microsoft.com/office/drawing/2014/main" id="{995870C4-AA25-38E4-E340-793EB8BC086E}"/>
                </a:ext>
                <a:ext uri="{C183D7F6-B498-43B3-948B-1728B52AA6E4}">
                  <adec:decorative xmlns:adec="http://schemas.microsoft.com/office/drawing/2017/decorative" val="1"/>
                </a:ext>
              </a:extLst>
            </p:cNvPr>
            <p:cNvSpPr/>
            <p:nvPr/>
          </p:nvSpPr>
          <p:spPr>
            <a:xfrm flipH="1">
              <a:off x="2633" y="52998"/>
              <a:ext cx="5928603" cy="6805001"/>
            </a:xfrm>
            <a:custGeom>
              <a:avLst/>
              <a:gdLst>
                <a:gd name="f0" fmla="val 10800000"/>
                <a:gd name="f1" fmla="val 5400000"/>
                <a:gd name="f2" fmla="val 180"/>
                <a:gd name="f3" fmla="val w"/>
                <a:gd name="f4" fmla="val h"/>
                <a:gd name="f5" fmla="val 0"/>
                <a:gd name="f6" fmla="val 5890491"/>
                <a:gd name="f7" fmla="val 6578439"/>
                <a:gd name="f8" fmla="val 3517682"/>
                <a:gd name="f9" fmla="val 4402017"/>
                <a:gd name="f10" fmla="val 5213742"/>
                <a:gd name="f11" fmla="val 315483"/>
                <a:gd name="f12" fmla="val 5849513"/>
                <a:gd name="f13" fmla="val 841730"/>
                <a:gd name="f14" fmla="val 879061"/>
                <a:gd name="f15" fmla="val 2034114"/>
                <a:gd name="f16" fmla="val 5757065"/>
                <a:gd name="f17" fmla="val 1854938"/>
                <a:gd name="f18" fmla="val 5696443"/>
                <a:gd name="f19" fmla="val 1781264"/>
                <a:gd name="f20" fmla="val 5632076"/>
                <a:gd name="f21" fmla="val 1710299"/>
                <a:gd name="f22" fmla="val 5564060"/>
                <a:gd name="f23" fmla="val 1642182"/>
                <a:gd name="f24" fmla="val 5015393"/>
                <a:gd name="f25" fmla="val 1092636"/>
                <a:gd name="f26" fmla="val 4288592"/>
                <a:gd name="f27" fmla="val 790012"/>
                <a:gd name="f28" fmla="val 3517551"/>
                <a:gd name="f29" fmla="val 2701750"/>
                <a:gd name="f30" fmla="val 2131676"/>
                <a:gd name="f31" fmla="val 1015335"/>
                <a:gd name="f32" fmla="val 1611552"/>
                <a:gd name="f33" fmla="val 1543282"/>
                <a:gd name="f34" fmla="val 1435754"/>
                <a:gd name="f35" fmla="val 1721722"/>
                <a:gd name="f36" fmla="val 1375945"/>
                <a:gd name="f37" fmla="val 1822729"/>
                <a:gd name="f38" fmla="val 1340656"/>
                <a:gd name="f39" fmla="val 1897925"/>
                <a:gd name="f40" fmla="val 1289148"/>
                <a:gd name="f41" fmla="val 2007623"/>
                <a:gd name="f42" fmla="val 1252432"/>
                <a:gd name="f43" fmla="val 2155907"/>
                <a:gd name="f44" fmla="val 1201705"/>
                <a:gd name="f45" fmla="val 2361213"/>
                <a:gd name="f46" fmla="val 1133721"/>
                <a:gd name="f47" fmla="val 2635919"/>
                <a:gd name="f48" fmla="val 1040568"/>
                <a:gd name="f49" fmla="val 3012290"/>
                <a:gd name="f50" fmla="val 852705"/>
                <a:gd name="f51" fmla="val 3529176"/>
                <a:gd name="f52" fmla="val 749952"/>
                <a:gd name="f53" fmla="val 3811784"/>
                <a:gd name="f54" fmla="val 753584"/>
                <a:gd name="f55" fmla="val 4108747"/>
                <a:gd name="f56" fmla="val 863863"/>
                <a:gd name="f57" fmla="val 4437051"/>
                <a:gd name="f58" fmla="val 964800"/>
                <a:gd name="f59" fmla="val 4737438"/>
                <a:gd name="f60" fmla="val 1154869"/>
                <a:gd name="f61" fmla="val 5055603"/>
                <a:gd name="f62" fmla="val 1413569"/>
                <a:gd name="f63" fmla="val 5357174"/>
                <a:gd name="f64" fmla="val 1718326"/>
                <a:gd name="f65" fmla="val 5712343"/>
                <a:gd name="f66" fmla="val 2021008"/>
                <a:gd name="f67" fmla="val 5969404"/>
                <a:gd name="f68" fmla="val 2339129"/>
                <a:gd name="f69" fmla="val 6143367"/>
                <a:gd name="f70" fmla="val 2679565"/>
                <a:gd name="f71" fmla="val 6329577"/>
                <a:gd name="f72" fmla="val 3039591"/>
                <a:gd name="f73" fmla="val 6420049"/>
                <a:gd name="f74" fmla="val 3439449"/>
                <a:gd name="f75" fmla="val 4142246"/>
                <a:gd name="f76" fmla="val 4633828"/>
                <a:gd name="f77" fmla="val 5976251"/>
                <a:gd name="f78" fmla="val 5251388"/>
                <a:gd name="f79" fmla="val 5349009"/>
                <a:gd name="f80" fmla="val 5389949"/>
                <a:gd name="f81" fmla="val 5208364"/>
                <a:gd name="f82" fmla="val 5526047"/>
                <a:gd name="f83" fmla="val 5081677"/>
                <a:gd name="f84" fmla="val 5657731"/>
                <a:gd name="f85" fmla="val 4959205"/>
                <a:gd name="f86" fmla="val 5719520"/>
                <a:gd name="f87" fmla="val 4901722"/>
                <a:gd name="f88" fmla="val 5779200"/>
                <a:gd name="f89" fmla="val 4846206"/>
                <a:gd name="f90" fmla="val 5836127"/>
                <a:gd name="f91" fmla="val 4792052"/>
                <a:gd name="f92" fmla="val 4738662"/>
                <a:gd name="f93" fmla="val 5821964"/>
                <a:gd name="f94" fmla="val 5802001"/>
                <a:gd name="f95" fmla="val 5907904"/>
                <a:gd name="f96" fmla="val 5634962"/>
                <a:gd name="f97" fmla="val 6077456"/>
                <a:gd name="f98" fmla="val 5467509"/>
                <a:gd name="f99" fmla="val 6243625"/>
                <a:gd name="f100" fmla="val 5294358"/>
                <a:gd name="f101" fmla="val 6397505"/>
                <a:gd name="f102" fmla="val 5077178"/>
                <a:gd name="f103" fmla="val 1567290"/>
                <a:gd name="f104" fmla="val 1508588"/>
                <a:gd name="f105" fmla="val 6535186"/>
                <a:gd name="f106" fmla="val 1263991"/>
                <a:gd name="f107" fmla="val 6345442"/>
                <a:gd name="f108" fmla="val 1038054"/>
                <a:gd name="f109" fmla="val 6122666"/>
                <a:gd name="f110" fmla="val 826498"/>
                <a:gd name="f111" fmla="val 5876034"/>
                <a:gd name="f112" fmla="val 261613"/>
                <a:gd name="f113" fmla="val 5217713"/>
                <a:gd name="f114" fmla="val -239182"/>
                <a:gd name="f115" fmla="val 4250314"/>
                <a:gd name="f116" fmla="val 122403"/>
                <a:gd name="f117" fmla="val 3255655"/>
                <a:gd name="f118" fmla="val 607497"/>
                <a:gd name="f119" fmla="val 1921629"/>
                <a:gd name="f120" fmla="val 393040"/>
                <a:gd name="f121" fmla="val 1662857"/>
                <a:gd name="f122" fmla="val 1061197"/>
                <a:gd name="f123" fmla="val 984650"/>
                <a:gd name="f124" fmla="val 1729484"/>
                <a:gd name="f125" fmla="val 306444"/>
                <a:gd name="f126" fmla="val 2498060"/>
                <a:gd name="f127" fmla="+- 0 0 -90"/>
                <a:gd name="f128" fmla="*/ f3 1 5890491"/>
                <a:gd name="f129" fmla="*/ f4 1 6578439"/>
                <a:gd name="f130" fmla="val f5"/>
                <a:gd name="f131" fmla="val f6"/>
                <a:gd name="f132" fmla="val f7"/>
                <a:gd name="f133" fmla="*/ f127 f0 1"/>
                <a:gd name="f134" fmla="+- f132 0 f130"/>
                <a:gd name="f135" fmla="+- f131 0 f130"/>
                <a:gd name="f136" fmla="*/ f133 1 f2"/>
                <a:gd name="f137" fmla="*/ f135 1 5890491"/>
                <a:gd name="f138" fmla="*/ f134 1 6578439"/>
                <a:gd name="f139" fmla="*/ 3517682 f135 1"/>
                <a:gd name="f140" fmla="*/ 0 f134 1"/>
                <a:gd name="f141" fmla="*/ 5849513 f135 1"/>
                <a:gd name="f142" fmla="*/ 841730 f134 1"/>
                <a:gd name="f143" fmla="*/ 5890491 f135 1"/>
                <a:gd name="f144" fmla="*/ 879061 f134 1"/>
                <a:gd name="f145" fmla="*/ 2034114 f134 1"/>
                <a:gd name="f146" fmla="*/ 5757065 f135 1"/>
                <a:gd name="f147" fmla="*/ 1854938 f134 1"/>
                <a:gd name="f148" fmla="*/ 5564060 f135 1"/>
                <a:gd name="f149" fmla="*/ 1642182 f134 1"/>
                <a:gd name="f150" fmla="*/ 3517551 f135 1"/>
                <a:gd name="f151" fmla="*/ 790012 f134 1"/>
                <a:gd name="f152" fmla="*/ 1611552 f135 1"/>
                <a:gd name="f153" fmla="*/ 1543282 f134 1"/>
                <a:gd name="f154" fmla="*/ 1340656 f135 1"/>
                <a:gd name="f155" fmla="*/ 1897925 f134 1"/>
                <a:gd name="f156" fmla="*/ 1201705 f135 1"/>
                <a:gd name="f157" fmla="*/ 2361213 f134 1"/>
                <a:gd name="f158" fmla="*/ 852705 f135 1"/>
                <a:gd name="f159" fmla="*/ 3529176 f134 1"/>
                <a:gd name="f160" fmla="*/ 863863 f135 1"/>
                <a:gd name="f161" fmla="*/ 4437051 f134 1"/>
                <a:gd name="f162" fmla="*/ 1413569 f135 1"/>
                <a:gd name="f163" fmla="*/ 5357174 f134 1"/>
                <a:gd name="f164" fmla="*/ 2339129 f135 1"/>
                <a:gd name="f165" fmla="*/ 6143367 f134 1"/>
                <a:gd name="f166" fmla="*/ 3439449 f135 1"/>
                <a:gd name="f167" fmla="*/ 6420049 f134 1"/>
                <a:gd name="f168" fmla="*/ 5251388 f135 1"/>
                <a:gd name="f169" fmla="*/ 5349009 f134 1"/>
                <a:gd name="f170" fmla="*/ 5657731 f135 1"/>
                <a:gd name="f171" fmla="*/ 4959205 f134 1"/>
                <a:gd name="f172" fmla="*/ 5836127 f135 1"/>
                <a:gd name="f173" fmla="*/ 4792052 f134 1"/>
                <a:gd name="f174" fmla="*/ 4738662 f134 1"/>
                <a:gd name="f175" fmla="*/ 5821964 f134 1"/>
                <a:gd name="f176" fmla="*/ 5802001 f135 1"/>
                <a:gd name="f177" fmla="*/ 5907904 f134 1"/>
                <a:gd name="f178" fmla="*/ 5294358 f135 1"/>
                <a:gd name="f179" fmla="*/ 6397505 f134 1"/>
                <a:gd name="f180" fmla="*/ 5077178 f135 1"/>
                <a:gd name="f181" fmla="*/ 6578439 f134 1"/>
                <a:gd name="f182" fmla="*/ 1567290 f135 1"/>
                <a:gd name="f183" fmla="*/ 1508588 f135 1"/>
                <a:gd name="f184" fmla="*/ 6535186 f134 1"/>
                <a:gd name="f185" fmla="*/ 826498 f135 1"/>
                <a:gd name="f186" fmla="*/ 5876034 f134 1"/>
                <a:gd name="f187" fmla="*/ 122403 f135 1"/>
                <a:gd name="f188" fmla="*/ 3255655 f134 1"/>
                <a:gd name="f189" fmla="*/ 1061197 f135 1"/>
                <a:gd name="f190" fmla="*/ 984650 f134 1"/>
                <a:gd name="f191" fmla="+- f136 0 f1"/>
                <a:gd name="f192" fmla="*/ f139 1 5890491"/>
                <a:gd name="f193" fmla="*/ f140 1 6578439"/>
                <a:gd name="f194" fmla="*/ f141 1 5890491"/>
                <a:gd name="f195" fmla="*/ f142 1 6578439"/>
                <a:gd name="f196" fmla="*/ f143 1 5890491"/>
                <a:gd name="f197" fmla="*/ f144 1 6578439"/>
                <a:gd name="f198" fmla="*/ f145 1 6578439"/>
                <a:gd name="f199" fmla="*/ f146 1 5890491"/>
                <a:gd name="f200" fmla="*/ f147 1 6578439"/>
                <a:gd name="f201" fmla="*/ f148 1 5890491"/>
                <a:gd name="f202" fmla="*/ f149 1 6578439"/>
                <a:gd name="f203" fmla="*/ f150 1 5890491"/>
                <a:gd name="f204" fmla="*/ f151 1 6578439"/>
                <a:gd name="f205" fmla="*/ f152 1 5890491"/>
                <a:gd name="f206" fmla="*/ f153 1 6578439"/>
                <a:gd name="f207" fmla="*/ f154 1 5890491"/>
                <a:gd name="f208" fmla="*/ f155 1 6578439"/>
                <a:gd name="f209" fmla="*/ f156 1 5890491"/>
                <a:gd name="f210" fmla="*/ f157 1 6578439"/>
                <a:gd name="f211" fmla="*/ f158 1 5890491"/>
                <a:gd name="f212" fmla="*/ f159 1 6578439"/>
                <a:gd name="f213" fmla="*/ f160 1 5890491"/>
                <a:gd name="f214" fmla="*/ f161 1 6578439"/>
                <a:gd name="f215" fmla="*/ f162 1 5890491"/>
                <a:gd name="f216" fmla="*/ f163 1 6578439"/>
                <a:gd name="f217" fmla="*/ f164 1 5890491"/>
                <a:gd name="f218" fmla="*/ f165 1 6578439"/>
                <a:gd name="f219" fmla="*/ f166 1 5890491"/>
                <a:gd name="f220" fmla="*/ f167 1 6578439"/>
                <a:gd name="f221" fmla="*/ f168 1 5890491"/>
                <a:gd name="f222" fmla="*/ f169 1 6578439"/>
                <a:gd name="f223" fmla="*/ f170 1 5890491"/>
                <a:gd name="f224" fmla="*/ f171 1 6578439"/>
                <a:gd name="f225" fmla="*/ f172 1 5890491"/>
                <a:gd name="f226" fmla="*/ f173 1 6578439"/>
                <a:gd name="f227" fmla="*/ f174 1 6578439"/>
                <a:gd name="f228" fmla="*/ f175 1 6578439"/>
                <a:gd name="f229" fmla="*/ f176 1 5890491"/>
                <a:gd name="f230" fmla="*/ f177 1 6578439"/>
                <a:gd name="f231" fmla="*/ f178 1 5890491"/>
                <a:gd name="f232" fmla="*/ f179 1 6578439"/>
                <a:gd name="f233" fmla="*/ f180 1 5890491"/>
                <a:gd name="f234" fmla="*/ f181 1 6578439"/>
                <a:gd name="f235" fmla="*/ f182 1 5890491"/>
                <a:gd name="f236" fmla="*/ f183 1 5890491"/>
                <a:gd name="f237" fmla="*/ f184 1 6578439"/>
                <a:gd name="f238" fmla="*/ f185 1 5890491"/>
                <a:gd name="f239" fmla="*/ f186 1 6578439"/>
                <a:gd name="f240" fmla="*/ f187 1 5890491"/>
                <a:gd name="f241" fmla="*/ f188 1 6578439"/>
                <a:gd name="f242" fmla="*/ f189 1 5890491"/>
                <a:gd name="f243" fmla="*/ f190 1 6578439"/>
                <a:gd name="f244" fmla="*/ f130 1 f137"/>
                <a:gd name="f245" fmla="*/ f131 1 f137"/>
                <a:gd name="f246" fmla="*/ f130 1 f138"/>
                <a:gd name="f247" fmla="*/ f132 1 f138"/>
                <a:gd name="f248" fmla="*/ f192 1 f137"/>
                <a:gd name="f249" fmla="*/ f193 1 f138"/>
                <a:gd name="f250" fmla="*/ f194 1 f137"/>
                <a:gd name="f251" fmla="*/ f195 1 f138"/>
                <a:gd name="f252" fmla="*/ f196 1 f137"/>
                <a:gd name="f253" fmla="*/ f197 1 f138"/>
                <a:gd name="f254" fmla="*/ f198 1 f138"/>
                <a:gd name="f255" fmla="*/ f199 1 f137"/>
                <a:gd name="f256" fmla="*/ f200 1 f138"/>
                <a:gd name="f257" fmla="*/ f201 1 f137"/>
                <a:gd name="f258" fmla="*/ f202 1 f138"/>
                <a:gd name="f259" fmla="*/ f203 1 f137"/>
                <a:gd name="f260" fmla="*/ f204 1 f138"/>
                <a:gd name="f261" fmla="*/ f205 1 f137"/>
                <a:gd name="f262" fmla="*/ f206 1 f138"/>
                <a:gd name="f263" fmla="*/ f207 1 f137"/>
                <a:gd name="f264" fmla="*/ f208 1 f138"/>
                <a:gd name="f265" fmla="*/ f209 1 f137"/>
                <a:gd name="f266" fmla="*/ f210 1 f138"/>
                <a:gd name="f267" fmla="*/ f211 1 f137"/>
                <a:gd name="f268" fmla="*/ f212 1 f138"/>
                <a:gd name="f269" fmla="*/ f213 1 f137"/>
                <a:gd name="f270" fmla="*/ f214 1 f138"/>
                <a:gd name="f271" fmla="*/ f215 1 f137"/>
                <a:gd name="f272" fmla="*/ f216 1 f138"/>
                <a:gd name="f273" fmla="*/ f217 1 f137"/>
                <a:gd name="f274" fmla="*/ f218 1 f138"/>
                <a:gd name="f275" fmla="*/ f219 1 f137"/>
                <a:gd name="f276" fmla="*/ f220 1 f138"/>
                <a:gd name="f277" fmla="*/ f221 1 f137"/>
                <a:gd name="f278" fmla="*/ f222 1 f138"/>
                <a:gd name="f279" fmla="*/ f223 1 f137"/>
                <a:gd name="f280" fmla="*/ f224 1 f138"/>
                <a:gd name="f281" fmla="*/ f225 1 f137"/>
                <a:gd name="f282" fmla="*/ f226 1 f138"/>
                <a:gd name="f283" fmla="*/ f227 1 f138"/>
                <a:gd name="f284" fmla="*/ f228 1 f138"/>
                <a:gd name="f285" fmla="*/ f229 1 f137"/>
                <a:gd name="f286" fmla="*/ f230 1 f138"/>
                <a:gd name="f287" fmla="*/ f231 1 f137"/>
                <a:gd name="f288" fmla="*/ f232 1 f138"/>
                <a:gd name="f289" fmla="*/ f233 1 f137"/>
                <a:gd name="f290" fmla="*/ f234 1 f138"/>
                <a:gd name="f291" fmla="*/ f235 1 f137"/>
                <a:gd name="f292" fmla="*/ f236 1 f137"/>
                <a:gd name="f293" fmla="*/ f237 1 f138"/>
                <a:gd name="f294" fmla="*/ f238 1 f137"/>
                <a:gd name="f295" fmla="*/ f239 1 f138"/>
                <a:gd name="f296" fmla="*/ f240 1 f137"/>
                <a:gd name="f297" fmla="*/ f241 1 f138"/>
                <a:gd name="f298" fmla="*/ f242 1 f137"/>
                <a:gd name="f299" fmla="*/ f243 1 f138"/>
                <a:gd name="f300" fmla="*/ f244 f128 1"/>
                <a:gd name="f301" fmla="*/ f245 f128 1"/>
                <a:gd name="f302" fmla="*/ f247 f129 1"/>
                <a:gd name="f303" fmla="*/ f246 f129 1"/>
                <a:gd name="f304" fmla="*/ f248 f128 1"/>
                <a:gd name="f305" fmla="*/ f249 f129 1"/>
                <a:gd name="f306" fmla="*/ f250 f128 1"/>
                <a:gd name="f307" fmla="*/ f251 f129 1"/>
                <a:gd name="f308" fmla="*/ f252 f128 1"/>
                <a:gd name="f309" fmla="*/ f253 f129 1"/>
                <a:gd name="f310" fmla="*/ f254 f129 1"/>
                <a:gd name="f311" fmla="*/ f255 f128 1"/>
                <a:gd name="f312" fmla="*/ f256 f129 1"/>
                <a:gd name="f313" fmla="*/ f257 f128 1"/>
                <a:gd name="f314" fmla="*/ f258 f129 1"/>
                <a:gd name="f315" fmla="*/ f259 f128 1"/>
                <a:gd name="f316" fmla="*/ f260 f129 1"/>
                <a:gd name="f317" fmla="*/ f261 f128 1"/>
                <a:gd name="f318" fmla="*/ f262 f129 1"/>
                <a:gd name="f319" fmla="*/ f263 f128 1"/>
                <a:gd name="f320" fmla="*/ f264 f129 1"/>
                <a:gd name="f321" fmla="*/ f265 f128 1"/>
                <a:gd name="f322" fmla="*/ f266 f129 1"/>
                <a:gd name="f323" fmla="*/ f267 f128 1"/>
                <a:gd name="f324" fmla="*/ f268 f129 1"/>
                <a:gd name="f325" fmla="*/ f269 f128 1"/>
                <a:gd name="f326" fmla="*/ f270 f129 1"/>
                <a:gd name="f327" fmla="*/ f271 f128 1"/>
                <a:gd name="f328" fmla="*/ f272 f129 1"/>
                <a:gd name="f329" fmla="*/ f273 f128 1"/>
                <a:gd name="f330" fmla="*/ f274 f129 1"/>
                <a:gd name="f331" fmla="*/ f275 f128 1"/>
                <a:gd name="f332" fmla="*/ f276 f129 1"/>
                <a:gd name="f333" fmla="*/ f277 f128 1"/>
                <a:gd name="f334" fmla="*/ f278 f129 1"/>
                <a:gd name="f335" fmla="*/ f279 f128 1"/>
                <a:gd name="f336" fmla="*/ f280 f129 1"/>
                <a:gd name="f337" fmla="*/ f281 f128 1"/>
                <a:gd name="f338" fmla="*/ f282 f129 1"/>
                <a:gd name="f339" fmla="*/ f283 f129 1"/>
                <a:gd name="f340" fmla="*/ f284 f129 1"/>
                <a:gd name="f341" fmla="*/ f285 f128 1"/>
                <a:gd name="f342" fmla="*/ f286 f129 1"/>
                <a:gd name="f343" fmla="*/ f287 f128 1"/>
                <a:gd name="f344" fmla="*/ f288 f129 1"/>
                <a:gd name="f345" fmla="*/ f289 f128 1"/>
                <a:gd name="f346" fmla="*/ f290 f129 1"/>
                <a:gd name="f347" fmla="*/ f291 f128 1"/>
                <a:gd name="f348" fmla="*/ f292 f128 1"/>
                <a:gd name="f349" fmla="*/ f293 f129 1"/>
                <a:gd name="f350" fmla="*/ f294 f128 1"/>
                <a:gd name="f351" fmla="*/ f295 f129 1"/>
                <a:gd name="f352" fmla="*/ f296 f128 1"/>
                <a:gd name="f353" fmla="*/ f297 f129 1"/>
                <a:gd name="f354" fmla="*/ f298 f128 1"/>
                <a:gd name="f355" fmla="*/ f299 f129 1"/>
              </a:gdLst>
              <a:ahLst/>
              <a:cxnLst>
                <a:cxn ang="3cd4">
                  <a:pos x="hc" y="t"/>
                </a:cxn>
                <a:cxn ang="0">
                  <a:pos x="r" y="vc"/>
                </a:cxn>
                <a:cxn ang="cd4">
                  <a:pos x="hc" y="b"/>
                </a:cxn>
                <a:cxn ang="cd2">
                  <a:pos x="l" y="vc"/>
                </a:cxn>
                <a:cxn ang="f191">
                  <a:pos x="f304" y="f305"/>
                </a:cxn>
                <a:cxn ang="f191">
                  <a:pos x="f306" y="f307"/>
                </a:cxn>
                <a:cxn ang="f191">
                  <a:pos x="f308" y="f309"/>
                </a:cxn>
                <a:cxn ang="f191">
                  <a:pos x="f308" y="f310"/>
                </a:cxn>
                <a:cxn ang="f191">
                  <a:pos x="f311" y="f312"/>
                </a:cxn>
                <a:cxn ang="f191">
                  <a:pos x="f313" y="f314"/>
                </a:cxn>
                <a:cxn ang="f191">
                  <a:pos x="f315" y="f316"/>
                </a:cxn>
                <a:cxn ang="f191">
                  <a:pos x="f317" y="f318"/>
                </a:cxn>
                <a:cxn ang="f191">
                  <a:pos x="f319" y="f320"/>
                </a:cxn>
                <a:cxn ang="f191">
                  <a:pos x="f321" y="f322"/>
                </a:cxn>
                <a:cxn ang="f191">
                  <a:pos x="f323" y="f324"/>
                </a:cxn>
                <a:cxn ang="f191">
                  <a:pos x="f325" y="f326"/>
                </a:cxn>
                <a:cxn ang="f191">
                  <a:pos x="f327" y="f328"/>
                </a:cxn>
                <a:cxn ang="f191">
                  <a:pos x="f329" y="f330"/>
                </a:cxn>
                <a:cxn ang="f191">
                  <a:pos x="f331" y="f332"/>
                </a:cxn>
                <a:cxn ang="f191">
                  <a:pos x="f333" y="f334"/>
                </a:cxn>
                <a:cxn ang="f191">
                  <a:pos x="f335" y="f336"/>
                </a:cxn>
                <a:cxn ang="f191">
                  <a:pos x="f337" y="f338"/>
                </a:cxn>
                <a:cxn ang="f191">
                  <a:pos x="f308" y="f339"/>
                </a:cxn>
                <a:cxn ang="f191">
                  <a:pos x="f308" y="f340"/>
                </a:cxn>
                <a:cxn ang="f191">
                  <a:pos x="f341" y="f342"/>
                </a:cxn>
                <a:cxn ang="f191">
                  <a:pos x="f343" y="f344"/>
                </a:cxn>
                <a:cxn ang="f191">
                  <a:pos x="f345" y="f346"/>
                </a:cxn>
                <a:cxn ang="f191">
                  <a:pos x="f347" y="f346"/>
                </a:cxn>
                <a:cxn ang="f191">
                  <a:pos x="f348" y="f349"/>
                </a:cxn>
                <a:cxn ang="f191">
                  <a:pos x="f350" y="f351"/>
                </a:cxn>
                <a:cxn ang="f191">
                  <a:pos x="f352" y="f353"/>
                </a:cxn>
                <a:cxn ang="f191">
                  <a:pos x="f354" y="f355"/>
                </a:cxn>
                <a:cxn ang="f191">
                  <a:pos x="f304" y="f305"/>
                </a:cxn>
              </a:cxnLst>
              <a:rect l="f300" t="f303" r="f301" b="f302"/>
              <a:pathLst>
                <a:path w="5890491" h="6578439">
                  <a:moveTo>
                    <a:pt x="f8" y="f5"/>
                  </a:moveTo>
                  <a:cubicBezTo>
                    <a:pt x="f9" y="f5"/>
                    <a:pt x="f10" y="f11"/>
                    <a:pt x="f12" y="f13"/>
                  </a:cubicBezTo>
                  <a:lnTo>
                    <a:pt x="f6" y="f14"/>
                  </a:lnTo>
                  <a:lnTo>
                    <a:pt x="f6" y="f15"/>
                  </a:lnTo>
                  <a:lnTo>
                    <a:pt x="f16" y="f17"/>
                  </a:lnTo>
                  <a:cubicBezTo>
                    <a:pt x="f18" y="f19"/>
                    <a:pt x="f20" y="f21"/>
                    <a:pt x="f22" y="f23"/>
                  </a:cubicBezTo>
                  <a:cubicBezTo>
                    <a:pt x="f24" y="f25"/>
                    <a:pt x="f26" y="f27"/>
                    <a:pt x="f28" y="f27"/>
                  </a:cubicBezTo>
                  <a:cubicBezTo>
                    <a:pt x="f29" y="f27"/>
                    <a:pt x="f30" y="f31"/>
                    <a:pt x="f32" y="f33"/>
                  </a:cubicBezTo>
                  <a:cubicBezTo>
                    <a:pt x="f34" y="f35"/>
                    <a:pt x="f36" y="f37"/>
                    <a:pt x="f38" y="f39"/>
                  </a:cubicBezTo>
                  <a:cubicBezTo>
                    <a:pt x="f40" y="f41"/>
                    <a:pt x="f42" y="f43"/>
                    <a:pt x="f44" y="f45"/>
                  </a:cubicBezTo>
                  <a:cubicBezTo>
                    <a:pt x="f46" y="f47"/>
                    <a:pt x="f48" y="f49"/>
                    <a:pt x="f50" y="f51"/>
                  </a:cubicBezTo>
                  <a:cubicBezTo>
                    <a:pt x="f52" y="f53"/>
                    <a:pt x="f54" y="f55"/>
                    <a:pt x="f56" y="f57"/>
                  </a:cubicBezTo>
                  <a:cubicBezTo>
                    <a:pt x="f58" y="f59"/>
                    <a:pt x="f60" y="f61"/>
                    <a:pt x="f62" y="f63"/>
                  </a:cubicBezTo>
                  <a:cubicBezTo>
                    <a:pt x="f64" y="f65"/>
                    <a:pt x="f66" y="f67"/>
                    <a:pt x="f68" y="f69"/>
                  </a:cubicBezTo>
                  <a:cubicBezTo>
                    <a:pt x="f70" y="f71"/>
                    <a:pt x="f72" y="f73"/>
                    <a:pt x="f74" y="f73"/>
                  </a:cubicBezTo>
                  <a:cubicBezTo>
                    <a:pt x="f75" y="f73"/>
                    <a:pt x="f76" y="f77"/>
                    <a:pt x="f78" y="f79"/>
                  </a:cubicBezTo>
                  <a:cubicBezTo>
                    <a:pt x="f80" y="f81"/>
                    <a:pt x="f82" y="f83"/>
                    <a:pt x="f84" y="f85"/>
                  </a:cubicBezTo>
                  <a:cubicBezTo>
                    <a:pt x="f86" y="f87"/>
                    <a:pt x="f88" y="f89"/>
                    <a:pt x="f90" y="f91"/>
                  </a:cubicBezTo>
                  <a:lnTo>
                    <a:pt x="f6" y="f92"/>
                  </a:lnTo>
                  <a:lnTo>
                    <a:pt x="f6" y="f93"/>
                  </a:lnTo>
                  <a:lnTo>
                    <a:pt x="f94" y="f95"/>
                  </a:lnTo>
                  <a:cubicBezTo>
                    <a:pt x="f96" y="f97"/>
                    <a:pt x="f98" y="f99"/>
                    <a:pt x="f100" y="f101"/>
                  </a:cubicBezTo>
                  <a:lnTo>
                    <a:pt x="f102" y="f7"/>
                  </a:lnTo>
                  <a:lnTo>
                    <a:pt x="f103" y="f7"/>
                  </a:lnTo>
                  <a:lnTo>
                    <a:pt x="f104" y="f105"/>
                  </a:lnTo>
                  <a:cubicBezTo>
                    <a:pt x="f106" y="f107"/>
                    <a:pt x="f108" y="f109"/>
                    <a:pt x="f110" y="f111"/>
                  </a:cubicBezTo>
                  <a:cubicBezTo>
                    <a:pt x="f112" y="f113"/>
                    <a:pt x="f114" y="f115"/>
                    <a:pt x="f116" y="f117"/>
                  </a:cubicBezTo>
                  <a:cubicBezTo>
                    <a:pt x="f118" y="f119"/>
                    <a:pt x="f120" y="f121"/>
                    <a:pt x="f122" y="f123"/>
                  </a:cubicBezTo>
                  <a:cubicBezTo>
                    <a:pt x="f124" y="f125"/>
                    <a:pt x="f126" y="f5"/>
                    <a:pt x="f8" y="f5"/>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0" name="Freeform: Shape 16">
              <a:extLst>
                <a:ext uri="{FF2B5EF4-FFF2-40B4-BE49-F238E27FC236}">
                  <a16:creationId xmlns:a16="http://schemas.microsoft.com/office/drawing/2014/main" id="{55B92B6E-0A8E-2F75-72FB-D1E4A476EB39}"/>
                </a:ext>
                <a:ext uri="{C183D7F6-B498-43B3-948B-1728B52AA6E4}">
                  <adec:decorative xmlns:adec="http://schemas.microsoft.com/office/drawing/2017/decorative" val="1"/>
                </a:ext>
              </a:extLst>
            </p:cNvPr>
            <p:cNvSpPr/>
            <p:nvPr/>
          </p:nvSpPr>
          <p:spPr>
            <a:xfrm flipH="1">
              <a:off x="2633" y="52998"/>
              <a:ext cx="5928603" cy="6805001"/>
            </a:xfrm>
            <a:custGeom>
              <a:avLst/>
              <a:gdLst>
                <a:gd name="f0" fmla="val 10800000"/>
                <a:gd name="f1" fmla="val 5400000"/>
                <a:gd name="f2" fmla="val 180"/>
                <a:gd name="f3" fmla="val w"/>
                <a:gd name="f4" fmla="val h"/>
                <a:gd name="f5" fmla="val 0"/>
                <a:gd name="f6" fmla="val 5890490"/>
                <a:gd name="f7" fmla="val 6578439"/>
                <a:gd name="f8" fmla="val 5389037"/>
                <a:gd name="f9" fmla="val 5855587"/>
                <a:gd name="f10" fmla="val 5784593"/>
                <a:gd name="f11" fmla="val 5962054"/>
                <a:gd name="f12" fmla="val 5744454"/>
                <a:gd name="f13" fmla="val 6002308"/>
                <a:gd name="f14" fmla="val 5704062"/>
                <a:gd name="f15" fmla="val 6042436"/>
                <a:gd name="f16" fmla="val 5663414"/>
                <a:gd name="f17" fmla="val 6082564"/>
                <a:gd name="f18" fmla="val 5500314"/>
                <a:gd name="f19" fmla="val 6242577"/>
                <a:gd name="f20" fmla="val 5330970"/>
                <a:gd name="f21" fmla="val 6400714"/>
                <a:gd name="f22" fmla="val 5147099"/>
                <a:gd name="f23" fmla="val 6547726"/>
                <a:gd name="f24" fmla="val 5105015"/>
                <a:gd name="f25" fmla="val 4385601"/>
                <a:gd name="f26" fmla="val 4507252"/>
                <a:gd name="f27" fmla="val 6515968"/>
                <a:gd name="f28" fmla="val 4645901"/>
                <a:gd name="f29" fmla="val 6439679"/>
                <a:gd name="f30" fmla="val 4779837"/>
                <a:gd name="f31" fmla="val 6350961"/>
                <a:gd name="f32" fmla="val 4909330"/>
                <a:gd name="f33" fmla="val 6253453"/>
                <a:gd name="f34" fmla="val 5082369"/>
                <a:gd name="f35" fmla="val 6123567"/>
                <a:gd name="f36" fmla="val 5248145"/>
                <a:gd name="f37" fmla="val 5979180"/>
                <a:gd name="f38" fmla="val 5411374"/>
                <a:gd name="f39" fmla="val 5828544"/>
                <a:gd name="f40" fmla="val 5452149"/>
                <a:gd name="f41" fmla="val 5790791"/>
                <a:gd name="f42" fmla="val 5492924"/>
                <a:gd name="f43" fmla="val 5752788"/>
                <a:gd name="f44" fmla="val 5533570"/>
                <a:gd name="f45" fmla="val 5714534"/>
                <a:gd name="f46" fmla="val 5657425"/>
                <a:gd name="f47" fmla="val 5597650"/>
                <a:gd name="f48" fmla="val 3336813"/>
                <a:gd name="f49" fmla="val 499"/>
                <a:gd name="f50" fmla="val 3395682"/>
                <a:gd name="f51" fmla="val -392"/>
                <a:gd name="f52" fmla="val 3454550"/>
                <a:gd name="f53" fmla="val -48"/>
                <a:gd name="f54" fmla="val 3513674"/>
                <a:gd name="f55" fmla="val 1202"/>
                <a:gd name="f56" fmla="val 3602743"/>
                <a:gd name="f57" fmla="val 4827"/>
                <a:gd name="f58" fmla="val 3647213"/>
                <a:gd name="f59" fmla="val 6703"/>
                <a:gd name="f60" fmla="val 3661994"/>
                <a:gd name="f61" fmla="val 7327"/>
                <a:gd name="f62" fmla="val 3676903"/>
                <a:gd name="f63" fmla="val 7703"/>
                <a:gd name="f64" fmla="val 3691684"/>
                <a:gd name="f65" fmla="val 9453"/>
                <a:gd name="f66" fmla="val 3868927"/>
                <a:gd name="f67" fmla="val 27080"/>
                <a:gd name="f68" fmla="val 4340645"/>
                <a:gd name="f69" fmla="val 85584"/>
                <a:gd name="f70" fmla="val 4795160"/>
                <a:gd name="f71" fmla="val 243221"/>
                <a:gd name="f72" fmla="val 5200872"/>
                <a:gd name="f73" fmla="val 472240"/>
                <a:gd name="f74" fmla="val 5403855"/>
                <a:gd name="f75" fmla="val 587124"/>
                <a:gd name="f76" fmla="val 5594988"/>
                <a:gd name="f77" fmla="val 719447"/>
                <a:gd name="f78" fmla="val 5772711"/>
                <a:gd name="f79" fmla="val 866334"/>
                <a:gd name="f80" fmla="val 972426"/>
                <a:gd name="f81" fmla="val 1158576"/>
                <a:gd name="f82" fmla="val 5676045"/>
                <a:gd name="f83" fmla="val 986969"/>
                <a:gd name="f84" fmla="val 5496587"/>
                <a:gd name="f85" fmla="val 857740"/>
                <a:gd name="f86" fmla="val 5304275"/>
                <a:gd name="f87" fmla="val 746699"/>
                <a:gd name="f88" fmla="val 5103776"/>
                <a:gd name="f89" fmla="val 655879"/>
                <a:gd name="f90" fmla="val 4903214"/>
                <a:gd name="f91" fmla="val 564747"/>
                <a:gd name="f92" fmla="val 4695006"/>
                <a:gd name="f93" fmla="val 492492"/>
                <a:gd name="f94" fmla="val 4482465"/>
                <a:gd name="f95" fmla="val 440363"/>
                <a:gd name="f96" fmla="val 4402444"/>
                <a:gd name="f97" fmla="val 422111"/>
                <a:gd name="f98" fmla="val 4375813"/>
                <a:gd name="f99" fmla="val 416111"/>
                <a:gd name="f100" fmla="val 4349436"/>
                <a:gd name="f101" fmla="val 408859"/>
                <a:gd name="f102" fmla="val 4322423"/>
                <a:gd name="f103" fmla="val 404610"/>
                <a:gd name="f104" fmla="val 4241892"/>
                <a:gd name="f105" fmla="val 389858"/>
                <a:gd name="f106" fmla="val 4201627"/>
                <a:gd name="f107" fmla="val 382483"/>
                <a:gd name="f108" fmla="val 4188248"/>
                <a:gd name="f109" fmla="val 379983"/>
                <a:gd name="f110" fmla="val 4174869"/>
                <a:gd name="f111" fmla="val 377483"/>
                <a:gd name="f112" fmla="val 4161234"/>
                <a:gd name="f113" fmla="val 375857"/>
                <a:gd name="f114" fmla="val 4107208"/>
                <a:gd name="f115" fmla="val 368482"/>
                <a:gd name="f116" fmla="val 4053308"/>
                <a:gd name="f117" fmla="val 360482"/>
                <a:gd name="f118" fmla="val 3999280"/>
                <a:gd name="f119" fmla="val 353606"/>
                <a:gd name="f120" fmla="val 3944999"/>
                <a:gd name="f121" fmla="val 348855"/>
                <a:gd name="f122" fmla="val 3890844"/>
                <a:gd name="f123" fmla="val 343854"/>
                <a:gd name="f124" fmla="val 3836817"/>
                <a:gd name="f125" fmla="val 338480"/>
                <a:gd name="f126" fmla="val 3673972"/>
                <a:gd name="f127" fmla="val 330604"/>
                <a:gd name="f128" fmla="val 3619690"/>
                <a:gd name="f129" fmla="val 329104"/>
                <a:gd name="f130" fmla="val 3565281"/>
                <a:gd name="f131" fmla="val 329604"/>
                <a:gd name="f132" fmla="val 3511126"/>
                <a:gd name="f133" fmla="val 328978"/>
                <a:gd name="f134" fmla="val 3402054"/>
                <a:gd name="f135" fmla="val 330728"/>
                <a:gd name="f136" fmla="val 3291706"/>
                <a:gd name="f137" fmla="val 334604"/>
                <a:gd name="f138" fmla="val 3183142"/>
                <a:gd name="f139" fmla="val 342854"/>
                <a:gd name="f140" fmla="val 2965505"/>
                <a:gd name="f141" fmla="val 358855"/>
                <a:gd name="f142" fmla="val 2750670"/>
                <a:gd name="f143" fmla="val 389733"/>
                <a:gd name="f144" fmla="val 2541444"/>
                <a:gd name="f145" fmla="val 439988"/>
                <a:gd name="f146" fmla="val 2332216"/>
                <a:gd name="f147" fmla="val 490117"/>
                <a:gd name="f148" fmla="val 2128850"/>
                <a:gd name="f149" fmla="val 559997"/>
                <a:gd name="f150" fmla="val 1933895"/>
                <a:gd name="f151" fmla="val 650505"/>
                <a:gd name="f152" fmla="val 1738939"/>
                <a:gd name="f153" fmla="val 741261"/>
                <a:gd name="f154" fmla="val 1553540"/>
                <a:gd name="f155" fmla="val 854146"/>
                <a:gd name="f156" fmla="val 1378079"/>
                <a:gd name="f157" fmla="val 983905"/>
                <a:gd name="f158" fmla="val 1312967"/>
                <a:gd name="f159" fmla="val 1033660"/>
                <a:gd name="f160" fmla="val 1291178"/>
                <a:gd name="f161" fmla="val 1050286"/>
                <a:gd name="f162" fmla="val 1269006"/>
                <a:gd name="f163" fmla="val 1066412"/>
                <a:gd name="f164" fmla="val 1248364"/>
                <a:gd name="f165" fmla="val 1084413"/>
                <a:gd name="f166" fmla="val 1185163"/>
                <a:gd name="f167" fmla="val 1137168"/>
                <a:gd name="f168" fmla="val 1164138"/>
                <a:gd name="f169" fmla="val 1154794"/>
                <a:gd name="f170" fmla="val 1142603"/>
                <a:gd name="f171" fmla="val 1172046"/>
                <a:gd name="f172" fmla="val 1122852"/>
                <a:gd name="f173" fmla="val 1190922"/>
                <a:gd name="f174" fmla="val 1041557"/>
                <a:gd name="f175" fmla="val 1264303"/>
                <a:gd name="f176" fmla="val 961663"/>
                <a:gd name="f177" fmla="val 1339309"/>
                <a:gd name="f178" fmla="val 892092"/>
                <a:gd name="f179" fmla="val 1421440"/>
                <a:gd name="f180" fmla="val 819589"/>
                <a:gd name="f181" fmla="val 1501822"/>
                <a:gd name="f182" fmla="val 759827"/>
                <a:gd name="f183" fmla="val 1590329"/>
                <a:gd name="f184" fmla="val 707202"/>
                <a:gd name="f185" fmla="val 1684212"/>
                <a:gd name="f186" fmla="val 694715"/>
                <a:gd name="f187" fmla="val 1708089"/>
                <a:gd name="f188" fmla="val 682227"/>
                <a:gd name="f189" fmla="val 1731841"/>
                <a:gd name="f190" fmla="val 670121"/>
                <a:gd name="f191" fmla="val 1756093"/>
                <a:gd name="f192" fmla="val 637630"/>
                <a:gd name="f193" fmla="val 1830724"/>
                <a:gd name="f194" fmla="val 626161"/>
                <a:gd name="f195" fmla="val 1855350"/>
                <a:gd name="f196" fmla="val 617624"/>
                <a:gd name="f197" fmla="val 1881603"/>
                <a:gd name="f198" fmla="val 607685"/>
                <a:gd name="f199" fmla="val 1907105"/>
                <a:gd name="f200" fmla="val 598128"/>
                <a:gd name="f201" fmla="val 1932857"/>
                <a:gd name="f202" fmla="val 588317"/>
                <a:gd name="f203" fmla="val 1958483"/>
                <a:gd name="f204" fmla="val 580034"/>
                <a:gd name="f205" fmla="val 1984986"/>
                <a:gd name="f206" fmla="val 544611"/>
                <a:gd name="f207" fmla="val 2089620"/>
                <a:gd name="f208" fmla="val 513393"/>
                <a:gd name="f209" fmla="val 2197128"/>
                <a:gd name="f210" fmla="val 481919"/>
                <a:gd name="f211" fmla="val 2304386"/>
                <a:gd name="f212" fmla="val 433881"/>
                <a:gd name="f213" fmla="val 2465399"/>
                <a:gd name="f214" fmla="val 384442"/>
                <a:gd name="f215" fmla="val 2626163"/>
                <a:gd name="f216" fmla="val 317672"/>
                <a:gd name="f217" fmla="val 2839680"/>
                <a:gd name="f218" fmla="val 243129"/>
                <a:gd name="f219" fmla="val 3050946"/>
                <a:gd name="f220" fmla="val 166039"/>
                <a:gd name="f221" fmla="val 3261338"/>
                <a:gd name="f222" fmla="val 88822"/>
                <a:gd name="f223" fmla="val 3468979"/>
                <a:gd name="f224" fmla="val 50850"/>
                <a:gd name="f225" fmla="val 3690248"/>
                <a:gd name="f226" fmla="val 56202"/>
                <a:gd name="f227" fmla="val 3910265"/>
                <a:gd name="f228" fmla="val 58495"/>
                <a:gd name="f229" fmla="val 4020274"/>
                <a:gd name="f230" fmla="val 71493"/>
                <a:gd name="f231" fmla="val 4129783"/>
                <a:gd name="f232" fmla="val 93664"/>
                <a:gd name="f233" fmla="val 4237292"/>
                <a:gd name="f234" fmla="val 99143"/>
                <a:gd name="f235" fmla="val 4264168"/>
                <a:gd name="f236" fmla="val 104623"/>
                <a:gd name="f237" fmla="val 4291045"/>
                <a:gd name="f238" fmla="val 111758"/>
                <a:gd name="f239" fmla="val 4317548"/>
                <a:gd name="f240" fmla="val 118384"/>
                <a:gd name="f241" fmla="val 4344176"/>
                <a:gd name="f242" fmla="val 124627"/>
                <a:gd name="f243" fmla="val 4370802"/>
                <a:gd name="f244" fmla="val 133038"/>
                <a:gd name="f245" fmla="val 4397054"/>
                <a:gd name="f246" fmla="val 140810"/>
                <a:gd name="f247" fmla="val 4423307"/>
                <a:gd name="f248" fmla="val 148456"/>
                <a:gd name="f249" fmla="val 4449683"/>
                <a:gd name="f250" fmla="val 157757"/>
                <a:gd name="f251" fmla="val 4475560"/>
                <a:gd name="f252" fmla="val 166549"/>
                <a:gd name="f253" fmla="val 4501562"/>
                <a:gd name="f254" fmla="val 175087"/>
                <a:gd name="f255" fmla="val 4527564"/>
                <a:gd name="f256" fmla="val 185153"/>
                <a:gd name="f257" fmla="val 4553066"/>
                <a:gd name="f258" fmla="val 262371"/>
                <a:gd name="f259" fmla="val 4758458"/>
                <a:gd name="f260" fmla="val 368895"/>
                <a:gd name="f261" fmla="val 4951974"/>
                <a:gd name="f262" fmla="val 493642"/>
                <a:gd name="f263" fmla="val 5132239"/>
                <a:gd name="f264" fmla="val 618389"/>
                <a:gd name="f265" fmla="val 5312627"/>
                <a:gd name="f266" fmla="val 760846"/>
                <a:gd name="f267" fmla="val 5480391"/>
                <a:gd name="f268" fmla="val 914391"/>
                <a:gd name="f269" fmla="val 5636528"/>
                <a:gd name="f270" fmla="val 1069081"/>
                <a:gd name="f271" fmla="val 5793166"/>
                <a:gd name="f272" fmla="val 1231544"/>
                <a:gd name="f273" fmla="val 5941677"/>
                <a:gd name="f274" fmla="val 1402034"/>
                <a:gd name="f275" fmla="val 6076188"/>
                <a:gd name="f276" fmla="val 1487535"/>
                <a:gd name="f277" fmla="val 6143320"/>
                <a:gd name="f278" fmla="val 1574565"/>
                <a:gd name="f279" fmla="val 6207574"/>
                <a:gd name="f280" fmla="val 1664397"/>
                <a:gd name="f281" fmla="val 6267079"/>
                <a:gd name="f282" fmla="val 1753592"/>
                <a:gd name="f283" fmla="val 6327459"/>
                <a:gd name="f284" fmla="val 1845336"/>
                <a:gd name="f285" fmla="val 6383088"/>
                <a:gd name="f286" fmla="val 1938992"/>
                <a:gd name="f287" fmla="val 6434343"/>
                <a:gd name="f288" fmla="val 2032647"/>
                <a:gd name="f289" fmla="val 6485659"/>
                <a:gd name="f290" fmla="val 2128309"/>
                <a:gd name="f291" fmla="val 6532600"/>
                <a:gd name="f292" fmla="val 2225931"/>
                <a:gd name="f293" fmla="val 6574322"/>
                <a:gd name="f294" fmla="val 2236328"/>
                <a:gd name="f295" fmla="val 1504665"/>
                <a:gd name="f296" fmla="val 1456827"/>
                <a:gd name="f297" fmla="val 6543476"/>
                <a:gd name="f298" fmla="val 1363554"/>
                <a:gd name="f299" fmla="val 6470595"/>
                <a:gd name="f300" fmla="val 1273848"/>
                <a:gd name="f301" fmla="val 6394340"/>
                <a:gd name="f302" fmla="val 1188475"/>
                <a:gd name="f303" fmla="val 6314083"/>
                <a:gd name="f304" fmla="val 1017856"/>
                <a:gd name="f305" fmla="val 6153445"/>
                <a:gd name="f306" fmla="val 863803"/>
                <a:gd name="f307" fmla="val 5979931"/>
                <a:gd name="f308" fmla="val 721728"/>
                <a:gd name="f309" fmla="val 5798666"/>
                <a:gd name="f310" fmla="val 579397"/>
                <a:gd name="f311" fmla="val 5616027"/>
                <a:gd name="f312" fmla="val 452103"/>
                <a:gd name="f313" fmla="val 5422511"/>
                <a:gd name="f314" fmla="val 344175"/>
                <a:gd name="f315" fmla="val 5219495"/>
                <a:gd name="f316" fmla="val 236505"/>
                <a:gd name="f317" fmla="val 5016354"/>
                <a:gd name="f318" fmla="val 147946"/>
                <a:gd name="f319" fmla="val 4803586"/>
                <a:gd name="f320" fmla="val 87293"/>
                <a:gd name="f321" fmla="val 4583569"/>
                <a:gd name="f322" fmla="val 79138"/>
                <a:gd name="f323" fmla="val 4556193"/>
                <a:gd name="f324" fmla="val 72639"/>
                <a:gd name="f325" fmla="val 4528440"/>
                <a:gd name="f326" fmla="val 65886"/>
                <a:gd name="f327" fmla="val 4500813"/>
                <a:gd name="f328" fmla="val 58751"/>
                <a:gd name="f329" fmla="val 4473311"/>
                <a:gd name="f330" fmla="val 53144"/>
                <a:gd name="f331" fmla="val 4445308"/>
                <a:gd name="f332" fmla="val 47409"/>
                <a:gd name="f333" fmla="val 4417431"/>
                <a:gd name="f334" fmla="val 44733"/>
                <a:gd name="f335" fmla="val 4403430"/>
                <a:gd name="f336" fmla="val 41294"/>
                <a:gd name="f337" fmla="val 4389679"/>
                <a:gd name="f338" fmla="val 39000"/>
                <a:gd name="f339" fmla="val 4375677"/>
                <a:gd name="f340" fmla="val 31610"/>
                <a:gd name="f341" fmla="val 4333674"/>
                <a:gd name="f342" fmla="val 26258"/>
                <a:gd name="f343" fmla="val 4305797"/>
                <a:gd name="f344" fmla="val 22563"/>
                <a:gd name="f345" fmla="val 4277544"/>
                <a:gd name="f346" fmla="val 18868"/>
                <a:gd name="f347" fmla="val 4249417"/>
                <a:gd name="f348" fmla="val 4214"/>
                <a:gd name="f349" fmla="val 4136784"/>
                <a:gd name="f350" fmla="val -2158"/>
                <a:gd name="f351" fmla="val 4023275"/>
                <a:gd name="f352" fmla="val 646"/>
                <a:gd name="f353" fmla="val 5997"/>
                <a:gd name="f354" fmla="val 3683872"/>
                <a:gd name="f355" fmla="val 50596"/>
                <a:gd name="f356" fmla="val 3459605"/>
                <a:gd name="f357" fmla="val 130234"/>
                <a:gd name="f358" fmla="val 3248337"/>
                <a:gd name="f359" fmla="val 207961"/>
                <a:gd name="f360" fmla="val 3039196"/>
                <a:gd name="f361" fmla="val 278044"/>
                <a:gd name="f362" fmla="val 2827179"/>
                <a:gd name="f363" fmla="val 335383"/>
                <a:gd name="f364" fmla="val 2611911"/>
                <a:gd name="f365" fmla="val 393743"/>
                <a:gd name="f366" fmla="val 2396644"/>
                <a:gd name="f367" fmla="val 435792"/>
                <a:gd name="f368" fmla="val 2178627"/>
                <a:gd name="f369" fmla="val 487272"/>
                <a:gd name="f370" fmla="val 1958609"/>
                <a:gd name="f371" fmla="val 493259"/>
                <a:gd name="f372" fmla="val 1931107"/>
                <a:gd name="f373" fmla="val 501287"/>
                <a:gd name="f374" fmla="val 1903730"/>
                <a:gd name="f375" fmla="val 508550"/>
                <a:gd name="f376" fmla="val 1876227"/>
                <a:gd name="f377" fmla="val 516195"/>
                <a:gd name="f378" fmla="val 1848725"/>
                <a:gd name="f379" fmla="val 522312"/>
                <a:gd name="f380" fmla="val 1820972"/>
                <a:gd name="f381" fmla="val 531742"/>
                <a:gd name="f382" fmla="val 1793721"/>
                <a:gd name="f383" fmla="val 558245"/>
                <a:gd name="f384" fmla="val 1711465"/>
                <a:gd name="f385" fmla="val 568439"/>
                <a:gd name="f386" fmla="val 1684337"/>
                <a:gd name="f387" fmla="val 579652"/>
                <a:gd name="f388" fmla="val 1657459"/>
                <a:gd name="f389" fmla="val 590100"/>
                <a:gd name="f390" fmla="val 1630332"/>
                <a:gd name="f391" fmla="val 635080"/>
                <a:gd name="f392" fmla="val 1523075"/>
                <a:gd name="f393" fmla="val 690637"/>
                <a:gd name="f394" fmla="val 1417566"/>
                <a:gd name="f395" fmla="val 758680"/>
                <a:gd name="f396" fmla="val 1322433"/>
                <a:gd name="f397" fmla="val 824430"/>
                <a:gd name="f398" fmla="val 1225051"/>
                <a:gd name="f399" fmla="val 899610"/>
                <a:gd name="f400" fmla="val 1136168"/>
                <a:gd name="f401" fmla="val 976317"/>
                <a:gd name="f402" fmla="val 1049286"/>
                <a:gd name="f403" fmla="val 995049"/>
                <a:gd name="f404" fmla="val 1027035"/>
                <a:gd name="f405" fmla="val 1015436"/>
                <a:gd name="f406" fmla="val 1006533"/>
                <a:gd name="f407" fmla="val 1035314"/>
                <a:gd name="f408" fmla="val 985406"/>
                <a:gd name="f409" fmla="val 1095329"/>
                <a:gd name="f410" fmla="val 922526"/>
                <a:gd name="f411" fmla="val 1114953"/>
                <a:gd name="f412" fmla="val 901149"/>
                <a:gd name="f413" fmla="val 1136359"/>
                <a:gd name="f414" fmla="val 881397"/>
                <a:gd name="f415" fmla="val 1157384"/>
                <a:gd name="f416" fmla="val 861271"/>
                <a:gd name="f417" fmla="val 1220841"/>
                <a:gd name="f418" fmla="val 801017"/>
                <a:gd name="f419" fmla="val 1241610"/>
                <a:gd name="f420" fmla="val 780514"/>
                <a:gd name="f421" fmla="val 1264418"/>
                <a:gd name="f422" fmla="val 762014"/>
                <a:gd name="f423" fmla="val 1286462"/>
                <a:gd name="f424" fmla="val 742886"/>
                <a:gd name="f425" fmla="val 1353233"/>
                <a:gd name="f426" fmla="val 685632"/>
                <a:gd name="f427" fmla="val 1369924"/>
                <a:gd name="f428" fmla="val 671256"/>
                <a:gd name="f429" fmla="val 1375658"/>
                <a:gd name="f430" fmla="val 666631"/>
                <a:gd name="f431" fmla="val 1381520"/>
                <a:gd name="f432" fmla="val 662255"/>
                <a:gd name="f433" fmla="val 1387380"/>
                <a:gd name="f434" fmla="val 657755"/>
                <a:gd name="f435" fmla="val 1422422"/>
                <a:gd name="f436" fmla="val 630877"/>
                <a:gd name="f437" fmla="val 1492759"/>
                <a:gd name="f438" fmla="val 577248"/>
                <a:gd name="f439" fmla="val 1504355"/>
                <a:gd name="f440" fmla="val 567997"/>
                <a:gd name="f441" fmla="val 1516714"/>
                <a:gd name="f442" fmla="val 1528820"/>
                <a:gd name="f443" fmla="val 551496"/>
                <a:gd name="f444" fmla="val 1565390"/>
                <a:gd name="f445" fmla="val 526370"/>
                <a:gd name="f446" fmla="val 1639040"/>
                <a:gd name="f447" fmla="val 476490"/>
                <a:gd name="f448" fmla="val 1689754"/>
                <a:gd name="f449" fmla="val 445613"/>
                <a:gd name="f450" fmla="val 1740723"/>
                <a:gd name="f451" fmla="val 414986"/>
                <a:gd name="f452" fmla="val 1792075"/>
                <a:gd name="f453" fmla="val 384859"/>
                <a:gd name="f454" fmla="val 2000282"/>
                <a:gd name="f455" fmla="val 268724"/>
                <a:gd name="f456" fmla="val 2224927"/>
                <a:gd name="f457" fmla="val 179467"/>
                <a:gd name="f458" fmla="val 2455943"/>
                <a:gd name="f459" fmla="val 117836"/>
                <a:gd name="f460" fmla="val 2687088"/>
                <a:gd name="f461" fmla="val 55957"/>
                <a:gd name="f462" fmla="val 2923964"/>
                <a:gd name="f463" fmla="val 21204"/>
                <a:gd name="f464" fmla="val 3159952"/>
                <a:gd name="f465" fmla="val 7203"/>
                <a:gd name="f466" fmla="val 3219076"/>
                <a:gd name="f467" fmla="val 3515"/>
                <a:gd name="f468" fmla="val 3277945"/>
                <a:gd name="f469" fmla="val 1389"/>
                <a:gd name="f470" fmla="+- 0 0 -90"/>
                <a:gd name="f471" fmla="*/ f3 1 5890490"/>
                <a:gd name="f472" fmla="*/ f4 1 6578439"/>
                <a:gd name="f473" fmla="val f5"/>
                <a:gd name="f474" fmla="val f6"/>
                <a:gd name="f475" fmla="val f7"/>
                <a:gd name="f476" fmla="*/ f470 f0 1"/>
                <a:gd name="f477" fmla="+- f475 0 f473"/>
                <a:gd name="f478" fmla="+- f474 0 f473"/>
                <a:gd name="f479" fmla="*/ f476 1 f2"/>
                <a:gd name="f480" fmla="*/ f478 1 5890490"/>
                <a:gd name="f481" fmla="*/ f477 1 6578439"/>
                <a:gd name="f482" fmla="*/ 5890490 f478 1"/>
                <a:gd name="f483" fmla="*/ 5389037 f477 1"/>
                <a:gd name="f484" fmla="*/ 5855587 f477 1"/>
                <a:gd name="f485" fmla="*/ 5784593 f478 1"/>
                <a:gd name="f486" fmla="*/ 5962054 f477 1"/>
                <a:gd name="f487" fmla="*/ 5663414 f478 1"/>
                <a:gd name="f488" fmla="*/ 6082564 f477 1"/>
                <a:gd name="f489" fmla="*/ 5147099 f478 1"/>
                <a:gd name="f490" fmla="*/ 6547726 f477 1"/>
                <a:gd name="f491" fmla="*/ 5105015 f478 1"/>
                <a:gd name="f492" fmla="*/ 6578439 f477 1"/>
                <a:gd name="f493" fmla="*/ 4385601 f478 1"/>
                <a:gd name="f494" fmla="*/ 4507252 f478 1"/>
                <a:gd name="f495" fmla="*/ 6515968 f477 1"/>
                <a:gd name="f496" fmla="*/ 4909330 f478 1"/>
                <a:gd name="f497" fmla="*/ 6253453 f477 1"/>
                <a:gd name="f498" fmla="*/ 5411374 f478 1"/>
                <a:gd name="f499" fmla="*/ 5828544 f477 1"/>
                <a:gd name="f500" fmla="*/ 5533570 f478 1"/>
                <a:gd name="f501" fmla="*/ 5714534 f477 1"/>
                <a:gd name="f502" fmla="*/ 5657425 f478 1"/>
                <a:gd name="f503" fmla="*/ 5597650 f477 1"/>
                <a:gd name="f504" fmla="*/ 3336813 f478 1"/>
                <a:gd name="f505" fmla="*/ 499 f477 1"/>
                <a:gd name="f506" fmla="*/ 3513674 f478 1"/>
                <a:gd name="f507" fmla="*/ 1202 f477 1"/>
                <a:gd name="f508" fmla="*/ 3602743 f478 1"/>
                <a:gd name="f509" fmla="*/ 4827 f477 1"/>
                <a:gd name="f510" fmla="*/ 3647213 f478 1"/>
                <a:gd name="f511" fmla="*/ 6703 f477 1"/>
                <a:gd name="f512" fmla="*/ 3691684 f478 1"/>
                <a:gd name="f513" fmla="*/ 9453 f477 1"/>
                <a:gd name="f514" fmla="*/ 3868927 f478 1"/>
                <a:gd name="f515" fmla="*/ 27080 f477 1"/>
                <a:gd name="f516" fmla="*/ 5200872 f478 1"/>
                <a:gd name="f517" fmla="*/ 472240 f477 1"/>
                <a:gd name="f518" fmla="*/ 5772711 f478 1"/>
                <a:gd name="f519" fmla="*/ 866334 f477 1"/>
                <a:gd name="f520" fmla="*/ 972426 f477 1"/>
                <a:gd name="f521" fmla="*/ 1158576 f477 1"/>
                <a:gd name="f522" fmla="*/ 5676045 f478 1"/>
                <a:gd name="f523" fmla="*/ 986969 f477 1"/>
                <a:gd name="f524" fmla="*/ 5103776 f478 1"/>
                <a:gd name="f525" fmla="*/ 655879 f477 1"/>
                <a:gd name="f526" fmla="*/ 4482465 f478 1"/>
                <a:gd name="f527" fmla="*/ 440363 f477 1"/>
                <a:gd name="f528" fmla="*/ 4402444 f478 1"/>
                <a:gd name="f529" fmla="*/ 422111 f477 1"/>
                <a:gd name="f530" fmla="*/ 4322423 f478 1"/>
                <a:gd name="f531" fmla="*/ 404610 f477 1"/>
                <a:gd name="f532" fmla="*/ 4241892 f478 1"/>
                <a:gd name="f533" fmla="*/ 389858 f477 1"/>
                <a:gd name="f534" fmla="*/ 4201627 f478 1"/>
                <a:gd name="f535" fmla="*/ 382483 f477 1"/>
                <a:gd name="f536" fmla="*/ 4161234 f478 1"/>
                <a:gd name="f537" fmla="*/ 375857 f477 1"/>
                <a:gd name="f538" fmla="*/ 3999280 f478 1"/>
                <a:gd name="f539" fmla="*/ 353606 f477 1"/>
                <a:gd name="f540" fmla="*/ 3836817 f478 1"/>
                <a:gd name="f541" fmla="*/ 338480 f477 1"/>
                <a:gd name="f542" fmla="*/ 3673972 f478 1"/>
                <a:gd name="f543" fmla="*/ 330604 f477 1"/>
                <a:gd name="f544" fmla="*/ 3511126 f478 1"/>
                <a:gd name="f545" fmla="*/ 328978 f477 1"/>
                <a:gd name="f546" fmla="*/ 3183142 f478 1"/>
                <a:gd name="f547" fmla="*/ 342854 f477 1"/>
                <a:gd name="f548" fmla="*/ 2541444 f478 1"/>
                <a:gd name="f549" fmla="*/ 439988 f477 1"/>
                <a:gd name="f550" fmla="*/ 1933895 f478 1"/>
                <a:gd name="f551" fmla="*/ 650505 f477 1"/>
                <a:gd name="f552" fmla="*/ 1378079 f478 1"/>
                <a:gd name="f553" fmla="*/ 983905 f477 1"/>
                <a:gd name="f554" fmla="*/ 1312967 f478 1"/>
                <a:gd name="f555" fmla="*/ 1033660 f477 1"/>
                <a:gd name="f556" fmla="*/ 1248364 f478 1"/>
                <a:gd name="f557" fmla="*/ 1084413 f477 1"/>
                <a:gd name="f558" fmla="*/ 1185163 f478 1"/>
                <a:gd name="f559" fmla="*/ 1137168 f477 1"/>
                <a:gd name="f560" fmla="*/ 1122852 f478 1"/>
                <a:gd name="f561" fmla="*/ 1190922 f477 1"/>
                <a:gd name="f562" fmla="*/ 892092 f478 1"/>
                <a:gd name="f563" fmla="*/ 1421440 f477 1"/>
                <a:gd name="f564" fmla="*/ 707202 f478 1"/>
                <a:gd name="f565" fmla="*/ 1684212 f477 1"/>
                <a:gd name="f566" fmla="*/ 670121 f478 1"/>
                <a:gd name="f567" fmla="*/ 1756093 f477 1"/>
                <a:gd name="f568" fmla="*/ 637630 f478 1"/>
                <a:gd name="f569" fmla="*/ 1830724 f477 1"/>
                <a:gd name="f570" fmla="*/ 607685 f478 1"/>
                <a:gd name="f571" fmla="*/ 1907105 f477 1"/>
                <a:gd name="f572" fmla="*/ 580034 f478 1"/>
                <a:gd name="f573" fmla="*/ 1984986 f477 1"/>
                <a:gd name="f574" fmla="*/ 481919 f478 1"/>
                <a:gd name="f575" fmla="*/ 2304386 f477 1"/>
                <a:gd name="f576" fmla="*/ 433881 f478 1"/>
                <a:gd name="f577" fmla="*/ 2465399 f477 1"/>
                <a:gd name="f578" fmla="*/ 384442 f478 1"/>
                <a:gd name="f579" fmla="*/ 2626163 f477 1"/>
                <a:gd name="f580" fmla="*/ 166039 f478 1"/>
                <a:gd name="f581" fmla="*/ 3261338 f477 1"/>
                <a:gd name="f582" fmla="*/ 56202 f478 1"/>
                <a:gd name="f583" fmla="*/ 3910265 f477 1"/>
                <a:gd name="f584" fmla="*/ 93664 f478 1"/>
                <a:gd name="f585" fmla="*/ 4237292 f477 1"/>
                <a:gd name="f586" fmla="*/ 111758 f478 1"/>
                <a:gd name="f587" fmla="*/ 4317548 f477 1"/>
                <a:gd name="f588" fmla="*/ 133038 f478 1"/>
                <a:gd name="f589" fmla="*/ 4397054 f477 1"/>
                <a:gd name="f590" fmla="*/ 157757 f478 1"/>
                <a:gd name="f591" fmla="*/ 4475560 f477 1"/>
                <a:gd name="f592" fmla="*/ 185153 f478 1"/>
                <a:gd name="f593" fmla="*/ 4553066 f477 1"/>
                <a:gd name="f594" fmla="*/ 493642 f478 1"/>
                <a:gd name="f595" fmla="*/ 5132239 f477 1"/>
                <a:gd name="f596" fmla="*/ 914391 f478 1"/>
                <a:gd name="f597" fmla="*/ 5636528 f477 1"/>
                <a:gd name="f598" fmla="*/ 1402034 f478 1"/>
                <a:gd name="f599" fmla="*/ 6076188 f477 1"/>
                <a:gd name="f600" fmla="*/ 1664397 f478 1"/>
                <a:gd name="f601" fmla="*/ 6267079 f477 1"/>
                <a:gd name="f602" fmla="*/ 1938992 f478 1"/>
                <a:gd name="f603" fmla="*/ 6434343 f477 1"/>
                <a:gd name="f604" fmla="*/ 2225931 f478 1"/>
                <a:gd name="f605" fmla="*/ 6574322 f477 1"/>
                <a:gd name="f606" fmla="*/ 2236328 f478 1"/>
                <a:gd name="f607" fmla="*/ 1504665 f478 1"/>
                <a:gd name="f608" fmla="*/ 1456827 f478 1"/>
                <a:gd name="f609" fmla="*/ 6543476 f477 1"/>
                <a:gd name="f610" fmla="*/ 1188475 f478 1"/>
                <a:gd name="f611" fmla="*/ 6314083 f477 1"/>
                <a:gd name="f612" fmla="*/ 721728 f478 1"/>
                <a:gd name="f613" fmla="*/ 5798666 f477 1"/>
                <a:gd name="f614" fmla="*/ 344175 f478 1"/>
                <a:gd name="f615" fmla="*/ 5219495 f477 1"/>
                <a:gd name="f616" fmla="*/ 87293 f478 1"/>
                <a:gd name="f617" fmla="*/ 4583569 f477 1"/>
                <a:gd name="f618" fmla="*/ 65886 f478 1"/>
                <a:gd name="f619" fmla="*/ 4500813 f477 1"/>
                <a:gd name="f620" fmla="*/ 47409 f478 1"/>
                <a:gd name="f621" fmla="*/ 4417431 f477 1"/>
                <a:gd name="f622" fmla="*/ 39000 f478 1"/>
                <a:gd name="f623" fmla="*/ 4375677 f477 1"/>
                <a:gd name="f624" fmla="*/ 31610 f478 1"/>
                <a:gd name="f625" fmla="*/ 4333674 f477 1"/>
                <a:gd name="f626" fmla="*/ 18868 f478 1"/>
                <a:gd name="f627" fmla="*/ 4249417 f477 1"/>
                <a:gd name="f628" fmla="*/ 646 f478 1"/>
                <a:gd name="f629" fmla="*/ 130234 f478 1"/>
                <a:gd name="f630" fmla="*/ 3248337 f477 1"/>
                <a:gd name="f631" fmla="*/ 335383 f478 1"/>
                <a:gd name="f632" fmla="*/ 2611911 f477 1"/>
                <a:gd name="f633" fmla="*/ 487272 f478 1"/>
                <a:gd name="f634" fmla="*/ 1958609 f477 1"/>
                <a:gd name="f635" fmla="*/ 508550 f478 1"/>
                <a:gd name="f636" fmla="*/ 1876227 f477 1"/>
                <a:gd name="f637" fmla="*/ 531742 f478 1"/>
                <a:gd name="f638" fmla="*/ 1793721 f477 1"/>
                <a:gd name="f639" fmla="*/ 558245 f478 1"/>
                <a:gd name="f640" fmla="*/ 1711465 f477 1"/>
                <a:gd name="f641" fmla="*/ 590100 f478 1"/>
                <a:gd name="f642" fmla="*/ 1630332 f477 1"/>
                <a:gd name="f643" fmla="*/ 758680 f478 1"/>
                <a:gd name="f644" fmla="*/ 1322433 f477 1"/>
                <a:gd name="f645" fmla="*/ 976317 f478 1"/>
                <a:gd name="f646" fmla="*/ 1049286 f477 1"/>
                <a:gd name="f647" fmla="*/ 1035314 f478 1"/>
                <a:gd name="f648" fmla="*/ 985406 f477 1"/>
                <a:gd name="f649" fmla="*/ 1095329 f478 1"/>
                <a:gd name="f650" fmla="*/ 922526 f477 1"/>
                <a:gd name="f651" fmla="*/ 1157384 f478 1"/>
                <a:gd name="f652" fmla="*/ 861271 f477 1"/>
                <a:gd name="f653" fmla="*/ 1220841 f478 1"/>
                <a:gd name="f654" fmla="*/ 801017 f477 1"/>
                <a:gd name="f655" fmla="*/ 1286462 f478 1"/>
                <a:gd name="f656" fmla="*/ 742886 f477 1"/>
                <a:gd name="f657" fmla="*/ 1353233 f478 1"/>
                <a:gd name="f658" fmla="*/ 685632 f477 1"/>
                <a:gd name="f659" fmla="*/ 1369924 f478 1"/>
                <a:gd name="f660" fmla="*/ 671256 f477 1"/>
                <a:gd name="f661" fmla="*/ 1387380 f478 1"/>
                <a:gd name="f662" fmla="*/ 657755 f477 1"/>
                <a:gd name="f663" fmla="*/ 1422422 f478 1"/>
                <a:gd name="f664" fmla="*/ 630877 f477 1"/>
                <a:gd name="f665" fmla="*/ 1492759 f478 1"/>
                <a:gd name="f666" fmla="*/ 577248 f477 1"/>
                <a:gd name="f667" fmla="*/ 1528820 f478 1"/>
                <a:gd name="f668" fmla="*/ 551496 f477 1"/>
                <a:gd name="f669" fmla="*/ 1565390 f478 1"/>
                <a:gd name="f670" fmla="*/ 526370 f477 1"/>
                <a:gd name="f671" fmla="*/ 1639040 f478 1"/>
                <a:gd name="f672" fmla="*/ 476490 f477 1"/>
                <a:gd name="f673" fmla="*/ 1792075 f478 1"/>
                <a:gd name="f674" fmla="*/ 384859 f477 1"/>
                <a:gd name="f675" fmla="*/ 2455943 f478 1"/>
                <a:gd name="f676" fmla="*/ 117836 f477 1"/>
                <a:gd name="f677" fmla="*/ 3159952 f478 1"/>
                <a:gd name="f678" fmla="*/ 7203 f477 1"/>
                <a:gd name="f679" fmla="+- f479 0 f1"/>
                <a:gd name="f680" fmla="*/ f482 1 5890490"/>
                <a:gd name="f681" fmla="*/ f483 1 6578439"/>
                <a:gd name="f682" fmla="*/ f484 1 6578439"/>
                <a:gd name="f683" fmla="*/ f485 1 5890490"/>
                <a:gd name="f684" fmla="*/ f486 1 6578439"/>
                <a:gd name="f685" fmla="*/ f487 1 5890490"/>
                <a:gd name="f686" fmla="*/ f488 1 6578439"/>
                <a:gd name="f687" fmla="*/ f489 1 5890490"/>
                <a:gd name="f688" fmla="*/ f490 1 6578439"/>
                <a:gd name="f689" fmla="*/ f491 1 5890490"/>
                <a:gd name="f690" fmla="*/ f492 1 6578439"/>
                <a:gd name="f691" fmla="*/ f493 1 5890490"/>
                <a:gd name="f692" fmla="*/ f494 1 5890490"/>
                <a:gd name="f693" fmla="*/ f495 1 6578439"/>
                <a:gd name="f694" fmla="*/ f496 1 5890490"/>
                <a:gd name="f695" fmla="*/ f497 1 6578439"/>
                <a:gd name="f696" fmla="*/ f498 1 5890490"/>
                <a:gd name="f697" fmla="*/ f499 1 6578439"/>
                <a:gd name="f698" fmla="*/ f500 1 5890490"/>
                <a:gd name="f699" fmla="*/ f501 1 6578439"/>
                <a:gd name="f700" fmla="*/ f502 1 5890490"/>
                <a:gd name="f701" fmla="*/ f503 1 6578439"/>
                <a:gd name="f702" fmla="*/ f504 1 5890490"/>
                <a:gd name="f703" fmla="*/ f505 1 6578439"/>
                <a:gd name="f704" fmla="*/ f506 1 5890490"/>
                <a:gd name="f705" fmla="*/ f507 1 6578439"/>
                <a:gd name="f706" fmla="*/ f508 1 5890490"/>
                <a:gd name="f707" fmla="*/ f509 1 6578439"/>
                <a:gd name="f708" fmla="*/ f510 1 5890490"/>
                <a:gd name="f709" fmla="*/ f511 1 6578439"/>
                <a:gd name="f710" fmla="*/ f512 1 5890490"/>
                <a:gd name="f711" fmla="*/ f513 1 6578439"/>
                <a:gd name="f712" fmla="*/ f514 1 5890490"/>
                <a:gd name="f713" fmla="*/ f515 1 6578439"/>
                <a:gd name="f714" fmla="*/ f516 1 5890490"/>
                <a:gd name="f715" fmla="*/ f517 1 6578439"/>
                <a:gd name="f716" fmla="*/ f518 1 5890490"/>
                <a:gd name="f717" fmla="*/ f519 1 6578439"/>
                <a:gd name="f718" fmla="*/ f520 1 6578439"/>
                <a:gd name="f719" fmla="*/ f521 1 6578439"/>
                <a:gd name="f720" fmla="*/ f522 1 5890490"/>
                <a:gd name="f721" fmla="*/ f523 1 6578439"/>
                <a:gd name="f722" fmla="*/ f524 1 5890490"/>
                <a:gd name="f723" fmla="*/ f525 1 6578439"/>
                <a:gd name="f724" fmla="*/ f526 1 5890490"/>
                <a:gd name="f725" fmla="*/ f527 1 6578439"/>
                <a:gd name="f726" fmla="*/ f528 1 5890490"/>
                <a:gd name="f727" fmla="*/ f529 1 6578439"/>
                <a:gd name="f728" fmla="*/ f530 1 5890490"/>
                <a:gd name="f729" fmla="*/ f531 1 6578439"/>
                <a:gd name="f730" fmla="*/ f532 1 5890490"/>
                <a:gd name="f731" fmla="*/ f533 1 6578439"/>
                <a:gd name="f732" fmla="*/ f534 1 5890490"/>
                <a:gd name="f733" fmla="*/ f535 1 6578439"/>
                <a:gd name="f734" fmla="*/ f536 1 5890490"/>
                <a:gd name="f735" fmla="*/ f537 1 6578439"/>
                <a:gd name="f736" fmla="*/ f538 1 5890490"/>
                <a:gd name="f737" fmla="*/ f539 1 6578439"/>
                <a:gd name="f738" fmla="*/ f540 1 5890490"/>
                <a:gd name="f739" fmla="*/ f541 1 6578439"/>
                <a:gd name="f740" fmla="*/ f542 1 5890490"/>
                <a:gd name="f741" fmla="*/ f543 1 6578439"/>
                <a:gd name="f742" fmla="*/ f544 1 5890490"/>
                <a:gd name="f743" fmla="*/ f545 1 6578439"/>
                <a:gd name="f744" fmla="*/ f546 1 5890490"/>
                <a:gd name="f745" fmla="*/ f547 1 6578439"/>
                <a:gd name="f746" fmla="*/ f548 1 5890490"/>
                <a:gd name="f747" fmla="*/ f549 1 6578439"/>
                <a:gd name="f748" fmla="*/ f550 1 5890490"/>
                <a:gd name="f749" fmla="*/ f551 1 6578439"/>
                <a:gd name="f750" fmla="*/ f552 1 5890490"/>
                <a:gd name="f751" fmla="*/ f553 1 6578439"/>
                <a:gd name="f752" fmla="*/ f554 1 5890490"/>
                <a:gd name="f753" fmla="*/ f555 1 6578439"/>
                <a:gd name="f754" fmla="*/ f556 1 5890490"/>
                <a:gd name="f755" fmla="*/ f557 1 6578439"/>
                <a:gd name="f756" fmla="*/ f558 1 5890490"/>
                <a:gd name="f757" fmla="*/ f559 1 6578439"/>
                <a:gd name="f758" fmla="*/ f560 1 5890490"/>
                <a:gd name="f759" fmla="*/ f561 1 6578439"/>
                <a:gd name="f760" fmla="*/ f562 1 5890490"/>
                <a:gd name="f761" fmla="*/ f563 1 6578439"/>
                <a:gd name="f762" fmla="*/ f564 1 5890490"/>
                <a:gd name="f763" fmla="*/ f565 1 6578439"/>
                <a:gd name="f764" fmla="*/ f566 1 5890490"/>
                <a:gd name="f765" fmla="*/ f567 1 6578439"/>
                <a:gd name="f766" fmla="*/ f568 1 5890490"/>
                <a:gd name="f767" fmla="*/ f569 1 6578439"/>
                <a:gd name="f768" fmla="*/ f570 1 5890490"/>
                <a:gd name="f769" fmla="*/ f571 1 6578439"/>
                <a:gd name="f770" fmla="*/ f572 1 5890490"/>
                <a:gd name="f771" fmla="*/ f573 1 6578439"/>
                <a:gd name="f772" fmla="*/ f574 1 5890490"/>
                <a:gd name="f773" fmla="*/ f575 1 6578439"/>
                <a:gd name="f774" fmla="*/ f576 1 5890490"/>
                <a:gd name="f775" fmla="*/ f577 1 6578439"/>
                <a:gd name="f776" fmla="*/ f578 1 5890490"/>
                <a:gd name="f777" fmla="*/ f579 1 6578439"/>
                <a:gd name="f778" fmla="*/ f580 1 5890490"/>
                <a:gd name="f779" fmla="*/ f581 1 6578439"/>
                <a:gd name="f780" fmla="*/ f582 1 5890490"/>
                <a:gd name="f781" fmla="*/ f583 1 6578439"/>
                <a:gd name="f782" fmla="*/ f584 1 5890490"/>
                <a:gd name="f783" fmla="*/ f585 1 6578439"/>
                <a:gd name="f784" fmla="*/ f586 1 5890490"/>
                <a:gd name="f785" fmla="*/ f587 1 6578439"/>
                <a:gd name="f786" fmla="*/ f588 1 5890490"/>
                <a:gd name="f787" fmla="*/ f589 1 6578439"/>
                <a:gd name="f788" fmla="*/ f590 1 5890490"/>
                <a:gd name="f789" fmla="*/ f591 1 6578439"/>
                <a:gd name="f790" fmla="*/ f592 1 5890490"/>
                <a:gd name="f791" fmla="*/ f593 1 6578439"/>
                <a:gd name="f792" fmla="*/ f594 1 5890490"/>
                <a:gd name="f793" fmla="*/ f595 1 6578439"/>
                <a:gd name="f794" fmla="*/ f596 1 5890490"/>
                <a:gd name="f795" fmla="*/ f597 1 6578439"/>
                <a:gd name="f796" fmla="*/ f598 1 5890490"/>
                <a:gd name="f797" fmla="*/ f599 1 6578439"/>
                <a:gd name="f798" fmla="*/ f600 1 5890490"/>
                <a:gd name="f799" fmla="*/ f601 1 6578439"/>
                <a:gd name="f800" fmla="*/ f602 1 5890490"/>
                <a:gd name="f801" fmla="*/ f603 1 6578439"/>
                <a:gd name="f802" fmla="*/ f604 1 5890490"/>
                <a:gd name="f803" fmla="*/ f605 1 6578439"/>
                <a:gd name="f804" fmla="*/ f606 1 5890490"/>
                <a:gd name="f805" fmla="*/ f607 1 5890490"/>
                <a:gd name="f806" fmla="*/ f608 1 5890490"/>
                <a:gd name="f807" fmla="*/ f609 1 6578439"/>
                <a:gd name="f808" fmla="*/ f610 1 5890490"/>
                <a:gd name="f809" fmla="*/ f611 1 6578439"/>
                <a:gd name="f810" fmla="*/ f612 1 5890490"/>
                <a:gd name="f811" fmla="*/ f613 1 6578439"/>
                <a:gd name="f812" fmla="*/ f614 1 5890490"/>
                <a:gd name="f813" fmla="*/ f615 1 6578439"/>
                <a:gd name="f814" fmla="*/ f616 1 5890490"/>
                <a:gd name="f815" fmla="*/ f617 1 6578439"/>
                <a:gd name="f816" fmla="*/ f618 1 5890490"/>
                <a:gd name="f817" fmla="*/ f619 1 6578439"/>
                <a:gd name="f818" fmla="*/ f620 1 5890490"/>
                <a:gd name="f819" fmla="*/ f621 1 6578439"/>
                <a:gd name="f820" fmla="*/ f622 1 5890490"/>
                <a:gd name="f821" fmla="*/ f623 1 6578439"/>
                <a:gd name="f822" fmla="*/ f624 1 5890490"/>
                <a:gd name="f823" fmla="*/ f625 1 6578439"/>
                <a:gd name="f824" fmla="*/ f626 1 5890490"/>
                <a:gd name="f825" fmla="*/ f627 1 6578439"/>
                <a:gd name="f826" fmla="*/ f628 1 5890490"/>
                <a:gd name="f827" fmla="*/ f629 1 5890490"/>
                <a:gd name="f828" fmla="*/ f630 1 6578439"/>
                <a:gd name="f829" fmla="*/ f631 1 5890490"/>
                <a:gd name="f830" fmla="*/ f632 1 6578439"/>
                <a:gd name="f831" fmla="*/ f633 1 5890490"/>
                <a:gd name="f832" fmla="*/ f634 1 6578439"/>
                <a:gd name="f833" fmla="*/ f635 1 5890490"/>
                <a:gd name="f834" fmla="*/ f636 1 6578439"/>
                <a:gd name="f835" fmla="*/ f637 1 5890490"/>
                <a:gd name="f836" fmla="*/ f638 1 6578439"/>
                <a:gd name="f837" fmla="*/ f639 1 5890490"/>
                <a:gd name="f838" fmla="*/ f640 1 6578439"/>
                <a:gd name="f839" fmla="*/ f641 1 5890490"/>
                <a:gd name="f840" fmla="*/ f642 1 6578439"/>
                <a:gd name="f841" fmla="*/ f643 1 5890490"/>
                <a:gd name="f842" fmla="*/ f644 1 6578439"/>
                <a:gd name="f843" fmla="*/ f645 1 5890490"/>
                <a:gd name="f844" fmla="*/ f646 1 6578439"/>
                <a:gd name="f845" fmla="*/ f647 1 5890490"/>
                <a:gd name="f846" fmla="*/ f648 1 6578439"/>
                <a:gd name="f847" fmla="*/ f649 1 5890490"/>
                <a:gd name="f848" fmla="*/ f650 1 6578439"/>
                <a:gd name="f849" fmla="*/ f651 1 5890490"/>
                <a:gd name="f850" fmla="*/ f652 1 6578439"/>
                <a:gd name="f851" fmla="*/ f653 1 5890490"/>
                <a:gd name="f852" fmla="*/ f654 1 6578439"/>
                <a:gd name="f853" fmla="*/ f655 1 5890490"/>
                <a:gd name="f854" fmla="*/ f656 1 6578439"/>
                <a:gd name="f855" fmla="*/ f657 1 5890490"/>
                <a:gd name="f856" fmla="*/ f658 1 6578439"/>
                <a:gd name="f857" fmla="*/ f659 1 5890490"/>
                <a:gd name="f858" fmla="*/ f660 1 6578439"/>
                <a:gd name="f859" fmla="*/ f661 1 5890490"/>
                <a:gd name="f860" fmla="*/ f662 1 6578439"/>
                <a:gd name="f861" fmla="*/ f663 1 5890490"/>
                <a:gd name="f862" fmla="*/ f664 1 6578439"/>
                <a:gd name="f863" fmla="*/ f665 1 5890490"/>
                <a:gd name="f864" fmla="*/ f666 1 6578439"/>
                <a:gd name="f865" fmla="*/ f667 1 5890490"/>
                <a:gd name="f866" fmla="*/ f668 1 6578439"/>
                <a:gd name="f867" fmla="*/ f669 1 5890490"/>
                <a:gd name="f868" fmla="*/ f670 1 6578439"/>
                <a:gd name="f869" fmla="*/ f671 1 5890490"/>
                <a:gd name="f870" fmla="*/ f672 1 6578439"/>
                <a:gd name="f871" fmla="*/ f673 1 5890490"/>
                <a:gd name="f872" fmla="*/ f674 1 6578439"/>
                <a:gd name="f873" fmla="*/ f675 1 5890490"/>
                <a:gd name="f874" fmla="*/ f676 1 6578439"/>
                <a:gd name="f875" fmla="*/ f677 1 5890490"/>
                <a:gd name="f876" fmla="*/ f678 1 6578439"/>
                <a:gd name="f877" fmla="*/ f473 1 f480"/>
                <a:gd name="f878" fmla="*/ f474 1 f480"/>
                <a:gd name="f879" fmla="*/ f473 1 f481"/>
                <a:gd name="f880" fmla="*/ f475 1 f481"/>
                <a:gd name="f881" fmla="*/ f680 1 f480"/>
                <a:gd name="f882" fmla="*/ f681 1 f481"/>
                <a:gd name="f883" fmla="*/ f682 1 f481"/>
                <a:gd name="f884" fmla="*/ f683 1 f480"/>
                <a:gd name="f885" fmla="*/ f684 1 f481"/>
                <a:gd name="f886" fmla="*/ f685 1 f480"/>
                <a:gd name="f887" fmla="*/ f686 1 f481"/>
                <a:gd name="f888" fmla="*/ f687 1 f480"/>
                <a:gd name="f889" fmla="*/ f688 1 f481"/>
                <a:gd name="f890" fmla="*/ f689 1 f480"/>
                <a:gd name="f891" fmla="*/ f690 1 f481"/>
                <a:gd name="f892" fmla="*/ f691 1 f480"/>
                <a:gd name="f893" fmla="*/ f692 1 f480"/>
                <a:gd name="f894" fmla="*/ f693 1 f481"/>
                <a:gd name="f895" fmla="*/ f694 1 f480"/>
                <a:gd name="f896" fmla="*/ f695 1 f481"/>
                <a:gd name="f897" fmla="*/ f696 1 f480"/>
                <a:gd name="f898" fmla="*/ f697 1 f481"/>
                <a:gd name="f899" fmla="*/ f698 1 f480"/>
                <a:gd name="f900" fmla="*/ f699 1 f481"/>
                <a:gd name="f901" fmla="*/ f700 1 f480"/>
                <a:gd name="f902" fmla="*/ f701 1 f481"/>
                <a:gd name="f903" fmla="*/ f702 1 f480"/>
                <a:gd name="f904" fmla="*/ f703 1 f481"/>
                <a:gd name="f905" fmla="*/ f704 1 f480"/>
                <a:gd name="f906" fmla="*/ f705 1 f481"/>
                <a:gd name="f907" fmla="*/ f706 1 f480"/>
                <a:gd name="f908" fmla="*/ f707 1 f481"/>
                <a:gd name="f909" fmla="*/ f708 1 f480"/>
                <a:gd name="f910" fmla="*/ f709 1 f481"/>
                <a:gd name="f911" fmla="*/ f710 1 f480"/>
                <a:gd name="f912" fmla="*/ f711 1 f481"/>
                <a:gd name="f913" fmla="*/ f712 1 f480"/>
                <a:gd name="f914" fmla="*/ f713 1 f481"/>
                <a:gd name="f915" fmla="*/ f714 1 f480"/>
                <a:gd name="f916" fmla="*/ f715 1 f481"/>
                <a:gd name="f917" fmla="*/ f716 1 f480"/>
                <a:gd name="f918" fmla="*/ f717 1 f481"/>
                <a:gd name="f919" fmla="*/ f718 1 f481"/>
                <a:gd name="f920" fmla="*/ f719 1 f481"/>
                <a:gd name="f921" fmla="*/ f720 1 f480"/>
                <a:gd name="f922" fmla="*/ f721 1 f481"/>
                <a:gd name="f923" fmla="*/ f722 1 f480"/>
                <a:gd name="f924" fmla="*/ f723 1 f481"/>
                <a:gd name="f925" fmla="*/ f724 1 f480"/>
                <a:gd name="f926" fmla="*/ f725 1 f481"/>
                <a:gd name="f927" fmla="*/ f726 1 f480"/>
                <a:gd name="f928" fmla="*/ f727 1 f481"/>
                <a:gd name="f929" fmla="*/ f728 1 f480"/>
                <a:gd name="f930" fmla="*/ f729 1 f481"/>
                <a:gd name="f931" fmla="*/ f730 1 f480"/>
                <a:gd name="f932" fmla="*/ f731 1 f481"/>
                <a:gd name="f933" fmla="*/ f732 1 f480"/>
                <a:gd name="f934" fmla="*/ f733 1 f481"/>
                <a:gd name="f935" fmla="*/ f734 1 f480"/>
                <a:gd name="f936" fmla="*/ f735 1 f481"/>
                <a:gd name="f937" fmla="*/ f736 1 f480"/>
                <a:gd name="f938" fmla="*/ f737 1 f481"/>
                <a:gd name="f939" fmla="*/ f738 1 f480"/>
                <a:gd name="f940" fmla="*/ f739 1 f481"/>
                <a:gd name="f941" fmla="*/ f740 1 f480"/>
                <a:gd name="f942" fmla="*/ f741 1 f481"/>
                <a:gd name="f943" fmla="*/ f742 1 f480"/>
                <a:gd name="f944" fmla="*/ f743 1 f481"/>
                <a:gd name="f945" fmla="*/ f744 1 f480"/>
                <a:gd name="f946" fmla="*/ f745 1 f481"/>
                <a:gd name="f947" fmla="*/ f746 1 f480"/>
                <a:gd name="f948" fmla="*/ f747 1 f481"/>
                <a:gd name="f949" fmla="*/ f748 1 f480"/>
                <a:gd name="f950" fmla="*/ f749 1 f481"/>
                <a:gd name="f951" fmla="*/ f750 1 f480"/>
                <a:gd name="f952" fmla="*/ f751 1 f481"/>
                <a:gd name="f953" fmla="*/ f752 1 f480"/>
                <a:gd name="f954" fmla="*/ f753 1 f481"/>
                <a:gd name="f955" fmla="*/ f754 1 f480"/>
                <a:gd name="f956" fmla="*/ f755 1 f481"/>
                <a:gd name="f957" fmla="*/ f756 1 f480"/>
                <a:gd name="f958" fmla="*/ f757 1 f481"/>
                <a:gd name="f959" fmla="*/ f758 1 f480"/>
                <a:gd name="f960" fmla="*/ f759 1 f481"/>
                <a:gd name="f961" fmla="*/ f760 1 f480"/>
                <a:gd name="f962" fmla="*/ f761 1 f481"/>
                <a:gd name="f963" fmla="*/ f762 1 f480"/>
                <a:gd name="f964" fmla="*/ f763 1 f481"/>
                <a:gd name="f965" fmla="*/ f764 1 f480"/>
                <a:gd name="f966" fmla="*/ f765 1 f481"/>
                <a:gd name="f967" fmla="*/ f766 1 f480"/>
                <a:gd name="f968" fmla="*/ f767 1 f481"/>
                <a:gd name="f969" fmla="*/ f768 1 f480"/>
                <a:gd name="f970" fmla="*/ f769 1 f481"/>
                <a:gd name="f971" fmla="*/ f770 1 f480"/>
                <a:gd name="f972" fmla="*/ f771 1 f481"/>
                <a:gd name="f973" fmla="*/ f772 1 f480"/>
                <a:gd name="f974" fmla="*/ f773 1 f481"/>
                <a:gd name="f975" fmla="*/ f774 1 f480"/>
                <a:gd name="f976" fmla="*/ f775 1 f481"/>
                <a:gd name="f977" fmla="*/ f776 1 f480"/>
                <a:gd name="f978" fmla="*/ f777 1 f481"/>
                <a:gd name="f979" fmla="*/ f778 1 f480"/>
                <a:gd name="f980" fmla="*/ f779 1 f481"/>
                <a:gd name="f981" fmla="*/ f780 1 f480"/>
                <a:gd name="f982" fmla="*/ f781 1 f481"/>
                <a:gd name="f983" fmla="*/ f782 1 f480"/>
                <a:gd name="f984" fmla="*/ f783 1 f481"/>
                <a:gd name="f985" fmla="*/ f784 1 f480"/>
                <a:gd name="f986" fmla="*/ f785 1 f481"/>
                <a:gd name="f987" fmla="*/ f786 1 f480"/>
                <a:gd name="f988" fmla="*/ f787 1 f481"/>
                <a:gd name="f989" fmla="*/ f788 1 f480"/>
                <a:gd name="f990" fmla="*/ f789 1 f481"/>
                <a:gd name="f991" fmla="*/ f790 1 f480"/>
                <a:gd name="f992" fmla="*/ f791 1 f481"/>
                <a:gd name="f993" fmla="*/ f792 1 f480"/>
                <a:gd name="f994" fmla="*/ f793 1 f481"/>
                <a:gd name="f995" fmla="*/ f794 1 f480"/>
                <a:gd name="f996" fmla="*/ f795 1 f481"/>
                <a:gd name="f997" fmla="*/ f796 1 f480"/>
                <a:gd name="f998" fmla="*/ f797 1 f481"/>
                <a:gd name="f999" fmla="*/ f798 1 f480"/>
                <a:gd name="f1000" fmla="*/ f799 1 f481"/>
                <a:gd name="f1001" fmla="*/ f800 1 f480"/>
                <a:gd name="f1002" fmla="*/ f801 1 f481"/>
                <a:gd name="f1003" fmla="*/ f802 1 f480"/>
                <a:gd name="f1004" fmla="*/ f803 1 f481"/>
                <a:gd name="f1005" fmla="*/ f804 1 f480"/>
                <a:gd name="f1006" fmla="*/ f805 1 f480"/>
                <a:gd name="f1007" fmla="*/ f806 1 f480"/>
                <a:gd name="f1008" fmla="*/ f807 1 f481"/>
                <a:gd name="f1009" fmla="*/ f808 1 f480"/>
                <a:gd name="f1010" fmla="*/ f809 1 f481"/>
                <a:gd name="f1011" fmla="*/ f810 1 f480"/>
                <a:gd name="f1012" fmla="*/ f811 1 f481"/>
                <a:gd name="f1013" fmla="*/ f812 1 f480"/>
                <a:gd name="f1014" fmla="*/ f813 1 f481"/>
                <a:gd name="f1015" fmla="*/ f814 1 f480"/>
                <a:gd name="f1016" fmla="*/ f815 1 f481"/>
                <a:gd name="f1017" fmla="*/ f816 1 f480"/>
                <a:gd name="f1018" fmla="*/ f817 1 f481"/>
                <a:gd name="f1019" fmla="*/ f818 1 f480"/>
                <a:gd name="f1020" fmla="*/ f819 1 f481"/>
                <a:gd name="f1021" fmla="*/ f820 1 f480"/>
                <a:gd name="f1022" fmla="*/ f821 1 f481"/>
                <a:gd name="f1023" fmla="*/ f822 1 f480"/>
                <a:gd name="f1024" fmla="*/ f823 1 f481"/>
                <a:gd name="f1025" fmla="*/ f824 1 f480"/>
                <a:gd name="f1026" fmla="*/ f825 1 f481"/>
                <a:gd name="f1027" fmla="*/ f826 1 f480"/>
                <a:gd name="f1028" fmla="*/ f827 1 f480"/>
                <a:gd name="f1029" fmla="*/ f828 1 f481"/>
                <a:gd name="f1030" fmla="*/ f829 1 f480"/>
                <a:gd name="f1031" fmla="*/ f830 1 f481"/>
                <a:gd name="f1032" fmla="*/ f831 1 f480"/>
                <a:gd name="f1033" fmla="*/ f832 1 f481"/>
                <a:gd name="f1034" fmla="*/ f833 1 f480"/>
                <a:gd name="f1035" fmla="*/ f834 1 f481"/>
                <a:gd name="f1036" fmla="*/ f835 1 f480"/>
                <a:gd name="f1037" fmla="*/ f836 1 f481"/>
                <a:gd name="f1038" fmla="*/ f837 1 f480"/>
                <a:gd name="f1039" fmla="*/ f838 1 f481"/>
                <a:gd name="f1040" fmla="*/ f839 1 f480"/>
                <a:gd name="f1041" fmla="*/ f840 1 f481"/>
                <a:gd name="f1042" fmla="*/ f841 1 f480"/>
                <a:gd name="f1043" fmla="*/ f842 1 f481"/>
                <a:gd name="f1044" fmla="*/ f843 1 f480"/>
                <a:gd name="f1045" fmla="*/ f844 1 f481"/>
                <a:gd name="f1046" fmla="*/ f845 1 f480"/>
                <a:gd name="f1047" fmla="*/ f846 1 f481"/>
                <a:gd name="f1048" fmla="*/ f847 1 f480"/>
                <a:gd name="f1049" fmla="*/ f848 1 f481"/>
                <a:gd name="f1050" fmla="*/ f849 1 f480"/>
                <a:gd name="f1051" fmla="*/ f850 1 f481"/>
                <a:gd name="f1052" fmla="*/ f851 1 f480"/>
                <a:gd name="f1053" fmla="*/ f852 1 f481"/>
                <a:gd name="f1054" fmla="*/ f853 1 f480"/>
                <a:gd name="f1055" fmla="*/ f854 1 f481"/>
                <a:gd name="f1056" fmla="*/ f855 1 f480"/>
                <a:gd name="f1057" fmla="*/ f856 1 f481"/>
                <a:gd name="f1058" fmla="*/ f857 1 f480"/>
                <a:gd name="f1059" fmla="*/ f858 1 f481"/>
                <a:gd name="f1060" fmla="*/ f859 1 f480"/>
                <a:gd name="f1061" fmla="*/ f860 1 f481"/>
                <a:gd name="f1062" fmla="*/ f861 1 f480"/>
                <a:gd name="f1063" fmla="*/ f862 1 f481"/>
                <a:gd name="f1064" fmla="*/ f863 1 f480"/>
                <a:gd name="f1065" fmla="*/ f864 1 f481"/>
                <a:gd name="f1066" fmla="*/ f865 1 f480"/>
                <a:gd name="f1067" fmla="*/ f866 1 f481"/>
                <a:gd name="f1068" fmla="*/ f867 1 f480"/>
                <a:gd name="f1069" fmla="*/ f868 1 f481"/>
                <a:gd name="f1070" fmla="*/ f869 1 f480"/>
                <a:gd name="f1071" fmla="*/ f870 1 f481"/>
                <a:gd name="f1072" fmla="*/ f871 1 f480"/>
                <a:gd name="f1073" fmla="*/ f872 1 f481"/>
                <a:gd name="f1074" fmla="*/ f873 1 f480"/>
                <a:gd name="f1075" fmla="*/ f874 1 f481"/>
                <a:gd name="f1076" fmla="*/ f875 1 f480"/>
                <a:gd name="f1077" fmla="*/ f876 1 f481"/>
                <a:gd name="f1078" fmla="*/ f877 f471 1"/>
                <a:gd name="f1079" fmla="*/ f878 f471 1"/>
                <a:gd name="f1080" fmla="*/ f880 f472 1"/>
                <a:gd name="f1081" fmla="*/ f879 f472 1"/>
                <a:gd name="f1082" fmla="*/ f881 f471 1"/>
                <a:gd name="f1083" fmla="*/ f882 f472 1"/>
                <a:gd name="f1084" fmla="*/ f883 f472 1"/>
                <a:gd name="f1085" fmla="*/ f884 f471 1"/>
                <a:gd name="f1086" fmla="*/ f885 f472 1"/>
                <a:gd name="f1087" fmla="*/ f886 f471 1"/>
                <a:gd name="f1088" fmla="*/ f887 f472 1"/>
                <a:gd name="f1089" fmla="*/ f888 f471 1"/>
                <a:gd name="f1090" fmla="*/ f889 f472 1"/>
                <a:gd name="f1091" fmla="*/ f890 f471 1"/>
                <a:gd name="f1092" fmla="*/ f891 f472 1"/>
                <a:gd name="f1093" fmla="*/ f892 f471 1"/>
                <a:gd name="f1094" fmla="*/ f893 f471 1"/>
                <a:gd name="f1095" fmla="*/ f894 f472 1"/>
                <a:gd name="f1096" fmla="*/ f895 f471 1"/>
                <a:gd name="f1097" fmla="*/ f896 f472 1"/>
                <a:gd name="f1098" fmla="*/ f897 f471 1"/>
                <a:gd name="f1099" fmla="*/ f898 f472 1"/>
                <a:gd name="f1100" fmla="*/ f899 f471 1"/>
                <a:gd name="f1101" fmla="*/ f900 f472 1"/>
                <a:gd name="f1102" fmla="*/ f901 f471 1"/>
                <a:gd name="f1103" fmla="*/ f902 f472 1"/>
                <a:gd name="f1104" fmla="*/ f903 f471 1"/>
                <a:gd name="f1105" fmla="*/ f904 f472 1"/>
                <a:gd name="f1106" fmla="*/ f905 f471 1"/>
                <a:gd name="f1107" fmla="*/ f906 f472 1"/>
                <a:gd name="f1108" fmla="*/ f907 f471 1"/>
                <a:gd name="f1109" fmla="*/ f908 f472 1"/>
                <a:gd name="f1110" fmla="*/ f909 f471 1"/>
                <a:gd name="f1111" fmla="*/ f910 f472 1"/>
                <a:gd name="f1112" fmla="*/ f911 f471 1"/>
                <a:gd name="f1113" fmla="*/ f912 f472 1"/>
                <a:gd name="f1114" fmla="*/ f913 f471 1"/>
                <a:gd name="f1115" fmla="*/ f914 f472 1"/>
                <a:gd name="f1116" fmla="*/ f915 f471 1"/>
                <a:gd name="f1117" fmla="*/ f916 f472 1"/>
                <a:gd name="f1118" fmla="*/ f917 f471 1"/>
                <a:gd name="f1119" fmla="*/ f918 f472 1"/>
                <a:gd name="f1120" fmla="*/ f919 f472 1"/>
                <a:gd name="f1121" fmla="*/ f920 f472 1"/>
                <a:gd name="f1122" fmla="*/ f921 f471 1"/>
                <a:gd name="f1123" fmla="*/ f922 f472 1"/>
                <a:gd name="f1124" fmla="*/ f923 f471 1"/>
                <a:gd name="f1125" fmla="*/ f924 f472 1"/>
                <a:gd name="f1126" fmla="*/ f925 f471 1"/>
                <a:gd name="f1127" fmla="*/ f926 f472 1"/>
                <a:gd name="f1128" fmla="*/ f927 f471 1"/>
                <a:gd name="f1129" fmla="*/ f928 f472 1"/>
                <a:gd name="f1130" fmla="*/ f929 f471 1"/>
                <a:gd name="f1131" fmla="*/ f930 f472 1"/>
                <a:gd name="f1132" fmla="*/ f931 f471 1"/>
                <a:gd name="f1133" fmla="*/ f932 f472 1"/>
                <a:gd name="f1134" fmla="*/ f933 f471 1"/>
                <a:gd name="f1135" fmla="*/ f934 f472 1"/>
                <a:gd name="f1136" fmla="*/ f935 f471 1"/>
                <a:gd name="f1137" fmla="*/ f936 f472 1"/>
                <a:gd name="f1138" fmla="*/ f937 f471 1"/>
                <a:gd name="f1139" fmla="*/ f938 f472 1"/>
                <a:gd name="f1140" fmla="*/ f939 f471 1"/>
                <a:gd name="f1141" fmla="*/ f940 f472 1"/>
                <a:gd name="f1142" fmla="*/ f941 f471 1"/>
                <a:gd name="f1143" fmla="*/ f942 f472 1"/>
                <a:gd name="f1144" fmla="*/ f943 f471 1"/>
                <a:gd name="f1145" fmla="*/ f944 f472 1"/>
                <a:gd name="f1146" fmla="*/ f945 f471 1"/>
                <a:gd name="f1147" fmla="*/ f946 f472 1"/>
                <a:gd name="f1148" fmla="*/ f947 f471 1"/>
                <a:gd name="f1149" fmla="*/ f948 f472 1"/>
                <a:gd name="f1150" fmla="*/ f949 f471 1"/>
                <a:gd name="f1151" fmla="*/ f950 f472 1"/>
                <a:gd name="f1152" fmla="*/ f951 f471 1"/>
                <a:gd name="f1153" fmla="*/ f952 f472 1"/>
                <a:gd name="f1154" fmla="*/ f953 f471 1"/>
                <a:gd name="f1155" fmla="*/ f954 f472 1"/>
                <a:gd name="f1156" fmla="*/ f955 f471 1"/>
                <a:gd name="f1157" fmla="*/ f956 f472 1"/>
                <a:gd name="f1158" fmla="*/ f957 f471 1"/>
                <a:gd name="f1159" fmla="*/ f958 f472 1"/>
                <a:gd name="f1160" fmla="*/ f959 f471 1"/>
                <a:gd name="f1161" fmla="*/ f960 f472 1"/>
                <a:gd name="f1162" fmla="*/ f961 f471 1"/>
                <a:gd name="f1163" fmla="*/ f962 f472 1"/>
                <a:gd name="f1164" fmla="*/ f963 f471 1"/>
                <a:gd name="f1165" fmla="*/ f964 f472 1"/>
                <a:gd name="f1166" fmla="*/ f965 f471 1"/>
                <a:gd name="f1167" fmla="*/ f966 f472 1"/>
                <a:gd name="f1168" fmla="*/ f967 f471 1"/>
                <a:gd name="f1169" fmla="*/ f968 f472 1"/>
                <a:gd name="f1170" fmla="*/ f969 f471 1"/>
                <a:gd name="f1171" fmla="*/ f970 f472 1"/>
                <a:gd name="f1172" fmla="*/ f971 f471 1"/>
                <a:gd name="f1173" fmla="*/ f972 f472 1"/>
                <a:gd name="f1174" fmla="*/ f973 f471 1"/>
                <a:gd name="f1175" fmla="*/ f974 f472 1"/>
                <a:gd name="f1176" fmla="*/ f975 f471 1"/>
                <a:gd name="f1177" fmla="*/ f976 f472 1"/>
                <a:gd name="f1178" fmla="*/ f977 f471 1"/>
                <a:gd name="f1179" fmla="*/ f978 f472 1"/>
                <a:gd name="f1180" fmla="*/ f979 f471 1"/>
                <a:gd name="f1181" fmla="*/ f980 f472 1"/>
                <a:gd name="f1182" fmla="*/ f981 f471 1"/>
                <a:gd name="f1183" fmla="*/ f982 f472 1"/>
                <a:gd name="f1184" fmla="*/ f983 f471 1"/>
                <a:gd name="f1185" fmla="*/ f984 f472 1"/>
                <a:gd name="f1186" fmla="*/ f985 f471 1"/>
                <a:gd name="f1187" fmla="*/ f986 f472 1"/>
                <a:gd name="f1188" fmla="*/ f987 f471 1"/>
                <a:gd name="f1189" fmla="*/ f988 f472 1"/>
                <a:gd name="f1190" fmla="*/ f989 f471 1"/>
                <a:gd name="f1191" fmla="*/ f990 f472 1"/>
                <a:gd name="f1192" fmla="*/ f991 f471 1"/>
                <a:gd name="f1193" fmla="*/ f992 f472 1"/>
                <a:gd name="f1194" fmla="*/ f993 f471 1"/>
                <a:gd name="f1195" fmla="*/ f994 f472 1"/>
                <a:gd name="f1196" fmla="*/ f995 f471 1"/>
                <a:gd name="f1197" fmla="*/ f996 f472 1"/>
                <a:gd name="f1198" fmla="*/ f997 f471 1"/>
                <a:gd name="f1199" fmla="*/ f998 f472 1"/>
                <a:gd name="f1200" fmla="*/ f999 f471 1"/>
                <a:gd name="f1201" fmla="*/ f1000 f472 1"/>
                <a:gd name="f1202" fmla="*/ f1001 f471 1"/>
                <a:gd name="f1203" fmla="*/ f1002 f472 1"/>
                <a:gd name="f1204" fmla="*/ f1003 f471 1"/>
                <a:gd name="f1205" fmla="*/ f1004 f472 1"/>
                <a:gd name="f1206" fmla="*/ f1005 f471 1"/>
                <a:gd name="f1207" fmla="*/ f1006 f471 1"/>
                <a:gd name="f1208" fmla="*/ f1007 f471 1"/>
                <a:gd name="f1209" fmla="*/ f1008 f472 1"/>
                <a:gd name="f1210" fmla="*/ f1009 f471 1"/>
                <a:gd name="f1211" fmla="*/ f1010 f472 1"/>
                <a:gd name="f1212" fmla="*/ f1011 f471 1"/>
                <a:gd name="f1213" fmla="*/ f1012 f472 1"/>
                <a:gd name="f1214" fmla="*/ f1013 f471 1"/>
                <a:gd name="f1215" fmla="*/ f1014 f472 1"/>
                <a:gd name="f1216" fmla="*/ f1015 f471 1"/>
                <a:gd name="f1217" fmla="*/ f1016 f472 1"/>
                <a:gd name="f1218" fmla="*/ f1017 f471 1"/>
                <a:gd name="f1219" fmla="*/ f1018 f472 1"/>
                <a:gd name="f1220" fmla="*/ f1019 f471 1"/>
                <a:gd name="f1221" fmla="*/ f1020 f472 1"/>
                <a:gd name="f1222" fmla="*/ f1021 f471 1"/>
                <a:gd name="f1223" fmla="*/ f1022 f472 1"/>
                <a:gd name="f1224" fmla="*/ f1023 f471 1"/>
                <a:gd name="f1225" fmla="*/ f1024 f472 1"/>
                <a:gd name="f1226" fmla="*/ f1025 f471 1"/>
                <a:gd name="f1227" fmla="*/ f1026 f472 1"/>
                <a:gd name="f1228" fmla="*/ f1027 f471 1"/>
                <a:gd name="f1229" fmla="*/ f1028 f471 1"/>
                <a:gd name="f1230" fmla="*/ f1029 f472 1"/>
                <a:gd name="f1231" fmla="*/ f1030 f471 1"/>
                <a:gd name="f1232" fmla="*/ f1031 f472 1"/>
                <a:gd name="f1233" fmla="*/ f1032 f471 1"/>
                <a:gd name="f1234" fmla="*/ f1033 f472 1"/>
                <a:gd name="f1235" fmla="*/ f1034 f471 1"/>
                <a:gd name="f1236" fmla="*/ f1035 f472 1"/>
                <a:gd name="f1237" fmla="*/ f1036 f471 1"/>
                <a:gd name="f1238" fmla="*/ f1037 f472 1"/>
                <a:gd name="f1239" fmla="*/ f1038 f471 1"/>
                <a:gd name="f1240" fmla="*/ f1039 f472 1"/>
                <a:gd name="f1241" fmla="*/ f1040 f471 1"/>
                <a:gd name="f1242" fmla="*/ f1041 f472 1"/>
                <a:gd name="f1243" fmla="*/ f1042 f471 1"/>
                <a:gd name="f1244" fmla="*/ f1043 f472 1"/>
                <a:gd name="f1245" fmla="*/ f1044 f471 1"/>
                <a:gd name="f1246" fmla="*/ f1045 f472 1"/>
                <a:gd name="f1247" fmla="*/ f1046 f471 1"/>
                <a:gd name="f1248" fmla="*/ f1047 f472 1"/>
                <a:gd name="f1249" fmla="*/ f1048 f471 1"/>
                <a:gd name="f1250" fmla="*/ f1049 f472 1"/>
                <a:gd name="f1251" fmla="*/ f1050 f471 1"/>
                <a:gd name="f1252" fmla="*/ f1051 f472 1"/>
                <a:gd name="f1253" fmla="*/ f1052 f471 1"/>
                <a:gd name="f1254" fmla="*/ f1053 f472 1"/>
                <a:gd name="f1255" fmla="*/ f1054 f471 1"/>
                <a:gd name="f1256" fmla="*/ f1055 f472 1"/>
                <a:gd name="f1257" fmla="*/ f1056 f471 1"/>
                <a:gd name="f1258" fmla="*/ f1057 f472 1"/>
                <a:gd name="f1259" fmla="*/ f1058 f471 1"/>
                <a:gd name="f1260" fmla="*/ f1059 f472 1"/>
                <a:gd name="f1261" fmla="*/ f1060 f471 1"/>
                <a:gd name="f1262" fmla="*/ f1061 f472 1"/>
                <a:gd name="f1263" fmla="*/ f1062 f471 1"/>
                <a:gd name="f1264" fmla="*/ f1063 f472 1"/>
                <a:gd name="f1265" fmla="*/ f1064 f471 1"/>
                <a:gd name="f1266" fmla="*/ f1065 f472 1"/>
                <a:gd name="f1267" fmla="*/ f1066 f471 1"/>
                <a:gd name="f1268" fmla="*/ f1067 f472 1"/>
                <a:gd name="f1269" fmla="*/ f1068 f471 1"/>
                <a:gd name="f1270" fmla="*/ f1069 f472 1"/>
                <a:gd name="f1271" fmla="*/ f1070 f471 1"/>
                <a:gd name="f1272" fmla="*/ f1071 f472 1"/>
                <a:gd name="f1273" fmla="*/ f1072 f471 1"/>
                <a:gd name="f1274" fmla="*/ f1073 f472 1"/>
                <a:gd name="f1275" fmla="*/ f1074 f471 1"/>
                <a:gd name="f1276" fmla="*/ f1075 f472 1"/>
                <a:gd name="f1277" fmla="*/ f1076 f471 1"/>
                <a:gd name="f1278" fmla="*/ f1077 f472 1"/>
              </a:gdLst>
              <a:ahLst/>
              <a:cxnLst>
                <a:cxn ang="3cd4">
                  <a:pos x="hc" y="t"/>
                </a:cxn>
                <a:cxn ang="0">
                  <a:pos x="r" y="vc"/>
                </a:cxn>
                <a:cxn ang="cd4">
                  <a:pos x="hc" y="b"/>
                </a:cxn>
                <a:cxn ang="cd2">
                  <a:pos x="l" y="vc"/>
                </a:cxn>
                <a:cxn ang="f679">
                  <a:pos x="f1082" y="f1083"/>
                </a:cxn>
                <a:cxn ang="f679">
                  <a:pos x="f1082" y="f1084"/>
                </a:cxn>
                <a:cxn ang="f679">
                  <a:pos x="f1085" y="f1086"/>
                </a:cxn>
                <a:cxn ang="f679">
                  <a:pos x="f1087" y="f1088"/>
                </a:cxn>
                <a:cxn ang="f679">
                  <a:pos x="f1089" y="f1090"/>
                </a:cxn>
                <a:cxn ang="f679">
                  <a:pos x="f1091" y="f1092"/>
                </a:cxn>
                <a:cxn ang="f679">
                  <a:pos x="f1093" y="f1092"/>
                </a:cxn>
                <a:cxn ang="f679">
                  <a:pos x="f1094" y="f1095"/>
                </a:cxn>
                <a:cxn ang="f679">
                  <a:pos x="f1096" y="f1097"/>
                </a:cxn>
                <a:cxn ang="f679">
                  <a:pos x="f1098" y="f1099"/>
                </a:cxn>
                <a:cxn ang="f679">
                  <a:pos x="f1100" y="f1101"/>
                </a:cxn>
                <a:cxn ang="f679">
                  <a:pos x="f1102" y="f1103"/>
                </a:cxn>
                <a:cxn ang="f679">
                  <a:pos x="f1104" y="f1105"/>
                </a:cxn>
                <a:cxn ang="f679">
                  <a:pos x="f1106" y="f1107"/>
                </a:cxn>
                <a:cxn ang="f679">
                  <a:pos x="f1108" y="f1109"/>
                </a:cxn>
                <a:cxn ang="f679">
                  <a:pos x="f1110" y="f1111"/>
                </a:cxn>
                <a:cxn ang="f679">
                  <a:pos x="f1112" y="f1113"/>
                </a:cxn>
                <a:cxn ang="f679">
                  <a:pos x="f1114" y="f1115"/>
                </a:cxn>
                <a:cxn ang="f679">
                  <a:pos x="f1116" y="f1117"/>
                </a:cxn>
                <a:cxn ang="f679">
                  <a:pos x="f1118" y="f1119"/>
                </a:cxn>
                <a:cxn ang="f679">
                  <a:pos x="f1082" y="f1120"/>
                </a:cxn>
                <a:cxn ang="f679">
                  <a:pos x="f1082" y="f1121"/>
                </a:cxn>
                <a:cxn ang="f679">
                  <a:pos x="f1122" y="f1123"/>
                </a:cxn>
                <a:cxn ang="f679">
                  <a:pos x="f1124" y="f1125"/>
                </a:cxn>
                <a:cxn ang="f679">
                  <a:pos x="f1126" y="f1127"/>
                </a:cxn>
                <a:cxn ang="f679">
                  <a:pos x="f1128" y="f1129"/>
                </a:cxn>
                <a:cxn ang="f679">
                  <a:pos x="f1130" y="f1131"/>
                </a:cxn>
                <a:cxn ang="f679">
                  <a:pos x="f1132" y="f1133"/>
                </a:cxn>
                <a:cxn ang="f679">
                  <a:pos x="f1134" y="f1135"/>
                </a:cxn>
                <a:cxn ang="f679">
                  <a:pos x="f1136" y="f1137"/>
                </a:cxn>
                <a:cxn ang="f679">
                  <a:pos x="f1138" y="f1139"/>
                </a:cxn>
                <a:cxn ang="f679">
                  <a:pos x="f1140" y="f1141"/>
                </a:cxn>
                <a:cxn ang="f679">
                  <a:pos x="f1142" y="f1143"/>
                </a:cxn>
                <a:cxn ang="f679">
                  <a:pos x="f1144" y="f1145"/>
                </a:cxn>
                <a:cxn ang="f679">
                  <a:pos x="f1146" y="f1147"/>
                </a:cxn>
                <a:cxn ang="f679">
                  <a:pos x="f1148" y="f1149"/>
                </a:cxn>
                <a:cxn ang="f679">
                  <a:pos x="f1150" y="f1151"/>
                </a:cxn>
                <a:cxn ang="f679">
                  <a:pos x="f1152" y="f1153"/>
                </a:cxn>
                <a:cxn ang="f679">
                  <a:pos x="f1154" y="f1155"/>
                </a:cxn>
                <a:cxn ang="f679">
                  <a:pos x="f1156" y="f1157"/>
                </a:cxn>
                <a:cxn ang="f679">
                  <a:pos x="f1158" y="f1159"/>
                </a:cxn>
                <a:cxn ang="f679">
                  <a:pos x="f1160" y="f1161"/>
                </a:cxn>
                <a:cxn ang="f679">
                  <a:pos x="f1162" y="f1163"/>
                </a:cxn>
                <a:cxn ang="f679">
                  <a:pos x="f1164" y="f1165"/>
                </a:cxn>
                <a:cxn ang="f679">
                  <a:pos x="f1166" y="f1167"/>
                </a:cxn>
                <a:cxn ang="f679">
                  <a:pos x="f1168" y="f1169"/>
                </a:cxn>
                <a:cxn ang="f679">
                  <a:pos x="f1170" y="f1171"/>
                </a:cxn>
                <a:cxn ang="f679">
                  <a:pos x="f1172" y="f1173"/>
                </a:cxn>
                <a:cxn ang="f679">
                  <a:pos x="f1174" y="f1175"/>
                </a:cxn>
                <a:cxn ang="f679">
                  <a:pos x="f1176" y="f1177"/>
                </a:cxn>
                <a:cxn ang="f679">
                  <a:pos x="f1178" y="f1179"/>
                </a:cxn>
                <a:cxn ang="f679">
                  <a:pos x="f1180" y="f1181"/>
                </a:cxn>
                <a:cxn ang="f679">
                  <a:pos x="f1182" y="f1183"/>
                </a:cxn>
                <a:cxn ang="f679">
                  <a:pos x="f1184" y="f1185"/>
                </a:cxn>
                <a:cxn ang="f679">
                  <a:pos x="f1186" y="f1187"/>
                </a:cxn>
                <a:cxn ang="f679">
                  <a:pos x="f1188" y="f1189"/>
                </a:cxn>
                <a:cxn ang="f679">
                  <a:pos x="f1190" y="f1191"/>
                </a:cxn>
                <a:cxn ang="f679">
                  <a:pos x="f1192" y="f1193"/>
                </a:cxn>
                <a:cxn ang="f679">
                  <a:pos x="f1194" y="f1195"/>
                </a:cxn>
                <a:cxn ang="f679">
                  <a:pos x="f1196" y="f1197"/>
                </a:cxn>
                <a:cxn ang="f679">
                  <a:pos x="f1198" y="f1199"/>
                </a:cxn>
                <a:cxn ang="f679">
                  <a:pos x="f1200" y="f1201"/>
                </a:cxn>
                <a:cxn ang="f679">
                  <a:pos x="f1202" y="f1203"/>
                </a:cxn>
                <a:cxn ang="f679">
                  <a:pos x="f1204" y="f1205"/>
                </a:cxn>
                <a:cxn ang="f679">
                  <a:pos x="f1206" y="f1092"/>
                </a:cxn>
                <a:cxn ang="f679">
                  <a:pos x="f1207" y="f1092"/>
                </a:cxn>
                <a:cxn ang="f679">
                  <a:pos x="f1208" y="f1209"/>
                </a:cxn>
                <a:cxn ang="f679">
                  <a:pos x="f1210" y="f1211"/>
                </a:cxn>
                <a:cxn ang="f679">
                  <a:pos x="f1212" y="f1213"/>
                </a:cxn>
                <a:cxn ang="f679">
                  <a:pos x="f1214" y="f1215"/>
                </a:cxn>
                <a:cxn ang="f679">
                  <a:pos x="f1216" y="f1217"/>
                </a:cxn>
                <a:cxn ang="f679">
                  <a:pos x="f1218" y="f1219"/>
                </a:cxn>
                <a:cxn ang="f679">
                  <a:pos x="f1220" y="f1221"/>
                </a:cxn>
                <a:cxn ang="f679">
                  <a:pos x="f1222" y="f1223"/>
                </a:cxn>
                <a:cxn ang="f679">
                  <a:pos x="f1224" y="f1225"/>
                </a:cxn>
                <a:cxn ang="f679">
                  <a:pos x="f1226" y="f1227"/>
                </a:cxn>
                <a:cxn ang="f679">
                  <a:pos x="f1228" y="f1183"/>
                </a:cxn>
                <a:cxn ang="f679">
                  <a:pos x="f1229" y="f1230"/>
                </a:cxn>
                <a:cxn ang="f679">
                  <a:pos x="f1231" y="f1232"/>
                </a:cxn>
                <a:cxn ang="f679">
                  <a:pos x="f1233" y="f1234"/>
                </a:cxn>
                <a:cxn ang="f679">
                  <a:pos x="f1235" y="f1236"/>
                </a:cxn>
                <a:cxn ang="f679">
                  <a:pos x="f1237" y="f1238"/>
                </a:cxn>
                <a:cxn ang="f679">
                  <a:pos x="f1239" y="f1240"/>
                </a:cxn>
                <a:cxn ang="f679">
                  <a:pos x="f1241" y="f1242"/>
                </a:cxn>
                <a:cxn ang="f679">
                  <a:pos x="f1243" y="f1244"/>
                </a:cxn>
                <a:cxn ang="f679">
                  <a:pos x="f1245" y="f1246"/>
                </a:cxn>
                <a:cxn ang="f679">
                  <a:pos x="f1247" y="f1248"/>
                </a:cxn>
                <a:cxn ang="f679">
                  <a:pos x="f1249" y="f1250"/>
                </a:cxn>
                <a:cxn ang="f679">
                  <a:pos x="f1251" y="f1252"/>
                </a:cxn>
                <a:cxn ang="f679">
                  <a:pos x="f1253" y="f1254"/>
                </a:cxn>
                <a:cxn ang="f679">
                  <a:pos x="f1255" y="f1256"/>
                </a:cxn>
                <a:cxn ang="f679">
                  <a:pos x="f1257" y="f1258"/>
                </a:cxn>
                <a:cxn ang="f679">
                  <a:pos x="f1259" y="f1260"/>
                </a:cxn>
                <a:cxn ang="f679">
                  <a:pos x="f1261" y="f1262"/>
                </a:cxn>
                <a:cxn ang="f679">
                  <a:pos x="f1263" y="f1264"/>
                </a:cxn>
                <a:cxn ang="f679">
                  <a:pos x="f1265" y="f1266"/>
                </a:cxn>
                <a:cxn ang="f679">
                  <a:pos x="f1267" y="f1268"/>
                </a:cxn>
                <a:cxn ang="f679">
                  <a:pos x="f1269" y="f1270"/>
                </a:cxn>
                <a:cxn ang="f679">
                  <a:pos x="f1271" y="f1272"/>
                </a:cxn>
                <a:cxn ang="f679">
                  <a:pos x="f1273" y="f1274"/>
                </a:cxn>
                <a:cxn ang="f679">
                  <a:pos x="f1275" y="f1276"/>
                </a:cxn>
                <a:cxn ang="f679">
                  <a:pos x="f1277" y="f1278"/>
                </a:cxn>
                <a:cxn ang="f679">
                  <a:pos x="f1104" y="f1105"/>
                </a:cxn>
              </a:cxnLst>
              <a:rect l="f1078" t="f1081" r="f1079" b="f1080"/>
              <a:pathLst>
                <a:path w="5890490" h="6578439">
                  <a:moveTo>
                    <a:pt x="f6" y="f8"/>
                  </a:moveTo>
                  <a:lnTo>
                    <a:pt x="f6" y="f9"/>
                  </a:lnTo>
                  <a:lnTo>
                    <a:pt x="f10" y="f11"/>
                  </a:lnTo>
                  <a:cubicBezTo>
                    <a:pt x="f12" y="f13"/>
                    <a:pt x="f14" y="f15"/>
                    <a:pt x="f16" y="f17"/>
                  </a:cubicBezTo>
                  <a:cubicBezTo>
                    <a:pt x="f18" y="f19"/>
                    <a:pt x="f20" y="f21"/>
                    <a:pt x="f22" y="f23"/>
                  </a:cubicBezTo>
                  <a:lnTo>
                    <a:pt x="f24" y="f7"/>
                  </a:lnTo>
                  <a:lnTo>
                    <a:pt x="f25" y="f7"/>
                  </a:lnTo>
                  <a:lnTo>
                    <a:pt x="f26" y="f27"/>
                  </a:lnTo>
                  <a:cubicBezTo>
                    <a:pt x="f28" y="f29"/>
                    <a:pt x="f30" y="f31"/>
                    <a:pt x="f32" y="f33"/>
                  </a:cubicBezTo>
                  <a:cubicBezTo>
                    <a:pt x="f34" y="f35"/>
                    <a:pt x="f36" y="f37"/>
                    <a:pt x="f38" y="f39"/>
                  </a:cubicBezTo>
                  <a:cubicBezTo>
                    <a:pt x="f40" y="f41"/>
                    <a:pt x="f42" y="f43"/>
                    <a:pt x="f44" y="f45"/>
                  </a:cubicBezTo>
                  <a:lnTo>
                    <a:pt x="f46" y="f47"/>
                  </a:lnTo>
                  <a:close/>
                  <a:moveTo>
                    <a:pt x="f48" y="f49"/>
                  </a:moveTo>
                  <a:cubicBezTo>
                    <a:pt x="f50" y="f51"/>
                    <a:pt x="f52" y="f53"/>
                    <a:pt x="f54" y="f55"/>
                  </a:cubicBezTo>
                  <a:lnTo>
                    <a:pt x="f56" y="f57"/>
                  </a:lnTo>
                  <a:lnTo>
                    <a:pt x="f58" y="f59"/>
                  </a:lnTo>
                  <a:cubicBezTo>
                    <a:pt x="f60" y="f61"/>
                    <a:pt x="f62" y="f63"/>
                    <a:pt x="f64" y="f65"/>
                  </a:cubicBezTo>
                  <a:lnTo>
                    <a:pt x="f66" y="f67"/>
                  </a:lnTo>
                  <a:cubicBezTo>
                    <a:pt x="f68" y="f69"/>
                    <a:pt x="f70" y="f71"/>
                    <a:pt x="f72" y="f73"/>
                  </a:cubicBezTo>
                  <a:cubicBezTo>
                    <a:pt x="f74" y="f75"/>
                    <a:pt x="f76" y="f77"/>
                    <a:pt x="f78" y="f79"/>
                  </a:cubicBezTo>
                  <a:lnTo>
                    <a:pt x="f6" y="f80"/>
                  </a:lnTo>
                  <a:lnTo>
                    <a:pt x="f6" y="f81"/>
                  </a:lnTo>
                  <a:lnTo>
                    <a:pt x="f82" y="f83"/>
                  </a:lnTo>
                  <a:cubicBezTo>
                    <a:pt x="f84" y="f85"/>
                    <a:pt x="f86" y="f87"/>
                    <a:pt x="f88" y="f89"/>
                  </a:cubicBezTo>
                  <a:cubicBezTo>
                    <a:pt x="f90" y="f91"/>
                    <a:pt x="f92" y="f93"/>
                    <a:pt x="f94" y="f95"/>
                  </a:cubicBezTo>
                  <a:lnTo>
                    <a:pt x="f96" y="f97"/>
                  </a:lnTo>
                  <a:cubicBezTo>
                    <a:pt x="f98" y="f99"/>
                    <a:pt x="f100" y="f101"/>
                    <a:pt x="f102" y="f103"/>
                  </a:cubicBezTo>
                  <a:lnTo>
                    <a:pt x="f104" y="f105"/>
                  </a:lnTo>
                  <a:lnTo>
                    <a:pt x="f106" y="f107"/>
                  </a:lnTo>
                  <a:cubicBezTo>
                    <a:pt x="f108" y="f109"/>
                    <a:pt x="f110" y="f111"/>
                    <a:pt x="f112" y="f113"/>
                  </a:cubicBezTo>
                  <a:cubicBezTo>
                    <a:pt x="f114" y="f115"/>
                    <a:pt x="f116" y="f117"/>
                    <a:pt x="f118" y="f119"/>
                  </a:cubicBezTo>
                  <a:cubicBezTo>
                    <a:pt x="f120" y="f121"/>
                    <a:pt x="f122" y="f123"/>
                    <a:pt x="f124" y="f125"/>
                  </a:cubicBezTo>
                  <a:lnTo>
                    <a:pt x="f126" y="f127"/>
                  </a:lnTo>
                  <a:cubicBezTo>
                    <a:pt x="f128" y="f129"/>
                    <a:pt x="f130" y="f131"/>
                    <a:pt x="f132" y="f133"/>
                  </a:cubicBezTo>
                  <a:cubicBezTo>
                    <a:pt x="f134" y="f135"/>
                    <a:pt x="f136" y="f137"/>
                    <a:pt x="f138" y="f139"/>
                  </a:cubicBezTo>
                  <a:cubicBezTo>
                    <a:pt x="f140" y="f141"/>
                    <a:pt x="f142" y="f143"/>
                    <a:pt x="f144" y="f145"/>
                  </a:cubicBezTo>
                  <a:cubicBezTo>
                    <a:pt x="f146" y="f147"/>
                    <a:pt x="f148" y="f149"/>
                    <a:pt x="f150" y="f151"/>
                  </a:cubicBezTo>
                  <a:cubicBezTo>
                    <a:pt x="f152" y="f153"/>
                    <a:pt x="f154" y="f155"/>
                    <a:pt x="f156" y="f157"/>
                  </a:cubicBezTo>
                  <a:lnTo>
                    <a:pt x="f158" y="f159"/>
                  </a:lnTo>
                  <a:cubicBezTo>
                    <a:pt x="f160" y="f161"/>
                    <a:pt x="f162" y="f163"/>
                    <a:pt x="f164" y="f165"/>
                  </a:cubicBezTo>
                  <a:lnTo>
                    <a:pt x="f166" y="f167"/>
                  </a:lnTo>
                  <a:cubicBezTo>
                    <a:pt x="f168" y="f169"/>
                    <a:pt x="f170" y="f171"/>
                    <a:pt x="f172" y="f173"/>
                  </a:cubicBezTo>
                  <a:cubicBezTo>
                    <a:pt x="f174" y="f175"/>
                    <a:pt x="f176" y="f177"/>
                    <a:pt x="f178" y="f179"/>
                  </a:cubicBezTo>
                  <a:cubicBezTo>
                    <a:pt x="f180" y="f181"/>
                    <a:pt x="f182" y="f183"/>
                    <a:pt x="f184" y="f185"/>
                  </a:cubicBezTo>
                  <a:cubicBezTo>
                    <a:pt x="f186" y="f187"/>
                    <a:pt x="f188" y="f189"/>
                    <a:pt x="f190" y="f191"/>
                  </a:cubicBezTo>
                  <a:lnTo>
                    <a:pt x="f192" y="f193"/>
                  </a:lnTo>
                  <a:cubicBezTo>
                    <a:pt x="f194" y="f195"/>
                    <a:pt x="f196" y="f197"/>
                    <a:pt x="f198" y="f199"/>
                  </a:cubicBezTo>
                  <a:cubicBezTo>
                    <a:pt x="f200" y="f201"/>
                    <a:pt x="f202" y="f203"/>
                    <a:pt x="f204" y="f205"/>
                  </a:cubicBezTo>
                  <a:cubicBezTo>
                    <a:pt x="f206" y="f207"/>
                    <a:pt x="f208" y="f209"/>
                    <a:pt x="f210" y="f211"/>
                  </a:cubicBezTo>
                  <a:lnTo>
                    <a:pt x="f212" y="f213"/>
                  </a:lnTo>
                  <a:lnTo>
                    <a:pt x="f214" y="f215"/>
                  </a:lnTo>
                  <a:cubicBezTo>
                    <a:pt x="f216" y="f217"/>
                    <a:pt x="f218" y="f219"/>
                    <a:pt x="f220" y="f221"/>
                  </a:cubicBezTo>
                  <a:cubicBezTo>
                    <a:pt x="f222" y="f223"/>
                    <a:pt x="f224" y="f225"/>
                    <a:pt x="f226" y="f227"/>
                  </a:cubicBezTo>
                  <a:cubicBezTo>
                    <a:pt x="f228" y="f229"/>
                    <a:pt x="f230" y="f231"/>
                    <a:pt x="f232" y="f233"/>
                  </a:cubicBezTo>
                  <a:cubicBezTo>
                    <a:pt x="f234" y="f235"/>
                    <a:pt x="f236" y="f237"/>
                    <a:pt x="f238" y="f239"/>
                  </a:cubicBezTo>
                  <a:cubicBezTo>
                    <a:pt x="f240" y="f241"/>
                    <a:pt x="f242" y="f243"/>
                    <a:pt x="f244" y="f245"/>
                  </a:cubicBezTo>
                  <a:cubicBezTo>
                    <a:pt x="f246" y="f247"/>
                    <a:pt x="f248" y="f249"/>
                    <a:pt x="f250" y="f251"/>
                  </a:cubicBezTo>
                  <a:cubicBezTo>
                    <a:pt x="f252" y="f253"/>
                    <a:pt x="f254" y="f255"/>
                    <a:pt x="f256" y="f257"/>
                  </a:cubicBezTo>
                  <a:cubicBezTo>
                    <a:pt x="f258" y="f259"/>
                    <a:pt x="f260" y="f261"/>
                    <a:pt x="f262" y="f263"/>
                  </a:cubicBezTo>
                  <a:cubicBezTo>
                    <a:pt x="f264" y="f265"/>
                    <a:pt x="f266" y="f267"/>
                    <a:pt x="f268" y="f269"/>
                  </a:cubicBezTo>
                  <a:cubicBezTo>
                    <a:pt x="f270" y="f271"/>
                    <a:pt x="f272" y="f273"/>
                    <a:pt x="f274" y="f275"/>
                  </a:cubicBezTo>
                  <a:cubicBezTo>
                    <a:pt x="f276" y="f277"/>
                    <a:pt x="f278" y="f279"/>
                    <a:pt x="f280" y="f281"/>
                  </a:cubicBezTo>
                  <a:cubicBezTo>
                    <a:pt x="f282" y="f283"/>
                    <a:pt x="f284" y="f285"/>
                    <a:pt x="f286" y="f287"/>
                  </a:cubicBezTo>
                  <a:cubicBezTo>
                    <a:pt x="f288" y="f289"/>
                    <a:pt x="f290" y="f291"/>
                    <a:pt x="f292" y="f293"/>
                  </a:cubicBezTo>
                  <a:lnTo>
                    <a:pt x="f294" y="f7"/>
                  </a:lnTo>
                  <a:lnTo>
                    <a:pt x="f295" y="f7"/>
                  </a:lnTo>
                  <a:lnTo>
                    <a:pt x="f296" y="f297"/>
                  </a:lnTo>
                  <a:cubicBezTo>
                    <a:pt x="f298" y="f299"/>
                    <a:pt x="f300" y="f301"/>
                    <a:pt x="f302" y="f303"/>
                  </a:cubicBezTo>
                  <a:cubicBezTo>
                    <a:pt x="f304" y="f305"/>
                    <a:pt x="f306" y="f307"/>
                    <a:pt x="f308" y="f309"/>
                  </a:cubicBezTo>
                  <a:cubicBezTo>
                    <a:pt x="f310" y="f311"/>
                    <a:pt x="f312" y="f313"/>
                    <a:pt x="f314" y="f315"/>
                  </a:cubicBezTo>
                  <a:cubicBezTo>
                    <a:pt x="f316" y="f317"/>
                    <a:pt x="f318" y="f319"/>
                    <a:pt x="f320" y="f321"/>
                  </a:cubicBezTo>
                  <a:cubicBezTo>
                    <a:pt x="f322" y="f323"/>
                    <a:pt x="f324" y="f325"/>
                    <a:pt x="f326" y="f327"/>
                  </a:cubicBezTo>
                  <a:cubicBezTo>
                    <a:pt x="f328" y="f329"/>
                    <a:pt x="f330" y="f331"/>
                    <a:pt x="f332" y="f333"/>
                  </a:cubicBezTo>
                  <a:cubicBezTo>
                    <a:pt x="f334" y="f335"/>
                    <a:pt x="f336" y="f337"/>
                    <a:pt x="f338" y="f339"/>
                  </a:cubicBezTo>
                  <a:lnTo>
                    <a:pt x="f340" y="f341"/>
                  </a:lnTo>
                  <a:cubicBezTo>
                    <a:pt x="f342" y="f343"/>
                    <a:pt x="f344" y="f345"/>
                    <a:pt x="f346" y="f347"/>
                  </a:cubicBezTo>
                  <a:cubicBezTo>
                    <a:pt x="f348" y="f349"/>
                    <a:pt x="f350" y="f351"/>
                    <a:pt x="f352" y="f227"/>
                  </a:cubicBezTo>
                  <a:cubicBezTo>
                    <a:pt x="f353" y="f354"/>
                    <a:pt x="f355" y="f356"/>
                    <a:pt x="f357" y="f358"/>
                  </a:cubicBezTo>
                  <a:cubicBezTo>
                    <a:pt x="f359" y="f360"/>
                    <a:pt x="f361" y="f362"/>
                    <a:pt x="f363" y="f364"/>
                  </a:cubicBezTo>
                  <a:cubicBezTo>
                    <a:pt x="f365" y="f366"/>
                    <a:pt x="f367" y="f368"/>
                    <a:pt x="f369" y="f370"/>
                  </a:cubicBezTo>
                  <a:cubicBezTo>
                    <a:pt x="f371" y="f372"/>
                    <a:pt x="f373" y="f374"/>
                    <a:pt x="f375" y="f376"/>
                  </a:cubicBezTo>
                  <a:cubicBezTo>
                    <a:pt x="f377" y="f378"/>
                    <a:pt x="f379" y="f380"/>
                    <a:pt x="f381" y="f382"/>
                  </a:cubicBezTo>
                  <a:lnTo>
                    <a:pt x="f383" y="f384"/>
                  </a:lnTo>
                  <a:cubicBezTo>
                    <a:pt x="f385" y="f386"/>
                    <a:pt x="f387" y="f388"/>
                    <a:pt x="f389" y="f390"/>
                  </a:cubicBezTo>
                  <a:cubicBezTo>
                    <a:pt x="f391" y="f392"/>
                    <a:pt x="f393" y="f394"/>
                    <a:pt x="f395" y="f396"/>
                  </a:cubicBezTo>
                  <a:cubicBezTo>
                    <a:pt x="f397" y="f398"/>
                    <a:pt x="f399" y="f400"/>
                    <a:pt x="f401" y="f402"/>
                  </a:cubicBezTo>
                  <a:cubicBezTo>
                    <a:pt x="f403" y="f404"/>
                    <a:pt x="f405" y="f406"/>
                    <a:pt x="f407" y="f408"/>
                  </a:cubicBezTo>
                  <a:lnTo>
                    <a:pt x="f409" y="f410"/>
                  </a:lnTo>
                  <a:cubicBezTo>
                    <a:pt x="f411" y="f412"/>
                    <a:pt x="f413" y="f414"/>
                    <a:pt x="f415" y="f416"/>
                  </a:cubicBezTo>
                  <a:lnTo>
                    <a:pt x="f417" y="f418"/>
                  </a:lnTo>
                  <a:cubicBezTo>
                    <a:pt x="f419" y="f420"/>
                    <a:pt x="f421" y="f422"/>
                    <a:pt x="f423" y="f424"/>
                  </a:cubicBezTo>
                  <a:lnTo>
                    <a:pt x="f425" y="f426"/>
                  </a:lnTo>
                  <a:lnTo>
                    <a:pt x="f427" y="f428"/>
                  </a:lnTo>
                  <a:cubicBezTo>
                    <a:pt x="f429" y="f430"/>
                    <a:pt x="f431" y="f432"/>
                    <a:pt x="f433" y="f434"/>
                  </a:cubicBezTo>
                  <a:lnTo>
                    <a:pt x="f435" y="f436"/>
                  </a:lnTo>
                  <a:lnTo>
                    <a:pt x="f437" y="f438"/>
                  </a:lnTo>
                  <a:cubicBezTo>
                    <a:pt x="f439" y="f440"/>
                    <a:pt x="f441" y="f149"/>
                    <a:pt x="f442" y="f443"/>
                  </a:cubicBezTo>
                  <a:lnTo>
                    <a:pt x="f444" y="f445"/>
                  </a:lnTo>
                  <a:lnTo>
                    <a:pt x="f446" y="f447"/>
                  </a:lnTo>
                  <a:cubicBezTo>
                    <a:pt x="f448" y="f449"/>
                    <a:pt x="f450" y="f451"/>
                    <a:pt x="f452" y="f453"/>
                  </a:cubicBezTo>
                  <a:cubicBezTo>
                    <a:pt x="f454" y="f455"/>
                    <a:pt x="f456" y="f457"/>
                    <a:pt x="f458" y="f459"/>
                  </a:cubicBezTo>
                  <a:cubicBezTo>
                    <a:pt x="f460" y="f461"/>
                    <a:pt x="f462" y="f463"/>
                    <a:pt x="f464" y="f465"/>
                  </a:cubicBezTo>
                  <a:cubicBezTo>
                    <a:pt x="f466" y="f467"/>
                    <a:pt x="f468" y="f469"/>
                    <a:pt x="f48" y="f49"/>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EEB8628-16CA-27FE-537B-F3E37662CC6B}"/>
              </a:ext>
              <a:ext uri="{C183D7F6-B498-43B3-948B-1728B52AA6E4}">
                <adec:decorative xmlns:adec="http://schemas.microsoft.com/office/drawing/2017/decorative" val="1"/>
              </a:ext>
            </a:extLst>
          </p:cNvPr>
          <p:cNvSpPr>
            <a:spLocks noMove="1" noResize="1"/>
          </p:cNvSpPr>
          <p:nvPr/>
        </p:nvSpPr>
        <p:spPr>
          <a:xfrm>
            <a:off x="0" y="0"/>
            <a:ext cx="12191695"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9">
            <a:extLst>
              <a:ext uri="{FF2B5EF4-FFF2-40B4-BE49-F238E27FC236}">
                <a16:creationId xmlns:a16="http://schemas.microsoft.com/office/drawing/2014/main" id="{AF6E75E1-7FA8-3ED7-229D-37B5A6316E39}"/>
              </a:ext>
              <a:ext uri="{C183D7F6-B498-43B3-948B-1728B52AA6E4}">
                <adec:decorative xmlns:adec="http://schemas.microsoft.com/office/drawing/2017/decorative" val="1"/>
              </a:ext>
            </a:extLst>
          </p:cNvPr>
          <p:cNvSpPr>
            <a:spLocks noMove="1" noResize="1"/>
          </p:cNvSpPr>
          <p:nvPr/>
        </p:nvSpPr>
        <p:spPr>
          <a:xfrm>
            <a:off x="301" y="0"/>
            <a:ext cx="12191695"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119AF704-544A-7C2D-B294-750DEF5D5535}"/>
              </a:ext>
            </a:extLst>
          </p:cNvPr>
          <p:cNvSpPr txBox="1">
            <a:spLocks noGrp="1"/>
          </p:cNvSpPr>
          <p:nvPr>
            <p:ph type="title"/>
          </p:nvPr>
        </p:nvSpPr>
        <p:spPr>
          <a:xfrm>
            <a:off x="425516" y="1156761"/>
            <a:ext cx="9833549" cy="1325559"/>
          </a:xfrm>
        </p:spPr>
        <p:txBody>
          <a:bodyPr anchor="b" anchorCtr="1"/>
          <a:lstStyle/>
          <a:p>
            <a:pPr lvl="0" algn="ctr"/>
            <a:r>
              <a:rPr lang="en-GB" sz="3600" b="1">
                <a:solidFill>
                  <a:srgbClr val="0E2841"/>
                </a:solidFill>
                <a:latin typeface="Times New Roman" pitchFamily="18"/>
                <a:cs typeface="Times New Roman" pitchFamily="18"/>
              </a:rPr>
              <a:t>Data Cleaning Summary </a:t>
            </a:r>
            <a:endParaRPr lang="en-SA" sz="3600" b="1">
              <a:solidFill>
                <a:srgbClr val="0E2841"/>
              </a:solidFill>
              <a:latin typeface="Times New Roman" pitchFamily="18"/>
              <a:cs typeface="Times New Roman" pitchFamily="18"/>
            </a:endParaRPr>
          </a:p>
        </p:txBody>
      </p:sp>
      <p:grpSp>
        <p:nvGrpSpPr>
          <p:cNvPr id="5" name="Group 11">
            <a:extLst>
              <a:ext uri="{FF2B5EF4-FFF2-40B4-BE49-F238E27FC236}">
                <a16:creationId xmlns:a16="http://schemas.microsoft.com/office/drawing/2014/main" id="{B65A13DD-2197-49C7-D6C9-42751CC83DD3}"/>
              </a:ext>
              <a:ext uri="{C183D7F6-B498-43B3-948B-1728B52AA6E4}">
                <adec:decorative xmlns:adec="http://schemas.microsoft.com/office/drawing/2017/decorative" val="1"/>
              </a:ext>
            </a:extLst>
          </p:cNvPr>
          <p:cNvGrpSpPr/>
          <p:nvPr/>
        </p:nvGrpSpPr>
        <p:grpSpPr>
          <a:xfrm>
            <a:off x="8289886" y="0"/>
            <a:ext cx="3902110" cy="2382981"/>
            <a:chOff x="8289886" y="0"/>
            <a:chExt cx="3902110" cy="2382981"/>
          </a:xfrm>
        </p:grpSpPr>
        <p:sp>
          <p:nvSpPr>
            <p:cNvPr id="6" name="Freeform: Shape 12">
              <a:extLst>
                <a:ext uri="{FF2B5EF4-FFF2-40B4-BE49-F238E27FC236}">
                  <a16:creationId xmlns:a16="http://schemas.microsoft.com/office/drawing/2014/main" id="{E1148A57-4B74-2901-F4D8-F4CABF9A8E83}"/>
                </a:ext>
                <a:ext uri="{C183D7F6-B498-43B3-948B-1728B52AA6E4}">
                  <adec:decorative xmlns:adec="http://schemas.microsoft.com/office/drawing/2017/decorative" val="1"/>
                </a:ext>
              </a:extLst>
            </p:cNvPr>
            <p:cNvSpPr/>
            <p:nvPr/>
          </p:nvSpPr>
          <p:spPr>
            <a:xfrm>
              <a:off x="8289886" y="0"/>
              <a:ext cx="3902110" cy="2382981"/>
            </a:xfrm>
            <a:custGeom>
              <a:avLst/>
              <a:gdLst>
                <a:gd name="f0" fmla="val 10800000"/>
                <a:gd name="f1" fmla="val 5400000"/>
                <a:gd name="f2" fmla="val 180"/>
                <a:gd name="f3" fmla="val w"/>
                <a:gd name="f4" fmla="val h"/>
                <a:gd name="f5" fmla="val 0"/>
                <a:gd name="f6" fmla="val 5324985"/>
                <a:gd name="f7" fmla="val 3251912"/>
                <a:gd name="f8" fmla="val 36826"/>
                <a:gd name="f9" fmla="val 45003"/>
                <a:gd name="f10" fmla="val 152909"/>
                <a:gd name="f11" fmla="val 50351"/>
                <a:gd name="f12" fmla="val 205154"/>
                <a:gd name="f13" fmla="val 58290"/>
                <a:gd name="f14" fmla="val 257123"/>
                <a:gd name="f15" fmla="val 68956"/>
                <a:gd name="f16" fmla="val 308600"/>
                <a:gd name="f17" fmla="val 91393"/>
                <a:gd name="f18" fmla="val 411324"/>
                <a:gd name="f19" fmla="val 123882"/>
                <a:gd name="f20" fmla="val 511847"/>
                <a:gd name="f21" fmla="val 167774"/>
                <a:gd name="f22" fmla="val 607968"/>
                <a:gd name="f23" fmla="val 178195"/>
                <a:gd name="f24" fmla="val 632173"/>
                <a:gd name="f25" fmla="val 190333"/>
                <a:gd name="f26" fmla="val 655798"/>
                <a:gd name="f27" fmla="val 201857"/>
                <a:gd name="f28" fmla="val 679539"/>
                <a:gd name="f29" fmla="val 214363"/>
                <a:gd name="f30" fmla="val 702933"/>
                <a:gd name="f31" fmla="val 226255"/>
                <a:gd name="f32" fmla="val 726557"/>
                <a:gd name="f33" fmla="val 239741"/>
                <a:gd name="f34" fmla="val 749488"/>
                <a:gd name="f35" fmla="val 265488"/>
                <a:gd name="f36" fmla="val 795812"/>
                <a:gd name="f37" fmla="val 294176"/>
                <a:gd name="f38" fmla="val 840746"/>
                <a:gd name="f39" fmla="val 323724"/>
                <a:gd name="f40" fmla="val 885101"/>
                <a:gd name="f41" fmla="val 353149"/>
                <a:gd name="f42" fmla="val 929572"/>
                <a:gd name="f43" fmla="val 384657"/>
                <a:gd name="f44" fmla="val 972885"/>
                <a:gd name="f45" fmla="val 416412"/>
                <a:gd name="f46" fmla="val 1016081"/>
                <a:gd name="f47" fmla="val 448655"/>
                <a:gd name="f48" fmla="val 1058931"/>
                <a:gd name="f49" fmla="val 482127"/>
                <a:gd name="f50" fmla="val 1101202"/>
                <a:gd name="f51" fmla="val 515719"/>
                <a:gd name="f52" fmla="val 1143356"/>
                <a:gd name="f53" fmla="val 583027"/>
                <a:gd name="f54" fmla="val 1227782"/>
                <a:gd name="f55" fmla="val 653402"/>
                <a:gd name="f56" fmla="val 1310470"/>
                <a:gd name="f57" fmla="val 722427"/>
                <a:gd name="f58" fmla="val 1395127"/>
                <a:gd name="f59" fmla="val 757123"/>
                <a:gd name="f60" fmla="val 1437282"/>
                <a:gd name="f61" fmla="val 791697"/>
                <a:gd name="f62" fmla="val 1479783"/>
                <a:gd name="f63" fmla="val 825780"/>
                <a:gd name="f64" fmla="val 1522749"/>
                <a:gd name="f65" fmla="val 859742"/>
                <a:gd name="f66" fmla="val 1565367"/>
                <a:gd name="f67" fmla="val 893457"/>
                <a:gd name="f68" fmla="val 1610649"/>
                <a:gd name="f69" fmla="val 926314"/>
                <a:gd name="f70" fmla="val 1651992"/>
                <a:gd name="f71" fmla="val 958927"/>
                <a:gd name="f72" fmla="val 1694379"/>
                <a:gd name="f73" fmla="val 993132"/>
                <a:gd name="f74" fmla="val 1735492"/>
                <a:gd name="f75" fmla="val 1026848"/>
                <a:gd name="f76" fmla="val 1776836"/>
                <a:gd name="f77" fmla="val 1061545"/>
                <a:gd name="f78" fmla="val 1817485"/>
                <a:gd name="f79" fmla="val 1095996"/>
                <a:gd name="f80" fmla="val 1858133"/>
                <a:gd name="f81" fmla="val 1131918"/>
                <a:gd name="f82" fmla="val 1897393"/>
                <a:gd name="f83" fmla="val 1203273"/>
                <a:gd name="f84" fmla="val 1976376"/>
                <a:gd name="f85" fmla="val 1277447"/>
                <a:gd name="f86" fmla="val 2052463"/>
                <a:gd name="f87" fmla="val 1354688"/>
                <a:gd name="f88" fmla="val 2124728"/>
                <a:gd name="f89" fmla="val 1509411"/>
                <a:gd name="f90" fmla="val 2268911"/>
                <a:gd name="f91" fmla="val 1676396"/>
                <a:gd name="f92" fmla="val 2397575"/>
                <a:gd name="f93" fmla="val 1855027"/>
                <a:gd name="f94" fmla="val 2504236"/>
                <a:gd name="f95" fmla="val 1944528"/>
                <a:gd name="f96" fmla="val 2557277"/>
                <a:gd name="f97" fmla="val 2036357"/>
                <a:gd name="f98" fmla="val 2605917"/>
                <a:gd name="f99" fmla="val 2131618"/>
                <a:gd name="f100" fmla="val 2646913"/>
                <a:gd name="f101" fmla="val 2226267"/>
                <a:gd name="f102" fmla="val 2689068"/>
                <a:gd name="f103" fmla="val 2323981"/>
                <a:gd name="f104" fmla="val 2724622"/>
                <a:gd name="f105" fmla="val 2423534"/>
                <a:gd name="f106" fmla="val 2754732"/>
                <a:gd name="f107" fmla="val 2523087"/>
                <a:gd name="f108" fmla="val 2784958"/>
                <a:gd name="f109" fmla="val 2624602"/>
                <a:gd name="f110" fmla="val 2809394"/>
                <a:gd name="f111" fmla="val 2727588"/>
                <a:gd name="f112" fmla="val 2829197"/>
                <a:gd name="f113" fmla="val 2830698"/>
                <a:gd name="f114" fmla="val 2848653"/>
                <a:gd name="f115" fmla="val 2935522"/>
                <a:gd name="f116" fmla="val 2861971"/>
                <a:gd name="f117" fmla="val 3041083"/>
                <a:gd name="f118" fmla="val 2870890"/>
                <a:gd name="f119" fmla="val 3146644"/>
                <a:gd name="f120" fmla="val 2879922"/>
                <a:gd name="f121" fmla="val 3253307"/>
                <a:gd name="f122" fmla="val 2883860"/>
                <a:gd name="f123" fmla="val 3360340"/>
                <a:gd name="f124" fmla="val 2883976"/>
                <a:gd name="f125" fmla="val 3387067"/>
                <a:gd name="f126" fmla="val 3414162"/>
                <a:gd name="f127" fmla="val 2884439"/>
                <a:gd name="f128" fmla="val 3439663"/>
                <a:gd name="f129" fmla="val 2883396"/>
                <a:gd name="f130" fmla="val 3478529"/>
                <a:gd name="f131" fmla="val 2882471"/>
                <a:gd name="f132" fmla="val 3517271"/>
                <a:gd name="f133" fmla="val 2880616"/>
                <a:gd name="f134" fmla="val 3568887"/>
                <a:gd name="f135" fmla="val 2878417"/>
                <a:gd name="f136" fmla="val 3620257"/>
                <a:gd name="f137" fmla="val 2873552"/>
                <a:gd name="f138" fmla="val 3671260"/>
                <a:gd name="f139" fmla="val 2867878"/>
                <a:gd name="f140" fmla="val 3875515"/>
                <a:gd name="f141" fmla="val 2844253"/>
                <a:gd name="f142" fmla="val 4074253"/>
                <a:gd name="f143" fmla="val 2792486"/>
                <a:gd name="f144" fmla="val 4265268"/>
                <a:gd name="f145" fmla="val 2716283"/>
                <a:gd name="f146" fmla="val 4361020"/>
                <a:gd name="f147" fmla="val 2678529"/>
                <a:gd name="f148" fmla="val 4454444"/>
                <a:gd name="f149" fmla="val 2633710"/>
                <a:gd name="f150" fmla="val 4546395"/>
                <a:gd name="f151" fmla="val 2584724"/>
                <a:gd name="f152" fmla="val 4638470"/>
                <a:gd name="f153" fmla="val 2535967"/>
                <a:gd name="f154" fmla="val 4728827"/>
                <a:gd name="f155" fmla="val 2481885"/>
                <a:gd name="f156" fmla="val 4817837"/>
                <a:gd name="f157" fmla="val 2424674"/>
                <a:gd name="f158" fmla="val 4906846"/>
                <a:gd name="f159" fmla="val 2367348"/>
                <a:gd name="f160" fmla="val 4994385"/>
                <a:gd name="f161" fmla="val 2306317"/>
                <a:gd name="f162" fmla="val 5081677"/>
                <a:gd name="f163" fmla="val 2243548"/>
                <a:gd name="f164" fmla="val 5125201"/>
                <a:gd name="f165" fmla="val 2212164"/>
                <a:gd name="f166" fmla="val 5168603"/>
                <a:gd name="f167" fmla="val 2179969"/>
                <a:gd name="f168" fmla="val 5211881"/>
                <a:gd name="f169" fmla="val 2147658"/>
                <a:gd name="f170" fmla="val 2062128"/>
                <a:gd name="f171" fmla="val 2514993"/>
                <a:gd name="f172" fmla="val 5314867"/>
                <a:gd name="f173" fmla="val 2522881"/>
                <a:gd name="f174" fmla="val 5225490"/>
                <a:gd name="f175" fmla="val 2591325"/>
                <a:gd name="f176" fmla="val 5133783"/>
                <a:gd name="f177" fmla="val 2658379"/>
                <a:gd name="f178" fmla="val 5038276"/>
                <a:gd name="f179" fmla="val 2722421"/>
                <a:gd name="f180" fmla="val 4942892"/>
                <a:gd name="f181" fmla="val 2786348"/>
                <a:gd name="f182" fmla="val 4844810"/>
                <a:gd name="f183" fmla="val 2848422"/>
                <a:gd name="f184" fmla="val 4741701"/>
                <a:gd name="f185" fmla="val 2904937"/>
                <a:gd name="f186" fmla="val 4638592"/>
                <a:gd name="f187" fmla="val 2961337"/>
                <a:gd name="f188" fmla="val 4531929"/>
                <a:gd name="f189" fmla="val 3013683"/>
                <a:gd name="f190" fmla="val 4420728"/>
                <a:gd name="f191" fmla="val 3058848"/>
                <a:gd name="f192" fmla="val 4199063"/>
                <a:gd name="f193" fmla="val 3150338"/>
                <a:gd name="f194" fmla="val 3959621"/>
                <a:gd name="f195" fmla="val 3211485"/>
                <a:gd name="f196" fmla="val 3717481"/>
                <a:gd name="f197" fmla="val 3237079"/>
                <a:gd name="f198" fmla="val 3656914"/>
                <a:gd name="f199" fmla="val 3243101"/>
                <a:gd name="f200" fmla="val 3596227"/>
                <a:gd name="f201" fmla="val 3247966"/>
                <a:gd name="f202" fmla="val 3535661"/>
                <a:gd name="f203" fmla="val 3249934"/>
                <a:gd name="f204" fmla="val 3490175"/>
                <a:gd name="f205" fmla="val 3251555"/>
                <a:gd name="f206" fmla="val 3444813"/>
                <a:gd name="f207" fmla="val 3251787"/>
                <a:gd name="f208" fmla="val 3252250"/>
                <a:gd name="f209" fmla="val 3385105"/>
                <a:gd name="f210" fmla="val 3251324"/>
                <a:gd name="f211" fmla="val 3355681"/>
                <a:gd name="f212" fmla="val 3250745"/>
                <a:gd name="f213" fmla="val 3296954"/>
                <a:gd name="f214" fmla="val 3250050"/>
                <a:gd name="f215" fmla="val 3237860"/>
                <a:gd name="f216" fmla="val 3246692"/>
                <a:gd name="f217" fmla="val 3179011"/>
                <a:gd name="f218" fmla="val 3243795"/>
                <a:gd name="f219" fmla="val 3120039"/>
                <a:gd name="f220" fmla="val 3239164"/>
                <a:gd name="f221" fmla="val 3061067"/>
                <a:gd name="f222" fmla="val 3234878"/>
                <a:gd name="f223" fmla="val 3002217"/>
                <a:gd name="f224" fmla="val 3227814"/>
                <a:gd name="f225" fmla="val 2884397"/>
                <a:gd name="f226" fmla="val 3214496"/>
                <a:gd name="f227" fmla="val 2766699"/>
                <a:gd name="f228" fmla="val 3196314"/>
                <a:gd name="f229" fmla="val 2650103"/>
                <a:gd name="f230" fmla="val 3170836"/>
                <a:gd name="f231" fmla="val 2533510"/>
                <a:gd name="f232" fmla="val 3145358"/>
                <a:gd name="f233" fmla="val 2418263"/>
                <a:gd name="f234" fmla="val 3112583"/>
                <a:gd name="f235" fmla="val 2305836"/>
                <a:gd name="f236" fmla="val 3072514"/>
                <a:gd name="f237" fmla="val 2193410"/>
                <a:gd name="f238" fmla="val 3032328"/>
                <a:gd name="f239" fmla="val 2083926"/>
                <a:gd name="f240" fmla="val 2984383"/>
                <a:gd name="f241" fmla="val 1978611"/>
                <a:gd name="f242" fmla="val 2929952"/>
                <a:gd name="f243" fmla="val 1873663"/>
                <a:gd name="f244" fmla="val 2874711"/>
                <a:gd name="f245" fmla="val 1772884"/>
                <a:gd name="f246" fmla="val 2812985"/>
                <a:gd name="f247" fmla="val 1678235"/>
                <a:gd name="f248" fmla="val 2744424"/>
                <a:gd name="f249" fmla="val 1488201"/>
                <a:gd name="f250" fmla="val 2608001"/>
                <a:gd name="f251" fmla="val 1321708"/>
                <a:gd name="f252" fmla="val 2448068"/>
                <a:gd name="f253" fmla="val 1175688"/>
                <a:gd name="f254" fmla="val 2277018"/>
                <a:gd name="f255" fmla="val 1102985"/>
                <a:gd name="f256" fmla="val 2191086"/>
                <a:gd name="f257" fmla="val 1035309"/>
                <a:gd name="f258" fmla="val 2102377"/>
                <a:gd name="f259" fmla="val 971310"/>
                <a:gd name="f260" fmla="val 2012044"/>
                <a:gd name="f261" fmla="val 907188"/>
                <a:gd name="f262" fmla="val 1921714"/>
                <a:gd name="f263" fmla="val 847358"/>
                <a:gd name="f264" fmla="val 1829413"/>
                <a:gd name="f265" fmla="val 790717"/>
                <a:gd name="f266" fmla="val 1735723"/>
                <a:gd name="f267" fmla="val 761782"/>
                <a:gd name="f268" fmla="val 1688357"/>
                <a:gd name="f269" fmla="val 735300"/>
                <a:gd name="f270" fmla="val 1644002"/>
                <a:gd name="f271" fmla="val 706488"/>
                <a:gd name="f272" fmla="val 1598604"/>
                <a:gd name="f273" fmla="val 677922"/>
                <a:gd name="f274" fmla="val 1553555"/>
                <a:gd name="f275" fmla="val 648866"/>
                <a:gd name="f276" fmla="val 1508505"/>
                <a:gd name="f277" fmla="val 618951"/>
                <a:gd name="f278" fmla="val 1463802"/>
                <a:gd name="f279" fmla="val 436273"/>
                <a:gd name="f280" fmla="val 1195355"/>
                <a:gd name="f281" fmla="val 405990"/>
                <a:gd name="f282" fmla="val 1150189"/>
                <a:gd name="f283" fmla="val 376075"/>
                <a:gd name="f284" fmla="val 1104792"/>
                <a:gd name="f285" fmla="val 346896"/>
                <a:gd name="f286" fmla="val 1058816"/>
                <a:gd name="f287" fmla="val 317716"/>
                <a:gd name="f288" fmla="val 1012838"/>
                <a:gd name="f289" fmla="val 288782"/>
                <a:gd name="f290" fmla="val 966747"/>
                <a:gd name="f291" fmla="val 261809"/>
                <a:gd name="f292" fmla="val 919264"/>
                <a:gd name="f293" fmla="val 207742"/>
                <a:gd name="f294" fmla="val 824764"/>
                <a:gd name="f295" fmla="val 158088"/>
                <a:gd name="f296" fmla="val 727485"/>
                <a:gd name="f297" fmla="val 118487"/>
                <a:gd name="f298" fmla="val 626498"/>
                <a:gd name="f299" fmla="val 78151"/>
                <a:gd name="f300" fmla="val 525859"/>
                <a:gd name="f301" fmla="val 48237"/>
                <a:gd name="f302" fmla="val 421515"/>
                <a:gd name="f303" fmla="val 28130"/>
                <a:gd name="f304" fmla="val 315781"/>
                <a:gd name="f305" fmla="val 18506"/>
                <a:gd name="f306" fmla="val 262914"/>
                <a:gd name="f307" fmla="val 11425"/>
                <a:gd name="f308" fmla="val 209642"/>
                <a:gd name="f309" fmla="val 6751"/>
                <a:gd name="f310" fmla="val 156195"/>
                <a:gd name="f311" fmla="+- 0 0 -90"/>
                <a:gd name="f312" fmla="*/ f3 1 5324985"/>
                <a:gd name="f313" fmla="*/ f4 1 3251912"/>
                <a:gd name="f314" fmla="val f5"/>
                <a:gd name="f315" fmla="val f6"/>
                <a:gd name="f316" fmla="val f7"/>
                <a:gd name="f317" fmla="*/ f311 f0 1"/>
                <a:gd name="f318" fmla="+- f316 0 f314"/>
                <a:gd name="f319" fmla="+- f315 0 f314"/>
                <a:gd name="f320" fmla="*/ f317 1 f2"/>
                <a:gd name="f321" fmla="*/ f319 1 5324985"/>
                <a:gd name="f322" fmla="*/ f318 1 3251912"/>
                <a:gd name="f323" fmla="*/ 0 f319 1"/>
                <a:gd name="f324" fmla="*/ 0 f318 1"/>
                <a:gd name="f325" fmla="*/ 36826 f319 1"/>
                <a:gd name="f326" fmla="*/ 45003 f319 1"/>
                <a:gd name="f327" fmla="*/ 152909 f318 1"/>
                <a:gd name="f328" fmla="*/ 68956 f319 1"/>
                <a:gd name="f329" fmla="*/ 308600 f318 1"/>
                <a:gd name="f330" fmla="*/ 167774 f319 1"/>
                <a:gd name="f331" fmla="*/ 607968 f318 1"/>
                <a:gd name="f332" fmla="*/ 201857 f319 1"/>
                <a:gd name="f333" fmla="*/ 679539 f318 1"/>
                <a:gd name="f334" fmla="*/ 239741 f319 1"/>
                <a:gd name="f335" fmla="*/ 749488 f318 1"/>
                <a:gd name="f336" fmla="*/ 323724 f319 1"/>
                <a:gd name="f337" fmla="*/ 885101 f318 1"/>
                <a:gd name="f338" fmla="*/ 416412 f319 1"/>
                <a:gd name="f339" fmla="*/ 1016081 f318 1"/>
                <a:gd name="f340" fmla="*/ 515719 f319 1"/>
                <a:gd name="f341" fmla="*/ 1143356 f318 1"/>
                <a:gd name="f342" fmla="*/ 722427 f319 1"/>
                <a:gd name="f343" fmla="*/ 1395127 f318 1"/>
                <a:gd name="f344" fmla="*/ 825780 f319 1"/>
                <a:gd name="f345" fmla="*/ 1522749 f318 1"/>
                <a:gd name="f346" fmla="*/ 926314 f319 1"/>
                <a:gd name="f347" fmla="*/ 1651992 f318 1"/>
                <a:gd name="f348" fmla="*/ 1026848 f319 1"/>
                <a:gd name="f349" fmla="*/ 1776836 f318 1"/>
                <a:gd name="f350" fmla="*/ 1131918 f319 1"/>
                <a:gd name="f351" fmla="*/ 1897393 f318 1"/>
                <a:gd name="f352" fmla="*/ 1354688 f319 1"/>
                <a:gd name="f353" fmla="*/ 2124728 f318 1"/>
                <a:gd name="f354" fmla="*/ 1855027 f319 1"/>
                <a:gd name="f355" fmla="*/ 2504236 f318 1"/>
                <a:gd name="f356" fmla="*/ 2131618 f319 1"/>
                <a:gd name="f357" fmla="*/ 2646913 f318 1"/>
                <a:gd name="f358" fmla="*/ 2423534 f319 1"/>
                <a:gd name="f359" fmla="*/ 2754732 f318 1"/>
                <a:gd name="f360" fmla="*/ 2727588 f319 1"/>
                <a:gd name="f361" fmla="*/ 2829197 f318 1"/>
                <a:gd name="f362" fmla="*/ 3041083 f319 1"/>
                <a:gd name="f363" fmla="*/ 2870890 f318 1"/>
                <a:gd name="f364" fmla="*/ 3360340 f319 1"/>
                <a:gd name="f365" fmla="*/ 2883976 f318 1"/>
                <a:gd name="f366" fmla="*/ 3439663 f319 1"/>
                <a:gd name="f367" fmla="*/ 2883396 f318 1"/>
                <a:gd name="f368" fmla="*/ 3478529 f319 1"/>
                <a:gd name="f369" fmla="*/ 2882471 f318 1"/>
                <a:gd name="f370" fmla="*/ 3517271 f319 1"/>
                <a:gd name="f371" fmla="*/ 2880616 f318 1"/>
                <a:gd name="f372" fmla="*/ 3671260 f319 1"/>
                <a:gd name="f373" fmla="*/ 2867878 f318 1"/>
                <a:gd name="f374" fmla="*/ 4265268 f319 1"/>
                <a:gd name="f375" fmla="*/ 2716283 f318 1"/>
                <a:gd name="f376" fmla="*/ 4546395 f319 1"/>
                <a:gd name="f377" fmla="*/ 2584724 f318 1"/>
                <a:gd name="f378" fmla="*/ 4817837 f319 1"/>
                <a:gd name="f379" fmla="*/ 2424674 f318 1"/>
                <a:gd name="f380" fmla="*/ 5081677 f319 1"/>
                <a:gd name="f381" fmla="*/ 2243548 f318 1"/>
                <a:gd name="f382" fmla="*/ 5211881 f319 1"/>
                <a:gd name="f383" fmla="*/ 2147658 f318 1"/>
                <a:gd name="f384" fmla="*/ 5324985 f319 1"/>
                <a:gd name="f385" fmla="*/ 2062128 f318 1"/>
                <a:gd name="f386" fmla="*/ 2514993 f318 1"/>
                <a:gd name="f387" fmla="*/ 5314867 f319 1"/>
                <a:gd name="f388" fmla="*/ 2522881 f318 1"/>
                <a:gd name="f389" fmla="*/ 5038276 f319 1"/>
                <a:gd name="f390" fmla="*/ 2722421 f318 1"/>
                <a:gd name="f391" fmla="*/ 4741701 f319 1"/>
                <a:gd name="f392" fmla="*/ 2904937 f318 1"/>
                <a:gd name="f393" fmla="*/ 4420728 f319 1"/>
                <a:gd name="f394" fmla="*/ 3058848 f318 1"/>
                <a:gd name="f395" fmla="*/ 3717481 f319 1"/>
                <a:gd name="f396" fmla="*/ 3237079 f318 1"/>
                <a:gd name="f397" fmla="*/ 3535661 f319 1"/>
                <a:gd name="f398" fmla="*/ 3249934 f318 1"/>
                <a:gd name="f399" fmla="*/ 3490175 f319 1"/>
                <a:gd name="f400" fmla="*/ 3251555 f318 1"/>
                <a:gd name="f401" fmla="*/ 3444813 f319 1"/>
                <a:gd name="f402" fmla="*/ 3251787 f318 1"/>
                <a:gd name="f403" fmla="*/ 3355681 f319 1"/>
                <a:gd name="f404" fmla="*/ 3250745 f318 1"/>
                <a:gd name="f405" fmla="*/ 3179011 f319 1"/>
                <a:gd name="f406" fmla="*/ 3243795 f318 1"/>
                <a:gd name="f407" fmla="*/ 3002217 f319 1"/>
                <a:gd name="f408" fmla="*/ 3227814 f318 1"/>
                <a:gd name="f409" fmla="*/ 2650103 f319 1"/>
                <a:gd name="f410" fmla="*/ 3170836 f318 1"/>
                <a:gd name="f411" fmla="*/ 2305836 f319 1"/>
                <a:gd name="f412" fmla="*/ 3072514 f318 1"/>
                <a:gd name="f413" fmla="*/ 1978611 f319 1"/>
                <a:gd name="f414" fmla="*/ 2929952 f318 1"/>
                <a:gd name="f415" fmla="*/ 1678235 f319 1"/>
                <a:gd name="f416" fmla="*/ 2744424 f318 1"/>
                <a:gd name="f417" fmla="*/ 1175688 f319 1"/>
                <a:gd name="f418" fmla="*/ 2277018 f318 1"/>
                <a:gd name="f419" fmla="*/ 971310 f319 1"/>
                <a:gd name="f420" fmla="*/ 2012044 f318 1"/>
                <a:gd name="f421" fmla="*/ 790717 f319 1"/>
                <a:gd name="f422" fmla="*/ 1735723 f318 1"/>
                <a:gd name="f423" fmla="*/ 706488 f319 1"/>
                <a:gd name="f424" fmla="*/ 1598604 f318 1"/>
                <a:gd name="f425" fmla="*/ 618951 f319 1"/>
                <a:gd name="f426" fmla="*/ 1463802 f318 1"/>
                <a:gd name="f427" fmla="*/ 436273 f319 1"/>
                <a:gd name="f428" fmla="*/ 1195355 f318 1"/>
                <a:gd name="f429" fmla="*/ 346896 f319 1"/>
                <a:gd name="f430" fmla="*/ 1058816 f318 1"/>
                <a:gd name="f431" fmla="*/ 261809 f319 1"/>
                <a:gd name="f432" fmla="*/ 919264 f318 1"/>
                <a:gd name="f433" fmla="*/ 118487 f319 1"/>
                <a:gd name="f434" fmla="*/ 626498 f318 1"/>
                <a:gd name="f435" fmla="*/ 28130 f319 1"/>
                <a:gd name="f436" fmla="*/ 315781 f318 1"/>
                <a:gd name="f437" fmla="*/ 6751 f319 1"/>
                <a:gd name="f438" fmla="*/ 156195 f318 1"/>
                <a:gd name="f439" fmla="+- f320 0 f1"/>
                <a:gd name="f440" fmla="*/ f323 1 5324985"/>
                <a:gd name="f441" fmla="*/ f324 1 3251912"/>
                <a:gd name="f442" fmla="*/ f325 1 5324985"/>
                <a:gd name="f443" fmla="*/ f326 1 5324985"/>
                <a:gd name="f444" fmla="*/ f327 1 3251912"/>
                <a:gd name="f445" fmla="*/ f328 1 5324985"/>
                <a:gd name="f446" fmla="*/ f329 1 3251912"/>
                <a:gd name="f447" fmla="*/ f330 1 5324985"/>
                <a:gd name="f448" fmla="*/ f331 1 3251912"/>
                <a:gd name="f449" fmla="*/ f332 1 5324985"/>
                <a:gd name="f450" fmla="*/ f333 1 3251912"/>
                <a:gd name="f451" fmla="*/ f334 1 5324985"/>
                <a:gd name="f452" fmla="*/ f335 1 3251912"/>
                <a:gd name="f453" fmla="*/ f336 1 5324985"/>
                <a:gd name="f454" fmla="*/ f337 1 3251912"/>
                <a:gd name="f455" fmla="*/ f338 1 5324985"/>
                <a:gd name="f456" fmla="*/ f339 1 3251912"/>
                <a:gd name="f457" fmla="*/ f340 1 5324985"/>
                <a:gd name="f458" fmla="*/ f341 1 3251912"/>
                <a:gd name="f459" fmla="*/ f342 1 5324985"/>
                <a:gd name="f460" fmla="*/ f343 1 3251912"/>
                <a:gd name="f461" fmla="*/ f344 1 5324985"/>
                <a:gd name="f462" fmla="*/ f345 1 3251912"/>
                <a:gd name="f463" fmla="*/ f346 1 5324985"/>
                <a:gd name="f464" fmla="*/ f347 1 3251912"/>
                <a:gd name="f465" fmla="*/ f348 1 5324985"/>
                <a:gd name="f466" fmla="*/ f349 1 3251912"/>
                <a:gd name="f467" fmla="*/ f350 1 5324985"/>
                <a:gd name="f468" fmla="*/ f351 1 3251912"/>
                <a:gd name="f469" fmla="*/ f352 1 5324985"/>
                <a:gd name="f470" fmla="*/ f353 1 3251912"/>
                <a:gd name="f471" fmla="*/ f354 1 5324985"/>
                <a:gd name="f472" fmla="*/ f355 1 3251912"/>
                <a:gd name="f473" fmla="*/ f356 1 5324985"/>
                <a:gd name="f474" fmla="*/ f357 1 3251912"/>
                <a:gd name="f475" fmla="*/ f358 1 5324985"/>
                <a:gd name="f476" fmla="*/ f359 1 3251912"/>
                <a:gd name="f477" fmla="*/ f360 1 5324985"/>
                <a:gd name="f478" fmla="*/ f361 1 3251912"/>
                <a:gd name="f479" fmla="*/ f362 1 5324985"/>
                <a:gd name="f480" fmla="*/ f363 1 3251912"/>
                <a:gd name="f481" fmla="*/ f364 1 5324985"/>
                <a:gd name="f482" fmla="*/ f365 1 3251912"/>
                <a:gd name="f483" fmla="*/ f366 1 5324985"/>
                <a:gd name="f484" fmla="*/ f367 1 3251912"/>
                <a:gd name="f485" fmla="*/ f368 1 5324985"/>
                <a:gd name="f486" fmla="*/ f369 1 3251912"/>
                <a:gd name="f487" fmla="*/ f370 1 5324985"/>
                <a:gd name="f488" fmla="*/ f371 1 3251912"/>
                <a:gd name="f489" fmla="*/ f372 1 5324985"/>
                <a:gd name="f490" fmla="*/ f373 1 3251912"/>
                <a:gd name="f491" fmla="*/ f374 1 5324985"/>
                <a:gd name="f492" fmla="*/ f375 1 3251912"/>
                <a:gd name="f493" fmla="*/ f376 1 5324985"/>
                <a:gd name="f494" fmla="*/ f377 1 3251912"/>
                <a:gd name="f495" fmla="*/ f378 1 5324985"/>
                <a:gd name="f496" fmla="*/ f379 1 3251912"/>
                <a:gd name="f497" fmla="*/ f380 1 5324985"/>
                <a:gd name="f498" fmla="*/ f381 1 3251912"/>
                <a:gd name="f499" fmla="*/ f382 1 5324985"/>
                <a:gd name="f500" fmla="*/ f383 1 3251912"/>
                <a:gd name="f501" fmla="*/ f384 1 5324985"/>
                <a:gd name="f502" fmla="*/ f385 1 3251912"/>
                <a:gd name="f503" fmla="*/ f386 1 3251912"/>
                <a:gd name="f504" fmla="*/ f387 1 5324985"/>
                <a:gd name="f505" fmla="*/ f388 1 3251912"/>
                <a:gd name="f506" fmla="*/ f389 1 5324985"/>
                <a:gd name="f507" fmla="*/ f390 1 3251912"/>
                <a:gd name="f508" fmla="*/ f391 1 5324985"/>
                <a:gd name="f509" fmla="*/ f392 1 3251912"/>
                <a:gd name="f510" fmla="*/ f393 1 5324985"/>
                <a:gd name="f511" fmla="*/ f394 1 3251912"/>
                <a:gd name="f512" fmla="*/ f395 1 5324985"/>
                <a:gd name="f513" fmla="*/ f396 1 3251912"/>
                <a:gd name="f514" fmla="*/ f397 1 5324985"/>
                <a:gd name="f515" fmla="*/ f398 1 3251912"/>
                <a:gd name="f516" fmla="*/ f399 1 5324985"/>
                <a:gd name="f517" fmla="*/ f400 1 3251912"/>
                <a:gd name="f518" fmla="*/ f401 1 5324985"/>
                <a:gd name="f519" fmla="*/ f402 1 3251912"/>
                <a:gd name="f520" fmla="*/ f403 1 5324985"/>
                <a:gd name="f521" fmla="*/ f404 1 3251912"/>
                <a:gd name="f522" fmla="*/ f405 1 5324985"/>
                <a:gd name="f523" fmla="*/ f406 1 3251912"/>
                <a:gd name="f524" fmla="*/ f407 1 5324985"/>
                <a:gd name="f525" fmla="*/ f408 1 3251912"/>
                <a:gd name="f526" fmla="*/ f409 1 5324985"/>
                <a:gd name="f527" fmla="*/ f410 1 3251912"/>
                <a:gd name="f528" fmla="*/ f411 1 5324985"/>
                <a:gd name="f529" fmla="*/ f412 1 3251912"/>
                <a:gd name="f530" fmla="*/ f413 1 5324985"/>
                <a:gd name="f531" fmla="*/ f414 1 3251912"/>
                <a:gd name="f532" fmla="*/ f415 1 5324985"/>
                <a:gd name="f533" fmla="*/ f416 1 3251912"/>
                <a:gd name="f534" fmla="*/ f417 1 5324985"/>
                <a:gd name="f535" fmla="*/ f418 1 3251912"/>
                <a:gd name="f536" fmla="*/ f419 1 5324985"/>
                <a:gd name="f537" fmla="*/ f420 1 3251912"/>
                <a:gd name="f538" fmla="*/ f421 1 5324985"/>
                <a:gd name="f539" fmla="*/ f422 1 3251912"/>
                <a:gd name="f540" fmla="*/ f423 1 5324985"/>
                <a:gd name="f541" fmla="*/ f424 1 3251912"/>
                <a:gd name="f542" fmla="*/ f425 1 5324985"/>
                <a:gd name="f543" fmla="*/ f426 1 3251912"/>
                <a:gd name="f544" fmla="*/ f427 1 5324985"/>
                <a:gd name="f545" fmla="*/ f428 1 3251912"/>
                <a:gd name="f546" fmla="*/ f429 1 5324985"/>
                <a:gd name="f547" fmla="*/ f430 1 3251912"/>
                <a:gd name="f548" fmla="*/ f431 1 5324985"/>
                <a:gd name="f549" fmla="*/ f432 1 3251912"/>
                <a:gd name="f550" fmla="*/ f433 1 5324985"/>
                <a:gd name="f551" fmla="*/ f434 1 3251912"/>
                <a:gd name="f552" fmla="*/ f435 1 5324985"/>
                <a:gd name="f553" fmla="*/ f436 1 3251912"/>
                <a:gd name="f554" fmla="*/ f437 1 5324985"/>
                <a:gd name="f555" fmla="*/ f438 1 3251912"/>
                <a:gd name="f556" fmla="*/ f314 1 f321"/>
                <a:gd name="f557" fmla="*/ f315 1 f321"/>
                <a:gd name="f558" fmla="*/ f314 1 f322"/>
                <a:gd name="f559" fmla="*/ f316 1 f322"/>
                <a:gd name="f560" fmla="*/ f440 1 f321"/>
                <a:gd name="f561" fmla="*/ f441 1 f322"/>
                <a:gd name="f562" fmla="*/ f442 1 f321"/>
                <a:gd name="f563" fmla="*/ f443 1 f321"/>
                <a:gd name="f564" fmla="*/ f444 1 f322"/>
                <a:gd name="f565" fmla="*/ f445 1 f321"/>
                <a:gd name="f566" fmla="*/ f446 1 f322"/>
                <a:gd name="f567" fmla="*/ f447 1 f321"/>
                <a:gd name="f568" fmla="*/ f448 1 f322"/>
                <a:gd name="f569" fmla="*/ f449 1 f321"/>
                <a:gd name="f570" fmla="*/ f450 1 f322"/>
                <a:gd name="f571" fmla="*/ f451 1 f321"/>
                <a:gd name="f572" fmla="*/ f452 1 f322"/>
                <a:gd name="f573" fmla="*/ f453 1 f321"/>
                <a:gd name="f574" fmla="*/ f454 1 f322"/>
                <a:gd name="f575" fmla="*/ f455 1 f321"/>
                <a:gd name="f576" fmla="*/ f456 1 f322"/>
                <a:gd name="f577" fmla="*/ f457 1 f321"/>
                <a:gd name="f578" fmla="*/ f458 1 f322"/>
                <a:gd name="f579" fmla="*/ f459 1 f321"/>
                <a:gd name="f580" fmla="*/ f460 1 f322"/>
                <a:gd name="f581" fmla="*/ f461 1 f321"/>
                <a:gd name="f582" fmla="*/ f462 1 f322"/>
                <a:gd name="f583" fmla="*/ f463 1 f321"/>
                <a:gd name="f584" fmla="*/ f464 1 f322"/>
                <a:gd name="f585" fmla="*/ f465 1 f321"/>
                <a:gd name="f586" fmla="*/ f466 1 f322"/>
                <a:gd name="f587" fmla="*/ f467 1 f321"/>
                <a:gd name="f588" fmla="*/ f468 1 f322"/>
                <a:gd name="f589" fmla="*/ f469 1 f321"/>
                <a:gd name="f590" fmla="*/ f470 1 f322"/>
                <a:gd name="f591" fmla="*/ f471 1 f321"/>
                <a:gd name="f592" fmla="*/ f472 1 f322"/>
                <a:gd name="f593" fmla="*/ f473 1 f321"/>
                <a:gd name="f594" fmla="*/ f474 1 f322"/>
                <a:gd name="f595" fmla="*/ f475 1 f321"/>
                <a:gd name="f596" fmla="*/ f476 1 f322"/>
                <a:gd name="f597" fmla="*/ f477 1 f321"/>
                <a:gd name="f598" fmla="*/ f478 1 f322"/>
                <a:gd name="f599" fmla="*/ f479 1 f321"/>
                <a:gd name="f600" fmla="*/ f480 1 f322"/>
                <a:gd name="f601" fmla="*/ f481 1 f321"/>
                <a:gd name="f602" fmla="*/ f482 1 f322"/>
                <a:gd name="f603" fmla="*/ f483 1 f321"/>
                <a:gd name="f604" fmla="*/ f484 1 f322"/>
                <a:gd name="f605" fmla="*/ f485 1 f321"/>
                <a:gd name="f606" fmla="*/ f486 1 f322"/>
                <a:gd name="f607" fmla="*/ f487 1 f321"/>
                <a:gd name="f608" fmla="*/ f488 1 f322"/>
                <a:gd name="f609" fmla="*/ f489 1 f321"/>
                <a:gd name="f610" fmla="*/ f490 1 f322"/>
                <a:gd name="f611" fmla="*/ f491 1 f321"/>
                <a:gd name="f612" fmla="*/ f492 1 f322"/>
                <a:gd name="f613" fmla="*/ f493 1 f321"/>
                <a:gd name="f614" fmla="*/ f494 1 f322"/>
                <a:gd name="f615" fmla="*/ f495 1 f321"/>
                <a:gd name="f616" fmla="*/ f496 1 f322"/>
                <a:gd name="f617" fmla="*/ f497 1 f321"/>
                <a:gd name="f618" fmla="*/ f498 1 f322"/>
                <a:gd name="f619" fmla="*/ f499 1 f321"/>
                <a:gd name="f620" fmla="*/ f500 1 f322"/>
                <a:gd name="f621" fmla="*/ f501 1 f321"/>
                <a:gd name="f622" fmla="*/ f502 1 f322"/>
                <a:gd name="f623" fmla="*/ f503 1 f322"/>
                <a:gd name="f624" fmla="*/ f504 1 f321"/>
                <a:gd name="f625" fmla="*/ f505 1 f322"/>
                <a:gd name="f626" fmla="*/ f506 1 f321"/>
                <a:gd name="f627" fmla="*/ f507 1 f322"/>
                <a:gd name="f628" fmla="*/ f508 1 f321"/>
                <a:gd name="f629" fmla="*/ f509 1 f322"/>
                <a:gd name="f630" fmla="*/ f510 1 f321"/>
                <a:gd name="f631" fmla="*/ f511 1 f322"/>
                <a:gd name="f632" fmla="*/ f512 1 f321"/>
                <a:gd name="f633" fmla="*/ f513 1 f322"/>
                <a:gd name="f634" fmla="*/ f514 1 f321"/>
                <a:gd name="f635" fmla="*/ f515 1 f322"/>
                <a:gd name="f636" fmla="*/ f516 1 f321"/>
                <a:gd name="f637" fmla="*/ f517 1 f322"/>
                <a:gd name="f638" fmla="*/ f518 1 f321"/>
                <a:gd name="f639" fmla="*/ f519 1 f322"/>
                <a:gd name="f640" fmla="*/ f520 1 f321"/>
                <a:gd name="f641" fmla="*/ f521 1 f322"/>
                <a:gd name="f642" fmla="*/ f522 1 f321"/>
                <a:gd name="f643" fmla="*/ f523 1 f322"/>
                <a:gd name="f644" fmla="*/ f524 1 f321"/>
                <a:gd name="f645" fmla="*/ f525 1 f322"/>
                <a:gd name="f646" fmla="*/ f526 1 f321"/>
                <a:gd name="f647" fmla="*/ f527 1 f322"/>
                <a:gd name="f648" fmla="*/ f528 1 f321"/>
                <a:gd name="f649" fmla="*/ f529 1 f322"/>
                <a:gd name="f650" fmla="*/ f530 1 f321"/>
                <a:gd name="f651" fmla="*/ f531 1 f322"/>
                <a:gd name="f652" fmla="*/ f532 1 f321"/>
                <a:gd name="f653" fmla="*/ f533 1 f322"/>
                <a:gd name="f654" fmla="*/ f534 1 f321"/>
                <a:gd name="f655" fmla="*/ f535 1 f322"/>
                <a:gd name="f656" fmla="*/ f536 1 f321"/>
                <a:gd name="f657" fmla="*/ f537 1 f322"/>
                <a:gd name="f658" fmla="*/ f538 1 f321"/>
                <a:gd name="f659" fmla="*/ f539 1 f322"/>
                <a:gd name="f660" fmla="*/ f540 1 f321"/>
                <a:gd name="f661" fmla="*/ f541 1 f322"/>
                <a:gd name="f662" fmla="*/ f542 1 f321"/>
                <a:gd name="f663" fmla="*/ f543 1 f322"/>
                <a:gd name="f664" fmla="*/ f544 1 f321"/>
                <a:gd name="f665" fmla="*/ f545 1 f322"/>
                <a:gd name="f666" fmla="*/ f546 1 f321"/>
                <a:gd name="f667" fmla="*/ f547 1 f322"/>
                <a:gd name="f668" fmla="*/ f548 1 f321"/>
                <a:gd name="f669" fmla="*/ f549 1 f322"/>
                <a:gd name="f670" fmla="*/ f550 1 f321"/>
                <a:gd name="f671" fmla="*/ f551 1 f322"/>
                <a:gd name="f672" fmla="*/ f552 1 f321"/>
                <a:gd name="f673" fmla="*/ f553 1 f322"/>
                <a:gd name="f674" fmla="*/ f554 1 f321"/>
                <a:gd name="f675" fmla="*/ f555 1 f322"/>
                <a:gd name="f676" fmla="*/ f556 f312 1"/>
                <a:gd name="f677" fmla="*/ f557 f312 1"/>
                <a:gd name="f678" fmla="*/ f559 f313 1"/>
                <a:gd name="f679" fmla="*/ f558 f313 1"/>
                <a:gd name="f680" fmla="*/ f560 f312 1"/>
                <a:gd name="f681" fmla="*/ f561 f313 1"/>
                <a:gd name="f682" fmla="*/ f562 f312 1"/>
                <a:gd name="f683" fmla="*/ f563 f312 1"/>
                <a:gd name="f684" fmla="*/ f564 f313 1"/>
                <a:gd name="f685" fmla="*/ f565 f312 1"/>
                <a:gd name="f686" fmla="*/ f566 f313 1"/>
                <a:gd name="f687" fmla="*/ f567 f312 1"/>
                <a:gd name="f688" fmla="*/ f568 f313 1"/>
                <a:gd name="f689" fmla="*/ f569 f312 1"/>
                <a:gd name="f690" fmla="*/ f570 f313 1"/>
                <a:gd name="f691" fmla="*/ f571 f312 1"/>
                <a:gd name="f692" fmla="*/ f572 f313 1"/>
                <a:gd name="f693" fmla="*/ f573 f312 1"/>
                <a:gd name="f694" fmla="*/ f574 f313 1"/>
                <a:gd name="f695" fmla="*/ f575 f312 1"/>
                <a:gd name="f696" fmla="*/ f576 f313 1"/>
                <a:gd name="f697" fmla="*/ f577 f312 1"/>
                <a:gd name="f698" fmla="*/ f578 f313 1"/>
                <a:gd name="f699" fmla="*/ f579 f312 1"/>
                <a:gd name="f700" fmla="*/ f580 f313 1"/>
                <a:gd name="f701" fmla="*/ f581 f312 1"/>
                <a:gd name="f702" fmla="*/ f582 f313 1"/>
                <a:gd name="f703" fmla="*/ f583 f312 1"/>
                <a:gd name="f704" fmla="*/ f584 f313 1"/>
                <a:gd name="f705" fmla="*/ f585 f312 1"/>
                <a:gd name="f706" fmla="*/ f586 f313 1"/>
                <a:gd name="f707" fmla="*/ f587 f312 1"/>
                <a:gd name="f708" fmla="*/ f588 f313 1"/>
                <a:gd name="f709" fmla="*/ f589 f312 1"/>
                <a:gd name="f710" fmla="*/ f590 f313 1"/>
                <a:gd name="f711" fmla="*/ f591 f312 1"/>
                <a:gd name="f712" fmla="*/ f592 f313 1"/>
                <a:gd name="f713" fmla="*/ f593 f312 1"/>
                <a:gd name="f714" fmla="*/ f594 f313 1"/>
                <a:gd name="f715" fmla="*/ f595 f312 1"/>
                <a:gd name="f716" fmla="*/ f596 f313 1"/>
                <a:gd name="f717" fmla="*/ f597 f312 1"/>
                <a:gd name="f718" fmla="*/ f598 f313 1"/>
                <a:gd name="f719" fmla="*/ f599 f312 1"/>
                <a:gd name="f720" fmla="*/ f600 f313 1"/>
                <a:gd name="f721" fmla="*/ f601 f312 1"/>
                <a:gd name="f722" fmla="*/ f602 f313 1"/>
                <a:gd name="f723" fmla="*/ f603 f312 1"/>
                <a:gd name="f724" fmla="*/ f604 f313 1"/>
                <a:gd name="f725" fmla="*/ f605 f312 1"/>
                <a:gd name="f726" fmla="*/ f606 f313 1"/>
                <a:gd name="f727" fmla="*/ f607 f312 1"/>
                <a:gd name="f728" fmla="*/ f608 f313 1"/>
                <a:gd name="f729" fmla="*/ f609 f312 1"/>
                <a:gd name="f730" fmla="*/ f610 f313 1"/>
                <a:gd name="f731" fmla="*/ f611 f312 1"/>
                <a:gd name="f732" fmla="*/ f612 f313 1"/>
                <a:gd name="f733" fmla="*/ f613 f312 1"/>
                <a:gd name="f734" fmla="*/ f614 f313 1"/>
                <a:gd name="f735" fmla="*/ f615 f312 1"/>
                <a:gd name="f736" fmla="*/ f616 f313 1"/>
                <a:gd name="f737" fmla="*/ f617 f312 1"/>
                <a:gd name="f738" fmla="*/ f618 f313 1"/>
                <a:gd name="f739" fmla="*/ f619 f312 1"/>
                <a:gd name="f740" fmla="*/ f620 f313 1"/>
                <a:gd name="f741" fmla="*/ f621 f312 1"/>
                <a:gd name="f742" fmla="*/ f622 f313 1"/>
                <a:gd name="f743" fmla="*/ f623 f313 1"/>
                <a:gd name="f744" fmla="*/ f624 f312 1"/>
                <a:gd name="f745" fmla="*/ f625 f313 1"/>
                <a:gd name="f746" fmla="*/ f626 f312 1"/>
                <a:gd name="f747" fmla="*/ f627 f313 1"/>
                <a:gd name="f748" fmla="*/ f628 f312 1"/>
                <a:gd name="f749" fmla="*/ f629 f313 1"/>
                <a:gd name="f750" fmla="*/ f630 f312 1"/>
                <a:gd name="f751" fmla="*/ f631 f313 1"/>
                <a:gd name="f752" fmla="*/ f632 f312 1"/>
                <a:gd name="f753" fmla="*/ f633 f313 1"/>
                <a:gd name="f754" fmla="*/ f634 f312 1"/>
                <a:gd name="f755" fmla="*/ f635 f313 1"/>
                <a:gd name="f756" fmla="*/ f636 f312 1"/>
                <a:gd name="f757" fmla="*/ f637 f313 1"/>
                <a:gd name="f758" fmla="*/ f638 f312 1"/>
                <a:gd name="f759" fmla="*/ f639 f313 1"/>
                <a:gd name="f760" fmla="*/ f640 f312 1"/>
                <a:gd name="f761" fmla="*/ f641 f313 1"/>
                <a:gd name="f762" fmla="*/ f642 f312 1"/>
                <a:gd name="f763" fmla="*/ f643 f313 1"/>
                <a:gd name="f764" fmla="*/ f644 f312 1"/>
                <a:gd name="f765" fmla="*/ f645 f313 1"/>
                <a:gd name="f766" fmla="*/ f646 f312 1"/>
                <a:gd name="f767" fmla="*/ f647 f313 1"/>
                <a:gd name="f768" fmla="*/ f648 f312 1"/>
                <a:gd name="f769" fmla="*/ f649 f313 1"/>
                <a:gd name="f770" fmla="*/ f650 f312 1"/>
                <a:gd name="f771" fmla="*/ f651 f313 1"/>
                <a:gd name="f772" fmla="*/ f652 f312 1"/>
                <a:gd name="f773" fmla="*/ f653 f313 1"/>
                <a:gd name="f774" fmla="*/ f654 f312 1"/>
                <a:gd name="f775" fmla="*/ f655 f313 1"/>
                <a:gd name="f776" fmla="*/ f656 f312 1"/>
                <a:gd name="f777" fmla="*/ f657 f313 1"/>
                <a:gd name="f778" fmla="*/ f658 f312 1"/>
                <a:gd name="f779" fmla="*/ f659 f313 1"/>
                <a:gd name="f780" fmla="*/ f660 f312 1"/>
                <a:gd name="f781" fmla="*/ f661 f313 1"/>
                <a:gd name="f782" fmla="*/ f662 f312 1"/>
                <a:gd name="f783" fmla="*/ f663 f313 1"/>
                <a:gd name="f784" fmla="*/ f664 f312 1"/>
                <a:gd name="f785" fmla="*/ f665 f313 1"/>
                <a:gd name="f786" fmla="*/ f666 f312 1"/>
                <a:gd name="f787" fmla="*/ f667 f313 1"/>
                <a:gd name="f788" fmla="*/ f668 f312 1"/>
                <a:gd name="f789" fmla="*/ f669 f313 1"/>
                <a:gd name="f790" fmla="*/ f670 f312 1"/>
                <a:gd name="f791" fmla="*/ f671 f313 1"/>
                <a:gd name="f792" fmla="*/ f672 f312 1"/>
                <a:gd name="f793" fmla="*/ f673 f313 1"/>
                <a:gd name="f794" fmla="*/ f674 f312 1"/>
                <a:gd name="f795" fmla="*/ f675 f313 1"/>
              </a:gdLst>
              <a:ahLst/>
              <a:cxnLst>
                <a:cxn ang="3cd4">
                  <a:pos x="hc" y="t"/>
                </a:cxn>
                <a:cxn ang="0">
                  <a:pos x="r" y="vc"/>
                </a:cxn>
                <a:cxn ang="cd4">
                  <a:pos x="hc" y="b"/>
                </a:cxn>
                <a:cxn ang="cd2">
                  <a:pos x="l" y="vc"/>
                </a:cxn>
                <a:cxn ang="f439">
                  <a:pos x="f680" y="f681"/>
                </a:cxn>
                <a:cxn ang="f439">
                  <a:pos x="f682" y="f681"/>
                </a:cxn>
                <a:cxn ang="f439">
                  <a:pos x="f683" y="f684"/>
                </a:cxn>
                <a:cxn ang="f439">
                  <a:pos x="f685" y="f686"/>
                </a:cxn>
                <a:cxn ang="f439">
                  <a:pos x="f687" y="f688"/>
                </a:cxn>
                <a:cxn ang="f439">
                  <a:pos x="f689" y="f690"/>
                </a:cxn>
                <a:cxn ang="f439">
                  <a:pos x="f691" y="f692"/>
                </a:cxn>
                <a:cxn ang="f439">
                  <a:pos x="f693" y="f694"/>
                </a:cxn>
                <a:cxn ang="f439">
                  <a:pos x="f695" y="f696"/>
                </a:cxn>
                <a:cxn ang="f439">
                  <a:pos x="f697" y="f698"/>
                </a:cxn>
                <a:cxn ang="f439">
                  <a:pos x="f699" y="f700"/>
                </a:cxn>
                <a:cxn ang="f439">
                  <a:pos x="f701" y="f702"/>
                </a:cxn>
                <a:cxn ang="f439">
                  <a:pos x="f703" y="f704"/>
                </a:cxn>
                <a:cxn ang="f439">
                  <a:pos x="f705" y="f706"/>
                </a:cxn>
                <a:cxn ang="f439">
                  <a:pos x="f707" y="f708"/>
                </a:cxn>
                <a:cxn ang="f439">
                  <a:pos x="f709" y="f710"/>
                </a:cxn>
                <a:cxn ang="f439">
                  <a:pos x="f711" y="f712"/>
                </a:cxn>
                <a:cxn ang="f439">
                  <a:pos x="f713" y="f714"/>
                </a:cxn>
                <a:cxn ang="f439">
                  <a:pos x="f715" y="f716"/>
                </a:cxn>
                <a:cxn ang="f439">
                  <a:pos x="f717" y="f718"/>
                </a:cxn>
                <a:cxn ang="f439">
                  <a:pos x="f719" y="f720"/>
                </a:cxn>
                <a:cxn ang="f439">
                  <a:pos x="f721" y="f722"/>
                </a:cxn>
                <a:cxn ang="f439">
                  <a:pos x="f723" y="f724"/>
                </a:cxn>
                <a:cxn ang="f439">
                  <a:pos x="f725" y="f726"/>
                </a:cxn>
                <a:cxn ang="f439">
                  <a:pos x="f727" y="f728"/>
                </a:cxn>
                <a:cxn ang="f439">
                  <a:pos x="f729" y="f730"/>
                </a:cxn>
                <a:cxn ang="f439">
                  <a:pos x="f731" y="f732"/>
                </a:cxn>
                <a:cxn ang="f439">
                  <a:pos x="f733" y="f734"/>
                </a:cxn>
                <a:cxn ang="f439">
                  <a:pos x="f735" y="f736"/>
                </a:cxn>
                <a:cxn ang="f439">
                  <a:pos x="f737" y="f738"/>
                </a:cxn>
                <a:cxn ang="f439">
                  <a:pos x="f739" y="f740"/>
                </a:cxn>
                <a:cxn ang="f439">
                  <a:pos x="f741" y="f742"/>
                </a:cxn>
                <a:cxn ang="f439">
                  <a:pos x="f741" y="f743"/>
                </a:cxn>
                <a:cxn ang="f439">
                  <a:pos x="f744" y="f745"/>
                </a:cxn>
                <a:cxn ang="f439">
                  <a:pos x="f746" y="f747"/>
                </a:cxn>
                <a:cxn ang="f439">
                  <a:pos x="f748" y="f749"/>
                </a:cxn>
                <a:cxn ang="f439">
                  <a:pos x="f750" y="f751"/>
                </a:cxn>
                <a:cxn ang="f439">
                  <a:pos x="f752" y="f753"/>
                </a:cxn>
                <a:cxn ang="f439">
                  <a:pos x="f754" y="f755"/>
                </a:cxn>
                <a:cxn ang="f439">
                  <a:pos x="f756" y="f757"/>
                </a:cxn>
                <a:cxn ang="f439">
                  <a:pos x="f758" y="f759"/>
                </a:cxn>
                <a:cxn ang="f439">
                  <a:pos x="f760" y="f761"/>
                </a:cxn>
                <a:cxn ang="f439">
                  <a:pos x="f762" y="f763"/>
                </a:cxn>
                <a:cxn ang="f439">
                  <a:pos x="f764" y="f765"/>
                </a:cxn>
                <a:cxn ang="f439">
                  <a:pos x="f766" y="f767"/>
                </a:cxn>
                <a:cxn ang="f439">
                  <a:pos x="f768" y="f769"/>
                </a:cxn>
                <a:cxn ang="f439">
                  <a:pos x="f770" y="f771"/>
                </a:cxn>
                <a:cxn ang="f439">
                  <a:pos x="f772" y="f773"/>
                </a:cxn>
                <a:cxn ang="f439">
                  <a:pos x="f774" y="f775"/>
                </a:cxn>
                <a:cxn ang="f439">
                  <a:pos x="f776" y="f777"/>
                </a:cxn>
                <a:cxn ang="f439">
                  <a:pos x="f778" y="f779"/>
                </a:cxn>
                <a:cxn ang="f439">
                  <a:pos x="f780" y="f781"/>
                </a:cxn>
                <a:cxn ang="f439">
                  <a:pos x="f782" y="f783"/>
                </a:cxn>
                <a:cxn ang="f439">
                  <a:pos x="f784" y="f785"/>
                </a:cxn>
                <a:cxn ang="f439">
                  <a:pos x="f786" y="f787"/>
                </a:cxn>
                <a:cxn ang="f439">
                  <a:pos x="f788" y="f789"/>
                </a:cxn>
                <a:cxn ang="f439">
                  <a:pos x="f790" y="f791"/>
                </a:cxn>
                <a:cxn ang="f439">
                  <a:pos x="f792" y="f793"/>
                </a:cxn>
                <a:cxn ang="f439">
                  <a:pos x="f794" y="f795"/>
                </a:cxn>
              </a:cxnLst>
              <a:rect l="f676" t="f679" r="f677" b="f678"/>
              <a:pathLst>
                <a:path w="5324985" h="3251912">
                  <a:moveTo>
                    <a:pt x="f5" y="f5"/>
                  </a:moveTo>
                  <a:lnTo>
                    <a:pt x="f8"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4"/>
                  </a:cubicBezTo>
                  <a:cubicBezTo>
                    <a:pt x="f35" y="f36"/>
                    <a:pt x="f37" y="f38"/>
                    <a:pt x="f39" y="f40"/>
                  </a:cubicBezTo>
                  <a:cubicBezTo>
                    <a:pt x="f41" y="f42"/>
                    <a:pt x="f43" y="f44"/>
                    <a:pt x="f45" y="f46"/>
                  </a:cubicBezTo>
                  <a:cubicBezTo>
                    <a:pt x="f47" y="f48"/>
                    <a:pt x="f49" y="f50"/>
                    <a:pt x="f51" y="f52"/>
                  </a:cubicBezTo>
                  <a:cubicBezTo>
                    <a:pt x="f53" y="f54"/>
                    <a:pt x="f55" y="f56"/>
                    <a:pt x="f57" y="f58"/>
                  </a:cubicBezTo>
                  <a:cubicBezTo>
                    <a:pt x="f59" y="f60"/>
                    <a:pt x="f61" y="f62"/>
                    <a:pt x="f63" y="f64"/>
                  </a:cubicBezTo>
                  <a:cubicBezTo>
                    <a:pt x="f65" y="f66"/>
                    <a:pt x="f67" y="f68"/>
                    <a:pt x="f69" y="f70"/>
                  </a:cubicBezTo>
                  <a:cubicBezTo>
                    <a:pt x="f71" y="f72"/>
                    <a:pt x="f73" y="f74"/>
                    <a:pt x="f75" y="f76"/>
                  </a:cubicBezTo>
                  <a:cubicBezTo>
                    <a:pt x="f77" y="f78"/>
                    <a:pt x="f79" y="f80"/>
                    <a:pt x="f81" y="f82"/>
                  </a:cubicBezTo>
                  <a:cubicBezTo>
                    <a:pt x="f83" y="f84"/>
                    <a:pt x="f85" y="f86"/>
                    <a:pt x="f87" y="f88"/>
                  </a:cubicBezTo>
                  <a:cubicBezTo>
                    <a:pt x="f89" y="f90"/>
                    <a:pt x="f91" y="f92"/>
                    <a:pt x="f93" y="f94"/>
                  </a:cubicBezTo>
                  <a:cubicBezTo>
                    <a:pt x="f95" y="f96"/>
                    <a:pt x="f97" y="f98"/>
                    <a:pt x="f99" y="f100"/>
                  </a:cubicBezTo>
                  <a:cubicBezTo>
                    <a:pt x="f101" y="f102"/>
                    <a:pt x="f103" y="f104"/>
                    <a:pt x="f105" y="f106"/>
                  </a:cubicBezTo>
                  <a:cubicBezTo>
                    <a:pt x="f107" y="f108"/>
                    <a:pt x="f109" y="f110"/>
                    <a:pt x="f111" y="f112"/>
                  </a:cubicBezTo>
                  <a:cubicBezTo>
                    <a:pt x="f113" y="f114"/>
                    <a:pt x="f115" y="f116"/>
                    <a:pt x="f117" y="f118"/>
                  </a:cubicBezTo>
                  <a:cubicBezTo>
                    <a:pt x="f119" y="f120"/>
                    <a:pt x="f121" y="f122"/>
                    <a:pt x="f123" y="f124"/>
                  </a:cubicBezTo>
                  <a:cubicBezTo>
                    <a:pt x="f125" y="f124"/>
                    <a:pt x="f126" y="f127"/>
                    <a:pt x="f128" y="f129"/>
                  </a:cubicBezTo>
                  <a:lnTo>
                    <a:pt x="f130" y="f131"/>
                  </a:lnTo>
                  <a:lnTo>
                    <a:pt x="f132" y="f133"/>
                  </a:lnTo>
                  <a:cubicBezTo>
                    <a:pt x="f134" y="f135"/>
                    <a:pt x="f136" y="f137"/>
                    <a:pt x="f138" y="f139"/>
                  </a:cubicBezTo>
                  <a:cubicBezTo>
                    <a:pt x="f140" y="f141"/>
                    <a:pt x="f142" y="f143"/>
                    <a:pt x="f144" y="f145"/>
                  </a:cubicBezTo>
                  <a:cubicBezTo>
                    <a:pt x="f146" y="f147"/>
                    <a:pt x="f148" y="f149"/>
                    <a:pt x="f150" y="f151"/>
                  </a:cubicBezTo>
                  <a:cubicBezTo>
                    <a:pt x="f152" y="f153"/>
                    <a:pt x="f154" y="f155"/>
                    <a:pt x="f156" y="f157"/>
                  </a:cubicBezTo>
                  <a:cubicBezTo>
                    <a:pt x="f158" y="f159"/>
                    <a:pt x="f160" y="f161"/>
                    <a:pt x="f162" y="f163"/>
                  </a:cubicBezTo>
                  <a:cubicBezTo>
                    <a:pt x="f164" y="f165"/>
                    <a:pt x="f166" y="f167"/>
                    <a:pt x="f168" y="f169"/>
                  </a:cubicBezTo>
                  <a:lnTo>
                    <a:pt x="f6" y="f170"/>
                  </a:lnTo>
                  <a:lnTo>
                    <a:pt x="f6" y="f171"/>
                  </a:lnTo>
                  <a:lnTo>
                    <a:pt x="f172" y="f173"/>
                  </a:lnTo>
                  <a:cubicBezTo>
                    <a:pt x="f174" y="f175"/>
                    <a:pt x="f176" y="f177"/>
                    <a:pt x="f178" y="f179"/>
                  </a:cubicBezTo>
                  <a:cubicBezTo>
                    <a:pt x="f180" y="f181"/>
                    <a:pt x="f182" y="f183"/>
                    <a:pt x="f184" y="f185"/>
                  </a:cubicBezTo>
                  <a:cubicBezTo>
                    <a:pt x="f186" y="f187"/>
                    <a:pt x="f188" y="f189"/>
                    <a:pt x="f190" y="f191"/>
                  </a:cubicBezTo>
                  <a:cubicBezTo>
                    <a:pt x="f192" y="f193"/>
                    <a:pt x="f194" y="f195"/>
                    <a:pt x="f196" y="f197"/>
                  </a:cubicBezTo>
                  <a:cubicBezTo>
                    <a:pt x="f198" y="f199"/>
                    <a:pt x="f200" y="f201"/>
                    <a:pt x="f202" y="f203"/>
                  </a:cubicBezTo>
                  <a:lnTo>
                    <a:pt x="f204" y="f205"/>
                  </a:lnTo>
                  <a:lnTo>
                    <a:pt x="f206" y="f207"/>
                  </a:lnTo>
                  <a:cubicBezTo>
                    <a:pt x="f126" y="f208"/>
                    <a:pt x="f209" y="f210"/>
                    <a:pt x="f211"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40"/>
                    <a:pt x="f241" y="f242"/>
                  </a:cubicBezTo>
                  <a:cubicBezTo>
                    <a:pt x="f243" y="f244"/>
                    <a:pt x="f245" y="f246"/>
                    <a:pt x="f247" y="f248"/>
                  </a:cubicBezTo>
                  <a:cubicBezTo>
                    <a:pt x="f249" y="f250"/>
                    <a:pt x="f251" y="f252"/>
                    <a:pt x="f253" y="f254"/>
                  </a:cubicBezTo>
                  <a:cubicBezTo>
                    <a:pt x="f255" y="f256"/>
                    <a:pt x="f257" y="f258"/>
                    <a:pt x="f259" y="f260"/>
                  </a:cubicBezTo>
                  <a:cubicBezTo>
                    <a:pt x="f261" y="f262"/>
                    <a:pt x="f263" y="f264"/>
                    <a:pt x="f265" y="f266"/>
                  </a:cubicBezTo>
                  <a:cubicBezTo>
                    <a:pt x="f267" y="f268"/>
                    <a:pt x="f269" y="f270"/>
                    <a:pt x="f271" y="f272"/>
                  </a:cubicBezTo>
                  <a:cubicBezTo>
                    <a:pt x="f273" y="f274"/>
                    <a:pt x="f275" y="f276"/>
                    <a:pt x="f277" y="f278"/>
                  </a:cubicBezTo>
                  <a:lnTo>
                    <a:pt x="f279" y="f280"/>
                  </a:lnTo>
                  <a:cubicBezTo>
                    <a:pt x="f281" y="f282"/>
                    <a:pt x="f283" y="f284"/>
                    <a:pt x="f285" y="f286"/>
                  </a:cubicBezTo>
                  <a:cubicBezTo>
                    <a:pt x="f287" y="f288"/>
                    <a:pt x="f289" y="f290"/>
                    <a:pt x="f291" y="f292"/>
                  </a:cubicBezTo>
                  <a:cubicBezTo>
                    <a:pt x="f293" y="f294"/>
                    <a:pt x="f295" y="f296"/>
                    <a:pt x="f297" y="f298"/>
                  </a:cubicBezTo>
                  <a:cubicBezTo>
                    <a:pt x="f299" y="f300"/>
                    <a:pt x="f301" y="f302"/>
                    <a:pt x="f303" y="f304"/>
                  </a:cubicBezTo>
                  <a:cubicBezTo>
                    <a:pt x="f305" y="f306"/>
                    <a:pt x="f307" y="f308"/>
                    <a:pt x="f309" y="f310"/>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7" name="Freeform: Shape 13">
              <a:extLst>
                <a:ext uri="{FF2B5EF4-FFF2-40B4-BE49-F238E27FC236}">
                  <a16:creationId xmlns:a16="http://schemas.microsoft.com/office/drawing/2014/main" id="{652E7798-8DAC-FEBC-53CD-8A9DE7BDD67F}"/>
                </a:ext>
                <a:ext uri="{C183D7F6-B498-43B3-948B-1728B52AA6E4}">
                  <adec:decorative xmlns:adec="http://schemas.microsoft.com/office/drawing/2017/decorative" val="1"/>
                </a:ext>
              </a:extLst>
            </p:cNvPr>
            <p:cNvSpPr/>
            <p:nvPr/>
          </p:nvSpPr>
          <p:spPr>
            <a:xfrm>
              <a:off x="8326124" y="0"/>
              <a:ext cx="3865872" cy="2184273"/>
            </a:xfrm>
            <a:custGeom>
              <a:avLst/>
              <a:gdLst>
                <a:gd name="f0" fmla="val 10800000"/>
                <a:gd name="f1" fmla="val 5400000"/>
                <a:gd name="f2" fmla="val 180"/>
                <a:gd name="f3" fmla="val w"/>
                <a:gd name="f4" fmla="val h"/>
                <a:gd name="f5" fmla="val 0"/>
                <a:gd name="f6" fmla="val 5275533"/>
                <a:gd name="f7" fmla="val 2980757"/>
                <a:gd name="f8" fmla="val 201166"/>
                <a:gd name="f9" fmla="val 206734"/>
                <a:gd name="f10" fmla="val 89286"/>
                <a:gd name="f11" fmla="val 212220"/>
                <a:gd name="f12" fmla="val 135755"/>
                <a:gd name="f13" fmla="val 220465"/>
                <a:gd name="f14" fmla="val 181731"/>
                <a:gd name="f15" fmla="val 232051"/>
                <a:gd name="f16" fmla="val 226897"/>
                <a:gd name="f17" fmla="val 254855"/>
                <a:gd name="f18" fmla="val 317344"/>
                <a:gd name="f19" fmla="val 290287"/>
                <a:gd name="f20" fmla="val 403854"/>
                <a:gd name="f21" fmla="val 332707"/>
                <a:gd name="f22" fmla="val 487120"/>
                <a:gd name="f23" fmla="val 354163"/>
                <a:gd name="f24" fmla="val 528696"/>
                <a:gd name="f25" fmla="val 377948"/>
                <a:gd name="f26" fmla="val 569461"/>
                <a:gd name="f27" fmla="val 402959"/>
                <a:gd name="f28" fmla="val 609647"/>
                <a:gd name="f29" fmla="val 428337"/>
                <a:gd name="f30" fmla="val 649717"/>
                <a:gd name="f31" fmla="val 455433"/>
                <a:gd name="f32" fmla="val 689209"/>
                <a:gd name="f33" fmla="val 483631"/>
                <a:gd name="f34" fmla="val 728236"/>
                <a:gd name="f35" fmla="val 540764"/>
                <a:gd name="f36" fmla="val 806061"/>
                <a:gd name="f37" fmla="val 604271"/>
                <a:gd name="f38" fmla="val 881569"/>
                <a:gd name="f39" fmla="val 669986"/>
                <a:gd name="f40" fmla="val 957424"/>
                <a:gd name="f41" fmla="val 735701"/>
                <a:gd name="f42" fmla="val 1033395"/>
                <a:gd name="f43" fmla="val 804359"/>
                <a:gd name="f44" fmla="val 1109366"/>
                <a:gd name="f45" fmla="val 871667"/>
                <a:gd name="f46" fmla="val 1188348"/>
                <a:gd name="f47" fmla="val 905383"/>
                <a:gd name="f48" fmla="val 1227723"/>
                <a:gd name="f49" fmla="val 938731"/>
                <a:gd name="f50" fmla="val 1268025"/>
                <a:gd name="f51" fmla="val 971956"/>
                <a:gd name="f52" fmla="val 1308905"/>
                <a:gd name="f53" fmla="val 1020139"/>
                <a:gd name="f54" fmla="val 1368084"/>
                <a:gd name="f55" fmla="val 1035954"/>
                <a:gd name="f56" fmla="val 1386962"/>
                <a:gd name="f57" fmla="val 1051035"/>
                <a:gd name="f58" fmla="val 1406302"/>
                <a:gd name="f59" fmla="val 1067340"/>
                <a:gd name="f60" fmla="val 1424715"/>
                <a:gd name="f61" fmla="val 1194602"/>
                <a:gd name="f62" fmla="val 1574573"/>
                <a:gd name="f63" fmla="val 1332652"/>
                <a:gd name="f64" fmla="val 1712503"/>
                <a:gd name="f65" fmla="val 1472909"/>
                <a:gd name="f66" fmla="val 1843252"/>
                <a:gd name="f67" fmla="val 1543406"/>
                <a:gd name="f68" fmla="val 1908337"/>
                <a:gd name="f69" fmla="val 1615128"/>
                <a:gd name="f70" fmla="val 1971221"/>
                <a:gd name="f71" fmla="val 1688567"/>
                <a:gd name="f72" fmla="val 2031559"/>
                <a:gd name="f73" fmla="val 1762006"/>
                <a:gd name="f74" fmla="val 2091895"/>
                <a:gd name="f75" fmla="val 1836793"/>
                <a:gd name="f76" fmla="val 2150263"/>
                <a:gd name="f77" fmla="val 1914401"/>
                <a:gd name="f78" fmla="val 2205156"/>
                <a:gd name="f79" fmla="val 2069003"/>
                <a:gd name="f80" fmla="val 2315176"/>
                <a:gd name="f81" fmla="val 2235742"/>
                <a:gd name="f82" fmla="val 2413498"/>
                <a:gd name="f83" fmla="val 2418909"/>
                <a:gd name="f84" fmla="val 2479741"/>
                <a:gd name="f85" fmla="val 2510249"/>
                <a:gd name="f86" fmla="val 2512863"/>
                <a:gd name="f87" fmla="val 2604898"/>
                <a:gd name="f88" fmla="val 2538225"/>
                <a:gd name="f89" fmla="val 2701141"/>
                <a:gd name="f90" fmla="val 2557333"/>
                <a:gd name="f91" fmla="val 2725293"/>
                <a:gd name="f92" fmla="val 2561850"/>
                <a:gd name="f93" fmla="val 2749201"/>
                <a:gd name="f94" fmla="val 2567062"/>
                <a:gd name="f95" fmla="val 2773475"/>
                <a:gd name="f96" fmla="val 2570999"/>
                <a:gd name="f97" fmla="val 2846424"/>
                <a:gd name="f98" fmla="val 2582465"/>
                <a:gd name="f99" fmla="val 2895343"/>
                <a:gd name="f100" fmla="val 2588602"/>
                <a:gd name="f101" fmla="val 2944261"/>
                <a:gd name="f102" fmla="val 2595088"/>
                <a:gd name="f103" fmla="val 2993669"/>
                <a:gd name="f104" fmla="val 2598909"/>
                <a:gd name="f105" fmla="val 3018313"/>
                <a:gd name="f106" fmla="val 2601110"/>
                <a:gd name="f107" fmla="val 3042956"/>
                <a:gd name="f108" fmla="val 2603195"/>
                <a:gd name="f109" fmla="val 3067721"/>
                <a:gd name="f110" fmla="val 2604237"/>
                <a:gd name="f111" fmla="val 3092487"/>
                <a:gd name="f112" fmla="val 2605394"/>
                <a:gd name="f113" fmla="val 3117130"/>
                <a:gd name="f114" fmla="val 2607247"/>
                <a:gd name="f115" fmla="val 3142019"/>
                <a:gd name="f116" fmla="val 2607943"/>
                <a:gd name="f117" fmla="val 3216561"/>
                <a:gd name="f118" fmla="val 2609564"/>
                <a:gd name="f119" fmla="val 3241326"/>
                <a:gd name="f120" fmla="val 2610142"/>
                <a:gd name="f121" fmla="val 3266337"/>
                <a:gd name="f122" fmla="val 2609333"/>
                <a:gd name="f123" fmla="val 3291225"/>
                <a:gd name="f124" fmla="val 2609217"/>
                <a:gd name="f125" fmla="val 3328619"/>
                <a:gd name="f126" fmla="val 2608869"/>
                <a:gd name="f127" fmla="val 3340757"/>
                <a:gd name="f128" fmla="val 2608522"/>
                <a:gd name="f129" fmla="val 3352649"/>
                <a:gd name="f130" fmla="val 2607827"/>
                <a:gd name="f131" fmla="val 3364665"/>
                <a:gd name="f132" fmla="val 2607363"/>
                <a:gd name="f133" fmla="val 3376679"/>
                <a:gd name="f134" fmla="val 2606784"/>
                <a:gd name="f135" fmla="val 3388695"/>
                <a:gd name="f136" fmla="val 2606438"/>
                <a:gd name="f137" fmla="val 3400587"/>
                <a:gd name="f138" fmla="val 2605627"/>
                <a:gd name="f139" fmla="val 3436387"/>
                <a:gd name="f140" fmla="val 2602847"/>
                <a:gd name="f141" fmla="val 3484079"/>
                <a:gd name="f142" fmla="val 2599257"/>
                <a:gd name="f143" fmla="val 3531404"/>
                <a:gd name="f144" fmla="val 2593235"/>
                <a:gd name="f145" fmla="val 3578361"/>
                <a:gd name="f146" fmla="val 2586286"/>
                <a:gd name="f147" fmla="val 3766310"/>
                <a:gd name="f148" fmla="val 2556871"/>
                <a:gd name="f149" fmla="val 3947025"/>
                <a:gd name="f150" fmla="val 2499314"/>
                <a:gd name="f151" fmla="val 4119159"/>
                <a:gd name="f152" fmla="val 2418594"/>
                <a:gd name="f153" fmla="val 4291907"/>
                <a:gd name="f154" fmla="val 2338801"/>
                <a:gd name="f155" fmla="val 4456317"/>
                <a:gd name="f156" fmla="val 2236657"/>
                <a:gd name="f157" fmla="val 4618765"/>
                <a:gd name="f158" fmla="val 2124668"/>
                <a:gd name="f159" fmla="val 4659346"/>
                <a:gd name="f160" fmla="val 2096759"/>
                <a:gd name="f161" fmla="val 4699682"/>
                <a:gd name="f162" fmla="val 2067575"/>
                <a:gd name="f163" fmla="val 4739895"/>
                <a:gd name="f164" fmla="val 2038275"/>
                <a:gd name="f165" fmla="val 4780355"/>
                <a:gd name="f166" fmla="val 2008976"/>
                <a:gd name="f167" fmla="val 4820691"/>
                <a:gd name="f168" fmla="val 1979212"/>
                <a:gd name="f169" fmla="val 4861027"/>
                <a:gd name="f170" fmla="val 1948986"/>
                <a:gd name="f171" fmla="val 5106354"/>
                <a:gd name="f172" fmla="val 1763690"/>
                <a:gd name="f173" fmla="val 1641017"/>
                <a:gd name="f174" fmla="val 2257481"/>
                <a:gd name="f175" fmla="val 5168881"/>
                <a:gd name="f176" fmla="val 2332084"/>
                <a:gd name="f177" fmla="val 5125235"/>
                <a:gd name="f178" fmla="val 2362079"/>
                <a:gd name="f179" fmla="val 5081099"/>
                <a:gd name="f180" fmla="val 2391958"/>
                <a:gd name="f181" fmla="val 5036225"/>
                <a:gd name="f182" fmla="val 2421489"/>
                <a:gd name="f183" fmla="val 4991231"/>
                <a:gd name="f184" fmla="val 2450790"/>
                <a:gd name="f185" fmla="val 4945867"/>
                <a:gd name="f186" fmla="val 2479857"/>
                <a:gd name="f187" fmla="val 4899401"/>
                <a:gd name="f188" fmla="val 2508347"/>
                <a:gd name="f189" fmla="val 4806959"/>
                <a:gd name="f190" fmla="val 2565440"/>
                <a:gd name="f191" fmla="val 4711574"/>
                <a:gd name="f192" fmla="val 2620798"/>
                <a:gd name="f193" fmla="val 4612145"/>
                <a:gd name="f194" fmla="val 2671407"/>
                <a:gd name="f195" fmla="val 4512836"/>
                <a:gd name="f196" fmla="val 2722247"/>
                <a:gd name="f197" fmla="val 4410095"/>
                <a:gd name="f198" fmla="val 2769496"/>
                <a:gd name="f199" fmla="val 4303187"/>
                <a:gd name="f200" fmla="val 2810030"/>
                <a:gd name="f201" fmla="val 4090349"/>
                <a:gd name="f202" fmla="val 2892256"/>
                <a:gd name="f203" fmla="val 3861694"/>
                <a:gd name="f204" fmla="val 2947728"/>
                <a:gd name="f205" fmla="val 3630835"/>
                <a:gd name="f206" fmla="val 2969500"/>
                <a:gd name="f207" fmla="val 3573089"/>
                <a:gd name="f208" fmla="val 2974712"/>
                <a:gd name="f209" fmla="val 3515343"/>
                <a:gd name="f210" fmla="val 2978649"/>
                <a:gd name="f211" fmla="val 3457719"/>
                <a:gd name="f212" fmla="val 2979808"/>
                <a:gd name="f213" fmla="val 3414441"/>
                <a:gd name="f214" fmla="val 2980733"/>
                <a:gd name="f215" fmla="val 3400097"/>
                <a:gd name="f216" fmla="val 2980850"/>
                <a:gd name="f217" fmla="val 3385630"/>
                <a:gd name="f218" fmla="val 2980502"/>
                <a:gd name="f219" fmla="val 3371285"/>
                <a:gd name="f220" fmla="val 3328252"/>
                <a:gd name="f221" fmla="val 2980039"/>
                <a:gd name="f222" fmla="val 3286445"/>
                <a:gd name="f223" fmla="val 2978534"/>
                <a:gd name="f224" fmla="val 3175121"/>
                <a:gd name="f225" fmla="val 2975174"/>
                <a:gd name="f226" fmla="val 3063553"/>
                <a:gd name="f227" fmla="val 2966837"/>
                <a:gd name="f228" fmla="val 2952475"/>
                <a:gd name="f229" fmla="val 2953402"/>
                <a:gd name="f230" fmla="val 2841275"/>
                <a:gd name="f231" fmla="val 2940664"/>
                <a:gd name="f232" fmla="val 2730319"/>
                <a:gd name="f233" fmla="val 2922365"/>
                <a:gd name="f234" fmla="val 2620591"/>
                <a:gd name="f235" fmla="val 2898046"/>
                <a:gd name="f236" fmla="val 2510984"/>
                <a:gd name="f237" fmla="val 2873494"/>
                <a:gd name="f238" fmla="val 2402235"/>
                <a:gd name="f239" fmla="val 2844426"/>
                <a:gd name="f240" fmla="val 2294591"/>
                <a:gd name="f241" fmla="val 2811305"/>
                <a:gd name="f242" fmla="val 2079669"/>
                <a:gd name="f243" fmla="val 2744483"/>
                <a:gd name="f244" fmla="val 1867198"/>
                <a:gd name="f245" fmla="val 2661331"/>
                <a:gd name="f246" fmla="val 1670544"/>
                <a:gd name="f247" fmla="val 2550501"/>
                <a:gd name="f248" fmla="val 1473767"/>
                <a:gd name="f249" fmla="val 2439903"/>
                <a:gd name="f250" fmla="val 1298079"/>
                <a:gd name="f251" fmla="val 2299657"/>
                <a:gd name="f252" fmla="val 1144703"/>
                <a:gd name="f253" fmla="val 2144472"/>
                <a:gd name="f254" fmla="val 1067586"/>
                <a:gd name="f255" fmla="val 2066996"/>
                <a:gd name="f256" fmla="val 997458"/>
                <a:gd name="f257" fmla="val 1984539"/>
                <a:gd name="f258" fmla="val 931497"/>
                <a:gd name="f259" fmla="val 1900114"/>
                <a:gd name="f260" fmla="val 865906"/>
                <a:gd name="f261" fmla="val 1815342"/>
                <a:gd name="f262" fmla="val 803500"/>
                <a:gd name="f263" fmla="val 1729295"/>
                <a:gd name="f264" fmla="val 745265"/>
                <a:gd name="f265" fmla="val 1641395"/>
                <a:gd name="f266" fmla="val 730307"/>
                <a:gd name="f267" fmla="val 1619623"/>
                <a:gd name="f268" fmla="val 716207"/>
                <a:gd name="f269" fmla="val 1597503"/>
                <a:gd name="f270" fmla="val 701741"/>
                <a:gd name="f271" fmla="val 1575500"/>
                <a:gd name="f272" fmla="val 660178"/>
                <a:gd name="f273" fmla="val 1511573"/>
                <a:gd name="f274" fmla="val 633574"/>
                <a:gd name="f275" fmla="val 1470229"/>
                <a:gd name="f276" fmla="val 605989"/>
                <a:gd name="f277" fmla="val 1429232"/>
                <a:gd name="f278" fmla="val 578158"/>
                <a:gd name="f279" fmla="val 1387656"/>
                <a:gd name="f280" fmla="val 408230"/>
                <a:gd name="f281" fmla="val 1134497"/>
                <a:gd name="f282" fmla="val 351220"/>
                <a:gd name="f283" fmla="val 1048219"/>
                <a:gd name="f284" fmla="val 294945"/>
                <a:gd name="f285" fmla="val 959392"/>
                <a:gd name="f286" fmla="val 242349"/>
                <a:gd name="f287" fmla="val 866860"/>
                <a:gd name="f288" fmla="val 216112"/>
                <a:gd name="f289" fmla="val 820536"/>
                <a:gd name="f290" fmla="val 190734"/>
                <a:gd name="f291" fmla="val 773402"/>
                <a:gd name="f292" fmla="val 167562"/>
                <a:gd name="f293" fmla="val 724994"/>
                <a:gd name="f294" fmla="val 144513"/>
                <a:gd name="f295" fmla="val 676469"/>
                <a:gd name="f296" fmla="val 123057"/>
                <a:gd name="f297" fmla="val 627019"/>
                <a:gd name="f298" fmla="val 104054"/>
                <a:gd name="f299" fmla="val 576525"/>
                <a:gd name="f300" fmla="val 85418"/>
                <a:gd name="f301" fmla="val 525917"/>
                <a:gd name="f302" fmla="val 68867"/>
                <a:gd name="f303" fmla="val 474613"/>
                <a:gd name="f304" fmla="val 55381"/>
                <a:gd name="f305" fmla="val 422499"/>
                <a:gd name="f306" fmla="val 49006"/>
                <a:gd name="f307" fmla="val 396442"/>
                <a:gd name="f308" fmla="val 42508"/>
                <a:gd name="f309" fmla="val 370269"/>
                <a:gd name="f310" fmla="val 37236"/>
                <a:gd name="f311" fmla="val 343980"/>
                <a:gd name="f312" fmla="val 29267"/>
                <a:gd name="f313" fmla="val 304604"/>
                <a:gd name="f314" fmla="val 22646"/>
                <a:gd name="f315" fmla="val 265113"/>
                <a:gd name="f316" fmla="val 14003"/>
                <a:gd name="f317" fmla="val 212420"/>
                <a:gd name="f318" fmla="val 7872"/>
                <a:gd name="f319" fmla="val 159582"/>
                <a:gd name="f320" fmla="val 3903"/>
                <a:gd name="f321" fmla="val 106787"/>
                <a:gd name="f322" fmla="+- 0 0 -90"/>
                <a:gd name="f323" fmla="*/ f3 1 5275533"/>
                <a:gd name="f324" fmla="*/ f4 1 2980757"/>
                <a:gd name="f325" fmla="val f5"/>
                <a:gd name="f326" fmla="val f6"/>
                <a:gd name="f327" fmla="val f7"/>
                <a:gd name="f328" fmla="*/ f322 f0 1"/>
                <a:gd name="f329" fmla="+- f327 0 f325"/>
                <a:gd name="f330" fmla="+- f326 0 f325"/>
                <a:gd name="f331" fmla="*/ f328 1 f2"/>
                <a:gd name="f332" fmla="*/ f330 1 5275533"/>
                <a:gd name="f333" fmla="*/ f329 1 2980757"/>
                <a:gd name="f334" fmla="*/ 0 f330 1"/>
                <a:gd name="f335" fmla="*/ 0 f329 1"/>
                <a:gd name="f336" fmla="*/ 201166 f330 1"/>
                <a:gd name="f337" fmla="*/ 206734 f330 1"/>
                <a:gd name="f338" fmla="*/ 89286 f329 1"/>
                <a:gd name="f339" fmla="*/ 232051 f330 1"/>
                <a:gd name="f340" fmla="*/ 226897 f329 1"/>
                <a:gd name="f341" fmla="*/ 332707 f330 1"/>
                <a:gd name="f342" fmla="*/ 487120 f329 1"/>
                <a:gd name="f343" fmla="*/ 402959 f330 1"/>
                <a:gd name="f344" fmla="*/ 609647 f329 1"/>
                <a:gd name="f345" fmla="*/ 483631 f330 1"/>
                <a:gd name="f346" fmla="*/ 728236 f329 1"/>
                <a:gd name="f347" fmla="*/ 669986 f330 1"/>
                <a:gd name="f348" fmla="*/ 957424 f329 1"/>
                <a:gd name="f349" fmla="*/ 871667 f330 1"/>
                <a:gd name="f350" fmla="*/ 1188348 f329 1"/>
                <a:gd name="f351" fmla="*/ 971956 f330 1"/>
                <a:gd name="f352" fmla="*/ 1308905 f329 1"/>
                <a:gd name="f353" fmla="*/ 1020139 f330 1"/>
                <a:gd name="f354" fmla="*/ 1368084 f329 1"/>
                <a:gd name="f355" fmla="*/ 1067340 f330 1"/>
                <a:gd name="f356" fmla="*/ 1424715 f329 1"/>
                <a:gd name="f357" fmla="*/ 1472909 f330 1"/>
                <a:gd name="f358" fmla="*/ 1843252 f329 1"/>
                <a:gd name="f359" fmla="*/ 1688567 f330 1"/>
                <a:gd name="f360" fmla="*/ 2031559 f329 1"/>
                <a:gd name="f361" fmla="*/ 1914401 f330 1"/>
                <a:gd name="f362" fmla="*/ 2205156 f329 1"/>
                <a:gd name="f363" fmla="*/ 2418909 f330 1"/>
                <a:gd name="f364" fmla="*/ 2479741 f329 1"/>
                <a:gd name="f365" fmla="*/ 2701141 f330 1"/>
                <a:gd name="f366" fmla="*/ 2557333 f329 1"/>
                <a:gd name="f367" fmla="*/ 2773475 f330 1"/>
                <a:gd name="f368" fmla="*/ 2570999 f329 1"/>
                <a:gd name="f369" fmla="*/ 2846424 f330 1"/>
                <a:gd name="f370" fmla="*/ 2582465 f329 1"/>
                <a:gd name="f371" fmla="*/ 2993669 f330 1"/>
                <a:gd name="f372" fmla="*/ 2598909 f329 1"/>
                <a:gd name="f373" fmla="*/ 3067721 f330 1"/>
                <a:gd name="f374" fmla="*/ 2604237 f329 1"/>
                <a:gd name="f375" fmla="*/ 3142019 f330 1"/>
                <a:gd name="f376" fmla="*/ 2607943 f329 1"/>
                <a:gd name="f377" fmla="*/ 3216561 f330 1"/>
                <a:gd name="f378" fmla="*/ 2609564 f329 1"/>
                <a:gd name="f379" fmla="*/ 3291225 f330 1"/>
                <a:gd name="f380" fmla="*/ 2609217 f329 1"/>
                <a:gd name="f381" fmla="*/ 3328619 f330 1"/>
                <a:gd name="f382" fmla="*/ 2608869 f329 1"/>
                <a:gd name="f383" fmla="*/ 3364665 f330 1"/>
                <a:gd name="f384" fmla="*/ 2607363 f329 1"/>
                <a:gd name="f385" fmla="*/ 3400587 f330 1"/>
                <a:gd name="f386" fmla="*/ 2605627 f329 1"/>
                <a:gd name="f387" fmla="*/ 3436387 f330 1"/>
                <a:gd name="f388" fmla="*/ 2602847 f329 1"/>
                <a:gd name="f389" fmla="*/ 3578361 f330 1"/>
                <a:gd name="f390" fmla="*/ 2586286 f329 1"/>
                <a:gd name="f391" fmla="*/ 4119159 f330 1"/>
                <a:gd name="f392" fmla="*/ 2418594 f329 1"/>
                <a:gd name="f393" fmla="*/ 4618765 f330 1"/>
                <a:gd name="f394" fmla="*/ 2124668 f329 1"/>
                <a:gd name="f395" fmla="*/ 4739895 f330 1"/>
                <a:gd name="f396" fmla="*/ 2038275 f329 1"/>
                <a:gd name="f397" fmla="*/ 4861027 f330 1"/>
                <a:gd name="f398" fmla="*/ 1948986 f329 1"/>
                <a:gd name="f399" fmla="*/ 5106354 f330 1"/>
                <a:gd name="f400" fmla="*/ 1763690 f329 1"/>
                <a:gd name="f401" fmla="*/ 5275533 f330 1"/>
                <a:gd name="f402" fmla="*/ 1641017 f329 1"/>
                <a:gd name="f403" fmla="*/ 2257481 f329 1"/>
                <a:gd name="f404" fmla="*/ 5168881 f330 1"/>
                <a:gd name="f405" fmla="*/ 2332084 f329 1"/>
                <a:gd name="f406" fmla="*/ 5036225 f330 1"/>
                <a:gd name="f407" fmla="*/ 2421489 f329 1"/>
                <a:gd name="f408" fmla="*/ 4899401 f330 1"/>
                <a:gd name="f409" fmla="*/ 2508347 f329 1"/>
                <a:gd name="f410" fmla="*/ 4612145 f330 1"/>
                <a:gd name="f411" fmla="*/ 2671407 f329 1"/>
                <a:gd name="f412" fmla="*/ 4303187 f330 1"/>
                <a:gd name="f413" fmla="*/ 2810030 f329 1"/>
                <a:gd name="f414" fmla="*/ 3630835 f330 1"/>
                <a:gd name="f415" fmla="*/ 2969500 f329 1"/>
                <a:gd name="f416" fmla="*/ 3457719 f330 1"/>
                <a:gd name="f417" fmla="*/ 2979808 f329 1"/>
                <a:gd name="f418" fmla="*/ 3414441 f330 1"/>
                <a:gd name="f419" fmla="*/ 2980733 f329 1"/>
                <a:gd name="f420" fmla="*/ 3371285 f330 1"/>
                <a:gd name="f421" fmla="*/ 2980502 f329 1"/>
                <a:gd name="f422" fmla="*/ 3328252 f330 1"/>
                <a:gd name="f423" fmla="*/ 2980039 f329 1"/>
                <a:gd name="f424" fmla="*/ 3286445 f330 1"/>
                <a:gd name="f425" fmla="*/ 2978534 f329 1"/>
                <a:gd name="f426" fmla="*/ 2952475 f330 1"/>
                <a:gd name="f427" fmla="*/ 2953402 f329 1"/>
                <a:gd name="f428" fmla="*/ 2620591 f330 1"/>
                <a:gd name="f429" fmla="*/ 2898046 f329 1"/>
                <a:gd name="f430" fmla="*/ 2294591 f330 1"/>
                <a:gd name="f431" fmla="*/ 2811305 f329 1"/>
                <a:gd name="f432" fmla="*/ 1670544 f330 1"/>
                <a:gd name="f433" fmla="*/ 2550501 f329 1"/>
                <a:gd name="f434" fmla="*/ 1144703 f330 1"/>
                <a:gd name="f435" fmla="*/ 2144472 f329 1"/>
                <a:gd name="f436" fmla="*/ 931497 f330 1"/>
                <a:gd name="f437" fmla="*/ 1900114 f329 1"/>
                <a:gd name="f438" fmla="*/ 745265 f330 1"/>
                <a:gd name="f439" fmla="*/ 1641395 f329 1"/>
                <a:gd name="f440" fmla="*/ 701741 f330 1"/>
                <a:gd name="f441" fmla="*/ 1575500 f329 1"/>
                <a:gd name="f442" fmla="*/ 660178 f330 1"/>
                <a:gd name="f443" fmla="*/ 1511573 f329 1"/>
                <a:gd name="f444" fmla="*/ 578158 f330 1"/>
                <a:gd name="f445" fmla="*/ 1387656 f329 1"/>
                <a:gd name="f446" fmla="*/ 408230 f330 1"/>
                <a:gd name="f447" fmla="*/ 1134497 f329 1"/>
                <a:gd name="f448" fmla="*/ 242349 f330 1"/>
                <a:gd name="f449" fmla="*/ 866860 f329 1"/>
                <a:gd name="f450" fmla="*/ 167562 f330 1"/>
                <a:gd name="f451" fmla="*/ 724994 f329 1"/>
                <a:gd name="f452" fmla="*/ 104054 f330 1"/>
                <a:gd name="f453" fmla="*/ 576525 f329 1"/>
                <a:gd name="f454" fmla="*/ 55381 f330 1"/>
                <a:gd name="f455" fmla="*/ 422499 f329 1"/>
                <a:gd name="f456" fmla="*/ 37236 f330 1"/>
                <a:gd name="f457" fmla="*/ 343980 f329 1"/>
                <a:gd name="f458" fmla="*/ 29267 f330 1"/>
                <a:gd name="f459" fmla="*/ 304604 f329 1"/>
                <a:gd name="f460" fmla="*/ 22646 f330 1"/>
                <a:gd name="f461" fmla="*/ 265113 f329 1"/>
                <a:gd name="f462" fmla="*/ 3903 f330 1"/>
                <a:gd name="f463" fmla="*/ 106787 f329 1"/>
                <a:gd name="f464" fmla="+- f331 0 f1"/>
                <a:gd name="f465" fmla="*/ f334 1 5275533"/>
                <a:gd name="f466" fmla="*/ f335 1 2980757"/>
                <a:gd name="f467" fmla="*/ f336 1 5275533"/>
                <a:gd name="f468" fmla="*/ f337 1 5275533"/>
                <a:gd name="f469" fmla="*/ f338 1 2980757"/>
                <a:gd name="f470" fmla="*/ f339 1 5275533"/>
                <a:gd name="f471" fmla="*/ f340 1 2980757"/>
                <a:gd name="f472" fmla="*/ f341 1 5275533"/>
                <a:gd name="f473" fmla="*/ f342 1 2980757"/>
                <a:gd name="f474" fmla="*/ f343 1 5275533"/>
                <a:gd name="f475" fmla="*/ f344 1 2980757"/>
                <a:gd name="f476" fmla="*/ f345 1 5275533"/>
                <a:gd name="f477" fmla="*/ f346 1 2980757"/>
                <a:gd name="f478" fmla="*/ f347 1 5275533"/>
                <a:gd name="f479" fmla="*/ f348 1 2980757"/>
                <a:gd name="f480" fmla="*/ f349 1 5275533"/>
                <a:gd name="f481" fmla="*/ f350 1 2980757"/>
                <a:gd name="f482" fmla="*/ f351 1 5275533"/>
                <a:gd name="f483" fmla="*/ f352 1 2980757"/>
                <a:gd name="f484" fmla="*/ f353 1 5275533"/>
                <a:gd name="f485" fmla="*/ f354 1 2980757"/>
                <a:gd name="f486" fmla="*/ f355 1 5275533"/>
                <a:gd name="f487" fmla="*/ f356 1 2980757"/>
                <a:gd name="f488" fmla="*/ f357 1 5275533"/>
                <a:gd name="f489" fmla="*/ f358 1 2980757"/>
                <a:gd name="f490" fmla="*/ f359 1 5275533"/>
                <a:gd name="f491" fmla="*/ f360 1 2980757"/>
                <a:gd name="f492" fmla="*/ f361 1 5275533"/>
                <a:gd name="f493" fmla="*/ f362 1 2980757"/>
                <a:gd name="f494" fmla="*/ f363 1 5275533"/>
                <a:gd name="f495" fmla="*/ f364 1 2980757"/>
                <a:gd name="f496" fmla="*/ f365 1 5275533"/>
                <a:gd name="f497" fmla="*/ f366 1 2980757"/>
                <a:gd name="f498" fmla="*/ f367 1 5275533"/>
                <a:gd name="f499" fmla="*/ f368 1 2980757"/>
                <a:gd name="f500" fmla="*/ f369 1 5275533"/>
                <a:gd name="f501" fmla="*/ f370 1 2980757"/>
                <a:gd name="f502" fmla="*/ f371 1 5275533"/>
                <a:gd name="f503" fmla="*/ f372 1 2980757"/>
                <a:gd name="f504" fmla="*/ f373 1 5275533"/>
                <a:gd name="f505" fmla="*/ f374 1 2980757"/>
                <a:gd name="f506" fmla="*/ f375 1 5275533"/>
                <a:gd name="f507" fmla="*/ f376 1 2980757"/>
                <a:gd name="f508" fmla="*/ f377 1 5275533"/>
                <a:gd name="f509" fmla="*/ f378 1 2980757"/>
                <a:gd name="f510" fmla="*/ f379 1 5275533"/>
                <a:gd name="f511" fmla="*/ f380 1 2980757"/>
                <a:gd name="f512" fmla="*/ f381 1 5275533"/>
                <a:gd name="f513" fmla="*/ f382 1 2980757"/>
                <a:gd name="f514" fmla="*/ f383 1 5275533"/>
                <a:gd name="f515" fmla="*/ f384 1 2980757"/>
                <a:gd name="f516" fmla="*/ f385 1 5275533"/>
                <a:gd name="f517" fmla="*/ f386 1 2980757"/>
                <a:gd name="f518" fmla="*/ f387 1 5275533"/>
                <a:gd name="f519" fmla="*/ f388 1 2980757"/>
                <a:gd name="f520" fmla="*/ f389 1 5275533"/>
                <a:gd name="f521" fmla="*/ f390 1 2980757"/>
                <a:gd name="f522" fmla="*/ f391 1 5275533"/>
                <a:gd name="f523" fmla="*/ f392 1 2980757"/>
                <a:gd name="f524" fmla="*/ f393 1 5275533"/>
                <a:gd name="f525" fmla="*/ f394 1 2980757"/>
                <a:gd name="f526" fmla="*/ f395 1 5275533"/>
                <a:gd name="f527" fmla="*/ f396 1 2980757"/>
                <a:gd name="f528" fmla="*/ f397 1 5275533"/>
                <a:gd name="f529" fmla="*/ f398 1 2980757"/>
                <a:gd name="f530" fmla="*/ f399 1 5275533"/>
                <a:gd name="f531" fmla="*/ f400 1 2980757"/>
                <a:gd name="f532" fmla="*/ f401 1 5275533"/>
                <a:gd name="f533" fmla="*/ f402 1 2980757"/>
                <a:gd name="f534" fmla="*/ f403 1 2980757"/>
                <a:gd name="f535" fmla="*/ f404 1 5275533"/>
                <a:gd name="f536" fmla="*/ f405 1 2980757"/>
                <a:gd name="f537" fmla="*/ f406 1 5275533"/>
                <a:gd name="f538" fmla="*/ f407 1 2980757"/>
                <a:gd name="f539" fmla="*/ f408 1 5275533"/>
                <a:gd name="f540" fmla="*/ f409 1 2980757"/>
                <a:gd name="f541" fmla="*/ f410 1 5275533"/>
                <a:gd name="f542" fmla="*/ f411 1 2980757"/>
                <a:gd name="f543" fmla="*/ f412 1 5275533"/>
                <a:gd name="f544" fmla="*/ f413 1 2980757"/>
                <a:gd name="f545" fmla="*/ f414 1 5275533"/>
                <a:gd name="f546" fmla="*/ f415 1 2980757"/>
                <a:gd name="f547" fmla="*/ f416 1 5275533"/>
                <a:gd name="f548" fmla="*/ f417 1 2980757"/>
                <a:gd name="f549" fmla="*/ f418 1 5275533"/>
                <a:gd name="f550" fmla="*/ f419 1 2980757"/>
                <a:gd name="f551" fmla="*/ f420 1 5275533"/>
                <a:gd name="f552" fmla="*/ f421 1 2980757"/>
                <a:gd name="f553" fmla="*/ f422 1 5275533"/>
                <a:gd name="f554" fmla="*/ f423 1 2980757"/>
                <a:gd name="f555" fmla="*/ f424 1 5275533"/>
                <a:gd name="f556" fmla="*/ f425 1 2980757"/>
                <a:gd name="f557" fmla="*/ f426 1 5275533"/>
                <a:gd name="f558" fmla="*/ f427 1 2980757"/>
                <a:gd name="f559" fmla="*/ f428 1 5275533"/>
                <a:gd name="f560" fmla="*/ f429 1 2980757"/>
                <a:gd name="f561" fmla="*/ f430 1 5275533"/>
                <a:gd name="f562" fmla="*/ f431 1 2980757"/>
                <a:gd name="f563" fmla="*/ f432 1 5275533"/>
                <a:gd name="f564" fmla="*/ f433 1 2980757"/>
                <a:gd name="f565" fmla="*/ f434 1 5275533"/>
                <a:gd name="f566" fmla="*/ f435 1 2980757"/>
                <a:gd name="f567" fmla="*/ f436 1 5275533"/>
                <a:gd name="f568" fmla="*/ f437 1 2980757"/>
                <a:gd name="f569" fmla="*/ f438 1 5275533"/>
                <a:gd name="f570" fmla="*/ f439 1 2980757"/>
                <a:gd name="f571" fmla="*/ f440 1 5275533"/>
                <a:gd name="f572" fmla="*/ f441 1 2980757"/>
                <a:gd name="f573" fmla="*/ f442 1 5275533"/>
                <a:gd name="f574" fmla="*/ f443 1 2980757"/>
                <a:gd name="f575" fmla="*/ f444 1 5275533"/>
                <a:gd name="f576" fmla="*/ f445 1 2980757"/>
                <a:gd name="f577" fmla="*/ f446 1 5275533"/>
                <a:gd name="f578" fmla="*/ f447 1 2980757"/>
                <a:gd name="f579" fmla="*/ f448 1 5275533"/>
                <a:gd name="f580" fmla="*/ f449 1 2980757"/>
                <a:gd name="f581" fmla="*/ f450 1 5275533"/>
                <a:gd name="f582" fmla="*/ f451 1 2980757"/>
                <a:gd name="f583" fmla="*/ f452 1 5275533"/>
                <a:gd name="f584" fmla="*/ f453 1 2980757"/>
                <a:gd name="f585" fmla="*/ f454 1 5275533"/>
                <a:gd name="f586" fmla="*/ f455 1 2980757"/>
                <a:gd name="f587" fmla="*/ f456 1 5275533"/>
                <a:gd name="f588" fmla="*/ f457 1 2980757"/>
                <a:gd name="f589" fmla="*/ f458 1 5275533"/>
                <a:gd name="f590" fmla="*/ f459 1 2980757"/>
                <a:gd name="f591" fmla="*/ f460 1 5275533"/>
                <a:gd name="f592" fmla="*/ f461 1 2980757"/>
                <a:gd name="f593" fmla="*/ f462 1 5275533"/>
                <a:gd name="f594" fmla="*/ f463 1 2980757"/>
                <a:gd name="f595" fmla="*/ f325 1 f332"/>
                <a:gd name="f596" fmla="*/ f326 1 f332"/>
                <a:gd name="f597" fmla="*/ f325 1 f333"/>
                <a:gd name="f598" fmla="*/ f327 1 f333"/>
                <a:gd name="f599" fmla="*/ f465 1 f332"/>
                <a:gd name="f600" fmla="*/ f466 1 f333"/>
                <a:gd name="f601" fmla="*/ f467 1 f332"/>
                <a:gd name="f602" fmla="*/ f468 1 f332"/>
                <a:gd name="f603" fmla="*/ f469 1 f333"/>
                <a:gd name="f604" fmla="*/ f470 1 f332"/>
                <a:gd name="f605" fmla="*/ f471 1 f333"/>
                <a:gd name="f606" fmla="*/ f472 1 f332"/>
                <a:gd name="f607" fmla="*/ f473 1 f333"/>
                <a:gd name="f608" fmla="*/ f474 1 f332"/>
                <a:gd name="f609" fmla="*/ f475 1 f333"/>
                <a:gd name="f610" fmla="*/ f476 1 f332"/>
                <a:gd name="f611" fmla="*/ f477 1 f333"/>
                <a:gd name="f612" fmla="*/ f478 1 f332"/>
                <a:gd name="f613" fmla="*/ f479 1 f333"/>
                <a:gd name="f614" fmla="*/ f480 1 f332"/>
                <a:gd name="f615" fmla="*/ f481 1 f333"/>
                <a:gd name="f616" fmla="*/ f482 1 f332"/>
                <a:gd name="f617" fmla="*/ f483 1 f333"/>
                <a:gd name="f618" fmla="*/ f484 1 f332"/>
                <a:gd name="f619" fmla="*/ f485 1 f333"/>
                <a:gd name="f620" fmla="*/ f486 1 f332"/>
                <a:gd name="f621" fmla="*/ f487 1 f333"/>
                <a:gd name="f622" fmla="*/ f488 1 f332"/>
                <a:gd name="f623" fmla="*/ f489 1 f333"/>
                <a:gd name="f624" fmla="*/ f490 1 f332"/>
                <a:gd name="f625" fmla="*/ f491 1 f333"/>
                <a:gd name="f626" fmla="*/ f492 1 f332"/>
                <a:gd name="f627" fmla="*/ f493 1 f333"/>
                <a:gd name="f628" fmla="*/ f494 1 f332"/>
                <a:gd name="f629" fmla="*/ f495 1 f333"/>
                <a:gd name="f630" fmla="*/ f496 1 f332"/>
                <a:gd name="f631" fmla="*/ f497 1 f333"/>
                <a:gd name="f632" fmla="*/ f498 1 f332"/>
                <a:gd name="f633" fmla="*/ f499 1 f333"/>
                <a:gd name="f634" fmla="*/ f500 1 f332"/>
                <a:gd name="f635" fmla="*/ f501 1 f333"/>
                <a:gd name="f636" fmla="*/ f502 1 f332"/>
                <a:gd name="f637" fmla="*/ f503 1 f333"/>
                <a:gd name="f638" fmla="*/ f504 1 f332"/>
                <a:gd name="f639" fmla="*/ f505 1 f333"/>
                <a:gd name="f640" fmla="*/ f506 1 f332"/>
                <a:gd name="f641" fmla="*/ f507 1 f333"/>
                <a:gd name="f642" fmla="*/ f508 1 f332"/>
                <a:gd name="f643" fmla="*/ f509 1 f333"/>
                <a:gd name="f644" fmla="*/ f510 1 f332"/>
                <a:gd name="f645" fmla="*/ f511 1 f333"/>
                <a:gd name="f646" fmla="*/ f512 1 f332"/>
                <a:gd name="f647" fmla="*/ f513 1 f333"/>
                <a:gd name="f648" fmla="*/ f514 1 f332"/>
                <a:gd name="f649" fmla="*/ f515 1 f333"/>
                <a:gd name="f650" fmla="*/ f516 1 f332"/>
                <a:gd name="f651" fmla="*/ f517 1 f333"/>
                <a:gd name="f652" fmla="*/ f518 1 f332"/>
                <a:gd name="f653" fmla="*/ f519 1 f333"/>
                <a:gd name="f654" fmla="*/ f520 1 f332"/>
                <a:gd name="f655" fmla="*/ f521 1 f333"/>
                <a:gd name="f656" fmla="*/ f522 1 f332"/>
                <a:gd name="f657" fmla="*/ f523 1 f333"/>
                <a:gd name="f658" fmla="*/ f524 1 f332"/>
                <a:gd name="f659" fmla="*/ f525 1 f333"/>
                <a:gd name="f660" fmla="*/ f526 1 f332"/>
                <a:gd name="f661" fmla="*/ f527 1 f333"/>
                <a:gd name="f662" fmla="*/ f528 1 f332"/>
                <a:gd name="f663" fmla="*/ f529 1 f333"/>
                <a:gd name="f664" fmla="*/ f530 1 f332"/>
                <a:gd name="f665" fmla="*/ f531 1 f333"/>
                <a:gd name="f666" fmla="*/ f532 1 f332"/>
                <a:gd name="f667" fmla="*/ f533 1 f333"/>
                <a:gd name="f668" fmla="*/ f534 1 f333"/>
                <a:gd name="f669" fmla="*/ f535 1 f332"/>
                <a:gd name="f670" fmla="*/ f536 1 f333"/>
                <a:gd name="f671" fmla="*/ f537 1 f332"/>
                <a:gd name="f672" fmla="*/ f538 1 f333"/>
                <a:gd name="f673" fmla="*/ f539 1 f332"/>
                <a:gd name="f674" fmla="*/ f540 1 f333"/>
                <a:gd name="f675" fmla="*/ f541 1 f332"/>
                <a:gd name="f676" fmla="*/ f542 1 f333"/>
                <a:gd name="f677" fmla="*/ f543 1 f332"/>
                <a:gd name="f678" fmla="*/ f544 1 f333"/>
                <a:gd name="f679" fmla="*/ f545 1 f332"/>
                <a:gd name="f680" fmla="*/ f546 1 f333"/>
                <a:gd name="f681" fmla="*/ f547 1 f332"/>
                <a:gd name="f682" fmla="*/ f548 1 f333"/>
                <a:gd name="f683" fmla="*/ f549 1 f332"/>
                <a:gd name="f684" fmla="*/ f550 1 f333"/>
                <a:gd name="f685" fmla="*/ f551 1 f332"/>
                <a:gd name="f686" fmla="*/ f552 1 f333"/>
                <a:gd name="f687" fmla="*/ f553 1 f332"/>
                <a:gd name="f688" fmla="*/ f554 1 f333"/>
                <a:gd name="f689" fmla="*/ f555 1 f332"/>
                <a:gd name="f690" fmla="*/ f556 1 f333"/>
                <a:gd name="f691" fmla="*/ f557 1 f332"/>
                <a:gd name="f692" fmla="*/ f558 1 f333"/>
                <a:gd name="f693" fmla="*/ f559 1 f332"/>
                <a:gd name="f694" fmla="*/ f560 1 f333"/>
                <a:gd name="f695" fmla="*/ f561 1 f332"/>
                <a:gd name="f696" fmla="*/ f562 1 f333"/>
                <a:gd name="f697" fmla="*/ f563 1 f332"/>
                <a:gd name="f698" fmla="*/ f564 1 f333"/>
                <a:gd name="f699" fmla="*/ f565 1 f332"/>
                <a:gd name="f700" fmla="*/ f566 1 f333"/>
                <a:gd name="f701" fmla="*/ f567 1 f332"/>
                <a:gd name="f702" fmla="*/ f568 1 f333"/>
                <a:gd name="f703" fmla="*/ f569 1 f332"/>
                <a:gd name="f704" fmla="*/ f570 1 f333"/>
                <a:gd name="f705" fmla="*/ f571 1 f332"/>
                <a:gd name="f706" fmla="*/ f572 1 f333"/>
                <a:gd name="f707" fmla="*/ f573 1 f332"/>
                <a:gd name="f708" fmla="*/ f574 1 f333"/>
                <a:gd name="f709" fmla="*/ f575 1 f332"/>
                <a:gd name="f710" fmla="*/ f576 1 f333"/>
                <a:gd name="f711" fmla="*/ f577 1 f332"/>
                <a:gd name="f712" fmla="*/ f578 1 f333"/>
                <a:gd name="f713" fmla="*/ f579 1 f332"/>
                <a:gd name="f714" fmla="*/ f580 1 f333"/>
                <a:gd name="f715" fmla="*/ f581 1 f332"/>
                <a:gd name="f716" fmla="*/ f582 1 f333"/>
                <a:gd name="f717" fmla="*/ f583 1 f332"/>
                <a:gd name="f718" fmla="*/ f584 1 f333"/>
                <a:gd name="f719" fmla="*/ f585 1 f332"/>
                <a:gd name="f720" fmla="*/ f586 1 f333"/>
                <a:gd name="f721" fmla="*/ f587 1 f332"/>
                <a:gd name="f722" fmla="*/ f588 1 f333"/>
                <a:gd name="f723" fmla="*/ f589 1 f332"/>
                <a:gd name="f724" fmla="*/ f590 1 f333"/>
                <a:gd name="f725" fmla="*/ f591 1 f332"/>
                <a:gd name="f726" fmla="*/ f592 1 f333"/>
                <a:gd name="f727" fmla="*/ f593 1 f332"/>
                <a:gd name="f728" fmla="*/ f594 1 f333"/>
                <a:gd name="f729" fmla="*/ f595 f323 1"/>
                <a:gd name="f730" fmla="*/ f596 f323 1"/>
                <a:gd name="f731" fmla="*/ f598 f324 1"/>
                <a:gd name="f732" fmla="*/ f597 f324 1"/>
                <a:gd name="f733" fmla="*/ f599 f323 1"/>
                <a:gd name="f734" fmla="*/ f600 f324 1"/>
                <a:gd name="f735" fmla="*/ f601 f323 1"/>
                <a:gd name="f736" fmla="*/ f602 f323 1"/>
                <a:gd name="f737" fmla="*/ f603 f324 1"/>
                <a:gd name="f738" fmla="*/ f604 f323 1"/>
                <a:gd name="f739" fmla="*/ f605 f324 1"/>
                <a:gd name="f740" fmla="*/ f606 f323 1"/>
                <a:gd name="f741" fmla="*/ f607 f324 1"/>
                <a:gd name="f742" fmla="*/ f608 f323 1"/>
                <a:gd name="f743" fmla="*/ f609 f324 1"/>
                <a:gd name="f744" fmla="*/ f610 f323 1"/>
                <a:gd name="f745" fmla="*/ f611 f324 1"/>
                <a:gd name="f746" fmla="*/ f612 f323 1"/>
                <a:gd name="f747" fmla="*/ f613 f324 1"/>
                <a:gd name="f748" fmla="*/ f614 f323 1"/>
                <a:gd name="f749" fmla="*/ f615 f324 1"/>
                <a:gd name="f750" fmla="*/ f616 f323 1"/>
                <a:gd name="f751" fmla="*/ f617 f324 1"/>
                <a:gd name="f752" fmla="*/ f618 f323 1"/>
                <a:gd name="f753" fmla="*/ f619 f324 1"/>
                <a:gd name="f754" fmla="*/ f620 f323 1"/>
                <a:gd name="f755" fmla="*/ f621 f324 1"/>
                <a:gd name="f756" fmla="*/ f622 f323 1"/>
                <a:gd name="f757" fmla="*/ f623 f324 1"/>
                <a:gd name="f758" fmla="*/ f624 f323 1"/>
                <a:gd name="f759" fmla="*/ f625 f324 1"/>
                <a:gd name="f760" fmla="*/ f626 f323 1"/>
                <a:gd name="f761" fmla="*/ f627 f324 1"/>
                <a:gd name="f762" fmla="*/ f628 f323 1"/>
                <a:gd name="f763" fmla="*/ f629 f324 1"/>
                <a:gd name="f764" fmla="*/ f630 f323 1"/>
                <a:gd name="f765" fmla="*/ f631 f324 1"/>
                <a:gd name="f766" fmla="*/ f632 f323 1"/>
                <a:gd name="f767" fmla="*/ f633 f324 1"/>
                <a:gd name="f768" fmla="*/ f634 f323 1"/>
                <a:gd name="f769" fmla="*/ f635 f324 1"/>
                <a:gd name="f770" fmla="*/ f636 f323 1"/>
                <a:gd name="f771" fmla="*/ f637 f324 1"/>
                <a:gd name="f772" fmla="*/ f638 f323 1"/>
                <a:gd name="f773" fmla="*/ f639 f324 1"/>
                <a:gd name="f774" fmla="*/ f640 f323 1"/>
                <a:gd name="f775" fmla="*/ f641 f324 1"/>
                <a:gd name="f776" fmla="*/ f642 f323 1"/>
                <a:gd name="f777" fmla="*/ f643 f324 1"/>
                <a:gd name="f778" fmla="*/ f644 f323 1"/>
                <a:gd name="f779" fmla="*/ f645 f324 1"/>
                <a:gd name="f780" fmla="*/ f646 f323 1"/>
                <a:gd name="f781" fmla="*/ f647 f324 1"/>
                <a:gd name="f782" fmla="*/ f648 f323 1"/>
                <a:gd name="f783" fmla="*/ f649 f324 1"/>
                <a:gd name="f784" fmla="*/ f650 f323 1"/>
                <a:gd name="f785" fmla="*/ f651 f324 1"/>
                <a:gd name="f786" fmla="*/ f652 f323 1"/>
                <a:gd name="f787" fmla="*/ f653 f324 1"/>
                <a:gd name="f788" fmla="*/ f654 f323 1"/>
                <a:gd name="f789" fmla="*/ f655 f324 1"/>
                <a:gd name="f790" fmla="*/ f656 f323 1"/>
                <a:gd name="f791" fmla="*/ f657 f324 1"/>
                <a:gd name="f792" fmla="*/ f658 f323 1"/>
                <a:gd name="f793" fmla="*/ f659 f324 1"/>
                <a:gd name="f794" fmla="*/ f660 f323 1"/>
                <a:gd name="f795" fmla="*/ f661 f324 1"/>
                <a:gd name="f796" fmla="*/ f662 f323 1"/>
                <a:gd name="f797" fmla="*/ f663 f324 1"/>
                <a:gd name="f798" fmla="*/ f664 f323 1"/>
                <a:gd name="f799" fmla="*/ f665 f324 1"/>
                <a:gd name="f800" fmla="*/ f666 f323 1"/>
                <a:gd name="f801" fmla="*/ f667 f324 1"/>
                <a:gd name="f802" fmla="*/ f668 f324 1"/>
                <a:gd name="f803" fmla="*/ f669 f323 1"/>
                <a:gd name="f804" fmla="*/ f670 f324 1"/>
                <a:gd name="f805" fmla="*/ f671 f323 1"/>
                <a:gd name="f806" fmla="*/ f672 f324 1"/>
                <a:gd name="f807" fmla="*/ f673 f323 1"/>
                <a:gd name="f808" fmla="*/ f674 f324 1"/>
                <a:gd name="f809" fmla="*/ f675 f323 1"/>
                <a:gd name="f810" fmla="*/ f676 f324 1"/>
                <a:gd name="f811" fmla="*/ f677 f323 1"/>
                <a:gd name="f812" fmla="*/ f678 f324 1"/>
                <a:gd name="f813" fmla="*/ f679 f323 1"/>
                <a:gd name="f814" fmla="*/ f680 f324 1"/>
                <a:gd name="f815" fmla="*/ f681 f323 1"/>
                <a:gd name="f816" fmla="*/ f682 f324 1"/>
                <a:gd name="f817" fmla="*/ f683 f323 1"/>
                <a:gd name="f818" fmla="*/ f684 f324 1"/>
                <a:gd name="f819" fmla="*/ f685 f323 1"/>
                <a:gd name="f820" fmla="*/ f686 f324 1"/>
                <a:gd name="f821" fmla="*/ f687 f323 1"/>
                <a:gd name="f822" fmla="*/ f688 f324 1"/>
                <a:gd name="f823" fmla="*/ f689 f323 1"/>
                <a:gd name="f824" fmla="*/ f690 f324 1"/>
                <a:gd name="f825" fmla="*/ f691 f323 1"/>
                <a:gd name="f826" fmla="*/ f692 f324 1"/>
                <a:gd name="f827" fmla="*/ f693 f323 1"/>
                <a:gd name="f828" fmla="*/ f694 f324 1"/>
                <a:gd name="f829" fmla="*/ f695 f323 1"/>
                <a:gd name="f830" fmla="*/ f696 f324 1"/>
                <a:gd name="f831" fmla="*/ f697 f323 1"/>
                <a:gd name="f832" fmla="*/ f698 f324 1"/>
                <a:gd name="f833" fmla="*/ f699 f323 1"/>
                <a:gd name="f834" fmla="*/ f700 f324 1"/>
                <a:gd name="f835" fmla="*/ f701 f323 1"/>
                <a:gd name="f836" fmla="*/ f702 f324 1"/>
                <a:gd name="f837" fmla="*/ f703 f323 1"/>
                <a:gd name="f838" fmla="*/ f704 f324 1"/>
                <a:gd name="f839" fmla="*/ f705 f323 1"/>
                <a:gd name="f840" fmla="*/ f706 f324 1"/>
                <a:gd name="f841" fmla="*/ f707 f323 1"/>
                <a:gd name="f842" fmla="*/ f708 f324 1"/>
                <a:gd name="f843" fmla="*/ f709 f323 1"/>
                <a:gd name="f844" fmla="*/ f710 f324 1"/>
                <a:gd name="f845" fmla="*/ f711 f323 1"/>
                <a:gd name="f846" fmla="*/ f712 f324 1"/>
                <a:gd name="f847" fmla="*/ f713 f323 1"/>
                <a:gd name="f848" fmla="*/ f714 f324 1"/>
                <a:gd name="f849" fmla="*/ f715 f323 1"/>
                <a:gd name="f850" fmla="*/ f716 f324 1"/>
                <a:gd name="f851" fmla="*/ f717 f323 1"/>
                <a:gd name="f852" fmla="*/ f718 f324 1"/>
                <a:gd name="f853" fmla="*/ f719 f323 1"/>
                <a:gd name="f854" fmla="*/ f720 f324 1"/>
                <a:gd name="f855" fmla="*/ f721 f323 1"/>
                <a:gd name="f856" fmla="*/ f722 f324 1"/>
                <a:gd name="f857" fmla="*/ f723 f323 1"/>
                <a:gd name="f858" fmla="*/ f724 f324 1"/>
                <a:gd name="f859" fmla="*/ f725 f323 1"/>
                <a:gd name="f860" fmla="*/ f726 f324 1"/>
                <a:gd name="f861" fmla="*/ f727 f323 1"/>
                <a:gd name="f862" fmla="*/ f728 f324 1"/>
              </a:gdLst>
              <a:ahLst/>
              <a:cxnLst>
                <a:cxn ang="3cd4">
                  <a:pos x="hc" y="t"/>
                </a:cxn>
                <a:cxn ang="0">
                  <a:pos x="r" y="vc"/>
                </a:cxn>
                <a:cxn ang="cd4">
                  <a:pos x="hc" y="b"/>
                </a:cxn>
                <a:cxn ang="cd2">
                  <a:pos x="l" y="vc"/>
                </a:cxn>
                <a:cxn ang="f464">
                  <a:pos x="f733" y="f734"/>
                </a:cxn>
                <a:cxn ang="f464">
                  <a:pos x="f735" y="f734"/>
                </a:cxn>
                <a:cxn ang="f464">
                  <a:pos x="f736" y="f737"/>
                </a:cxn>
                <a:cxn ang="f464">
                  <a:pos x="f738" y="f739"/>
                </a:cxn>
                <a:cxn ang="f464">
                  <a:pos x="f740" y="f741"/>
                </a:cxn>
                <a:cxn ang="f464">
                  <a:pos x="f742" y="f743"/>
                </a:cxn>
                <a:cxn ang="f464">
                  <a:pos x="f744" y="f745"/>
                </a:cxn>
                <a:cxn ang="f464">
                  <a:pos x="f746" y="f747"/>
                </a:cxn>
                <a:cxn ang="f464">
                  <a:pos x="f748" y="f749"/>
                </a:cxn>
                <a:cxn ang="f464">
                  <a:pos x="f750" y="f751"/>
                </a:cxn>
                <a:cxn ang="f464">
                  <a:pos x="f752" y="f753"/>
                </a:cxn>
                <a:cxn ang="f464">
                  <a:pos x="f754" y="f755"/>
                </a:cxn>
                <a:cxn ang="f464">
                  <a:pos x="f756" y="f757"/>
                </a:cxn>
                <a:cxn ang="f464">
                  <a:pos x="f758" y="f759"/>
                </a:cxn>
                <a:cxn ang="f464">
                  <a:pos x="f760" y="f761"/>
                </a:cxn>
                <a:cxn ang="f464">
                  <a:pos x="f762" y="f763"/>
                </a:cxn>
                <a:cxn ang="f464">
                  <a:pos x="f764" y="f765"/>
                </a:cxn>
                <a:cxn ang="f464">
                  <a:pos x="f766" y="f767"/>
                </a:cxn>
                <a:cxn ang="f464">
                  <a:pos x="f768" y="f769"/>
                </a:cxn>
                <a:cxn ang="f464">
                  <a:pos x="f770" y="f771"/>
                </a:cxn>
                <a:cxn ang="f464">
                  <a:pos x="f772" y="f773"/>
                </a:cxn>
                <a:cxn ang="f464">
                  <a:pos x="f774" y="f775"/>
                </a:cxn>
                <a:cxn ang="f464">
                  <a:pos x="f776" y="f777"/>
                </a:cxn>
                <a:cxn ang="f464">
                  <a:pos x="f778" y="f779"/>
                </a:cxn>
                <a:cxn ang="f464">
                  <a:pos x="f780" y="f781"/>
                </a:cxn>
                <a:cxn ang="f464">
                  <a:pos x="f782" y="f783"/>
                </a:cxn>
                <a:cxn ang="f464">
                  <a:pos x="f784" y="f785"/>
                </a:cxn>
                <a:cxn ang="f464">
                  <a:pos x="f786" y="f787"/>
                </a:cxn>
                <a:cxn ang="f464">
                  <a:pos x="f788" y="f789"/>
                </a:cxn>
                <a:cxn ang="f464">
                  <a:pos x="f790" y="f791"/>
                </a:cxn>
                <a:cxn ang="f464">
                  <a:pos x="f792" y="f793"/>
                </a:cxn>
                <a:cxn ang="f464">
                  <a:pos x="f794" y="f795"/>
                </a:cxn>
                <a:cxn ang="f464">
                  <a:pos x="f796" y="f797"/>
                </a:cxn>
                <a:cxn ang="f464">
                  <a:pos x="f798" y="f799"/>
                </a:cxn>
                <a:cxn ang="f464">
                  <a:pos x="f800" y="f801"/>
                </a:cxn>
                <a:cxn ang="f464">
                  <a:pos x="f800" y="f802"/>
                </a:cxn>
                <a:cxn ang="f464">
                  <a:pos x="f803" y="f804"/>
                </a:cxn>
                <a:cxn ang="f464">
                  <a:pos x="f805" y="f806"/>
                </a:cxn>
                <a:cxn ang="f464">
                  <a:pos x="f807" y="f808"/>
                </a:cxn>
                <a:cxn ang="f464">
                  <a:pos x="f809" y="f810"/>
                </a:cxn>
                <a:cxn ang="f464">
                  <a:pos x="f811" y="f812"/>
                </a:cxn>
                <a:cxn ang="f464">
                  <a:pos x="f813" y="f814"/>
                </a:cxn>
                <a:cxn ang="f464">
                  <a:pos x="f815" y="f816"/>
                </a:cxn>
                <a:cxn ang="f464">
                  <a:pos x="f817" y="f818"/>
                </a:cxn>
                <a:cxn ang="f464">
                  <a:pos x="f819" y="f820"/>
                </a:cxn>
                <a:cxn ang="f464">
                  <a:pos x="f821" y="f822"/>
                </a:cxn>
                <a:cxn ang="f464">
                  <a:pos x="f823" y="f824"/>
                </a:cxn>
                <a:cxn ang="f464">
                  <a:pos x="f825" y="f826"/>
                </a:cxn>
                <a:cxn ang="f464">
                  <a:pos x="f827" y="f828"/>
                </a:cxn>
                <a:cxn ang="f464">
                  <a:pos x="f829" y="f830"/>
                </a:cxn>
                <a:cxn ang="f464">
                  <a:pos x="f831" y="f832"/>
                </a:cxn>
                <a:cxn ang="f464">
                  <a:pos x="f833" y="f834"/>
                </a:cxn>
                <a:cxn ang="f464">
                  <a:pos x="f835" y="f836"/>
                </a:cxn>
                <a:cxn ang="f464">
                  <a:pos x="f837" y="f838"/>
                </a:cxn>
                <a:cxn ang="f464">
                  <a:pos x="f839" y="f840"/>
                </a:cxn>
                <a:cxn ang="f464">
                  <a:pos x="f841" y="f842"/>
                </a:cxn>
                <a:cxn ang="f464">
                  <a:pos x="f843" y="f844"/>
                </a:cxn>
                <a:cxn ang="f464">
                  <a:pos x="f845" y="f846"/>
                </a:cxn>
                <a:cxn ang="f464">
                  <a:pos x="f847" y="f848"/>
                </a:cxn>
                <a:cxn ang="f464">
                  <a:pos x="f849" y="f850"/>
                </a:cxn>
                <a:cxn ang="f464">
                  <a:pos x="f851" y="f852"/>
                </a:cxn>
                <a:cxn ang="f464">
                  <a:pos x="f853" y="f854"/>
                </a:cxn>
                <a:cxn ang="f464">
                  <a:pos x="f855" y="f856"/>
                </a:cxn>
                <a:cxn ang="f464">
                  <a:pos x="f857" y="f858"/>
                </a:cxn>
                <a:cxn ang="f464">
                  <a:pos x="f859" y="f860"/>
                </a:cxn>
                <a:cxn ang="f464">
                  <a:pos x="f861" y="f862"/>
                </a:cxn>
              </a:cxnLst>
              <a:rect l="f729" t="f732" r="f730" b="f731"/>
              <a:pathLst>
                <a:path w="5275533" h="2980757">
                  <a:moveTo>
                    <a:pt x="f5" y="f5"/>
                  </a:moveTo>
                  <a:lnTo>
                    <a:pt x="f8"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4"/>
                  </a:cubicBezTo>
                  <a:cubicBezTo>
                    <a:pt x="f35" y="f36"/>
                    <a:pt x="f37" y="f38"/>
                    <a:pt x="f39" y="f40"/>
                  </a:cubicBezTo>
                  <a:cubicBezTo>
                    <a:pt x="f41" y="f42"/>
                    <a:pt x="f43" y="f44"/>
                    <a:pt x="f45" y="f46"/>
                  </a:cubicBezTo>
                  <a:cubicBezTo>
                    <a:pt x="f47" y="f48"/>
                    <a:pt x="f49" y="f50"/>
                    <a:pt x="f51" y="f52"/>
                  </a:cubicBezTo>
                  <a:lnTo>
                    <a:pt x="f53" y="f54"/>
                  </a:lnTo>
                  <a:cubicBezTo>
                    <a:pt x="f55" y="f56"/>
                    <a:pt x="f57" y="f58"/>
                    <a:pt x="f59" y="f60"/>
                  </a:cubicBezTo>
                  <a:cubicBezTo>
                    <a:pt x="f61" y="f62"/>
                    <a:pt x="f63" y="f64"/>
                    <a:pt x="f65" y="f66"/>
                  </a:cubicBezTo>
                  <a:cubicBezTo>
                    <a:pt x="f67" y="f68"/>
                    <a:pt x="f69" y="f70"/>
                    <a:pt x="f71" y="f72"/>
                  </a:cubicBezTo>
                  <a:cubicBezTo>
                    <a:pt x="f73" y="f74"/>
                    <a:pt x="f75" y="f76"/>
                    <a:pt x="f77" y="f78"/>
                  </a:cubicBezTo>
                  <a:cubicBezTo>
                    <a:pt x="f79" y="f80"/>
                    <a:pt x="f81" y="f82"/>
                    <a:pt x="f83" y="f84"/>
                  </a:cubicBezTo>
                  <a:cubicBezTo>
                    <a:pt x="f85" y="f86"/>
                    <a:pt x="f87" y="f88"/>
                    <a:pt x="f89" y="f90"/>
                  </a:cubicBezTo>
                  <a:cubicBezTo>
                    <a:pt x="f91" y="f92"/>
                    <a:pt x="f93" y="f94"/>
                    <a:pt x="f95" y="f96"/>
                  </a:cubicBezTo>
                  <a:lnTo>
                    <a:pt x="f97" y="f98"/>
                  </a:lnTo>
                  <a:cubicBezTo>
                    <a:pt x="f99" y="f100"/>
                    <a:pt x="f101" y="f102"/>
                    <a:pt x="f103" y="f104"/>
                  </a:cubicBezTo>
                  <a:cubicBezTo>
                    <a:pt x="f105" y="f106"/>
                    <a:pt x="f107" y="f108"/>
                    <a:pt x="f109" y="f110"/>
                  </a:cubicBezTo>
                  <a:cubicBezTo>
                    <a:pt x="f111" y="f112"/>
                    <a:pt x="f113" y="f114"/>
                    <a:pt x="f115" y="f116"/>
                  </a:cubicBezTo>
                  <a:lnTo>
                    <a:pt x="f117" y="f118"/>
                  </a:lnTo>
                  <a:cubicBezTo>
                    <a:pt x="f119" y="f120"/>
                    <a:pt x="f121" y="f122"/>
                    <a:pt x="f123" y="f124"/>
                  </a:cubicBezTo>
                  <a:lnTo>
                    <a:pt x="f125" y="f126"/>
                  </a:lnTo>
                  <a:cubicBezTo>
                    <a:pt x="f127" y="f128"/>
                    <a:pt x="f129" y="f130"/>
                    <a:pt x="f131" y="f132"/>
                  </a:cubicBezTo>
                  <a:cubicBezTo>
                    <a:pt x="f133" y="f134"/>
                    <a:pt x="f135" y="f136"/>
                    <a:pt x="f137" y="f138"/>
                  </a:cubicBezTo>
                  <a:lnTo>
                    <a:pt x="f139" y="f140"/>
                  </a:lnTo>
                  <a:cubicBezTo>
                    <a:pt x="f141" y="f142"/>
                    <a:pt x="f143" y="f144"/>
                    <a:pt x="f145" y="f146"/>
                  </a:cubicBezTo>
                  <a:cubicBezTo>
                    <a:pt x="f147" y="f148"/>
                    <a:pt x="f149" y="f150"/>
                    <a:pt x="f151" y="f152"/>
                  </a:cubicBezTo>
                  <a:cubicBezTo>
                    <a:pt x="f153" y="f154"/>
                    <a:pt x="f155" y="f156"/>
                    <a:pt x="f157" y="f158"/>
                  </a:cubicBezTo>
                  <a:cubicBezTo>
                    <a:pt x="f159" y="f160"/>
                    <a:pt x="f161" y="f162"/>
                    <a:pt x="f163" y="f164"/>
                  </a:cubicBezTo>
                  <a:cubicBezTo>
                    <a:pt x="f165" y="f166"/>
                    <a:pt x="f167" y="f168"/>
                    <a:pt x="f169" y="f170"/>
                  </a:cubicBezTo>
                  <a:lnTo>
                    <a:pt x="f171" y="f172"/>
                  </a:lnTo>
                  <a:lnTo>
                    <a:pt x="f6" y="f173"/>
                  </a:lnTo>
                  <a:lnTo>
                    <a:pt x="f6" y="f174"/>
                  </a:lnTo>
                  <a:lnTo>
                    <a:pt x="f175" y="f176"/>
                  </a:lnTo>
                  <a:cubicBezTo>
                    <a:pt x="f177" y="f178"/>
                    <a:pt x="f179" y="f180"/>
                    <a:pt x="f181" y="f182"/>
                  </a:cubicBezTo>
                  <a:cubicBezTo>
                    <a:pt x="f183" y="f184"/>
                    <a:pt x="f185" y="f186"/>
                    <a:pt x="f187" y="f188"/>
                  </a:cubicBezTo>
                  <a:cubicBezTo>
                    <a:pt x="f189" y="f190"/>
                    <a:pt x="f191" y="f192"/>
                    <a:pt x="f193" y="f194"/>
                  </a:cubicBezTo>
                  <a:cubicBezTo>
                    <a:pt x="f195" y="f196"/>
                    <a:pt x="f197" y="f198"/>
                    <a:pt x="f199" y="f200"/>
                  </a:cubicBezTo>
                  <a:cubicBezTo>
                    <a:pt x="f201" y="f202"/>
                    <a:pt x="f203" y="f204"/>
                    <a:pt x="f205" y="f206"/>
                  </a:cubicBezTo>
                  <a:cubicBezTo>
                    <a:pt x="f207" y="f208"/>
                    <a:pt x="f209" y="f210"/>
                    <a:pt x="f211" y="f212"/>
                  </a:cubicBezTo>
                  <a:lnTo>
                    <a:pt x="f213" y="f214"/>
                  </a:lnTo>
                  <a:cubicBezTo>
                    <a:pt x="f215" y="f216"/>
                    <a:pt x="f217" y="f218"/>
                    <a:pt x="f219" y="f218"/>
                  </a:cubicBezTo>
                  <a:lnTo>
                    <a:pt x="f220" y="f221"/>
                  </a:lnTo>
                  <a:lnTo>
                    <a:pt x="f222" y="f223"/>
                  </a:lnTo>
                  <a:cubicBezTo>
                    <a:pt x="f224" y="f225"/>
                    <a:pt x="f226" y="f227"/>
                    <a:pt x="f228" y="f229"/>
                  </a:cubicBezTo>
                  <a:cubicBezTo>
                    <a:pt x="f230" y="f231"/>
                    <a:pt x="f232" y="f233"/>
                    <a:pt x="f234" y="f235"/>
                  </a:cubicBezTo>
                  <a:cubicBezTo>
                    <a:pt x="f236" y="f237"/>
                    <a:pt x="f238" y="f239"/>
                    <a:pt x="f240" y="f241"/>
                  </a:cubicBezTo>
                  <a:cubicBezTo>
                    <a:pt x="f242" y="f243"/>
                    <a:pt x="f244" y="f245"/>
                    <a:pt x="f246" y="f247"/>
                  </a:cubicBezTo>
                  <a:cubicBezTo>
                    <a:pt x="f248" y="f249"/>
                    <a:pt x="f250" y="f251"/>
                    <a:pt x="f252" y="f253"/>
                  </a:cubicBezTo>
                  <a:cubicBezTo>
                    <a:pt x="f254" y="f255"/>
                    <a:pt x="f256" y="f257"/>
                    <a:pt x="f258" y="f259"/>
                  </a:cubicBezTo>
                  <a:cubicBezTo>
                    <a:pt x="f260" y="f261"/>
                    <a:pt x="f262" y="f263"/>
                    <a:pt x="f264" y="f265"/>
                  </a:cubicBezTo>
                  <a:cubicBezTo>
                    <a:pt x="f266" y="f267"/>
                    <a:pt x="f268" y="f269"/>
                    <a:pt x="f270" y="f271"/>
                  </a:cubicBezTo>
                  <a:lnTo>
                    <a:pt x="f272" y="f273"/>
                  </a:lnTo>
                  <a:cubicBezTo>
                    <a:pt x="f274" y="f275"/>
                    <a:pt x="f276" y="f277"/>
                    <a:pt x="f278" y="f279"/>
                  </a:cubicBezTo>
                  <a:lnTo>
                    <a:pt x="f280" y="f281"/>
                  </a:lnTo>
                  <a:cubicBezTo>
                    <a:pt x="f282" y="f283"/>
                    <a:pt x="f284" y="f285"/>
                    <a:pt x="f286" y="f287"/>
                  </a:cubicBezTo>
                  <a:cubicBezTo>
                    <a:pt x="f288" y="f289"/>
                    <a:pt x="f290" y="f291"/>
                    <a:pt x="f292" y="f293"/>
                  </a:cubicBezTo>
                  <a:cubicBezTo>
                    <a:pt x="f294" y="f295"/>
                    <a:pt x="f296" y="f297"/>
                    <a:pt x="f298" y="f299"/>
                  </a:cubicBezTo>
                  <a:cubicBezTo>
                    <a:pt x="f300" y="f301"/>
                    <a:pt x="f302" y="f303"/>
                    <a:pt x="f304" y="f305"/>
                  </a:cubicBezTo>
                  <a:cubicBezTo>
                    <a:pt x="f306" y="f307"/>
                    <a:pt x="f308" y="f309"/>
                    <a:pt x="f310" y="f311"/>
                  </a:cubicBezTo>
                  <a:lnTo>
                    <a:pt x="f312" y="f313"/>
                  </a:lnTo>
                  <a:lnTo>
                    <a:pt x="f314" y="f315"/>
                  </a:lnTo>
                  <a:cubicBezTo>
                    <a:pt x="f316" y="f317"/>
                    <a:pt x="f318" y="f319"/>
                    <a:pt x="f320" y="f321"/>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8" name="Freeform: Shape 14">
              <a:extLst>
                <a:ext uri="{FF2B5EF4-FFF2-40B4-BE49-F238E27FC236}">
                  <a16:creationId xmlns:a16="http://schemas.microsoft.com/office/drawing/2014/main" id="{75D8B524-5E68-59D8-3DB9-B8344F1CAB7A}"/>
                </a:ext>
                <a:ext uri="{C183D7F6-B498-43B3-948B-1728B52AA6E4}">
                  <adec:decorative xmlns:adec="http://schemas.microsoft.com/office/drawing/2017/decorative" val="1"/>
                </a:ext>
              </a:extLst>
            </p:cNvPr>
            <p:cNvSpPr/>
            <p:nvPr/>
          </p:nvSpPr>
          <p:spPr>
            <a:xfrm>
              <a:off x="8329607" y="0"/>
              <a:ext cx="3862389" cy="2145447"/>
            </a:xfrm>
            <a:custGeom>
              <a:avLst/>
              <a:gdLst>
                <a:gd name="f0" fmla="val 10800000"/>
                <a:gd name="f1" fmla="val 5400000"/>
                <a:gd name="f2" fmla="val 180"/>
                <a:gd name="f3" fmla="val w"/>
                <a:gd name="f4" fmla="val h"/>
                <a:gd name="f5" fmla="val 0"/>
                <a:gd name="f6" fmla="val 5270786"/>
                <a:gd name="f7" fmla="val 2927775"/>
                <a:gd name="f8" fmla="val 613805"/>
                <a:gd name="f9" fmla="val 618487"/>
                <a:gd name="f10" fmla="val 85404"/>
                <a:gd name="f11" fmla="val 650052"/>
                <a:gd name="f12" fmla="val 360109"/>
                <a:gd name="f13" fmla="val 792650"/>
                <a:gd name="f14" fmla="val 556543"/>
                <a:gd name="f15" fmla="val 1054084"/>
                <a:gd name="f16" fmla="val 895200"/>
                <a:gd name="f17" fmla="val 1126174"/>
                <a:gd name="f18" fmla="val 988542"/>
                <a:gd name="f19" fmla="val 1200716"/>
                <a:gd name="f20" fmla="val 1085128"/>
                <a:gd name="f21" fmla="val 1276976"/>
                <a:gd name="f22" fmla="val 1191325"/>
                <a:gd name="f23" fmla="val 1859704"/>
                <a:gd name="f24" fmla="val 2002688"/>
                <a:gd name="f25" fmla="val 2485223"/>
                <a:gd name="f26" fmla="val 2348843"/>
                <a:gd name="f27" fmla="val 3368450"/>
                <a:gd name="f28" fmla="val 3948114"/>
                <a:gd name="f29" fmla="val 4373422"/>
                <a:gd name="f30" fmla="val 2066846"/>
                <a:gd name="f31" fmla="val 4956151"/>
                <a:gd name="f32" fmla="val 1636730"/>
                <a:gd name="f33" fmla="val 5021253"/>
                <a:gd name="f34" fmla="val 1588668"/>
                <a:gd name="f35" fmla="val 5086356"/>
                <a:gd name="f36" fmla="val 1541186"/>
                <a:gd name="f37" fmla="val 5149372"/>
                <a:gd name="f38" fmla="val 1495325"/>
                <a:gd name="f39" fmla="val 1406110"/>
                <a:gd name="f40" fmla="val 2138641"/>
                <a:gd name="f41" fmla="val 5112925"/>
                <a:gd name="f42" fmla="val 2253730"/>
                <a:gd name="f43" fmla="val 4598179"/>
                <a:gd name="f44" fmla="val 2621786"/>
                <a:gd name="f45" fmla="val 4074961"/>
                <a:gd name="f46" fmla="val 3368327"/>
                <a:gd name="f47" fmla="val 2170746"/>
                <a:gd name="f48" fmla="val 1393203"/>
                <a:gd name="f49" fmla="val 2384512"/>
                <a:gd name="f50" fmla="val 769646"/>
                <a:gd name="f51" fmla="val 1516288"/>
                <a:gd name="f52" fmla="val 418850"/>
                <a:gd name="f53" fmla="val 1027932"/>
                <a:gd name="f54" fmla="val 48120"/>
                <a:gd name="f55" fmla="val 683401"/>
                <a:gd name="f56" fmla="val 3149"/>
                <a:gd name="f57" fmla="val 85252"/>
                <a:gd name="f58" fmla="+- 0 0 -90"/>
                <a:gd name="f59" fmla="*/ f3 1 5270786"/>
                <a:gd name="f60" fmla="*/ f4 1 2927775"/>
                <a:gd name="f61" fmla="val f5"/>
                <a:gd name="f62" fmla="val f6"/>
                <a:gd name="f63" fmla="val f7"/>
                <a:gd name="f64" fmla="*/ f58 f0 1"/>
                <a:gd name="f65" fmla="+- f63 0 f61"/>
                <a:gd name="f66" fmla="+- f62 0 f61"/>
                <a:gd name="f67" fmla="*/ f64 1 f2"/>
                <a:gd name="f68" fmla="*/ f66 1 5270786"/>
                <a:gd name="f69" fmla="*/ f65 1 2927775"/>
                <a:gd name="f70" fmla="*/ 0 f66 1"/>
                <a:gd name="f71" fmla="*/ 0 f65 1"/>
                <a:gd name="f72" fmla="*/ 613805 f66 1"/>
                <a:gd name="f73" fmla="*/ 618487 f66 1"/>
                <a:gd name="f74" fmla="*/ 85404 f65 1"/>
                <a:gd name="f75" fmla="*/ 1054084 f66 1"/>
                <a:gd name="f76" fmla="*/ 895200 f65 1"/>
                <a:gd name="f77" fmla="*/ 1276976 f66 1"/>
                <a:gd name="f78" fmla="*/ 1191325 f65 1"/>
                <a:gd name="f79" fmla="*/ 3368450 f66 1"/>
                <a:gd name="f80" fmla="*/ 2348843 f65 1"/>
                <a:gd name="f81" fmla="*/ 4956151 f66 1"/>
                <a:gd name="f82" fmla="*/ 1636730 f65 1"/>
                <a:gd name="f83" fmla="*/ 5149372 f66 1"/>
                <a:gd name="f84" fmla="*/ 1495325 f65 1"/>
                <a:gd name="f85" fmla="*/ 5270786 f66 1"/>
                <a:gd name="f86" fmla="*/ 1406110 f65 1"/>
                <a:gd name="f87" fmla="*/ 2138641 f65 1"/>
                <a:gd name="f88" fmla="*/ 5112925 f66 1"/>
                <a:gd name="f89" fmla="*/ 2253730 f65 1"/>
                <a:gd name="f90" fmla="*/ 3368327 f66 1"/>
                <a:gd name="f91" fmla="*/ 2927775 f65 1"/>
                <a:gd name="f92" fmla="*/ 769646 f66 1"/>
                <a:gd name="f93" fmla="*/ 1516288 f65 1"/>
                <a:gd name="f94" fmla="*/ 3149 f66 1"/>
                <a:gd name="f95" fmla="*/ 85252 f65 1"/>
                <a:gd name="f96" fmla="+- f67 0 f1"/>
                <a:gd name="f97" fmla="*/ f70 1 5270786"/>
                <a:gd name="f98" fmla="*/ f71 1 2927775"/>
                <a:gd name="f99" fmla="*/ f72 1 5270786"/>
                <a:gd name="f100" fmla="*/ f73 1 5270786"/>
                <a:gd name="f101" fmla="*/ f74 1 2927775"/>
                <a:gd name="f102" fmla="*/ f75 1 5270786"/>
                <a:gd name="f103" fmla="*/ f76 1 2927775"/>
                <a:gd name="f104" fmla="*/ f77 1 5270786"/>
                <a:gd name="f105" fmla="*/ f78 1 2927775"/>
                <a:gd name="f106" fmla="*/ f79 1 5270786"/>
                <a:gd name="f107" fmla="*/ f80 1 2927775"/>
                <a:gd name="f108" fmla="*/ f81 1 5270786"/>
                <a:gd name="f109" fmla="*/ f82 1 2927775"/>
                <a:gd name="f110" fmla="*/ f83 1 5270786"/>
                <a:gd name="f111" fmla="*/ f84 1 2927775"/>
                <a:gd name="f112" fmla="*/ f85 1 5270786"/>
                <a:gd name="f113" fmla="*/ f86 1 2927775"/>
                <a:gd name="f114" fmla="*/ f87 1 2927775"/>
                <a:gd name="f115" fmla="*/ f88 1 5270786"/>
                <a:gd name="f116" fmla="*/ f89 1 2927775"/>
                <a:gd name="f117" fmla="*/ f90 1 5270786"/>
                <a:gd name="f118" fmla="*/ f91 1 2927775"/>
                <a:gd name="f119" fmla="*/ f92 1 5270786"/>
                <a:gd name="f120" fmla="*/ f93 1 2927775"/>
                <a:gd name="f121" fmla="*/ f94 1 5270786"/>
                <a:gd name="f122" fmla="*/ f95 1 2927775"/>
                <a:gd name="f123" fmla="*/ f61 1 f68"/>
                <a:gd name="f124" fmla="*/ f62 1 f68"/>
                <a:gd name="f125" fmla="*/ f61 1 f69"/>
                <a:gd name="f126" fmla="*/ f63 1 f69"/>
                <a:gd name="f127" fmla="*/ f97 1 f68"/>
                <a:gd name="f128" fmla="*/ f98 1 f69"/>
                <a:gd name="f129" fmla="*/ f99 1 f68"/>
                <a:gd name="f130" fmla="*/ f100 1 f68"/>
                <a:gd name="f131" fmla="*/ f101 1 f69"/>
                <a:gd name="f132" fmla="*/ f102 1 f68"/>
                <a:gd name="f133" fmla="*/ f103 1 f69"/>
                <a:gd name="f134" fmla="*/ f104 1 f68"/>
                <a:gd name="f135" fmla="*/ f105 1 f69"/>
                <a:gd name="f136" fmla="*/ f106 1 f68"/>
                <a:gd name="f137" fmla="*/ f107 1 f69"/>
                <a:gd name="f138" fmla="*/ f108 1 f68"/>
                <a:gd name="f139" fmla="*/ f109 1 f69"/>
                <a:gd name="f140" fmla="*/ f110 1 f68"/>
                <a:gd name="f141" fmla="*/ f111 1 f69"/>
                <a:gd name="f142" fmla="*/ f112 1 f68"/>
                <a:gd name="f143" fmla="*/ f113 1 f69"/>
                <a:gd name="f144" fmla="*/ f114 1 f69"/>
                <a:gd name="f145" fmla="*/ f115 1 f68"/>
                <a:gd name="f146" fmla="*/ f116 1 f69"/>
                <a:gd name="f147" fmla="*/ f117 1 f68"/>
                <a:gd name="f148" fmla="*/ f118 1 f69"/>
                <a:gd name="f149" fmla="*/ f119 1 f68"/>
                <a:gd name="f150" fmla="*/ f120 1 f69"/>
                <a:gd name="f151" fmla="*/ f121 1 f68"/>
                <a:gd name="f152" fmla="*/ f122 1 f69"/>
                <a:gd name="f153" fmla="*/ f123 f59 1"/>
                <a:gd name="f154" fmla="*/ f124 f59 1"/>
                <a:gd name="f155" fmla="*/ f126 f60 1"/>
                <a:gd name="f156" fmla="*/ f125 f60 1"/>
                <a:gd name="f157" fmla="*/ f127 f59 1"/>
                <a:gd name="f158" fmla="*/ f128 f60 1"/>
                <a:gd name="f159" fmla="*/ f129 f59 1"/>
                <a:gd name="f160" fmla="*/ f130 f59 1"/>
                <a:gd name="f161" fmla="*/ f131 f60 1"/>
                <a:gd name="f162" fmla="*/ f132 f59 1"/>
                <a:gd name="f163" fmla="*/ f133 f60 1"/>
                <a:gd name="f164" fmla="*/ f134 f59 1"/>
                <a:gd name="f165" fmla="*/ f135 f60 1"/>
                <a:gd name="f166" fmla="*/ f136 f59 1"/>
                <a:gd name="f167" fmla="*/ f137 f60 1"/>
                <a:gd name="f168" fmla="*/ f138 f59 1"/>
                <a:gd name="f169" fmla="*/ f139 f60 1"/>
                <a:gd name="f170" fmla="*/ f140 f59 1"/>
                <a:gd name="f171" fmla="*/ f141 f60 1"/>
                <a:gd name="f172" fmla="*/ f142 f59 1"/>
                <a:gd name="f173" fmla="*/ f143 f60 1"/>
                <a:gd name="f174" fmla="*/ f144 f60 1"/>
                <a:gd name="f175" fmla="*/ f145 f59 1"/>
                <a:gd name="f176" fmla="*/ f146 f60 1"/>
                <a:gd name="f177" fmla="*/ f147 f59 1"/>
                <a:gd name="f178" fmla="*/ f148 f60 1"/>
                <a:gd name="f179" fmla="*/ f149 f59 1"/>
                <a:gd name="f180" fmla="*/ f150 f60 1"/>
                <a:gd name="f181" fmla="*/ f151 f59 1"/>
                <a:gd name="f182" fmla="*/ f152 f60 1"/>
              </a:gdLst>
              <a:ahLst/>
              <a:cxnLst>
                <a:cxn ang="3cd4">
                  <a:pos x="hc" y="t"/>
                </a:cxn>
                <a:cxn ang="0">
                  <a:pos x="r" y="vc"/>
                </a:cxn>
                <a:cxn ang="cd4">
                  <a:pos x="hc" y="b"/>
                </a:cxn>
                <a:cxn ang="cd2">
                  <a:pos x="l" y="vc"/>
                </a:cxn>
                <a:cxn ang="f96">
                  <a:pos x="f157" y="f158"/>
                </a:cxn>
                <a:cxn ang="f96">
                  <a:pos x="f159" y="f158"/>
                </a:cxn>
                <a:cxn ang="f96">
                  <a:pos x="f160" y="f161"/>
                </a:cxn>
                <a:cxn ang="f96">
                  <a:pos x="f162" y="f163"/>
                </a:cxn>
                <a:cxn ang="f96">
                  <a:pos x="f164" y="f165"/>
                </a:cxn>
                <a:cxn ang="f96">
                  <a:pos x="f166" y="f167"/>
                </a:cxn>
                <a:cxn ang="f96">
                  <a:pos x="f168" y="f169"/>
                </a:cxn>
                <a:cxn ang="f96">
                  <a:pos x="f170" y="f171"/>
                </a:cxn>
                <a:cxn ang="f96">
                  <a:pos x="f172" y="f173"/>
                </a:cxn>
                <a:cxn ang="f96">
                  <a:pos x="f172" y="f174"/>
                </a:cxn>
                <a:cxn ang="f96">
                  <a:pos x="f175" y="f176"/>
                </a:cxn>
                <a:cxn ang="f96">
                  <a:pos x="f177" y="f178"/>
                </a:cxn>
                <a:cxn ang="f96">
                  <a:pos x="f179" y="f180"/>
                </a:cxn>
                <a:cxn ang="f96">
                  <a:pos x="f181" y="f182"/>
                </a:cxn>
              </a:cxnLst>
              <a:rect l="f153" t="f156" r="f154" b="f155"/>
              <a:pathLst>
                <a:path w="5270786" h="2927775">
                  <a:moveTo>
                    <a:pt x="f5" y="f5"/>
                  </a:moveTo>
                  <a:lnTo>
                    <a:pt x="f8" y="f5"/>
                  </a:lnTo>
                  <a:lnTo>
                    <a:pt x="f9" y="f10"/>
                  </a:lnTo>
                  <a:cubicBezTo>
                    <a:pt x="f11" y="f12"/>
                    <a:pt x="f13" y="f14"/>
                    <a:pt x="f15" y="f16"/>
                  </a:cubicBezTo>
                  <a:cubicBezTo>
                    <a:pt x="f17" y="f18"/>
                    <a:pt x="f19" y="f20"/>
                    <a:pt x="f21" y="f22"/>
                  </a:cubicBezTo>
                  <a:cubicBezTo>
                    <a:pt x="f23" y="f24"/>
                    <a:pt x="f25" y="f26"/>
                    <a:pt x="f27" y="f26"/>
                  </a:cubicBezTo>
                  <a:cubicBezTo>
                    <a:pt x="f28" y="f26"/>
                    <a:pt x="f29" y="f30"/>
                    <a:pt x="f31" y="f32"/>
                  </a:cubicBezTo>
                  <a:cubicBezTo>
                    <a:pt x="f33" y="f34"/>
                    <a:pt x="f35" y="f36"/>
                    <a:pt x="f37" y="f38"/>
                  </a:cubicBezTo>
                  <a:lnTo>
                    <a:pt x="f6" y="f39"/>
                  </a:lnTo>
                  <a:lnTo>
                    <a:pt x="f6" y="f40"/>
                  </a:lnTo>
                  <a:lnTo>
                    <a:pt x="f41" y="f42"/>
                  </a:lnTo>
                  <a:cubicBezTo>
                    <a:pt x="f43" y="f44"/>
                    <a:pt x="f45" y="f7"/>
                    <a:pt x="f46" y="f7"/>
                  </a:cubicBezTo>
                  <a:cubicBezTo>
                    <a:pt x="f47" y="f7"/>
                    <a:pt x="f48" y="f49"/>
                    <a:pt x="f50" y="f51"/>
                  </a:cubicBezTo>
                  <a:cubicBezTo>
                    <a:pt x="f52" y="f53"/>
                    <a:pt x="f54" y="f55"/>
                    <a:pt x="f56" y="f57"/>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9" name="Freeform: Shape 15">
              <a:extLst>
                <a:ext uri="{FF2B5EF4-FFF2-40B4-BE49-F238E27FC236}">
                  <a16:creationId xmlns:a16="http://schemas.microsoft.com/office/drawing/2014/main" id="{94FF9A0B-A2DA-F7BB-3D23-CF9E1A8778E2}"/>
                </a:ext>
                <a:ext uri="{C183D7F6-B498-43B3-948B-1728B52AA6E4}">
                  <adec:decorative xmlns:adec="http://schemas.microsoft.com/office/drawing/2017/decorative" val="1"/>
                </a:ext>
              </a:extLst>
            </p:cNvPr>
            <p:cNvSpPr/>
            <p:nvPr/>
          </p:nvSpPr>
          <p:spPr>
            <a:xfrm>
              <a:off x="8329607" y="0"/>
              <a:ext cx="3862389" cy="2145447"/>
            </a:xfrm>
            <a:custGeom>
              <a:avLst/>
              <a:gdLst>
                <a:gd name="f0" fmla="val 10800000"/>
                <a:gd name="f1" fmla="val 5400000"/>
                <a:gd name="f2" fmla="val 180"/>
                <a:gd name="f3" fmla="val w"/>
                <a:gd name="f4" fmla="val h"/>
                <a:gd name="f5" fmla="val 0"/>
                <a:gd name="f6" fmla="val 5270786"/>
                <a:gd name="f7" fmla="val 2927775"/>
                <a:gd name="f8" fmla="val 736294"/>
                <a:gd name="f9" fmla="val 740298"/>
                <a:gd name="f10" fmla="val 72745"/>
                <a:gd name="f11" fmla="val 768839"/>
                <a:gd name="f12" fmla="val 319371"/>
                <a:gd name="f13" fmla="val 898885"/>
                <a:gd name="f14" fmla="val 497858"/>
                <a:gd name="f15" fmla="val 1153024"/>
                <a:gd name="f16" fmla="val 826989"/>
                <a:gd name="f17" fmla="val 1225727"/>
                <a:gd name="f18" fmla="val 921142"/>
                <a:gd name="f19" fmla="val 1300882"/>
                <a:gd name="f20" fmla="val 1018537"/>
                <a:gd name="f21" fmla="val 1378368"/>
                <a:gd name="f22" fmla="val 1126356"/>
                <a:gd name="f23" fmla="val 1652384"/>
                <a:gd name="f24" fmla="val 1507833"/>
                <a:gd name="f25" fmla="val 1933512"/>
                <a:gd name="f26" fmla="val 1779060"/>
                <a:gd name="f27" fmla="val 2238056"/>
                <a:gd name="f28" fmla="val 1955322"/>
                <a:gd name="f29" fmla="val 2560868"/>
                <a:gd name="f30" fmla="val 2142238"/>
                <a:gd name="f31" fmla="val 2930637"/>
                <a:gd name="f32" fmla="val 2233033"/>
                <a:gd name="f33" fmla="val 3368327"/>
                <a:gd name="f34" fmla="val 3616720"/>
                <a:gd name="f35" fmla="val 3847703"/>
                <a:gd name="f36" fmla="val 2176866"/>
                <a:gd name="f37" fmla="val 4095360"/>
                <a:gd name="f38" fmla="val 2056192"/>
                <a:gd name="f39" fmla="val 4349636"/>
                <a:gd name="f40" fmla="val 1932276"/>
                <a:gd name="f41" fmla="val 4601340"/>
                <a:gd name="f42" fmla="val 1751613"/>
                <a:gd name="f43" fmla="val 4880506"/>
                <a:gd name="f44" fmla="val 1545587"/>
                <a:gd name="f45" fmla="val 4945974"/>
                <a:gd name="f46" fmla="val 1497295"/>
                <a:gd name="f47" fmla="val 5011199"/>
                <a:gd name="f48" fmla="val 1449697"/>
                <a:gd name="f49" fmla="val 5074340"/>
                <a:gd name="f50" fmla="val 1403721"/>
                <a:gd name="f51" fmla="val 1259367"/>
                <a:gd name="f52" fmla="val 2138641"/>
                <a:gd name="f53" fmla="val 5112925"/>
                <a:gd name="f54" fmla="val 2253730"/>
                <a:gd name="f55" fmla="val 4598179"/>
                <a:gd name="f56" fmla="val 2621786"/>
                <a:gd name="f57" fmla="val 4074961"/>
                <a:gd name="f58" fmla="val 2170746"/>
                <a:gd name="f59" fmla="val 1393203"/>
                <a:gd name="f60" fmla="val 2384512"/>
                <a:gd name="f61" fmla="val 769646"/>
                <a:gd name="f62" fmla="val 1516288"/>
                <a:gd name="f63" fmla="val 418850"/>
                <a:gd name="f64" fmla="val 1027932"/>
                <a:gd name="f65" fmla="val 48120"/>
                <a:gd name="f66" fmla="val 683401"/>
                <a:gd name="f67" fmla="val 3149"/>
                <a:gd name="f68" fmla="val 85252"/>
                <a:gd name="f69" fmla="+- 0 0 -90"/>
                <a:gd name="f70" fmla="*/ f3 1 5270786"/>
                <a:gd name="f71" fmla="*/ f4 1 2927775"/>
                <a:gd name="f72" fmla="val f5"/>
                <a:gd name="f73" fmla="val f6"/>
                <a:gd name="f74" fmla="val f7"/>
                <a:gd name="f75" fmla="*/ f69 f0 1"/>
                <a:gd name="f76" fmla="+- f74 0 f72"/>
                <a:gd name="f77" fmla="+- f73 0 f72"/>
                <a:gd name="f78" fmla="*/ f75 1 f2"/>
                <a:gd name="f79" fmla="*/ f77 1 5270786"/>
                <a:gd name="f80" fmla="*/ f76 1 2927775"/>
                <a:gd name="f81" fmla="*/ 0 f77 1"/>
                <a:gd name="f82" fmla="*/ 0 f76 1"/>
                <a:gd name="f83" fmla="*/ 736294 f77 1"/>
                <a:gd name="f84" fmla="*/ 740298 f77 1"/>
                <a:gd name="f85" fmla="*/ 72745 f76 1"/>
                <a:gd name="f86" fmla="*/ 1153024 f77 1"/>
                <a:gd name="f87" fmla="*/ 826989 f76 1"/>
                <a:gd name="f88" fmla="*/ 1378368 f77 1"/>
                <a:gd name="f89" fmla="*/ 1126356 f76 1"/>
                <a:gd name="f90" fmla="*/ 2238056 f77 1"/>
                <a:gd name="f91" fmla="*/ 1955322 f76 1"/>
                <a:gd name="f92" fmla="*/ 3368327 f77 1"/>
                <a:gd name="f93" fmla="*/ 2233033 f76 1"/>
                <a:gd name="f94" fmla="*/ 4095360 f77 1"/>
                <a:gd name="f95" fmla="*/ 2056192 f76 1"/>
                <a:gd name="f96" fmla="*/ 4880506 f77 1"/>
                <a:gd name="f97" fmla="*/ 1545587 f76 1"/>
                <a:gd name="f98" fmla="*/ 5074340 f77 1"/>
                <a:gd name="f99" fmla="*/ 1403721 f76 1"/>
                <a:gd name="f100" fmla="*/ 5270786 f77 1"/>
                <a:gd name="f101" fmla="*/ 1259367 f76 1"/>
                <a:gd name="f102" fmla="*/ 2138641 f76 1"/>
                <a:gd name="f103" fmla="*/ 5112925 f77 1"/>
                <a:gd name="f104" fmla="*/ 2253730 f76 1"/>
                <a:gd name="f105" fmla="*/ 2927775 f76 1"/>
                <a:gd name="f106" fmla="*/ 769646 f77 1"/>
                <a:gd name="f107" fmla="*/ 1516288 f76 1"/>
                <a:gd name="f108" fmla="*/ 3149 f77 1"/>
                <a:gd name="f109" fmla="*/ 85252 f76 1"/>
                <a:gd name="f110" fmla="+- f78 0 f1"/>
                <a:gd name="f111" fmla="*/ f81 1 5270786"/>
                <a:gd name="f112" fmla="*/ f82 1 2927775"/>
                <a:gd name="f113" fmla="*/ f83 1 5270786"/>
                <a:gd name="f114" fmla="*/ f84 1 5270786"/>
                <a:gd name="f115" fmla="*/ f85 1 2927775"/>
                <a:gd name="f116" fmla="*/ f86 1 5270786"/>
                <a:gd name="f117" fmla="*/ f87 1 2927775"/>
                <a:gd name="f118" fmla="*/ f88 1 5270786"/>
                <a:gd name="f119" fmla="*/ f89 1 2927775"/>
                <a:gd name="f120" fmla="*/ f90 1 5270786"/>
                <a:gd name="f121" fmla="*/ f91 1 2927775"/>
                <a:gd name="f122" fmla="*/ f92 1 5270786"/>
                <a:gd name="f123" fmla="*/ f93 1 2927775"/>
                <a:gd name="f124" fmla="*/ f94 1 5270786"/>
                <a:gd name="f125" fmla="*/ f95 1 2927775"/>
                <a:gd name="f126" fmla="*/ f96 1 5270786"/>
                <a:gd name="f127" fmla="*/ f97 1 2927775"/>
                <a:gd name="f128" fmla="*/ f98 1 5270786"/>
                <a:gd name="f129" fmla="*/ f99 1 2927775"/>
                <a:gd name="f130" fmla="*/ f100 1 5270786"/>
                <a:gd name="f131" fmla="*/ f101 1 2927775"/>
                <a:gd name="f132" fmla="*/ f102 1 2927775"/>
                <a:gd name="f133" fmla="*/ f103 1 5270786"/>
                <a:gd name="f134" fmla="*/ f104 1 2927775"/>
                <a:gd name="f135" fmla="*/ f105 1 2927775"/>
                <a:gd name="f136" fmla="*/ f106 1 5270786"/>
                <a:gd name="f137" fmla="*/ f107 1 2927775"/>
                <a:gd name="f138" fmla="*/ f108 1 5270786"/>
                <a:gd name="f139" fmla="*/ f109 1 2927775"/>
                <a:gd name="f140" fmla="*/ f72 1 f79"/>
                <a:gd name="f141" fmla="*/ f73 1 f79"/>
                <a:gd name="f142" fmla="*/ f72 1 f80"/>
                <a:gd name="f143" fmla="*/ f74 1 f80"/>
                <a:gd name="f144" fmla="*/ f111 1 f79"/>
                <a:gd name="f145" fmla="*/ f112 1 f80"/>
                <a:gd name="f146" fmla="*/ f113 1 f79"/>
                <a:gd name="f147" fmla="*/ f114 1 f79"/>
                <a:gd name="f148" fmla="*/ f115 1 f80"/>
                <a:gd name="f149" fmla="*/ f116 1 f79"/>
                <a:gd name="f150" fmla="*/ f117 1 f80"/>
                <a:gd name="f151" fmla="*/ f118 1 f79"/>
                <a:gd name="f152" fmla="*/ f119 1 f80"/>
                <a:gd name="f153" fmla="*/ f120 1 f79"/>
                <a:gd name="f154" fmla="*/ f121 1 f80"/>
                <a:gd name="f155" fmla="*/ f122 1 f79"/>
                <a:gd name="f156" fmla="*/ f123 1 f80"/>
                <a:gd name="f157" fmla="*/ f124 1 f79"/>
                <a:gd name="f158" fmla="*/ f125 1 f80"/>
                <a:gd name="f159" fmla="*/ f126 1 f79"/>
                <a:gd name="f160" fmla="*/ f127 1 f80"/>
                <a:gd name="f161" fmla="*/ f128 1 f79"/>
                <a:gd name="f162" fmla="*/ f129 1 f80"/>
                <a:gd name="f163" fmla="*/ f130 1 f79"/>
                <a:gd name="f164" fmla="*/ f131 1 f80"/>
                <a:gd name="f165" fmla="*/ f132 1 f80"/>
                <a:gd name="f166" fmla="*/ f133 1 f79"/>
                <a:gd name="f167" fmla="*/ f134 1 f80"/>
                <a:gd name="f168" fmla="*/ f135 1 f80"/>
                <a:gd name="f169" fmla="*/ f136 1 f79"/>
                <a:gd name="f170" fmla="*/ f137 1 f80"/>
                <a:gd name="f171" fmla="*/ f138 1 f79"/>
                <a:gd name="f172" fmla="*/ f139 1 f80"/>
                <a:gd name="f173" fmla="*/ f140 f70 1"/>
                <a:gd name="f174" fmla="*/ f141 f70 1"/>
                <a:gd name="f175" fmla="*/ f143 f71 1"/>
                <a:gd name="f176" fmla="*/ f142 f71 1"/>
                <a:gd name="f177" fmla="*/ f144 f70 1"/>
                <a:gd name="f178" fmla="*/ f145 f71 1"/>
                <a:gd name="f179" fmla="*/ f146 f70 1"/>
                <a:gd name="f180" fmla="*/ f147 f70 1"/>
                <a:gd name="f181" fmla="*/ f148 f71 1"/>
                <a:gd name="f182" fmla="*/ f149 f70 1"/>
                <a:gd name="f183" fmla="*/ f150 f71 1"/>
                <a:gd name="f184" fmla="*/ f151 f70 1"/>
                <a:gd name="f185" fmla="*/ f152 f71 1"/>
                <a:gd name="f186" fmla="*/ f153 f70 1"/>
                <a:gd name="f187" fmla="*/ f154 f71 1"/>
                <a:gd name="f188" fmla="*/ f155 f70 1"/>
                <a:gd name="f189" fmla="*/ f156 f71 1"/>
                <a:gd name="f190" fmla="*/ f157 f70 1"/>
                <a:gd name="f191" fmla="*/ f158 f71 1"/>
                <a:gd name="f192" fmla="*/ f159 f70 1"/>
                <a:gd name="f193" fmla="*/ f160 f71 1"/>
                <a:gd name="f194" fmla="*/ f161 f70 1"/>
                <a:gd name="f195" fmla="*/ f162 f71 1"/>
                <a:gd name="f196" fmla="*/ f163 f70 1"/>
                <a:gd name="f197" fmla="*/ f164 f71 1"/>
                <a:gd name="f198" fmla="*/ f165 f71 1"/>
                <a:gd name="f199" fmla="*/ f166 f70 1"/>
                <a:gd name="f200" fmla="*/ f167 f71 1"/>
                <a:gd name="f201" fmla="*/ f168 f71 1"/>
                <a:gd name="f202" fmla="*/ f169 f70 1"/>
                <a:gd name="f203" fmla="*/ f170 f71 1"/>
                <a:gd name="f204" fmla="*/ f171 f70 1"/>
                <a:gd name="f205" fmla="*/ f172 f71 1"/>
              </a:gdLst>
              <a:ahLst/>
              <a:cxnLst>
                <a:cxn ang="3cd4">
                  <a:pos x="hc" y="t"/>
                </a:cxn>
                <a:cxn ang="0">
                  <a:pos x="r" y="vc"/>
                </a:cxn>
                <a:cxn ang="cd4">
                  <a:pos x="hc" y="b"/>
                </a:cxn>
                <a:cxn ang="cd2">
                  <a:pos x="l" y="vc"/>
                </a:cxn>
                <a:cxn ang="f110">
                  <a:pos x="f177" y="f178"/>
                </a:cxn>
                <a:cxn ang="f110">
                  <a:pos x="f179" y="f178"/>
                </a:cxn>
                <a:cxn ang="f110">
                  <a:pos x="f180" y="f181"/>
                </a:cxn>
                <a:cxn ang="f110">
                  <a:pos x="f182" y="f183"/>
                </a:cxn>
                <a:cxn ang="f110">
                  <a:pos x="f184" y="f185"/>
                </a:cxn>
                <a:cxn ang="f110">
                  <a:pos x="f186" y="f187"/>
                </a:cxn>
                <a:cxn ang="f110">
                  <a:pos x="f188" y="f189"/>
                </a:cxn>
                <a:cxn ang="f110">
                  <a:pos x="f190" y="f191"/>
                </a:cxn>
                <a:cxn ang="f110">
                  <a:pos x="f192" y="f193"/>
                </a:cxn>
                <a:cxn ang="f110">
                  <a:pos x="f194" y="f195"/>
                </a:cxn>
                <a:cxn ang="f110">
                  <a:pos x="f196" y="f197"/>
                </a:cxn>
                <a:cxn ang="f110">
                  <a:pos x="f196" y="f198"/>
                </a:cxn>
                <a:cxn ang="f110">
                  <a:pos x="f199" y="f200"/>
                </a:cxn>
                <a:cxn ang="f110">
                  <a:pos x="f188" y="f201"/>
                </a:cxn>
                <a:cxn ang="f110">
                  <a:pos x="f202" y="f203"/>
                </a:cxn>
                <a:cxn ang="f110">
                  <a:pos x="f204" y="f205"/>
                </a:cxn>
              </a:cxnLst>
              <a:rect l="f173" t="f176" r="f174" b="f175"/>
              <a:pathLst>
                <a:path w="5270786" h="2927775">
                  <a:moveTo>
                    <a:pt x="f5" y="f5"/>
                  </a:moveTo>
                  <a:lnTo>
                    <a:pt x="f8"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2"/>
                  </a:cubicBezTo>
                  <a:cubicBezTo>
                    <a:pt x="f34" y="f32"/>
                    <a:pt x="f35" y="f36"/>
                    <a:pt x="f37" y="f38"/>
                  </a:cubicBezTo>
                  <a:cubicBezTo>
                    <a:pt x="f39" y="f40"/>
                    <a:pt x="f41" y="f42"/>
                    <a:pt x="f43" y="f44"/>
                  </a:cubicBezTo>
                  <a:cubicBezTo>
                    <a:pt x="f45" y="f46"/>
                    <a:pt x="f47" y="f48"/>
                    <a:pt x="f49" y="f50"/>
                  </a:cubicBezTo>
                  <a:lnTo>
                    <a:pt x="f6" y="f51"/>
                  </a:lnTo>
                  <a:lnTo>
                    <a:pt x="f6" y="f52"/>
                  </a:lnTo>
                  <a:lnTo>
                    <a:pt x="f53" y="f54"/>
                  </a:lnTo>
                  <a:cubicBezTo>
                    <a:pt x="f55" y="f56"/>
                    <a:pt x="f57" y="f7"/>
                    <a:pt x="f33" y="f7"/>
                  </a:cubicBezTo>
                  <a:cubicBezTo>
                    <a:pt x="f58" y="f7"/>
                    <a:pt x="f59" y="f60"/>
                    <a:pt x="f61" y="f62"/>
                  </a:cubicBezTo>
                  <a:cubicBezTo>
                    <a:pt x="f63" y="f64"/>
                    <a:pt x="f65" y="f66"/>
                    <a:pt x="f67" y="f68"/>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
        <p:nvSpPr>
          <p:cNvPr id="10" name="Content Placeholder 2">
            <a:extLst>
              <a:ext uri="{FF2B5EF4-FFF2-40B4-BE49-F238E27FC236}">
                <a16:creationId xmlns:a16="http://schemas.microsoft.com/office/drawing/2014/main" id="{E5905378-410E-D9D0-CFB0-614398991296}"/>
              </a:ext>
            </a:extLst>
          </p:cNvPr>
          <p:cNvSpPr txBox="1">
            <a:spLocks noGrp="1"/>
          </p:cNvSpPr>
          <p:nvPr>
            <p:ph idx="1"/>
          </p:nvPr>
        </p:nvSpPr>
        <p:spPr>
          <a:xfrm>
            <a:off x="1602559" y="3076361"/>
            <a:ext cx="9833549" cy="2693977"/>
          </a:xfrm>
        </p:spPr>
        <p:txBody>
          <a:bodyPr/>
          <a:lstStyle/>
          <a:p>
            <a:pPr lvl="0"/>
            <a:r>
              <a:rPr lang="en-US" sz="2600">
                <a:solidFill>
                  <a:srgbClr val="0E2841"/>
                </a:solidFill>
                <a:latin typeface="Times New Roman" pitchFamily="18"/>
                <a:cs typeface="Times New Roman" pitchFamily="18"/>
              </a:rPr>
              <a:t>Removed any duplicate rows </a:t>
            </a:r>
          </a:p>
          <a:p>
            <a:pPr lvl="0"/>
            <a:r>
              <a:rPr lang="en-US" sz="2600">
                <a:solidFill>
                  <a:srgbClr val="0E2841"/>
                </a:solidFill>
                <a:latin typeface="Times New Roman" pitchFamily="18"/>
                <a:cs typeface="Times New Roman" pitchFamily="18"/>
              </a:rPr>
              <a:t>Handled missing values in customer </a:t>
            </a:r>
            <a:r>
              <a:rPr lang="en-GB" sz="2600">
                <a:solidFill>
                  <a:srgbClr val="0E2841"/>
                </a:solidFill>
                <a:latin typeface="Times New Roman" pitchFamily="18"/>
                <a:cs typeface="Times New Roman" pitchFamily="18"/>
              </a:rPr>
              <a:t>name</a:t>
            </a:r>
            <a:endParaRPr lang="en-US" sz="2600">
              <a:solidFill>
                <a:srgbClr val="0E2841"/>
              </a:solidFill>
              <a:latin typeface="Times New Roman" pitchFamily="18"/>
              <a:cs typeface="Times New Roman" pitchFamily="18"/>
            </a:endParaRPr>
          </a:p>
          <a:p>
            <a:pPr lvl="0"/>
            <a:r>
              <a:rPr lang="en-US" sz="2600">
                <a:solidFill>
                  <a:srgbClr val="0E2841"/>
                </a:solidFill>
                <a:latin typeface="Times New Roman" pitchFamily="18"/>
                <a:cs typeface="Times New Roman" pitchFamily="18"/>
              </a:rPr>
              <a:t>Calculated </a:t>
            </a:r>
            <a:r>
              <a:rPr lang="en-GB" sz="2600">
                <a:solidFill>
                  <a:srgbClr val="0E2841"/>
                </a:solidFill>
                <a:latin typeface="Times New Roman" pitchFamily="18"/>
                <a:cs typeface="Times New Roman" pitchFamily="18"/>
              </a:rPr>
              <a:t>the max, min, sum, average values</a:t>
            </a:r>
            <a:endParaRPr lang="en-US" sz="2600">
              <a:solidFill>
                <a:srgbClr val="0E2841"/>
              </a:solidFill>
              <a:latin typeface="Times New Roman" pitchFamily="18"/>
              <a:cs typeface="Times New Roman" pitchFamily="18"/>
            </a:endParaRPr>
          </a:p>
          <a:p>
            <a:pPr lvl="0"/>
            <a:r>
              <a:rPr lang="en-US" sz="2600">
                <a:solidFill>
                  <a:srgbClr val="0E2841"/>
                </a:solidFill>
                <a:latin typeface="Times New Roman" pitchFamily="18"/>
                <a:cs typeface="Times New Roman" pitchFamily="18"/>
              </a:rPr>
              <a:t>Converted dates to a usable format for time-based analysis</a:t>
            </a:r>
          </a:p>
          <a:p>
            <a:pPr lvl="0"/>
            <a:endParaRPr lang="en-SA" sz="2600">
              <a:solidFill>
                <a:srgbClr val="0E2841"/>
              </a:solidFill>
              <a:latin typeface="Times New Roman" pitchFamily="18"/>
              <a:cs typeface="Times New Roman" pitchFamily="18"/>
            </a:endParaRPr>
          </a:p>
        </p:txBody>
      </p:sp>
      <p:grpSp>
        <p:nvGrpSpPr>
          <p:cNvPr id="11" name="Group 17">
            <a:extLst>
              <a:ext uri="{FF2B5EF4-FFF2-40B4-BE49-F238E27FC236}">
                <a16:creationId xmlns:a16="http://schemas.microsoft.com/office/drawing/2014/main" id="{B7485013-99C7-FF42-4F91-8FD38807A225}"/>
              </a:ext>
              <a:ext uri="{C183D7F6-B498-43B3-948B-1728B52AA6E4}">
                <adec:decorative xmlns:adec="http://schemas.microsoft.com/office/drawing/2017/decorative" val="1"/>
              </a:ext>
            </a:extLst>
          </p:cNvPr>
          <p:cNvGrpSpPr/>
          <p:nvPr/>
        </p:nvGrpSpPr>
        <p:grpSpPr>
          <a:xfrm>
            <a:off x="8" y="4682669"/>
            <a:ext cx="2898941" cy="2175330"/>
            <a:chOff x="8" y="4682669"/>
            <a:chExt cx="2898941" cy="2175330"/>
          </a:xfrm>
        </p:grpSpPr>
        <p:sp>
          <p:nvSpPr>
            <p:cNvPr id="12" name="Freeform: Shape 18">
              <a:extLst>
                <a:ext uri="{FF2B5EF4-FFF2-40B4-BE49-F238E27FC236}">
                  <a16:creationId xmlns:a16="http://schemas.microsoft.com/office/drawing/2014/main" id="{ED77C1E2-F471-A2E2-49D8-BD45A80F0F52}"/>
                </a:ext>
                <a:ext uri="{C183D7F6-B498-43B3-948B-1728B52AA6E4}">
                  <adec:decorative xmlns:adec="http://schemas.microsoft.com/office/drawing/2017/decorative" val="1"/>
                </a:ext>
              </a:extLst>
            </p:cNvPr>
            <p:cNvSpPr/>
            <p:nvPr/>
          </p:nvSpPr>
          <p:spPr>
            <a:xfrm rot="10800009" flipH="1">
              <a:off x="457" y="4850928"/>
              <a:ext cx="2885745" cy="2007062"/>
            </a:xfrm>
            <a:custGeom>
              <a:avLst/>
              <a:gdLst>
                <a:gd name="f0" fmla="val 10800000"/>
                <a:gd name="f1" fmla="val 5400000"/>
                <a:gd name="f2" fmla="val 180"/>
                <a:gd name="f3" fmla="val w"/>
                <a:gd name="f4" fmla="val h"/>
                <a:gd name="f5" fmla="val 0"/>
                <a:gd name="f6" fmla="val 3815424"/>
                <a:gd name="f7" fmla="val 2653659"/>
                <a:gd name="f8" fmla="val 3203055"/>
                <a:gd name="f9" fmla="val 3801025"/>
                <a:gd name="f10" fmla="val 214243"/>
                <a:gd name="f11" fmla="val 3616317"/>
                <a:gd name="f12" fmla="val 1584467"/>
                <a:gd name="f13" fmla="val 2091637"/>
                <a:gd name="f14" fmla="val 587142"/>
                <a:gd name="f15" fmla="val 400192"/>
                <a:gd name="f16" fmla="val 222112"/>
                <a:gd name="f17" fmla="val 2636953"/>
                <a:gd name="f18" fmla="val 53389"/>
                <a:gd name="f19" fmla="val 2605041"/>
                <a:gd name="f20" fmla="val 2593136"/>
                <a:gd name="f21" fmla="val 1994836"/>
                <a:gd name="f22" fmla="val 159710"/>
                <a:gd name="f23" fmla="val 2035054"/>
                <a:gd name="f24" fmla="val 295467"/>
                <a:gd name="f25" fmla="val 2061726"/>
                <a:gd name="f26" fmla="val 438268"/>
                <a:gd name="f27" fmla="val 2075152"/>
                <a:gd name="f28" fmla="val 901731"/>
                <a:gd name="f29" fmla="val 1234490"/>
                <a:gd name="f30" fmla="val 2014697"/>
                <a:gd name="f31" fmla="val 1549283"/>
                <a:gd name="f32" fmla="val 1900153"/>
                <a:gd name="f33" fmla="val 1860709"/>
                <a:gd name="f34" fmla="val 1786959"/>
                <a:gd name="f35" fmla="val 2157231"/>
                <a:gd name="f36" fmla="val 1620350"/>
                <a:gd name="f37" fmla="val 2406698"/>
                <a:gd name="f38" fmla="val 1418450"/>
                <a:gd name="f39" fmla="val 2655859"/>
                <a:gd name="f40" fmla="val 1216840"/>
                <a:gd name="f41" fmla="val 2859596"/>
                <a:gd name="f42" fmla="val 978302"/>
                <a:gd name="f43" fmla="val 2996069"/>
                <a:gd name="f44" fmla="val 728678"/>
                <a:gd name="f45" fmla="val 3101178"/>
                <a:gd name="f46" fmla="val 536396"/>
                <a:gd name="f47" fmla="val 3167417"/>
                <a:gd name="f48" fmla="val 338366"/>
                <a:gd name="f49" fmla="val 3193967"/>
                <a:gd name="f50" fmla="val 137719"/>
                <a:gd name="f51" fmla="+- 0 0 -90"/>
                <a:gd name="f52" fmla="*/ f3 1 3815424"/>
                <a:gd name="f53" fmla="*/ f4 1 2653659"/>
                <a:gd name="f54" fmla="val f5"/>
                <a:gd name="f55" fmla="val f6"/>
                <a:gd name="f56" fmla="val f7"/>
                <a:gd name="f57" fmla="*/ f51 f0 1"/>
                <a:gd name="f58" fmla="+- f56 0 f54"/>
                <a:gd name="f59" fmla="+- f55 0 f54"/>
                <a:gd name="f60" fmla="*/ f57 1 f2"/>
                <a:gd name="f61" fmla="*/ f59 1 3815424"/>
                <a:gd name="f62" fmla="*/ f58 1 2653659"/>
                <a:gd name="f63" fmla="*/ 3203055 f59 1"/>
                <a:gd name="f64" fmla="*/ 0 f58 1"/>
                <a:gd name="f65" fmla="*/ 3815424 f59 1"/>
                <a:gd name="f66" fmla="*/ 3801025 f59 1"/>
                <a:gd name="f67" fmla="*/ 214243 f58 1"/>
                <a:gd name="f68" fmla="*/ 587142 f59 1"/>
                <a:gd name="f69" fmla="*/ 2653659 f58 1"/>
                <a:gd name="f70" fmla="*/ 53389 f59 1"/>
                <a:gd name="f71" fmla="*/ 2605041 f58 1"/>
                <a:gd name="f72" fmla="*/ 0 f59 1"/>
                <a:gd name="f73" fmla="*/ 2593136 f58 1"/>
                <a:gd name="f74" fmla="*/ 1994836 f58 1"/>
                <a:gd name="f75" fmla="*/ 159710 f59 1"/>
                <a:gd name="f76" fmla="*/ 2035054 f58 1"/>
                <a:gd name="f77" fmla="*/ 2075152 f58 1"/>
                <a:gd name="f78" fmla="*/ 1549283 f59 1"/>
                <a:gd name="f79" fmla="*/ 1900153 f58 1"/>
                <a:gd name="f80" fmla="*/ 2406698 f59 1"/>
                <a:gd name="f81" fmla="*/ 1418450 f58 1"/>
                <a:gd name="f82" fmla="*/ 2996069 f59 1"/>
                <a:gd name="f83" fmla="*/ 728678 f58 1"/>
                <a:gd name="f84" fmla="*/ 3193967 f59 1"/>
                <a:gd name="f85" fmla="*/ 137719 f58 1"/>
                <a:gd name="f86" fmla="+- f60 0 f1"/>
                <a:gd name="f87" fmla="*/ f63 1 3815424"/>
                <a:gd name="f88" fmla="*/ f64 1 2653659"/>
                <a:gd name="f89" fmla="*/ f65 1 3815424"/>
                <a:gd name="f90" fmla="*/ f66 1 3815424"/>
                <a:gd name="f91" fmla="*/ f67 1 2653659"/>
                <a:gd name="f92" fmla="*/ f68 1 3815424"/>
                <a:gd name="f93" fmla="*/ f69 1 2653659"/>
                <a:gd name="f94" fmla="*/ f70 1 3815424"/>
                <a:gd name="f95" fmla="*/ f71 1 2653659"/>
                <a:gd name="f96" fmla="*/ f72 1 3815424"/>
                <a:gd name="f97" fmla="*/ f73 1 2653659"/>
                <a:gd name="f98" fmla="*/ f74 1 2653659"/>
                <a:gd name="f99" fmla="*/ f75 1 3815424"/>
                <a:gd name="f100" fmla="*/ f76 1 2653659"/>
                <a:gd name="f101" fmla="*/ f77 1 2653659"/>
                <a:gd name="f102" fmla="*/ f78 1 3815424"/>
                <a:gd name="f103" fmla="*/ f79 1 2653659"/>
                <a:gd name="f104" fmla="*/ f80 1 3815424"/>
                <a:gd name="f105" fmla="*/ f81 1 2653659"/>
                <a:gd name="f106" fmla="*/ f82 1 3815424"/>
                <a:gd name="f107" fmla="*/ f83 1 2653659"/>
                <a:gd name="f108" fmla="*/ f84 1 3815424"/>
                <a:gd name="f109" fmla="*/ f85 1 2653659"/>
                <a:gd name="f110" fmla="*/ f54 1 f61"/>
                <a:gd name="f111" fmla="*/ f55 1 f61"/>
                <a:gd name="f112" fmla="*/ f54 1 f62"/>
                <a:gd name="f113" fmla="*/ f56 1 f62"/>
                <a:gd name="f114" fmla="*/ f87 1 f61"/>
                <a:gd name="f115" fmla="*/ f88 1 f62"/>
                <a:gd name="f116" fmla="*/ f89 1 f61"/>
                <a:gd name="f117" fmla="*/ f90 1 f61"/>
                <a:gd name="f118" fmla="*/ f91 1 f62"/>
                <a:gd name="f119" fmla="*/ f92 1 f61"/>
                <a:gd name="f120" fmla="*/ f93 1 f62"/>
                <a:gd name="f121" fmla="*/ f94 1 f61"/>
                <a:gd name="f122" fmla="*/ f95 1 f62"/>
                <a:gd name="f123" fmla="*/ f96 1 f61"/>
                <a:gd name="f124" fmla="*/ f97 1 f62"/>
                <a:gd name="f125" fmla="*/ f98 1 f62"/>
                <a:gd name="f126" fmla="*/ f99 1 f61"/>
                <a:gd name="f127" fmla="*/ f100 1 f62"/>
                <a:gd name="f128" fmla="*/ f101 1 f62"/>
                <a:gd name="f129" fmla="*/ f102 1 f61"/>
                <a:gd name="f130" fmla="*/ f103 1 f62"/>
                <a:gd name="f131" fmla="*/ f104 1 f61"/>
                <a:gd name="f132" fmla="*/ f105 1 f62"/>
                <a:gd name="f133" fmla="*/ f106 1 f61"/>
                <a:gd name="f134" fmla="*/ f107 1 f62"/>
                <a:gd name="f135" fmla="*/ f108 1 f61"/>
                <a:gd name="f136" fmla="*/ f109 1 f62"/>
                <a:gd name="f137" fmla="*/ f110 f52 1"/>
                <a:gd name="f138" fmla="*/ f111 f52 1"/>
                <a:gd name="f139" fmla="*/ f113 f53 1"/>
                <a:gd name="f140" fmla="*/ f112 f53 1"/>
                <a:gd name="f141" fmla="*/ f114 f52 1"/>
                <a:gd name="f142" fmla="*/ f115 f53 1"/>
                <a:gd name="f143" fmla="*/ f116 f52 1"/>
                <a:gd name="f144" fmla="*/ f117 f52 1"/>
                <a:gd name="f145" fmla="*/ f118 f53 1"/>
                <a:gd name="f146" fmla="*/ f119 f52 1"/>
                <a:gd name="f147" fmla="*/ f120 f53 1"/>
                <a:gd name="f148" fmla="*/ f121 f52 1"/>
                <a:gd name="f149" fmla="*/ f122 f53 1"/>
                <a:gd name="f150" fmla="*/ f123 f52 1"/>
                <a:gd name="f151" fmla="*/ f124 f53 1"/>
                <a:gd name="f152" fmla="*/ f125 f53 1"/>
                <a:gd name="f153" fmla="*/ f126 f52 1"/>
                <a:gd name="f154" fmla="*/ f127 f53 1"/>
                <a:gd name="f155" fmla="*/ f128 f53 1"/>
                <a:gd name="f156" fmla="*/ f129 f52 1"/>
                <a:gd name="f157" fmla="*/ f130 f53 1"/>
                <a:gd name="f158" fmla="*/ f131 f52 1"/>
                <a:gd name="f159" fmla="*/ f132 f53 1"/>
                <a:gd name="f160" fmla="*/ f133 f52 1"/>
                <a:gd name="f161" fmla="*/ f134 f53 1"/>
                <a:gd name="f162" fmla="*/ f135 f52 1"/>
                <a:gd name="f163" fmla="*/ f136 f53 1"/>
              </a:gdLst>
              <a:ahLst/>
              <a:cxnLst>
                <a:cxn ang="3cd4">
                  <a:pos x="hc" y="t"/>
                </a:cxn>
                <a:cxn ang="0">
                  <a:pos x="r" y="vc"/>
                </a:cxn>
                <a:cxn ang="cd4">
                  <a:pos x="hc" y="b"/>
                </a:cxn>
                <a:cxn ang="cd2">
                  <a:pos x="l" y="vc"/>
                </a:cxn>
                <a:cxn ang="f86">
                  <a:pos x="f141" y="f142"/>
                </a:cxn>
                <a:cxn ang="f86">
                  <a:pos x="f143" y="f142"/>
                </a:cxn>
                <a:cxn ang="f86">
                  <a:pos x="f144" y="f145"/>
                </a:cxn>
                <a:cxn ang="f86">
                  <a:pos x="f146" y="f147"/>
                </a:cxn>
                <a:cxn ang="f86">
                  <a:pos x="f148" y="f149"/>
                </a:cxn>
                <a:cxn ang="f86">
                  <a:pos x="f150" y="f151"/>
                </a:cxn>
                <a:cxn ang="f86">
                  <a:pos x="f150" y="f152"/>
                </a:cxn>
                <a:cxn ang="f86">
                  <a:pos x="f153" y="f154"/>
                </a:cxn>
                <a:cxn ang="f86">
                  <a:pos x="f146" y="f155"/>
                </a:cxn>
                <a:cxn ang="f86">
                  <a:pos x="f156" y="f157"/>
                </a:cxn>
                <a:cxn ang="f86">
                  <a:pos x="f158" y="f159"/>
                </a:cxn>
                <a:cxn ang="f86">
                  <a:pos x="f160" y="f161"/>
                </a:cxn>
                <a:cxn ang="f86">
                  <a:pos x="f162" y="f163"/>
                </a:cxn>
              </a:cxnLst>
              <a:rect l="f137" t="f140" r="f138" b="f139"/>
              <a:pathLst>
                <a:path w="3815424" h="2653659">
                  <a:moveTo>
                    <a:pt x="f8" y="f5"/>
                  </a:moveTo>
                  <a:lnTo>
                    <a:pt x="f6" y="f5"/>
                  </a:lnTo>
                  <a:lnTo>
                    <a:pt x="f9" y="f10"/>
                  </a:lnTo>
                  <a:cubicBezTo>
                    <a:pt x="f11" y="f12"/>
                    <a:pt x="f13" y="f7"/>
                    <a:pt x="f14" y="f7"/>
                  </a:cubicBezTo>
                  <a:cubicBezTo>
                    <a:pt x="f15" y="f7"/>
                    <a:pt x="f16" y="f17"/>
                    <a:pt x="f18" y="f19"/>
                  </a:cubicBezTo>
                  <a:lnTo>
                    <a:pt x="f5" y="f20"/>
                  </a:lnTo>
                  <a:lnTo>
                    <a:pt x="f5" y="f21"/>
                  </a:lnTo>
                  <a:lnTo>
                    <a:pt x="f22" y="f23"/>
                  </a:lnTo>
                  <a:cubicBezTo>
                    <a:pt x="f24" y="f25"/>
                    <a:pt x="f26" y="f27"/>
                    <a:pt x="f14" y="f27"/>
                  </a:cubicBezTo>
                  <a:cubicBezTo>
                    <a:pt x="f28" y="f27"/>
                    <a:pt x="f29" y="f30"/>
                    <a:pt x="f31" y="f32"/>
                  </a:cubicBezTo>
                  <a:cubicBezTo>
                    <a:pt x="f33" y="f34"/>
                    <a:pt x="f35" y="f36"/>
                    <a:pt x="f37" y="f38"/>
                  </a:cubicBezTo>
                  <a:cubicBezTo>
                    <a:pt x="f39" y="f40"/>
                    <a:pt x="f41" y="f42"/>
                    <a:pt x="f43" y="f44"/>
                  </a:cubicBezTo>
                  <a:cubicBezTo>
                    <a:pt x="f45" y="f46"/>
                    <a:pt x="f47" y="f48"/>
                    <a:pt x="f49" y="f50"/>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3" name="Freeform: Shape 19">
              <a:extLst>
                <a:ext uri="{FF2B5EF4-FFF2-40B4-BE49-F238E27FC236}">
                  <a16:creationId xmlns:a16="http://schemas.microsoft.com/office/drawing/2014/main" id="{B0625354-83AC-5F2A-22CD-A83EAF871723}"/>
                </a:ext>
                <a:ext uri="{C183D7F6-B498-43B3-948B-1728B52AA6E4}">
                  <adec:decorative xmlns:adec="http://schemas.microsoft.com/office/drawing/2017/decorative" val="1"/>
                </a:ext>
              </a:extLst>
            </p:cNvPr>
            <p:cNvSpPr/>
            <p:nvPr/>
          </p:nvSpPr>
          <p:spPr>
            <a:xfrm rot="10800009" flipH="1">
              <a:off x="457" y="4850928"/>
              <a:ext cx="2885745" cy="2007062"/>
            </a:xfrm>
            <a:custGeom>
              <a:avLst/>
              <a:gdLst>
                <a:gd name="f0" fmla="val 10800000"/>
                <a:gd name="f1" fmla="val 5400000"/>
                <a:gd name="f2" fmla="val 180"/>
                <a:gd name="f3" fmla="val w"/>
                <a:gd name="f4" fmla="val h"/>
                <a:gd name="f5" fmla="val 0"/>
                <a:gd name="f6" fmla="val 3815424"/>
                <a:gd name="f7" fmla="val 2653660"/>
                <a:gd name="f8" fmla="val 3305038"/>
                <a:gd name="f9" fmla="val 3801025"/>
                <a:gd name="f10" fmla="val 214244"/>
                <a:gd name="f11" fmla="val 3616317"/>
                <a:gd name="f12" fmla="val 1584467"/>
                <a:gd name="f13" fmla="val 2091637"/>
                <a:gd name="f14" fmla="val 587142"/>
                <a:gd name="f15" fmla="val 400192"/>
                <a:gd name="f16" fmla="val 222112"/>
                <a:gd name="f17" fmla="val 2636954"/>
                <a:gd name="f18" fmla="val 53389"/>
                <a:gd name="f19" fmla="val 2605042"/>
                <a:gd name="f20" fmla="val 2593137"/>
                <a:gd name="f21" fmla="val 2094444"/>
                <a:gd name="f22" fmla="val 137675"/>
                <a:gd name="f23" fmla="val 2129195"/>
                <a:gd name="f24" fmla="val 280616"/>
                <a:gd name="f25" fmla="val 2157374"/>
                <a:gd name="f26" fmla="val 430766"/>
                <a:gd name="f27" fmla="val 2171571"/>
                <a:gd name="f28" fmla="val 918879"/>
                <a:gd name="f29" fmla="val 1254904"/>
                <a:gd name="f30" fmla="val 2110634"/>
                <a:gd name="f31" fmla="val 1585826"/>
                <a:gd name="f32" fmla="val 1990112"/>
                <a:gd name="f33" fmla="val 1908071"/>
                <a:gd name="f34" fmla="val 1873061"/>
                <a:gd name="f35" fmla="val 2214800"/>
                <a:gd name="f36" fmla="val 1700666"/>
                <a:gd name="f37" fmla="val 2473046"/>
                <a:gd name="f38" fmla="val 1491633"/>
                <a:gd name="f39" fmla="val 2735782"/>
                <a:gd name="f40" fmla="val 1279031"/>
                <a:gd name="f41" fmla="val 2942276"/>
                <a:gd name="f42" fmla="val 1037118"/>
                <a:gd name="f43" fmla="val 3086710"/>
                <a:gd name="f44" fmla="val 772838"/>
                <a:gd name="f45" fmla="val 3197408"/>
                <a:gd name="f46" fmla="val 570216"/>
                <a:gd name="f47" fmla="val 3267226"/>
                <a:gd name="f48" fmla="val 361248"/>
                <a:gd name="f49" fmla="val 3295217"/>
                <a:gd name="f50" fmla="val 149229"/>
                <a:gd name="f51" fmla="+- 0 0 -90"/>
                <a:gd name="f52" fmla="*/ f3 1 3815424"/>
                <a:gd name="f53" fmla="*/ f4 1 2653660"/>
                <a:gd name="f54" fmla="val f5"/>
                <a:gd name="f55" fmla="val f6"/>
                <a:gd name="f56" fmla="val f7"/>
                <a:gd name="f57" fmla="*/ f51 f0 1"/>
                <a:gd name="f58" fmla="+- f56 0 f54"/>
                <a:gd name="f59" fmla="+- f55 0 f54"/>
                <a:gd name="f60" fmla="*/ f57 1 f2"/>
                <a:gd name="f61" fmla="*/ f59 1 3815424"/>
                <a:gd name="f62" fmla="*/ f58 1 2653660"/>
                <a:gd name="f63" fmla="*/ 3305038 f59 1"/>
                <a:gd name="f64" fmla="*/ 0 f58 1"/>
                <a:gd name="f65" fmla="*/ 3815424 f59 1"/>
                <a:gd name="f66" fmla="*/ 3801025 f59 1"/>
                <a:gd name="f67" fmla="*/ 214244 f58 1"/>
                <a:gd name="f68" fmla="*/ 587142 f59 1"/>
                <a:gd name="f69" fmla="*/ 2653660 f58 1"/>
                <a:gd name="f70" fmla="*/ 53389 f59 1"/>
                <a:gd name="f71" fmla="*/ 2605042 f58 1"/>
                <a:gd name="f72" fmla="*/ 0 f59 1"/>
                <a:gd name="f73" fmla="*/ 2593137 f58 1"/>
                <a:gd name="f74" fmla="*/ 2094444 f58 1"/>
                <a:gd name="f75" fmla="*/ 137675 f59 1"/>
                <a:gd name="f76" fmla="*/ 2129195 f58 1"/>
                <a:gd name="f77" fmla="*/ 2171571 f58 1"/>
                <a:gd name="f78" fmla="*/ 1585826 f59 1"/>
                <a:gd name="f79" fmla="*/ 1990112 f58 1"/>
                <a:gd name="f80" fmla="*/ 2473046 f59 1"/>
                <a:gd name="f81" fmla="*/ 1491633 f58 1"/>
                <a:gd name="f82" fmla="*/ 3086710 f59 1"/>
                <a:gd name="f83" fmla="*/ 772838 f58 1"/>
                <a:gd name="f84" fmla="*/ 3295217 f59 1"/>
                <a:gd name="f85" fmla="*/ 149229 f58 1"/>
                <a:gd name="f86" fmla="+- f60 0 f1"/>
                <a:gd name="f87" fmla="*/ f63 1 3815424"/>
                <a:gd name="f88" fmla="*/ f64 1 2653660"/>
                <a:gd name="f89" fmla="*/ f65 1 3815424"/>
                <a:gd name="f90" fmla="*/ f66 1 3815424"/>
                <a:gd name="f91" fmla="*/ f67 1 2653660"/>
                <a:gd name="f92" fmla="*/ f68 1 3815424"/>
                <a:gd name="f93" fmla="*/ f69 1 2653660"/>
                <a:gd name="f94" fmla="*/ f70 1 3815424"/>
                <a:gd name="f95" fmla="*/ f71 1 2653660"/>
                <a:gd name="f96" fmla="*/ f72 1 3815424"/>
                <a:gd name="f97" fmla="*/ f73 1 2653660"/>
                <a:gd name="f98" fmla="*/ f74 1 2653660"/>
                <a:gd name="f99" fmla="*/ f75 1 3815424"/>
                <a:gd name="f100" fmla="*/ f76 1 2653660"/>
                <a:gd name="f101" fmla="*/ f77 1 2653660"/>
                <a:gd name="f102" fmla="*/ f78 1 3815424"/>
                <a:gd name="f103" fmla="*/ f79 1 2653660"/>
                <a:gd name="f104" fmla="*/ f80 1 3815424"/>
                <a:gd name="f105" fmla="*/ f81 1 2653660"/>
                <a:gd name="f106" fmla="*/ f82 1 3815424"/>
                <a:gd name="f107" fmla="*/ f83 1 2653660"/>
                <a:gd name="f108" fmla="*/ f84 1 3815424"/>
                <a:gd name="f109" fmla="*/ f85 1 2653660"/>
                <a:gd name="f110" fmla="*/ f54 1 f61"/>
                <a:gd name="f111" fmla="*/ f55 1 f61"/>
                <a:gd name="f112" fmla="*/ f54 1 f62"/>
                <a:gd name="f113" fmla="*/ f56 1 f62"/>
                <a:gd name="f114" fmla="*/ f87 1 f61"/>
                <a:gd name="f115" fmla="*/ f88 1 f62"/>
                <a:gd name="f116" fmla="*/ f89 1 f61"/>
                <a:gd name="f117" fmla="*/ f90 1 f61"/>
                <a:gd name="f118" fmla="*/ f91 1 f62"/>
                <a:gd name="f119" fmla="*/ f92 1 f61"/>
                <a:gd name="f120" fmla="*/ f93 1 f62"/>
                <a:gd name="f121" fmla="*/ f94 1 f61"/>
                <a:gd name="f122" fmla="*/ f95 1 f62"/>
                <a:gd name="f123" fmla="*/ f96 1 f61"/>
                <a:gd name="f124" fmla="*/ f97 1 f62"/>
                <a:gd name="f125" fmla="*/ f98 1 f62"/>
                <a:gd name="f126" fmla="*/ f99 1 f61"/>
                <a:gd name="f127" fmla="*/ f100 1 f62"/>
                <a:gd name="f128" fmla="*/ f101 1 f62"/>
                <a:gd name="f129" fmla="*/ f102 1 f61"/>
                <a:gd name="f130" fmla="*/ f103 1 f62"/>
                <a:gd name="f131" fmla="*/ f104 1 f61"/>
                <a:gd name="f132" fmla="*/ f105 1 f62"/>
                <a:gd name="f133" fmla="*/ f106 1 f61"/>
                <a:gd name="f134" fmla="*/ f107 1 f62"/>
                <a:gd name="f135" fmla="*/ f108 1 f61"/>
                <a:gd name="f136" fmla="*/ f109 1 f62"/>
                <a:gd name="f137" fmla="*/ f110 f52 1"/>
                <a:gd name="f138" fmla="*/ f111 f52 1"/>
                <a:gd name="f139" fmla="*/ f113 f53 1"/>
                <a:gd name="f140" fmla="*/ f112 f53 1"/>
                <a:gd name="f141" fmla="*/ f114 f52 1"/>
                <a:gd name="f142" fmla="*/ f115 f53 1"/>
                <a:gd name="f143" fmla="*/ f116 f52 1"/>
                <a:gd name="f144" fmla="*/ f117 f52 1"/>
                <a:gd name="f145" fmla="*/ f118 f53 1"/>
                <a:gd name="f146" fmla="*/ f119 f52 1"/>
                <a:gd name="f147" fmla="*/ f120 f53 1"/>
                <a:gd name="f148" fmla="*/ f121 f52 1"/>
                <a:gd name="f149" fmla="*/ f122 f53 1"/>
                <a:gd name="f150" fmla="*/ f123 f52 1"/>
                <a:gd name="f151" fmla="*/ f124 f53 1"/>
                <a:gd name="f152" fmla="*/ f125 f53 1"/>
                <a:gd name="f153" fmla="*/ f126 f52 1"/>
                <a:gd name="f154" fmla="*/ f127 f53 1"/>
                <a:gd name="f155" fmla="*/ f128 f53 1"/>
                <a:gd name="f156" fmla="*/ f129 f52 1"/>
                <a:gd name="f157" fmla="*/ f130 f53 1"/>
                <a:gd name="f158" fmla="*/ f131 f52 1"/>
                <a:gd name="f159" fmla="*/ f132 f53 1"/>
                <a:gd name="f160" fmla="*/ f133 f52 1"/>
                <a:gd name="f161" fmla="*/ f134 f53 1"/>
                <a:gd name="f162" fmla="*/ f135 f52 1"/>
                <a:gd name="f163" fmla="*/ f136 f53 1"/>
              </a:gdLst>
              <a:ahLst/>
              <a:cxnLst>
                <a:cxn ang="3cd4">
                  <a:pos x="hc" y="t"/>
                </a:cxn>
                <a:cxn ang="0">
                  <a:pos x="r" y="vc"/>
                </a:cxn>
                <a:cxn ang="cd4">
                  <a:pos x="hc" y="b"/>
                </a:cxn>
                <a:cxn ang="cd2">
                  <a:pos x="l" y="vc"/>
                </a:cxn>
                <a:cxn ang="f86">
                  <a:pos x="f141" y="f142"/>
                </a:cxn>
                <a:cxn ang="f86">
                  <a:pos x="f143" y="f142"/>
                </a:cxn>
                <a:cxn ang="f86">
                  <a:pos x="f144" y="f145"/>
                </a:cxn>
                <a:cxn ang="f86">
                  <a:pos x="f146" y="f147"/>
                </a:cxn>
                <a:cxn ang="f86">
                  <a:pos x="f148" y="f149"/>
                </a:cxn>
                <a:cxn ang="f86">
                  <a:pos x="f150" y="f151"/>
                </a:cxn>
                <a:cxn ang="f86">
                  <a:pos x="f150" y="f152"/>
                </a:cxn>
                <a:cxn ang="f86">
                  <a:pos x="f153" y="f154"/>
                </a:cxn>
                <a:cxn ang="f86">
                  <a:pos x="f146" y="f155"/>
                </a:cxn>
                <a:cxn ang="f86">
                  <a:pos x="f156" y="f157"/>
                </a:cxn>
                <a:cxn ang="f86">
                  <a:pos x="f158" y="f159"/>
                </a:cxn>
                <a:cxn ang="f86">
                  <a:pos x="f160" y="f161"/>
                </a:cxn>
                <a:cxn ang="f86">
                  <a:pos x="f162" y="f163"/>
                </a:cxn>
              </a:cxnLst>
              <a:rect l="f137" t="f140" r="f138" b="f139"/>
              <a:pathLst>
                <a:path w="3815424" h="2653660">
                  <a:moveTo>
                    <a:pt x="f8" y="f5"/>
                  </a:moveTo>
                  <a:lnTo>
                    <a:pt x="f6" y="f5"/>
                  </a:lnTo>
                  <a:lnTo>
                    <a:pt x="f9" y="f10"/>
                  </a:lnTo>
                  <a:cubicBezTo>
                    <a:pt x="f11" y="f12"/>
                    <a:pt x="f13" y="f7"/>
                    <a:pt x="f14" y="f7"/>
                  </a:cubicBezTo>
                  <a:cubicBezTo>
                    <a:pt x="f15" y="f7"/>
                    <a:pt x="f16" y="f17"/>
                    <a:pt x="f18" y="f19"/>
                  </a:cubicBezTo>
                  <a:lnTo>
                    <a:pt x="f5" y="f20"/>
                  </a:lnTo>
                  <a:lnTo>
                    <a:pt x="f5" y="f21"/>
                  </a:lnTo>
                  <a:lnTo>
                    <a:pt x="f22" y="f23"/>
                  </a:lnTo>
                  <a:cubicBezTo>
                    <a:pt x="f24" y="f25"/>
                    <a:pt x="f26" y="f27"/>
                    <a:pt x="f14" y="f27"/>
                  </a:cubicBezTo>
                  <a:cubicBezTo>
                    <a:pt x="f28" y="f27"/>
                    <a:pt x="f29" y="f30"/>
                    <a:pt x="f31" y="f32"/>
                  </a:cubicBezTo>
                  <a:cubicBezTo>
                    <a:pt x="f33" y="f34"/>
                    <a:pt x="f35" y="f36"/>
                    <a:pt x="f37" y="f38"/>
                  </a:cubicBezTo>
                  <a:cubicBezTo>
                    <a:pt x="f39" y="f40"/>
                    <a:pt x="f41" y="f42"/>
                    <a:pt x="f43" y="f44"/>
                  </a:cubicBezTo>
                  <a:cubicBezTo>
                    <a:pt x="f45" y="f46"/>
                    <a:pt x="f47" y="f48"/>
                    <a:pt x="f49" y="f50"/>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4" name="Freeform: Shape 20">
              <a:extLst>
                <a:ext uri="{FF2B5EF4-FFF2-40B4-BE49-F238E27FC236}">
                  <a16:creationId xmlns:a16="http://schemas.microsoft.com/office/drawing/2014/main" id="{50E887B6-00CF-246C-0BF4-221F6890ED3B}"/>
                </a:ext>
                <a:ext uri="{C183D7F6-B498-43B3-948B-1728B52AA6E4}">
                  <adec:decorative xmlns:adec="http://schemas.microsoft.com/office/drawing/2017/decorative" val="1"/>
                </a:ext>
              </a:extLst>
            </p:cNvPr>
            <p:cNvSpPr/>
            <p:nvPr/>
          </p:nvSpPr>
          <p:spPr>
            <a:xfrm rot="10800009" flipH="1">
              <a:off x="8" y="4834094"/>
              <a:ext cx="2886166" cy="2023905"/>
            </a:xfrm>
            <a:custGeom>
              <a:avLst/>
              <a:gdLst>
                <a:gd name="f0" fmla="val 10800000"/>
                <a:gd name="f1" fmla="val 5400000"/>
                <a:gd name="f2" fmla="val 180"/>
                <a:gd name="f3" fmla="val w"/>
                <a:gd name="f4" fmla="val h"/>
                <a:gd name="f5" fmla="val 0"/>
                <a:gd name="f6" fmla="val 3815986"/>
                <a:gd name="f7" fmla="val 2675935"/>
                <a:gd name="f8" fmla="val 3648768"/>
                <a:gd name="f9" fmla="val 3804695"/>
                <a:gd name="f10" fmla="val 200084"/>
                <a:gd name="f11" fmla="val 3795228"/>
                <a:gd name="f12" fmla="val 285751"/>
                <a:gd name="f13" fmla="val 3781167"/>
                <a:gd name="f14" fmla="val 371032"/>
                <a:gd name="f15" fmla="val 3762590"/>
                <a:gd name="f16" fmla="val 455543"/>
                <a:gd name="f17" fmla="val 3725537"/>
                <a:gd name="f18" fmla="val 624467"/>
                <a:gd name="f19" fmla="val 3668784"/>
                <a:gd name="f20" fmla="val 790112"/>
                <a:gd name="f21" fmla="val 3592332"/>
                <a:gd name="f22" fmla="val 947274"/>
                <a:gd name="f23" fmla="val 3438712"/>
                <a:gd name="f24" fmla="val 1261596"/>
                <a:gd name="f25" fmla="val 3216091"/>
                <a:gd name="f26" fmla="val 1542847"/>
                <a:gd name="f27" fmla="val 2953967"/>
                <a:gd name="f28" fmla="val 1782349"/>
                <a:gd name="f29" fmla="val 2822599"/>
                <a:gd name="f30" fmla="val 1902099"/>
                <a:gd name="f31" fmla="val 2680615"/>
                <a:gd name="f32" fmla="val 2011341"/>
                <a:gd name="f33" fmla="val 2530669"/>
                <a:gd name="f34" fmla="val 2109494"/>
                <a:gd name="f35" fmla="val 2380520"/>
                <a:gd name="f36" fmla="val 2207551"/>
                <a:gd name="f37" fmla="val 2222510"/>
                <a:gd name="f38" fmla="val 2294906"/>
                <a:gd name="f39" fmla="val 2057561"/>
                <a:gd name="f40" fmla="val 2369245"/>
                <a:gd name="f41" fmla="val 1727252"/>
                <a:gd name="f42" fmla="val 2516859"/>
                <a:gd name="f43" fmla="val 1371629"/>
                <a:gd name="f44" fmla="val 2614434"/>
                <a:gd name="f45" fmla="val 1007330"/>
                <a:gd name="f46" fmla="val 2655701"/>
                <a:gd name="f47" fmla="val 916281"/>
                <a:gd name="f48" fmla="val 2665873"/>
                <a:gd name="f49" fmla="val 824568"/>
                <a:gd name="f50" fmla="val 2672188"/>
                <a:gd name="f51" fmla="val 732765"/>
                <a:gd name="f52" fmla="val 2674696"/>
                <a:gd name="f53" fmla="val 640963"/>
                <a:gd name="f54" fmla="val 2677203"/>
                <a:gd name="f55" fmla="val 549072"/>
                <a:gd name="f56" fmla="val 2675901"/>
                <a:gd name="f57" fmla="val 457666"/>
                <a:gd name="f58" fmla="val 2670839"/>
                <a:gd name="f59" fmla="val 366106"/>
                <a:gd name="f60" fmla="val 2665584"/>
                <a:gd name="f61" fmla="val 274572"/>
                <a:gd name="f62" fmla="val 2656521"/>
                <a:gd name="f63" fmla="val 183574"/>
                <a:gd name="f64" fmla="val 2643312"/>
                <a:gd name="f65" fmla="val 2607798"/>
                <a:gd name="f66" fmla="val 2356652"/>
                <a:gd name="f67" fmla="val 222195"/>
                <a:gd name="f68" fmla="val 2396940"/>
                <a:gd name="f69" fmla="val 304990"/>
                <a:gd name="f70" fmla="val 2407980"/>
                <a:gd name="f71" fmla="val 388511"/>
                <a:gd name="f72" fmla="val 2415283"/>
                <a:gd name="f73" fmla="val 472364"/>
                <a:gd name="f74" fmla="val 2419092"/>
                <a:gd name="f75" fmla="val 640376"/>
                <a:gd name="f76" fmla="val 2427095"/>
                <a:gd name="f77" fmla="val 808184"/>
                <a:gd name="f78" fmla="val 2421791"/>
                <a:gd name="f79" fmla="val 974972"/>
                <a:gd name="f80" fmla="val 2402122"/>
                <a:gd name="f81" fmla="val 1141658"/>
                <a:gd name="f82" fmla="val 2382358"/>
                <a:gd name="f83" fmla="val 1306812"/>
                <a:gd name="f84" fmla="val 2349286"/>
                <a:gd name="f85" fmla="val 1468292"/>
                <a:gd name="f86" fmla="val 2304162"/>
                <a:gd name="f87" fmla="val 1629874"/>
                <a:gd name="f88" fmla="val 2259231"/>
                <a:gd name="f89" fmla="val 1787475"/>
                <a:gd name="f90" fmla="val 2201091"/>
                <a:gd name="f91" fmla="val 1940176"/>
                <a:gd name="f92" fmla="val 2133695"/>
                <a:gd name="f93" fmla="val 2246498"/>
                <a:gd name="f94" fmla="val 2000349"/>
                <a:gd name="f95" fmla="val 2532507"/>
                <a:gd name="f96" fmla="val 1823520"/>
                <a:gd name="f97" fmla="val 2783403"/>
                <a:gd name="f98" fmla="val 1609954"/>
                <a:gd name="f99" fmla="val 2908442"/>
                <a:gd name="f100" fmla="val 1502833"/>
                <a:gd name="f101" fmla="val 3024295"/>
                <a:gd name="f102" fmla="val 1385975"/>
                <a:gd name="f103" fmla="val 3128104"/>
                <a:gd name="f104" fmla="val 1260439"/>
                <a:gd name="f105" fmla="val 3232116"/>
                <a:gd name="f106" fmla="val 1135096"/>
                <a:gd name="f107" fmla="val 3323881"/>
                <a:gd name="f108" fmla="val 1000689"/>
                <a:gd name="f109" fmla="val 3400639"/>
                <a:gd name="f110" fmla="val 859052"/>
                <a:gd name="f111" fmla="val 3477399"/>
                <a:gd name="f112" fmla="val 717510"/>
                <a:gd name="f113" fmla="val 3541296"/>
                <a:gd name="f114" fmla="val 569316"/>
                <a:gd name="f115" fmla="val 3585595"/>
                <a:gd name="f116" fmla="val 415336"/>
                <a:gd name="f117" fmla="val 3607796"/>
                <a:gd name="f118" fmla="val 338540"/>
                <a:gd name="f119" fmla="val 3624638"/>
                <a:gd name="f120" fmla="val 260224"/>
                <a:gd name="f121" fmla="val 3635918"/>
                <a:gd name="f122" fmla="val 181137"/>
                <a:gd name="f123" fmla="+- 0 0 -90"/>
                <a:gd name="f124" fmla="*/ f3 1 3815986"/>
                <a:gd name="f125" fmla="*/ f4 1 2675935"/>
                <a:gd name="f126" fmla="val f5"/>
                <a:gd name="f127" fmla="val f6"/>
                <a:gd name="f128" fmla="val f7"/>
                <a:gd name="f129" fmla="*/ f123 f0 1"/>
                <a:gd name="f130" fmla="+- f128 0 f126"/>
                <a:gd name="f131" fmla="+- f127 0 f126"/>
                <a:gd name="f132" fmla="*/ f129 1 f2"/>
                <a:gd name="f133" fmla="*/ f131 1 3815986"/>
                <a:gd name="f134" fmla="*/ f130 1 2675935"/>
                <a:gd name="f135" fmla="*/ 3648768 f131 1"/>
                <a:gd name="f136" fmla="*/ 0 f130 1"/>
                <a:gd name="f137" fmla="*/ 3815986 f131 1"/>
                <a:gd name="f138" fmla="*/ 3804695 f131 1"/>
                <a:gd name="f139" fmla="*/ 200084 f130 1"/>
                <a:gd name="f140" fmla="*/ 3762590 f131 1"/>
                <a:gd name="f141" fmla="*/ 455543 f130 1"/>
                <a:gd name="f142" fmla="*/ 3592332 f131 1"/>
                <a:gd name="f143" fmla="*/ 947274 f130 1"/>
                <a:gd name="f144" fmla="*/ 2953967 f131 1"/>
                <a:gd name="f145" fmla="*/ 1782349 f130 1"/>
                <a:gd name="f146" fmla="*/ 2530669 f131 1"/>
                <a:gd name="f147" fmla="*/ 2109494 f130 1"/>
                <a:gd name="f148" fmla="*/ 2057561 f131 1"/>
                <a:gd name="f149" fmla="*/ 2369245 f130 1"/>
                <a:gd name="f150" fmla="*/ 1007330 f131 1"/>
                <a:gd name="f151" fmla="*/ 2655701 f130 1"/>
                <a:gd name="f152" fmla="*/ 732765 f131 1"/>
                <a:gd name="f153" fmla="*/ 2674696 f130 1"/>
                <a:gd name="f154" fmla="*/ 457666 f131 1"/>
                <a:gd name="f155" fmla="*/ 2670839 f130 1"/>
                <a:gd name="f156" fmla="*/ 183574 f131 1"/>
                <a:gd name="f157" fmla="*/ 2643312 f130 1"/>
                <a:gd name="f158" fmla="*/ 0 f131 1"/>
                <a:gd name="f159" fmla="*/ 2607798 f130 1"/>
                <a:gd name="f160" fmla="*/ 2356652 f130 1"/>
                <a:gd name="f161" fmla="*/ 222195 f131 1"/>
                <a:gd name="f162" fmla="*/ 2396940 f130 1"/>
                <a:gd name="f163" fmla="*/ 472364 f131 1"/>
                <a:gd name="f164" fmla="*/ 2419092 f130 1"/>
                <a:gd name="f165" fmla="*/ 974972 f131 1"/>
                <a:gd name="f166" fmla="*/ 2402122 f130 1"/>
                <a:gd name="f167" fmla="*/ 1468292 f131 1"/>
                <a:gd name="f168" fmla="*/ 2304162 f130 1"/>
                <a:gd name="f169" fmla="*/ 1940176 f131 1"/>
                <a:gd name="f170" fmla="*/ 2133695 f130 1"/>
                <a:gd name="f171" fmla="*/ 2783403 f131 1"/>
                <a:gd name="f172" fmla="*/ 1609954 f130 1"/>
                <a:gd name="f173" fmla="*/ 3128104 f131 1"/>
                <a:gd name="f174" fmla="*/ 1260439 f130 1"/>
                <a:gd name="f175" fmla="*/ 3400639 f131 1"/>
                <a:gd name="f176" fmla="*/ 859052 f130 1"/>
                <a:gd name="f177" fmla="*/ 3585595 f131 1"/>
                <a:gd name="f178" fmla="*/ 415336 f130 1"/>
                <a:gd name="f179" fmla="*/ 3635918 f131 1"/>
                <a:gd name="f180" fmla="*/ 181137 f130 1"/>
                <a:gd name="f181" fmla="+- f132 0 f1"/>
                <a:gd name="f182" fmla="*/ f135 1 3815986"/>
                <a:gd name="f183" fmla="*/ f136 1 2675935"/>
                <a:gd name="f184" fmla="*/ f137 1 3815986"/>
                <a:gd name="f185" fmla="*/ f138 1 3815986"/>
                <a:gd name="f186" fmla="*/ f139 1 2675935"/>
                <a:gd name="f187" fmla="*/ f140 1 3815986"/>
                <a:gd name="f188" fmla="*/ f141 1 2675935"/>
                <a:gd name="f189" fmla="*/ f142 1 3815986"/>
                <a:gd name="f190" fmla="*/ f143 1 2675935"/>
                <a:gd name="f191" fmla="*/ f144 1 3815986"/>
                <a:gd name="f192" fmla="*/ f145 1 2675935"/>
                <a:gd name="f193" fmla="*/ f146 1 3815986"/>
                <a:gd name="f194" fmla="*/ f147 1 2675935"/>
                <a:gd name="f195" fmla="*/ f148 1 3815986"/>
                <a:gd name="f196" fmla="*/ f149 1 2675935"/>
                <a:gd name="f197" fmla="*/ f150 1 3815986"/>
                <a:gd name="f198" fmla="*/ f151 1 2675935"/>
                <a:gd name="f199" fmla="*/ f152 1 3815986"/>
                <a:gd name="f200" fmla="*/ f153 1 2675935"/>
                <a:gd name="f201" fmla="*/ f154 1 3815986"/>
                <a:gd name="f202" fmla="*/ f155 1 2675935"/>
                <a:gd name="f203" fmla="*/ f156 1 3815986"/>
                <a:gd name="f204" fmla="*/ f157 1 2675935"/>
                <a:gd name="f205" fmla="*/ f158 1 3815986"/>
                <a:gd name="f206" fmla="*/ f159 1 2675935"/>
                <a:gd name="f207" fmla="*/ f160 1 2675935"/>
                <a:gd name="f208" fmla="*/ f161 1 3815986"/>
                <a:gd name="f209" fmla="*/ f162 1 2675935"/>
                <a:gd name="f210" fmla="*/ f163 1 3815986"/>
                <a:gd name="f211" fmla="*/ f164 1 2675935"/>
                <a:gd name="f212" fmla="*/ f165 1 3815986"/>
                <a:gd name="f213" fmla="*/ f166 1 2675935"/>
                <a:gd name="f214" fmla="*/ f167 1 3815986"/>
                <a:gd name="f215" fmla="*/ f168 1 2675935"/>
                <a:gd name="f216" fmla="*/ f169 1 3815986"/>
                <a:gd name="f217" fmla="*/ f170 1 2675935"/>
                <a:gd name="f218" fmla="*/ f171 1 3815986"/>
                <a:gd name="f219" fmla="*/ f172 1 2675935"/>
                <a:gd name="f220" fmla="*/ f173 1 3815986"/>
                <a:gd name="f221" fmla="*/ f174 1 2675935"/>
                <a:gd name="f222" fmla="*/ f175 1 3815986"/>
                <a:gd name="f223" fmla="*/ f176 1 2675935"/>
                <a:gd name="f224" fmla="*/ f177 1 3815986"/>
                <a:gd name="f225" fmla="*/ f178 1 2675935"/>
                <a:gd name="f226" fmla="*/ f179 1 3815986"/>
                <a:gd name="f227" fmla="*/ f180 1 2675935"/>
                <a:gd name="f228" fmla="*/ f126 1 f133"/>
                <a:gd name="f229" fmla="*/ f127 1 f133"/>
                <a:gd name="f230" fmla="*/ f126 1 f134"/>
                <a:gd name="f231" fmla="*/ f128 1 f134"/>
                <a:gd name="f232" fmla="*/ f182 1 f133"/>
                <a:gd name="f233" fmla="*/ f183 1 f134"/>
                <a:gd name="f234" fmla="*/ f184 1 f133"/>
                <a:gd name="f235" fmla="*/ f185 1 f133"/>
                <a:gd name="f236" fmla="*/ f186 1 f134"/>
                <a:gd name="f237" fmla="*/ f187 1 f133"/>
                <a:gd name="f238" fmla="*/ f188 1 f134"/>
                <a:gd name="f239" fmla="*/ f189 1 f133"/>
                <a:gd name="f240" fmla="*/ f190 1 f134"/>
                <a:gd name="f241" fmla="*/ f191 1 f133"/>
                <a:gd name="f242" fmla="*/ f192 1 f134"/>
                <a:gd name="f243" fmla="*/ f193 1 f133"/>
                <a:gd name="f244" fmla="*/ f194 1 f134"/>
                <a:gd name="f245" fmla="*/ f195 1 f133"/>
                <a:gd name="f246" fmla="*/ f196 1 f134"/>
                <a:gd name="f247" fmla="*/ f197 1 f133"/>
                <a:gd name="f248" fmla="*/ f198 1 f134"/>
                <a:gd name="f249" fmla="*/ f199 1 f133"/>
                <a:gd name="f250" fmla="*/ f200 1 f134"/>
                <a:gd name="f251" fmla="*/ f201 1 f133"/>
                <a:gd name="f252" fmla="*/ f202 1 f134"/>
                <a:gd name="f253" fmla="*/ f203 1 f133"/>
                <a:gd name="f254" fmla="*/ f204 1 f134"/>
                <a:gd name="f255" fmla="*/ f205 1 f133"/>
                <a:gd name="f256" fmla="*/ f206 1 f134"/>
                <a:gd name="f257" fmla="*/ f207 1 f134"/>
                <a:gd name="f258" fmla="*/ f208 1 f133"/>
                <a:gd name="f259" fmla="*/ f209 1 f134"/>
                <a:gd name="f260" fmla="*/ f210 1 f133"/>
                <a:gd name="f261" fmla="*/ f211 1 f134"/>
                <a:gd name="f262" fmla="*/ f212 1 f133"/>
                <a:gd name="f263" fmla="*/ f213 1 f134"/>
                <a:gd name="f264" fmla="*/ f214 1 f133"/>
                <a:gd name="f265" fmla="*/ f215 1 f134"/>
                <a:gd name="f266" fmla="*/ f216 1 f133"/>
                <a:gd name="f267" fmla="*/ f217 1 f134"/>
                <a:gd name="f268" fmla="*/ f218 1 f133"/>
                <a:gd name="f269" fmla="*/ f219 1 f134"/>
                <a:gd name="f270" fmla="*/ f220 1 f133"/>
                <a:gd name="f271" fmla="*/ f221 1 f134"/>
                <a:gd name="f272" fmla="*/ f222 1 f133"/>
                <a:gd name="f273" fmla="*/ f223 1 f134"/>
                <a:gd name="f274" fmla="*/ f224 1 f133"/>
                <a:gd name="f275" fmla="*/ f225 1 f134"/>
                <a:gd name="f276" fmla="*/ f226 1 f133"/>
                <a:gd name="f277" fmla="*/ f227 1 f134"/>
                <a:gd name="f278" fmla="*/ f228 f124 1"/>
                <a:gd name="f279" fmla="*/ f229 f124 1"/>
                <a:gd name="f280" fmla="*/ f231 f125 1"/>
                <a:gd name="f281" fmla="*/ f230 f125 1"/>
                <a:gd name="f282" fmla="*/ f232 f124 1"/>
                <a:gd name="f283" fmla="*/ f233 f125 1"/>
                <a:gd name="f284" fmla="*/ f234 f124 1"/>
                <a:gd name="f285" fmla="*/ f235 f124 1"/>
                <a:gd name="f286" fmla="*/ f236 f125 1"/>
                <a:gd name="f287" fmla="*/ f237 f124 1"/>
                <a:gd name="f288" fmla="*/ f238 f125 1"/>
                <a:gd name="f289" fmla="*/ f239 f124 1"/>
                <a:gd name="f290" fmla="*/ f240 f125 1"/>
                <a:gd name="f291" fmla="*/ f241 f124 1"/>
                <a:gd name="f292" fmla="*/ f242 f125 1"/>
                <a:gd name="f293" fmla="*/ f243 f124 1"/>
                <a:gd name="f294" fmla="*/ f244 f125 1"/>
                <a:gd name="f295" fmla="*/ f245 f124 1"/>
                <a:gd name="f296" fmla="*/ f246 f125 1"/>
                <a:gd name="f297" fmla="*/ f247 f124 1"/>
                <a:gd name="f298" fmla="*/ f248 f125 1"/>
                <a:gd name="f299" fmla="*/ f249 f124 1"/>
                <a:gd name="f300" fmla="*/ f250 f125 1"/>
                <a:gd name="f301" fmla="*/ f251 f124 1"/>
                <a:gd name="f302" fmla="*/ f252 f125 1"/>
                <a:gd name="f303" fmla="*/ f253 f124 1"/>
                <a:gd name="f304" fmla="*/ f254 f125 1"/>
                <a:gd name="f305" fmla="*/ f255 f124 1"/>
                <a:gd name="f306" fmla="*/ f256 f125 1"/>
                <a:gd name="f307" fmla="*/ f257 f125 1"/>
                <a:gd name="f308" fmla="*/ f258 f124 1"/>
                <a:gd name="f309" fmla="*/ f259 f125 1"/>
                <a:gd name="f310" fmla="*/ f260 f124 1"/>
                <a:gd name="f311" fmla="*/ f261 f125 1"/>
                <a:gd name="f312" fmla="*/ f262 f124 1"/>
                <a:gd name="f313" fmla="*/ f263 f125 1"/>
                <a:gd name="f314" fmla="*/ f264 f124 1"/>
                <a:gd name="f315" fmla="*/ f265 f125 1"/>
                <a:gd name="f316" fmla="*/ f266 f124 1"/>
                <a:gd name="f317" fmla="*/ f267 f125 1"/>
                <a:gd name="f318" fmla="*/ f268 f124 1"/>
                <a:gd name="f319" fmla="*/ f269 f125 1"/>
                <a:gd name="f320" fmla="*/ f270 f124 1"/>
                <a:gd name="f321" fmla="*/ f271 f125 1"/>
                <a:gd name="f322" fmla="*/ f272 f124 1"/>
                <a:gd name="f323" fmla="*/ f273 f125 1"/>
                <a:gd name="f324" fmla="*/ f274 f124 1"/>
                <a:gd name="f325" fmla="*/ f275 f125 1"/>
                <a:gd name="f326" fmla="*/ f276 f124 1"/>
                <a:gd name="f327" fmla="*/ f277 f125 1"/>
              </a:gdLst>
              <a:ahLst/>
              <a:cxnLst>
                <a:cxn ang="3cd4">
                  <a:pos x="hc" y="t"/>
                </a:cxn>
                <a:cxn ang="0">
                  <a:pos x="r" y="vc"/>
                </a:cxn>
                <a:cxn ang="cd4">
                  <a:pos x="hc" y="b"/>
                </a:cxn>
                <a:cxn ang="cd2">
                  <a:pos x="l" y="vc"/>
                </a:cxn>
                <a:cxn ang="f181">
                  <a:pos x="f282" y="f283"/>
                </a:cxn>
                <a:cxn ang="f181">
                  <a:pos x="f284" y="f283"/>
                </a:cxn>
                <a:cxn ang="f181">
                  <a:pos x="f285" y="f286"/>
                </a:cxn>
                <a:cxn ang="f181">
                  <a:pos x="f287" y="f288"/>
                </a:cxn>
                <a:cxn ang="f181">
                  <a:pos x="f289" y="f290"/>
                </a:cxn>
                <a:cxn ang="f181">
                  <a:pos x="f291" y="f292"/>
                </a:cxn>
                <a:cxn ang="f181">
                  <a:pos x="f293" y="f294"/>
                </a:cxn>
                <a:cxn ang="f181">
                  <a:pos x="f295" y="f296"/>
                </a:cxn>
                <a:cxn ang="f181">
                  <a:pos x="f297" y="f298"/>
                </a:cxn>
                <a:cxn ang="f181">
                  <a:pos x="f299" y="f300"/>
                </a:cxn>
                <a:cxn ang="f181">
                  <a:pos x="f301" y="f302"/>
                </a:cxn>
                <a:cxn ang="f181">
                  <a:pos x="f303" y="f304"/>
                </a:cxn>
                <a:cxn ang="f181">
                  <a:pos x="f305" y="f306"/>
                </a:cxn>
                <a:cxn ang="f181">
                  <a:pos x="f305" y="f307"/>
                </a:cxn>
                <a:cxn ang="f181">
                  <a:pos x="f308" y="f309"/>
                </a:cxn>
                <a:cxn ang="f181">
                  <a:pos x="f310" y="f311"/>
                </a:cxn>
                <a:cxn ang="f181">
                  <a:pos x="f312" y="f313"/>
                </a:cxn>
                <a:cxn ang="f181">
                  <a:pos x="f314" y="f315"/>
                </a:cxn>
                <a:cxn ang="f181">
                  <a:pos x="f316" y="f317"/>
                </a:cxn>
                <a:cxn ang="f181">
                  <a:pos x="f318" y="f319"/>
                </a:cxn>
                <a:cxn ang="f181">
                  <a:pos x="f320" y="f321"/>
                </a:cxn>
                <a:cxn ang="f181">
                  <a:pos x="f322" y="f323"/>
                </a:cxn>
                <a:cxn ang="f181">
                  <a:pos x="f324" y="f325"/>
                </a:cxn>
                <a:cxn ang="f181">
                  <a:pos x="f326" y="f327"/>
                </a:cxn>
              </a:cxnLst>
              <a:rect l="f278" t="f281" r="f279" b="f280"/>
              <a:pathLst>
                <a:path w="3815986" h="2675935">
                  <a:moveTo>
                    <a:pt x="f8" y="f5"/>
                  </a:moveTo>
                  <a:lnTo>
                    <a:pt x="f6"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4"/>
                  </a:cubicBezTo>
                  <a:cubicBezTo>
                    <a:pt x="f35" y="f36"/>
                    <a:pt x="f37" y="f38"/>
                    <a:pt x="f39" y="f40"/>
                  </a:cubicBezTo>
                  <a:cubicBezTo>
                    <a:pt x="f41" y="f42"/>
                    <a:pt x="f43" y="f44"/>
                    <a:pt x="f45" y="f46"/>
                  </a:cubicBezTo>
                  <a:cubicBezTo>
                    <a:pt x="f47" y="f48"/>
                    <a:pt x="f49" y="f50"/>
                    <a:pt x="f51" y="f52"/>
                  </a:cubicBezTo>
                  <a:cubicBezTo>
                    <a:pt x="f53" y="f54"/>
                    <a:pt x="f55" y="f56"/>
                    <a:pt x="f57" y="f58"/>
                  </a:cubicBezTo>
                  <a:cubicBezTo>
                    <a:pt x="f59" y="f60"/>
                    <a:pt x="f61" y="f62"/>
                    <a:pt x="f63" y="f64"/>
                  </a:cubicBezTo>
                  <a:lnTo>
                    <a:pt x="f5" y="f65"/>
                  </a:lnTo>
                  <a:lnTo>
                    <a:pt x="f5" y="f66"/>
                  </a:lnTo>
                  <a:lnTo>
                    <a:pt x="f67" y="f68"/>
                  </a:lnTo>
                  <a:cubicBezTo>
                    <a:pt x="f69" y="f70"/>
                    <a:pt x="f71" y="f72"/>
                    <a:pt x="f73" y="f74"/>
                  </a:cubicBezTo>
                  <a:cubicBezTo>
                    <a:pt x="f75" y="f76"/>
                    <a:pt x="f77" y="f78"/>
                    <a:pt x="f79" y="f80"/>
                  </a:cubicBezTo>
                  <a:cubicBezTo>
                    <a:pt x="f81" y="f82"/>
                    <a:pt x="f83" y="f84"/>
                    <a:pt x="f85" y="f86"/>
                  </a:cubicBezTo>
                  <a:cubicBezTo>
                    <a:pt x="f87" y="f88"/>
                    <a:pt x="f89" y="f90"/>
                    <a:pt x="f91" y="f92"/>
                  </a:cubicBezTo>
                  <a:cubicBezTo>
                    <a:pt x="f93" y="f94"/>
                    <a:pt x="f95" y="f96"/>
                    <a:pt x="f97" y="f98"/>
                  </a:cubicBezTo>
                  <a:cubicBezTo>
                    <a:pt x="f99" y="f100"/>
                    <a:pt x="f101" y="f102"/>
                    <a:pt x="f103" y="f104"/>
                  </a:cubicBezTo>
                  <a:cubicBezTo>
                    <a:pt x="f105" y="f106"/>
                    <a:pt x="f107" y="f108"/>
                    <a:pt x="f109" y="f110"/>
                  </a:cubicBezTo>
                  <a:cubicBezTo>
                    <a:pt x="f111" y="f112"/>
                    <a:pt x="f113" y="f114"/>
                    <a:pt x="f115" y="f116"/>
                  </a:cubicBezTo>
                  <a:cubicBezTo>
                    <a:pt x="f117" y="f118"/>
                    <a:pt x="f119" y="f120"/>
                    <a:pt x="f121" y="f122"/>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5" name="Freeform: Shape 21">
              <a:extLst>
                <a:ext uri="{FF2B5EF4-FFF2-40B4-BE49-F238E27FC236}">
                  <a16:creationId xmlns:a16="http://schemas.microsoft.com/office/drawing/2014/main" id="{2003416F-9984-2804-672C-989DA0549C29}"/>
                </a:ext>
                <a:ext uri="{C183D7F6-B498-43B3-948B-1728B52AA6E4}">
                  <adec:decorative xmlns:adec="http://schemas.microsoft.com/office/drawing/2017/decorative" val="1"/>
                </a:ext>
              </a:extLst>
            </p:cNvPr>
            <p:cNvSpPr/>
            <p:nvPr/>
          </p:nvSpPr>
          <p:spPr>
            <a:xfrm rot="10800009" flipH="1">
              <a:off x="466" y="4682669"/>
              <a:ext cx="2898483" cy="2175330"/>
            </a:xfrm>
            <a:custGeom>
              <a:avLst/>
              <a:gdLst>
                <a:gd name="f0" fmla="val 10800000"/>
                <a:gd name="f1" fmla="val 5400000"/>
                <a:gd name="f2" fmla="val 180"/>
                <a:gd name="f3" fmla="val w"/>
                <a:gd name="f4" fmla="val h"/>
                <a:gd name="f5" fmla="val 0"/>
                <a:gd name="f6" fmla="val 3832270"/>
                <a:gd name="f7" fmla="val 2876136"/>
                <a:gd name="f8" fmla="val 3800718"/>
                <a:gd name="f9" fmla="val 3824562"/>
                <a:gd name="f10" fmla="val 143769"/>
                <a:gd name="f11" fmla="val 3797131"/>
                <a:gd name="f12" fmla="val 409191"/>
                <a:gd name="f13" fmla="val 3730585"/>
                <a:gd name="f14" fmla="val 671345"/>
                <a:gd name="f15" fmla="val 3628155"/>
                <a:gd name="f16" fmla="val 922055"/>
                <a:gd name="f17" fmla="val 3593858"/>
                <a:gd name="f18" fmla="val 1005553"/>
                <a:gd name="f19" fmla="val 3556704"/>
                <a:gd name="f20" fmla="val 1088280"/>
                <a:gd name="f21" fmla="val 3514853"/>
                <a:gd name="f22" fmla="val 1169078"/>
                <a:gd name="f23" fmla="val 3473616"/>
                <a:gd name="f24" fmla="val 1250166"/>
                <a:gd name="f25" fmla="val 3428194"/>
                <a:gd name="f26" fmla="val 1329517"/>
                <a:gd name="f27" fmla="val 3379198"/>
                <a:gd name="f28" fmla="val 1407037"/>
                <a:gd name="f29" fmla="val 3281106"/>
                <a:gd name="f30" fmla="val 1561980"/>
                <a:gd name="f31" fmla="val 3169132"/>
                <a:gd name="f32" fmla="val 1710174"/>
                <a:gd name="f33" fmla="val 3043787"/>
                <a:gd name="f34" fmla="val 1848342"/>
                <a:gd name="f35" fmla="val 2980806"/>
                <a:gd name="f36" fmla="val 1917184"/>
                <a:gd name="f37" fmla="val 2915071"/>
                <a:gd name="f38" fmla="val 1984001"/>
                <a:gd name="f39" fmla="val 2845661"/>
                <a:gd name="f40" fmla="val 2047444"/>
                <a:gd name="f41" fmla="val 2828411"/>
                <a:gd name="f42" fmla="val 2063450"/>
                <a:gd name="f43" fmla="val 2811060"/>
                <a:gd name="f44" fmla="val 2079263"/>
                <a:gd name="f45" fmla="val 2793197"/>
                <a:gd name="f46" fmla="val 2094689"/>
                <a:gd name="f47" fmla="val 2775436"/>
                <a:gd name="f48" fmla="val 2110213"/>
                <a:gd name="f49" fmla="val 2757982"/>
                <a:gd name="f50" fmla="val 2126025"/>
                <a:gd name="f51" fmla="val 2739710"/>
                <a:gd name="f52" fmla="val 2140969"/>
                <a:gd name="f53" fmla="val 2703576"/>
                <a:gd name="f54" fmla="val 2171341"/>
                <a:gd name="f55" fmla="val 2666524"/>
                <a:gd name="f56" fmla="val 2200749"/>
                <a:gd name="f57" fmla="val 2629166"/>
                <a:gd name="f58" fmla="val 2229867"/>
                <a:gd name="f59" fmla="val 2479015"/>
                <a:gd name="f60" fmla="val 2345569"/>
                <a:gd name="f61" fmla="val 2316821"/>
                <a:gd name="f62" fmla="val 2448061"/>
                <a:gd name="f63" fmla="val 2145952"/>
                <a:gd name="f64" fmla="val 2535994"/>
                <a:gd name="f65" fmla="val 1804312"/>
                <a:gd name="f66" fmla="val 2711957"/>
                <a:gd name="f67" fmla="val 1424600"/>
                <a:gd name="f68" fmla="val 2826982"/>
                <a:gd name="f69" fmla="val 1034987"/>
                <a:gd name="f70" fmla="val 2863910"/>
                <a:gd name="f71" fmla="val 937762"/>
                <a:gd name="f72" fmla="val 2873167"/>
                <a:gd name="f73" fmla="val 839720"/>
                <a:gd name="f74" fmla="val 2877096"/>
                <a:gd name="f75" fmla="val 741909"/>
                <a:gd name="f76" fmla="val 2875939"/>
                <a:gd name="f77" fmla="val 644097"/>
                <a:gd name="f78" fmla="val 2874782"/>
                <a:gd name="f79" fmla="val 546515"/>
                <a:gd name="f80" fmla="val 2868539"/>
                <a:gd name="f81" fmla="val 450208"/>
                <a:gd name="f82" fmla="val 2857451"/>
                <a:gd name="f83" fmla="val 305520"/>
                <a:gd name="f84" fmla="val 2840674"/>
                <a:gd name="f85" fmla="val 162095"/>
                <a:gd name="f86" fmla="val 2813810"/>
                <a:gd name="f87" fmla="val 22215"/>
                <a:gd name="f88" fmla="val 2775923"/>
                <a:gd name="f89" fmla="val 2769256"/>
                <a:gd name="f90" fmla="val 2590612"/>
                <a:gd name="f91" fmla="val 199046"/>
                <a:gd name="f92" fmla="val 2627410"/>
                <a:gd name="f93" fmla="val 288321"/>
                <a:gd name="f94" fmla="val 2639209"/>
                <a:gd name="f95" fmla="val 378197"/>
                <a:gd name="f96" fmla="val 2646537"/>
                <a:gd name="f97" fmla="val 468174"/>
                <a:gd name="f98" fmla="val 2649670"/>
                <a:gd name="f99" fmla="val 648333"/>
                <a:gd name="f100" fmla="val 2656805"/>
                <a:gd name="f101" fmla="val 826655"/>
                <a:gd name="f102" fmla="val 2647163"/>
                <a:gd name="f103" fmla="val 1003650"/>
                <a:gd name="f104" fmla="val 2622480"/>
                <a:gd name="f105" fmla="val 1091943"/>
                <a:gd name="f106" fmla="val 2609658"/>
                <a:gd name="f107" fmla="val 1179725"/>
                <a:gd name="f108" fmla="val 2593747"/>
                <a:gd name="f109" fmla="val 1266489"/>
                <a:gd name="f110" fmla="val 2573982"/>
                <a:gd name="f111" fmla="val 1353250"/>
                <a:gd name="f112" fmla="val 2553927"/>
                <a:gd name="f113" fmla="val 1439298"/>
                <a:gd name="f114" fmla="val 2531076"/>
                <a:gd name="f115" fmla="val 1524223"/>
                <a:gd name="f116" fmla="val 2504657"/>
                <a:gd name="f117" fmla="val 1609149"/>
                <a:gd name="f118" fmla="val 2478336"/>
                <a:gd name="f119" fmla="val 1693052"/>
                <a:gd name="f120" fmla="val 2448833"/>
                <a:gd name="f121" fmla="val 1775731"/>
                <a:gd name="f122" fmla="val 2416243"/>
                <a:gd name="f123" fmla="val 1858309"/>
                <a:gd name="f124" fmla="val 2383557"/>
                <a:gd name="f125" fmla="val 1939764"/>
                <a:gd name="f126" fmla="val 2347882"/>
                <a:gd name="f127" fmla="val 2019789"/>
                <a:gd name="f128" fmla="val 2309412"/>
                <a:gd name="f129" fmla="val 2179839"/>
                <a:gd name="f130" fmla="val 2232567"/>
                <a:gd name="f131" fmla="val 2334583"/>
                <a:gd name="f132" fmla="val 2144923"/>
                <a:gd name="f133" fmla="val 2482486"/>
                <a:gd name="f134" fmla="val 2046962"/>
                <a:gd name="f135" fmla="val 2519334"/>
                <a:gd name="f136" fmla="val 2022376"/>
                <a:gd name="f137" fmla="val 2556081"/>
                <a:gd name="f138" fmla="val 1997403"/>
                <a:gd name="f139" fmla="val 2591908"/>
                <a:gd name="f140" fmla="val 1971371"/>
                <a:gd name="f141" fmla="val 2610077"/>
                <a:gd name="f142" fmla="val 1958644"/>
                <a:gd name="f143" fmla="val 2627838"/>
                <a:gd name="f144" fmla="val 1945434"/>
                <a:gd name="f145" fmla="val 2645702"/>
                <a:gd name="f146" fmla="val 1932321"/>
                <a:gd name="f147" fmla="val 2663666"/>
                <a:gd name="f148" fmla="val 1919305"/>
                <a:gd name="f149" fmla="val 2681325"/>
                <a:gd name="f150" fmla="val 1905903"/>
                <a:gd name="f151" fmla="val 2698779"/>
                <a:gd name="f152" fmla="val 1892309"/>
                <a:gd name="f153" fmla="val 2768903"/>
                <a:gd name="f154" fmla="val 1838025"/>
                <a:gd name="f155" fmla="val 2837496"/>
                <a:gd name="f156" fmla="val 1781717"/>
                <a:gd name="f157" fmla="val 2903537"/>
                <a:gd name="f158" fmla="val 1722516"/>
                <a:gd name="f159" fmla="val 3035926"/>
                <a:gd name="f160" fmla="val 1604501"/>
                <a:gd name="f161" fmla="val 3158720"/>
                <a:gd name="f162" fmla="val 1475784"/>
                <a:gd name="f163" fmla="val 3269061"/>
                <a:gd name="f164" fmla="val 1337327"/>
                <a:gd name="f165" fmla="val 3324182"/>
                <a:gd name="f166" fmla="val 1268099"/>
                <a:gd name="f167" fmla="val 3376341"/>
                <a:gd name="f168" fmla="val 1196461"/>
                <a:gd name="f169" fmla="val 3424928"/>
                <a:gd name="f170" fmla="val 1122508"/>
                <a:gd name="f171" fmla="val 3472697"/>
                <a:gd name="f172" fmla="val 1048170"/>
                <a:gd name="f173" fmla="val 3517814"/>
                <a:gd name="f174" fmla="val 972000"/>
                <a:gd name="f175" fmla="val 3557622"/>
                <a:gd name="f176" fmla="val 893226"/>
                <a:gd name="f177" fmla="val 3567931"/>
                <a:gd name="f178" fmla="val 873654"/>
                <a:gd name="f179" fmla="val 3577526"/>
                <a:gd name="f180" fmla="val 853791"/>
                <a:gd name="f181" fmla="val 3587019"/>
                <a:gd name="f182" fmla="val 833929"/>
                <a:gd name="f183" fmla="val 3601310"/>
                <a:gd name="f184" fmla="val 804040"/>
                <a:gd name="f185" fmla="val 3614885"/>
                <a:gd name="f186" fmla="val 773861"/>
                <a:gd name="f187" fmla="val 3623766"/>
                <a:gd name="f188" fmla="val 753709"/>
                <a:gd name="f189" fmla="val 3632748"/>
                <a:gd name="f190" fmla="val 733559"/>
                <a:gd name="f191" fmla="val 3640812"/>
                <a:gd name="f192" fmla="val 713022"/>
                <a:gd name="f193" fmla="val 3648876"/>
                <a:gd name="f194" fmla="val 692485"/>
                <a:gd name="f195" fmla="val 3657756"/>
                <a:gd name="f196" fmla="val 672236"/>
                <a:gd name="f197" fmla="val 3665105"/>
                <a:gd name="f198" fmla="val 651506"/>
                <a:gd name="f199" fmla="val 3696544"/>
                <a:gd name="f200" fmla="val 569166"/>
                <a:gd name="f201" fmla="val 3723185"/>
                <a:gd name="f202" fmla="val 485089"/>
                <a:gd name="f203" fmla="val 3744110"/>
                <a:gd name="f204" fmla="val 399567"/>
                <a:gd name="f205" fmla="val 3765341"/>
                <a:gd name="f206" fmla="val 314238"/>
                <a:gd name="f207" fmla="val 3781392"/>
                <a:gd name="f208" fmla="val 227654"/>
                <a:gd name="f209" fmla="val 3792123"/>
                <a:gd name="f210" fmla="val 140444"/>
                <a:gd name="f211" fmla="+- 0 0 -90"/>
                <a:gd name="f212" fmla="*/ f3 1 3832270"/>
                <a:gd name="f213" fmla="*/ f4 1 2876136"/>
                <a:gd name="f214" fmla="val f5"/>
                <a:gd name="f215" fmla="val f6"/>
                <a:gd name="f216" fmla="val f7"/>
                <a:gd name="f217" fmla="*/ f211 f0 1"/>
                <a:gd name="f218" fmla="+- f216 0 f214"/>
                <a:gd name="f219" fmla="+- f215 0 f214"/>
                <a:gd name="f220" fmla="*/ f217 1 f2"/>
                <a:gd name="f221" fmla="*/ f219 1 3832270"/>
                <a:gd name="f222" fmla="*/ f218 1 2876136"/>
                <a:gd name="f223" fmla="*/ 3800718 f219 1"/>
                <a:gd name="f224" fmla="*/ 0 f218 1"/>
                <a:gd name="f225" fmla="*/ 3832270 f219 1"/>
                <a:gd name="f226" fmla="*/ 3824562 f219 1"/>
                <a:gd name="f227" fmla="*/ 143769 f218 1"/>
                <a:gd name="f228" fmla="*/ 3628155 f219 1"/>
                <a:gd name="f229" fmla="*/ 922055 f218 1"/>
                <a:gd name="f230" fmla="*/ 3514853 f219 1"/>
                <a:gd name="f231" fmla="*/ 1169078 f218 1"/>
                <a:gd name="f232" fmla="*/ 3379198 f219 1"/>
                <a:gd name="f233" fmla="*/ 1407037 f218 1"/>
                <a:gd name="f234" fmla="*/ 3043787 f219 1"/>
                <a:gd name="f235" fmla="*/ 1848342 f218 1"/>
                <a:gd name="f236" fmla="*/ 2845661 f219 1"/>
                <a:gd name="f237" fmla="*/ 2047444 f218 1"/>
                <a:gd name="f238" fmla="*/ 2793197 f219 1"/>
                <a:gd name="f239" fmla="*/ 2094689 f218 1"/>
                <a:gd name="f240" fmla="*/ 2739710 f219 1"/>
                <a:gd name="f241" fmla="*/ 2140969 f218 1"/>
                <a:gd name="f242" fmla="*/ 2629166 f219 1"/>
                <a:gd name="f243" fmla="*/ 2229867 f218 1"/>
                <a:gd name="f244" fmla="*/ 2145952 f219 1"/>
                <a:gd name="f245" fmla="*/ 2535994 f218 1"/>
                <a:gd name="f246" fmla="*/ 1034987 f219 1"/>
                <a:gd name="f247" fmla="*/ 2863910 f218 1"/>
                <a:gd name="f248" fmla="*/ 741909 f219 1"/>
                <a:gd name="f249" fmla="*/ 2875939 f218 1"/>
                <a:gd name="f250" fmla="*/ 450208 f219 1"/>
                <a:gd name="f251" fmla="*/ 2857451 f218 1"/>
                <a:gd name="f252" fmla="*/ 22215 f219 1"/>
                <a:gd name="f253" fmla="*/ 2775923 f218 1"/>
                <a:gd name="f254" fmla="*/ 0 f219 1"/>
                <a:gd name="f255" fmla="*/ 2769256 f218 1"/>
                <a:gd name="f256" fmla="*/ 2590612 f218 1"/>
                <a:gd name="f257" fmla="*/ 199046 f219 1"/>
                <a:gd name="f258" fmla="*/ 2627410 f218 1"/>
                <a:gd name="f259" fmla="*/ 468174 f219 1"/>
                <a:gd name="f260" fmla="*/ 2649670 f218 1"/>
                <a:gd name="f261" fmla="*/ 1003650 f219 1"/>
                <a:gd name="f262" fmla="*/ 2622480 f218 1"/>
                <a:gd name="f263" fmla="*/ 1266489 f219 1"/>
                <a:gd name="f264" fmla="*/ 2573982 f218 1"/>
                <a:gd name="f265" fmla="*/ 1524223 f219 1"/>
                <a:gd name="f266" fmla="*/ 2504657 f218 1"/>
                <a:gd name="f267" fmla="*/ 1775731 f219 1"/>
                <a:gd name="f268" fmla="*/ 2416243 f218 1"/>
                <a:gd name="f269" fmla="*/ 2019789 f219 1"/>
                <a:gd name="f270" fmla="*/ 2309412 f218 1"/>
                <a:gd name="f271" fmla="*/ 2482486 f219 1"/>
                <a:gd name="f272" fmla="*/ 2046962 f218 1"/>
                <a:gd name="f273" fmla="*/ 2591908 f219 1"/>
                <a:gd name="f274" fmla="*/ 1971371 f218 1"/>
                <a:gd name="f275" fmla="*/ 2645702 f219 1"/>
                <a:gd name="f276" fmla="*/ 1932321 f218 1"/>
                <a:gd name="f277" fmla="*/ 2698779 f219 1"/>
                <a:gd name="f278" fmla="*/ 1892309 f218 1"/>
                <a:gd name="f279" fmla="*/ 2903537 f219 1"/>
                <a:gd name="f280" fmla="*/ 1722516 f218 1"/>
                <a:gd name="f281" fmla="*/ 3269061 f219 1"/>
                <a:gd name="f282" fmla="*/ 1337327 f218 1"/>
                <a:gd name="f283" fmla="*/ 3424928 f219 1"/>
                <a:gd name="f284" fmla="*/ 1122508 f218 1"/>
                <a:gd name="f285" fmla="*/ 3557622 f219 1"/>
                <a:gd name="f286" fmla="*/ 893226 f218 1"/>
                <a:gd name="f287" fmla="*/ 3587019 f219 1"/>
                <a:gd name="f288" fmla="*/ 833929 f218 1"/>
                <a:gd name="f289" fmla="*/ 3601310 f219 1"/>
                <a:gd name="f290" fmla="*/ 804040 f218 1"/>
                <a:gd name="f291" fmla="*/ 3614885 f219 1"/>
                <a:gd name="f292" fmla="*/ 773861 f218 1"/>
                <a:gd name="f293" fmla="*/ 3640812 f219 1"/>
                <a:gd name="f294" fmla="*/ 713022 f218 1"/>
                <a:gd name="f295" fmla="*/ 3665105 f219 1"/>
                <a:gd name="f296" fmla="*/ 651506 f218 1"/>
                <a:gd name="f297" fmla="*/ 3744110 f219 1"/>
                <a:gd name="f298" fmla="*/ 399567 f218 1"/>
                <a:gd name="f299" fmla="*/ 3792123 f219 1"/>
                <a:gd name="f300" fmla="*/ 140444 f218 1"/>
                <a:gd name="f301" fmla="+- f220 0 f1"/>
                <a:gd name="f302" fmla="*/ f223 1 3832270"/>
                <a:gd name="f303" fmla="*/ f224 1 2876136"/>
                <a:gd name="f304" fmla="*/ f225 1 3832270"/>
                <a:gd name="f305" fmla="*/ f226 1 3832270"/>
                <a:gd name="f306" fmla="*/ f227 1 2876136"/>
                <a:gd name="f307" fmla="*/ f228 1 3832270"/>
                <a:gd name="f308" fmla="*/ f229 1 2876136"/>
                <a:gd name="f309" fmla="*/ f230 1 3832270"/>
                <a:gd name="f310" fmla="*/ f231 1 2876136"/>
                <a:gd name="f311" fmla="*/ f232 1 3832270"/>
                <a:gd name="f312" fmla="*/ f233 1 2876136"/>
                <a:gd name="f313" fmla="*/ f234 1 3832270"/>
                <a:gd name="f314" fmla="*/ f235 1 2876136"/>
                <a:gd name="f315" fmla="*/ f236 1 3832270"/>
                <a:gd name="f316" fmla="*/ f237 1 2876136"/>
                <a:gd name="f317" fmla="*/ f238 1 3832270"/>
                <a:gd name="f318" fmla="*/ f239 1 2876136"/>
                <a:gd name="f319" fmla="*/ f240 1 3832270"/>
                <a:gd name="f320" fmla="*/ f241 1 2876136"/>
                <a:gd name="f321" fmla="*/ f242 1 3832270"/>
                <a:gd name="f322" fmla="*/ f243 1 2876136"/>
                <a:gd name="f323" fmla="*/ f244 1 3832270"/>
                <a:gd name="f324" fmla="*/ f245 1 2876136"/>
                <a:gd name="f325" fmla="*/ f246 1 3832270"/>
                <a:gd name="f326" fmla="*/ f247 1 2876136"/>
                <a:gd name="f327" fmla="*/ f248 1 3832270"/>
                <a:gd name="f328" fmla="*/ f249 1 2876136"/>
                <a:gd name="f329" fmla="*/ f250 1 3832270"/>
                <a:gd name="f330" fmla="*/ f251 1 2876136"/>
                <a:gd name="f331" fmla="*/ f252 1 3832270"/>
                <a:gd name="f332" fmla="*/ f253 1 2876136"/>
                <a:gd name="f333" fmla="*/ f254 1 3832270"/>
                <a:gd name="f334" fmla="*/ f255 1 2876136"/>
                <a:gd name="f335" fmla="*/ f256 1 2876136"/>
                <a:gd name="f336" fmla="*/ f257 1 3832270"/>
                <a:gd name="f337" fmla="*/ f258 1 2876136"/>
                <a:gd name="f338" fmla="*/ f259 1 3832270"/>
                <a:gd name="f339" fmla="*/ f260 1 2876136"/>
                <a:gd name="f340" fmla="*/ f261 1 3832270"/>
                <a:gd name="f341" fmla="*/ f262 1 2876136"/>
                <a:gd name="f342" fmla="*/ f263 1 3832270"/>
                <a:gd name="f343" fmla="*/ f264 1 2876136"/>
                <a:gd name="f344" fmla="*/ f265 1 3832270"/>
                <a:gd name="f345" fmla="*/ f266 1 2876136"/>
                <a:gd name="f346" fmla="*/ f267 1 3832270"/>
                <a:gd name="f347" fmla="*/ f268 1 2876136"/>
                <a:gd name="f348" fmla="*/ f269 1 3832270"/>
                <a:gd name="f349" fmla="*/ f270 1 2876136"/>
                <a:gd name="f350" fmla="*/ f271 1 3832270"/>
                <a:gd name="f351" fmla="*/ f272 1 2876136"/>
                <a:gd name="f352" fmla="*/ f273 1 3832270"/>
                <a:gd name="f353" fmla="*/ f274 1 2876136"/>
                <a:gd name="f354" fmla="*/ f275 1 3832270"/>
                <a:gd name="f355" fmla="*/ f276 1 2876136"/>
                <a:gd name="f356" fmla="*/ f277 1 3832270"/>
                <a:gd name="f357" fmla="*/ f278 1 2876136"/>
                <a:gd name="f358" fmla="*/ f279 1 3832270"/>
                <a:gd name="f359" fmla="*/ f280 1 2876136"/>
                <a:gd name="f360" fmla="*/ f281 1 3832270"/>
                <a:gd name="f361" fmla="*/ f282 1 2876136"/>
                <a:gd name="f362" fmla="*/ f283 1 3832270"/>
                <a:gd name="f363" fmla="*/ f284 1 2876136"/>
                <a:gd name="f364" fmla="*/ f285 1 3832270"/>
                <a:gd name="f365" fmla="*/ f286 1 2876136"/>
                <a:gd name="f366" fmla="*/ f287 1 3832270"/>
                <a:gd name="f367" fmla="*/ f288 1 2876136"/>
                <a:gd name="f368" fmla="*/ f289 1 3832270"/>
                <a:gd name="f369" fmla="*/ f290 1 2876136"/>
                <a:gd name="f370" fmla="*/ f291 1 3832270"/>
                <a:gd name="f371" fmla="*/ f292 1 2876136"/>
                <a:gd name="f372" fmla="*/ f293 1 3832270"/>
                <a:gd name="f373" fmla="*/ f294 1 2876136"/>
                <a:gd name="f374" fmla="*/ f295 1 3832270"/>
                <a:gd name="f375" fmla="*/ f296 1 2876136"/>
                <a:gd name="f376" fmla="*/ f297 1 3832270"/>
                <a:gd name="f377" fmla="*/ f298 1 2876136"/>
                <a:gd name="f378" fmla="*/ f299 1 3832270"/>
                <a:gd name="f379" fmla="*/ f300 1 2876136"/>
                <a:gd name="f380" fmla="*/ f214 1 f221"/>
                <a:gd name="f381" fmla="*/ f215 1 f221"/>
                <a:gd name="f382" fmla="*/ f214 1 f222"/>
                <a:gd name="f383" fmla="*/ f216 1 f222"/>
                <a:gd name="f384" fmla="*/ f302 1 f221"/>
                <a:gd name="f385" fmla="*/ f303 1 f222"/>
                <a:gd name="f386" fmla="*/ f304 1 f221"/>
                <a:gd name="f387" fmla="*/ f305 1 f221"/>
                <a:gd name="f388" fmla="*/ f306 1 f222"/>
                <a:gd name="f389" fmla="*/ f307 1 f221"/>
                <a:gd name="f390" fmla="*/ f308 1 f222"/>
                <a:gd name="f391" fmla="*/ f309 1 f221"/>
                <a:gd name="f392" fmla="*/ f310 1 f222"/>
                <a:gd name="f393" fmla="*/ f311 1 f221"/>
                <a:gd name="f394" fmla="*/ f312 1 f222"/>
                <a:gd name="f395" fmla="*/ f313 1 f221"/>
                <a:gd name="f396" fmla="*/ f314 1 f222"/>
                <a:gd name="f397" fmla="*/ f315 1 f221"/>
                <a:gd name="f398" fmla="*/ f316 1 f222"/>
                <a:gd name="f399" fmla="*/ f317 1 f221"/>
                <a:gd name="f400" fmla="*/ f318 1 f222"/>
                <a:gd name="f401" fmla="*/ f319 1 f221"/>
                <a:gd name="f402" fmla="*/ f320 1 f222"/>
                <a:gd name="f403" fmla="*/ f321 1 f221"/>
                <a:gd name="f404" fmla="*/ f322 1 f222"/>
                <a:gd name="f405" fmla="*/ f323 1 f221"/>
                <a:gd name="f406" fmla="*/ f324 1 f222"/>
                <a:gd name="f407" fmla="*/ f325 1 f221"/>
                <a:gd name="f408" fmla="*/ f326 1 f222"/>
                <a:gd name="f409" fmla="*/ f327 1 f221"/>
                <a:gd name="f410" fmla="*/ f328 1 f222"/>
                <a:gd name="f411" fmla="*/ f329 1 f221"/>
                <a:gd name="f412" fmla="*/ f330 1 f222"/>
                <a:gd name="f413" fmla="*/ f331 1 f221"/>
                <a:gd name="f414" fmla="*/ f332 1 f222"/>
                <a:gd name="f415" fmla="*/ f333 1 f221"/>
                <a:gd name="f416" fmla="*/ f334 1 f222"/>
                <a:gd name="f417" fmla="*/ f335 1 f222"/>
                <a:gd name="f418" fmla="*/ f336 1 f221"/>
                <a:gd name="f419" fmla="*/ f337 1 f222"/>
                <a:gd name="f420" fmla="*/ f338 1 f221"/>
                <a:gd name="f421" fmla="*/ f339 1 f222"/>
                <a:gd name="f422" fmla="*/ f340 1 f221"/>
                <a:gd name="f423" fmla="*/ f341 1 f222"/>
                <a:gd name="f424" fmla="*/ f342 1 f221"/>
                <a:gd name="f425" fmla="*/ f343 1 f222"/>
                <a:gd name="f426" fmla="*/ f344 1 f221"/>
                <a:gd name="f427" fmla="*/ f345 1 f222"/>
                <a:gd name="f428" fmla="*/ f346 1 f221"/>
                <a:gd name="f429" fmla="*/ f347 1 f222"/>
                <a:gd name="f430" fmla="*/ f348 1 f221"/>
                <a:gd name="f431" fmla="*/ f349 1 f222"/>
                <a:gd name="f432" fmla="*/ f350 1 f221"/>
                <a:gd name="f433" fmla="*/ f351 1 f222"/>
                <a:gd name="f434" fmla="*/ f352 1 f221"/>
                <a:gd name="f435" fmla="*/ f353 1 f222"/>
                <a:gd name="f436" fmla="*/ f354 1 f221"/>
                <a:gd name="f437" fmla="*/ f355 1 f222"/>
                <a:gd name="f438" fmla="*/ f356 1 f221"/>
                <a:gd name="f439" fmla="*/ f357 1 f222"/>
                <a:gd name="f440" fmla="*/ f358 1 f221"/>
                <a:gd name="f441" fmla="*/ f359 1 f222"/>
                <a:gd name="f442" fmla="*/ f360 1 f221"/>
                <a:gd name="f443" fmla="*/ f361 1 f222"/>
                <a:gd name="f444" fmla="*/ f362 1 f221"/>
                <a:gd name="f445" fmla="*/ f363 1 f222"/>
                <a:gd name="f446" fmla="*/ f364 1 f221"/>
                <a:gd name="f447" fmla="*/ f365 1 f222"/>
                <a:gd name="f448" fmla="*/ f366 1 f221"/>
                <a:gd name="f449" fmla="*/ f367 1 f222"/>
                <a:gd name="f450" fmla="*/ f368 1 f221"/>
                <a:gd name="f451" fmla="*/ f369 1 f222"/>
                <a:gd name="f452" fmla="*/ f370 1 f221"/>
                <a:gd name="f453" fmla="*/ f371 1 f222"/>
                <a:gd name="f454" fmla="*/ f372 1 f221"/>
                <a:gd name="f455" fmla="*/ f373 1 f222"/>
                <a:gd name="f456" fmla="*/ f374 1 f221"/>
                <a:gd name="f457" fmla="*/ f375 1 f222"/>
                <a:gd name="f458" fmla="*/ f376 1 f221"/>
                <a:gd name="f459" fmla="*/ f377 1 f222"/>
                <a:gd name="f460" fmla="*/ f378 1 f221"/>
                <a:gd name="f461" fmla="*/ f379 1 f222"/>
                <a:gd name="f462" fmla="*/ f380 f212 1"/>
                <a:gd name="f463" fmla="*/ f381 f212 1"/>
                <a:gd name="f464" fmla="*/ f383 f213 1"/>
                <a:gd name="f465" fmla="*/ f382 f213 1"/>
                <a:gd name="f466" fmla="*/ f384 f212 1"/>
                <a:gd name="f467" fmla="*/ f385 f213 1"/>
                <a:gd name="f468" fmla="*/ f386 f212 1"/>
                <a:gd name="f469" fmla="*/ f387 f212 1"/>
                <a:gd name="f470" fmla="*/ f388 f213 1"/>
                <a:gd name="f471" fmla="*/ f389 f212 1"/>
                <a:gd name="f472" fmla="*/ f390 f213 1"/>
                <a:gd name="f473" fmla="*/ f391 f212 1"/>
                <a:gd name="f474" fmla="*/ f392 f213 1"/>
                <a:gd name="f475" fmla="*/ f393 f212 1"/>
                <a:gd name="f476" fmla="*/ f394 f213 1"/>
                <a:gd name="f477" fmla="*/ f395 f212 1"/>
                <a:gd name="f478" fmla="*/ f396 f213 1"/>
                <a:gd name="f479" fmla="*/ f397 f212 1"/>
                <a:gd name="f480" fmla="*/ f398 f213 1"/>
                <a:gd name="f481" fmla="*/ f399 f212 1"/>
                <a:gd name="f482" fmla="*/ f400 f213 1"/>
                <a:gd name="f483" fmla="*/ f401 f212 1"/>
                <a:gd name="f484" fmla="*/ f402 f213 1"/>
                <a:gd name="f485" fmla="*/ f403 f212 1"/>
                <a:gd name="f486" fmla="*/ f404 f213 1"/>
                <a:gd name="f487" fmla="*/ f405 f212 1"/>
                <a:gd name="f488" fmla="*/ f406 f213 1"/>
                <a:gd name="f489" fmla="*/ f407 f212 1"/>
                <a:gd name="f490" fmla="*/ f408 f213 1"/>
                <a:gd name="f491" fmla="*/ f409 f212 1"/>
                <a:gd name="f492" fmla="*/ f410 f213 1"/>
                <a:gd name="f493" fmla="*/ f411 f212 1"/>
                <a:gd name="f494" fmla="*/ f412 f213 1"/>
                <a:gd name="f495" fmla="*/ f413 f212 1"/>
                <a:gd name="f496" fmla="*/ f414 f213 1"/>
                <a:gd name="f497" fmla="*/ f415 f212 1"/>
                <a:gd name="f498" fmla="*/ f416 f213 1"/>
                <a:gd name="f499" fmla="*/ f417 f213 1"/>
                <a:gd name="f500" fmla="*/ f418 f212 1"/>
                <a:gd name="f501" fmla="*/ f419 f213 1"/>
                <a:gd name="f502" fmla="*/ f420 f212 1"/>
                <a:gd name="f503" fmla="*/ f421 f213 1"/>
                <a:gd name="f504" fmla="*/ f422 f212 1"/>
                <a:gd name="f505" fmla="*/ f423 f213 1"/>
                <a:gd name="f506" fmla="*/ f424 f212 1"/>
                <a:gd name="f507" fmla="*/ f425 f213 1"/>
                <a:gd name="f508" fmla="*/ f426 f212 1"/>
                <a:gd name="f509" fmla="*/ f427 f213 1"/>
                <a:gd name="f510" fmla="*/ f428 f212 1"/>
                <a:gd name="f511" fmla="*/ f429 f213 1"/>
                <a:gd name="f512" fmla="*/ f430 f212 1"/>
                <a:gd name="f513" fmla="*/ f431 f213 1"/>
                <a:gd name="f514" fmla="*/ f432 f212 1"/>
                <a:gd name="f515" fmla="*/ f433 f213 1"/>
                <a:gd name="f516" fmla="*/ f434 f212 1"/>
                <a:gd name="f517" fmla="*/ f435 f213 1"/>
                <a:gd name="f518" fmla="*/ f436 f212 1"/>
                <a:gd name="f519" fmla="*/ f437 f213 1"/>
                <a:gd name="f520" fmla="*/ f438 f212 1"/>
                <a:gd name="f521" fmla="*/ f439 f213 1"/>
                <a:gd name="f522" fmla="*/ f440 f212 1"/>
                <a:gd name="f523" fmla="*/ f441 f213 1"/>
                <a:gd name="f524" fmla="*/ f442 f212 1"/>
                <a:gd name="f525" fmla="*/ f443 f213 1"/>
                <a:gd name="f526" fmla="*/ f444 f212 1"/>
                <a:gd name="f527" fmla="*/ f445 f213 1"/>
                <a:gd name="f528" fmla="*/ f446 f212 1"/>
                <a:gd name="f529" fmla="*/ f447 f213 1"/>
                <a:gd name="f530" fmla="*/ f448 f212 1"/>
                <a:gd name="f531" fmla="*/ f449 f213 1"/>
                <a:gd name="f532" fmla="*/ f450 f212 1"/>
                <a:gd name="f533" fmla="*/ f451 f213 1"/>
                <a:gd name="f534" fmla="*/ f452 f212 1"/>
                <a:gd name="f535" fmla="*/ f453 f213 1"/>
                <a:gd name="f536" fmla="*/ f454 f212 1"/>
                <a:gd name="f537" fmla="*/ f455 f213 1"/>
                <a:gd name="f538" fmla="*/ f456 f212 1"/>
                <a:gd name="f539" fmla="*/ f457 f213 1"/>
                <a:gd name="f540" fmla="*/ f458 f212 1"/>
                <a:gd name="f541" fmla="*/ f459 f213 1"/>
                <a:gd name="f542" fmla="*/ f460 f212 1"/>
                <a:gd name="f543" fmla="*/ f461 f213 1"/>
              </a:gdLst>
              <a:ahLst/>
              <a:cxnLst>
                <a:cxn ang="3cd4">
                  <a:pos x="hc" y="t"/>
                </a:cxn>
                <a:cxn ang="0">
                  <a:pos x="r" y="vc"/>
                </a:cxn>
                <a:cxn ang="cd4">
                  <a:pos x="hc" y="b"/>
                </a:cxn>
                <a:cxn ang="cd2">
                  <a:pos x="l" y="vc"/>
                </a:cxn>
                <a:cxn ang="f301">
                  <a:pos x="f466" y="f467"/>
                </a:cxn>
                <a:cxn ang="f301">
                  <a:pos x="f468" y="f467"/>
                </a:cxn>
                <a:cxn ang="f301">
                  <a:pos x="f469" y="f470"/>
                </a:cxn>
                <a:cxn ang="f301">
                  <a:pos x="f471" y="f472"/>
                </a:cxn>
                <a:cxn ang="f301">
                  <a:pos x="f473" y="f474"/>
                </a:cxn>
                <a:cxn ang="f301">
                  <a:pos x="f475" y="f476"/>
                </a:cxn>
                <a:cxn ang="f301">
                  <a:pos x="f477" y="f478"/>
                </a:cxn>
                <a:cxn ang="f301">
                  <a:pos x="f479" y="f480"/>
                </a:cxn>
                <a:cxn ang="f301">
                  <a:pos x="f481" y="f482"/>
                </a:cxn>
                <a:cxn ang="f301">
                  <a:pos x="f483" y="f484"/>
                </a:cxn>
                <a:cxn ang="f301">
                  <a:pos x="f485" y="f486"/>
                </a:cxn>
                <a:cxn ang="f301">
                  <a:pos x="f487" y="f488"/>
                </a:cxn>
                <a:cxn ang="f301">
                  <a:pos x="f489" y="f490"/>
                </a:cxn>
                <a:cxn ang="f301">
                  <a:pos x="f491" y="f492"/>
                </a:cxn>
                <a:cxn ang="f301">
                  <a:pos x="f493" y="f494"/>
                </a:cxn>
                <a:cxn ang="f301">
                  <a:pos x="f495" y="f496"/>
                </a:cxn>
                <a:cxn ang="f301">
                  <a:pos x="f497" y="f498"/>
                </a:cxn>
                <a:cxn ang="f301">
                  <a:pos x="f497" y="f499"/>
                </a:cxn>
                <a:cxn ang="f301">
                  <a:pos x="f500" y="f501"/>
                </a:cxn>
                <a:cxn ang="f301">
                  <a:pos x="f502" y="f503"/>
                </a:cxn>
                <a:cxn ang="f301">
                  <a:pos x="f504" y="f505"/>
                </a:cxn>
                <a:cxn ang="f301">
                  <a:pos x="f506" y="f507"/>
                </a:cxn>
                <a:cxn ang="f301">
                  <a:pos x="f508" y="f509"/>
                </a:cxn>
                <a:cxn ang="f301">
                  <a:pos x="f510" y="f511"/>
                </a:cxn>
                <a:cxn ang="f301">
                  <a:pos x="f512" y="f513"/>
                </a:cxn>
                <a:cxn ang="f301">
                  <a:pos x="f514" y="f515"/>
                </a:cxn>
                <a:cxn ang="f301">
                  <a:pos x="f516" y="f517"/>
                </a:cxn>
                <a:cxn ang="f301">
                  <a:pos x="f518" y="f519"/>
                </a:cxn>
                <a:cxn ang="f301">
                  <a:pos x="f520" y="f521"/>
                </a:cxn>
                <a:cxn ang="f301">
                  <a:pos x="f522" y="f523"/>
                </a:cxn>
                <a:cxn ang="f301">
                  <a:pos x="f524" y="f525"/>
                </a:cxn>
                <a:cxn ang="f301">
                  <a:pos x="f526" y="f527"/>
                </a:cxn>
                <a:cxn ang="f301">
                  <a:pos x="f528" y="f529"/>
                </a:cxn>
                <a:cxn ang="f301">
                  <a:pos x="f530" y="f531"/>
                </a:cxn>
                <a:cxn ang="f301">
                  <a:pos x="f532" y="f533"/>
                </a:cxn>
                <a:cxn ang="f301">
                  <a:pos x="f534" y="f535"/>
                </a:cxn>
                <a:cxn ang="f301">
                  <a:pos x="f536" y="f537"/>
                </a:cxn>
                <a:cxn ang="f301">
                  <a:pos x="f538" y="f539"/>
                </a:cxn>
                <a:cxn ang="f301">
                  <a:pos x="f540" y="f541"/>
                </a:cxn>
                <a:cxn ang="f301">
                  <a:pos x="f542" y="f543"/>
                </a:cxn>
              </a:cxnLst>
              <a:rect l="f462" t="f465" r="f463" b="f464"/>
              <a:pathLst>
                <a:path w="3832270" h="2876136">
                  <a:moveTo>
                    <a:pt x="f8" y="f5"/>
                  </a:moveTo>
                  <a:lnTo>
                    <a:pt x="f6"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4"/>
                  </a:cubicBezTo>
                  <a:cubicBezTo>
                    <a:pt x="f35" y="f36"/>
                    <a:pt x="f37" y="f38"/>
                    <a:pt x="f39" y="f40"/>
                  </a:cubicBezTo>
                  <a:cubicBezTo>
                    <a:pt x="f41" y="f42"/>
                    <a:pt x="f43" y="f44"/>
                    <a:pt x="f45" y="f46"/>
                  </a:cubicBezTo>
                  <a:cubicBezTo>
                    <a:pt x="f47" y="f48"/>
                    <a:pt x="f49" y="f50"/>
                    <a:pt x="f51" y="f52"/>
                  </a:cubicBezTo>
                  <a:cubicBezTo>
                    <a:pt x="f53" y="f54"/>
                    <a:pt x="f55" y="f56"/>
                    <a:pt x="f57" y="f58"/>
                  </a:cubicBezTo>
                  <a:cubicBezTo>
                    <a:pt x="f59" y="f60"/>
                    <a:pt x="f61" y="f62"/>
                    <a:pt x="f63" y="f64"/>
                  </a:cubicBezTo>
                  <a:cubicBezTo>
                    <a:pt x="f65" y="f66"/>
                    <a:pt x="f67" y="f68"/>
                    <a:pt x="f69" y="f70"/>
                  </a:cubicBezTo>
                  <a:cubicBezTo>
                    <a:pt x="f71" y="f72"/>
                    <a:pt x="f73" y="f74"/>
                    <a:pt x="f75" y="f76"/>
                  </a:cubicBezTo>
                  <a:cubicBezTo>
                    <a:pt x="f77" y="f78"/>
                    <a:pt x="f79" y="f80"/>
                    <a:pt x="f81" y="f82"/>
                  </a:cubicBezTo>
                  <a:cubicBezTo>
                    <a:pt x="f83" y="f84"/>
                    <a:pt x="f85" y="f86"/>
                    <a:pt x="f87" y="f88"/>
                  </a:cubicBezTo>
                  <a:lnTo>
                    <a:pt x="f5" y="f89"/>
                  </a:lnTo>
                  <a:lnTo>
                    <a:pt x="f5" y="f90"/>
                  </a:lnTo>
                  <a:lnTo>
                    <a:pt x="f91" y="f92"/>
                  </a:lnTo>
                  <a:cubicBezTo>
                    <a:pt x="f93" y="f94"/>
                    <a:pt x="f95" y="f96"/>
                    <a:pt x="f97" y="f98"/>
                  </a:cubicBezTo>
                  <a:cubicBezTo>
                    <a:pt x="f99" y="f100"/>
                    <a:pt x="f101" y="f102"/>
                    <a:pt x="f103" y="f104"/>
                  </a:cubicBezTo>
                  <a:cubicBezTo>
                    <a:pt x="f105" y="f106"/>
                    <a:pt x="f107" y="f108"/>
                    <a:pt x="f109" y="f110"/>
                  </a:cubicBezTo>
                  <a:cubicBezTo>
                    <a:pt x="f11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3" y="f144"/>
                    <a:pt x="f145" y="f146"/>
                  </a:cubicBezTo>
                  <a:cubicBezTo>
                    <a:pt x="f147" y="f148"/>
                    <a:pt x="f149" y="f150"/>
                    <a:pt x="f151" y="f152"/>
                  </a:cubicBezTo>
                  <a:cubicBezTo>
                    <a:pt x="f153" y="f154"/>
                    <a:pt x="f155" y="f156"/>
                    <a:pt x="f157" y="f158"/>
                  </a:cubicBezTo>
                  <a:cubicBezTo>
                    <a:pt x="f159" y="f160"/>
                    <a:pt x="f161" y="f162"/>
                    <a:pt x="f163" y="f164"/>
                  </a:cubicBezTo>
                  <a:cubicBezTo>
                    <a:pt x="f165" y="f166"/>
                    <a:pt x="f167" y="f168"/>
                    <a:pt x="f169" y="f170"/>
                  </a:cubicBezTo>
                  <a:cubicBezTo>
                    <a:pt x="f171" y="f172"/>
                    <a:pt x="f173" y="f174"/>
                    <a:pt x="f175" y="f176"/>
                  </a:cubicBezTo>
                  <a:cubicBezTo>
                    <a:pt x="f177" y="f178"/>
                    <a:pt x="f179" y="f180"/>
                    <a:pt x="f181" y="f182"/>
                  </a:cubicBezTo>
                  <a:lnTo>
                    <a:pt x="f183" y="f184"/>
                  </a:lnTo>
                  <a:lnTo>
                    <a:pt x="f185" y="f186"/>
                  </a:lnTo>
                  <a:cubicBezTo>
                    <a:pt x="f187" y="f188"/>
                    <a:pt x="f189" y="f190"/>
                    <a:pt x="f191" y="f192"/>
                  </a:cubicBezTo>
                  <a:cubicBezTo>
                    <a:pt x="f193" y="f194"/>
                    <a:pt x="f195" y="f196"/>
                    <a:pt x="f197" y="f198"/>
                  </a:cubicBezTo>
                  <a:cubicBezTo>
                    <a:pt x="f199" y="f200"/>
                    <a:pt x="f201" y="f202"/>
                    <a:pt x="f203" y="f204"/>
                  </a:cubicBezTo>
                  <a:cubicBezTo>
                    <a:pt x="f205" y="f206"/>
                    <a:pt x="f207" y="f208"/>
                    <a:pt x="f209" y="f210"/>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53F84941-A132-99C1-C55F-851DE4734CF0}"/>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11">
            <a:extLst>
              <a:ext uri="{FF2B5EF4-FFF2-40B4-BE49-F238E27FC236}">
                <a16:creationId xmlns:a16="http://schemas.microsoft.com/office/drawing/2014/main" id="{39DE60BB-2948-EC55-2C79-C6148A064F14}"/>
              </a:ext>
              <a:ext uri="{C183D7F6-B498-43B3-948B-1728B52AA6E4}">
                <adec:decorative xmlns:adec="http://schemas.microsoft.com/office/drawing/2017/decorative" val="1"/>
              </a:ext>
            </a:extLst>
          </p:cNvPr>
          <p:cNvSpPr>
            <a:spLocks noMove="1" noResize="1"/>
          </p:cNvSpPr>
          <p:nvPr/>
        </p:nvSpPr>
        <p:spPr>
          <a:xfrm>
            <a:off x="301" y="0"/>
            <a:ext cx="12191695"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F6DE2157-A54B-D7CF-896C-48C4B0C1C794}"/>
              </a:ext>
            </a:extLst>
          </p:cNvPr>
          <p:cNvSpPr txBox="1">
            <a:spLocks noGrp="1"/>
          </p:cNvSpPr>
          <p:nvPr>
            <p:ph type="title"/>
          </p:nvPr>
        </p:nvSpPr>
        <p:spPr>
          <a:xfrm>
            <a:off x="6094101" y="802952"/>
            <a:ext cx="4977975" cy="1454051"/>
          </a:xfrm>
        </p:spPr>
        <p:txBody>
          <a:bodyPr/>
          <a:lstStyle/>
          <a:p>
            <a:pPr lvl="0"/>
            <a:r>
              <a:rPr lang="en-GB" sz="3600">
                <a:solidFill>
                  <a:srgbClr val="0E2841"/>
                </a:solidFill>
                <a:latin typeface="Times New Roman" pitchFamily="18"/>
                <a:cs typeface="Times New Roman" pitchFamily="18"/>
              </a:rPr>
              <a:t>Product Performance </a:t>
            </a:r>
            <a:endParaRPr lang="en-SA" sz="3600">
              <a:solidFill>
                <a:srgbClr val="0E2841"/>
              </a:solidFill>
              <a:latin typeface="Times New Roman" pitchFamily="18"/>
              <a:cs typeface="Times New Roman" pitchFamily="18"/>
            </a:endParaRPr>
          </a:p>
        </p:txBody>
      </p:sp>
      <p:pic>
        <p:nvPicPr>
          <p:cNvPr id="5" name="Graphic 6" descr="Books on Shelf">
            <a:extLst>
              <a:ext uri="{FF2B5EF4-FFF2-40B4-BE49-F238E27FC236}">
                <a16:creationId xmlns:a16="http://schemas.microsoft.com/office/drawing/2014/main" id="{69E6DCFB-7DC6-AB30-1709-19B80FDC05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952" y="1793842"/>
            <a:ext cx="3620018" cy="3620018"/>
          </a:xfrm>
          <a:prstGeom prst="rect">
            <a:avLst/>
          </a:prstGeom>
          <a:noFill/>
          <a:ln cap="flat">
            <a:noFill/>
          </a:ln>
        </p:spPr>
      </p:pic>
      <p:sp>
        <p:nvSpPr>
          <p:cNvPr id="6" name="Content Placeholder 2">
            <a:extLst>
              <a:ext uri="{FF2B5EF4-FFF2-40B4-BE49-F238E27FC236}">
                <a16:creationId xmlns:a16="http://schemas.microsoft.com/office/drawing/2014/main" id="{FF415CF2-86CB-5B7A-98F0-C1BC5BCFFF77}"/>
              </a:ext>
            </a:extLst>
          </p:cNvPr>
          <p:cNvSpPr txBox="1">
            <a:spLocks noGrp="1"/>
          </p:cNvSpPr>
          <p:nvPr>
            <p:ph idx="1"/>
          </p:nvPr>
        </p:nvSpPr>
        <p:spPr>
          <a:xfrm>
            <a:off x="6094101" y="1913683"/>
            <a:ext cx="4977582" cy="3639284"/>
          </a:xfrm>
        </p:spPr>
        <p:txBody>
          <a:bodyPr anchor="ctr"/>
          <a:lstStyle/>
          <a:p>
            <a:pPr lvl="0"/>
            <a:endParaRPr lang="en-US" sz="2600">
              <a:solidFill>
                <a:srgbClr val="0E2841"/>
              </a:solidFill>
              <a:latin typeface="Times New Roman" pitchFamily="18"/>
              <a:cs typeface="Times New Roman" pitchFamily="18"/>
            </a:endParaRPr>
          </a:p>
          <a:p>
            <a:pPr lvl="0"/>
            <a:r>
              <a:rPr lang="en-US" sz="2600">
                <a:solidFill>
                  <a:srgbClr val="0E2841"/>
                </a:solidFill>
                <a:latin typeface="Times New Roman" pitchFamily="18"/>
                <a:cs typeface="Times New Roman" pitchFamily="18"/>
              </a:rPr>
              <a:t>Top-selling products were identified by aggregating total quantity and revenue. </a:t>
            </a:r>
            <a:r>
              <a:rPr lang="en-GB" sz="2600">
                <a:solidFill>
                  <a:srgbClr val="0E2841"/>
                </a:solidFill>
                <a:latin typeface="Times New Roman" pitchFamily="18"/>
                <a:cs typeface="Times New Roman" pitchFamily="18"/>
              </a:rPr>
              <a:t>[Microwaves, Notebooks,Novels</a:t>
            </a:r>
            <a:r>
              <a:rPr lang="en-US" sz="2600">
                <a:solidFill>
                  <a:srgbClr val="0E2841"/>
                </a:solidFill>
                <a:latin typeface="Times New Roman" pitchFamily="18"/>
                <a:cs typeface="Times New Roman" pitchFamily="18"/>
              </a:rPr>
              <a:t>]. This helps determine which items drive the most value.</a:t>
            </a:r>
          </a:p>
          <a:p>
            <a:pPr lvl="0"/>
            <a:endParaRPr lang="en-SA" sz="2600">
              <a:solidFill>
                <a:srgbClr val="0E2841"/>
              </a:solidFill>
              <a:latin typeface="Times New Roman" pitchFamily="18"/>
              <a:cs typeface="Times New Roman" pitchFamily="18"/>
            </a:endParaRPr>
          </a:p>
        </p:txBody>
      </p:sp>
      <p:grpSp>
        <p:nvGrpSpPr>
          <p:cNvPr id="7" name="Group 13">
            <a:extLst>
              <a:ext uri="{FF2B5EF4-FFF2-40B4-BE49-F238E27FC236}">
                <a16:creationId xmlns:a16="http://schemas.microsoft.com/office/drawing/2014/main" id="{81E97C21-D13B-D765-C91E-4EA8EBC0A5D9}"/>
              </a:ext>
              <a:ext uri="{C183D7F6-B498-43B3-948B-1728B52AA6E4}">
                <adec:decorative xmlns:adec="http://schemas.microsoft.com/office/drawing/2017/decorative" val="1"/>
              </a:ext>
            </a:extLst>
          </p:cNvPr>
          <p:cNvGrpSpPr/>
          <p:nvPr/>
        </p:nvGrpSpPr>
        <p:grpSpPr>
          <a:xfrm>
            <a:off x="2633" y="52998"/>
            <a:ext cx="5928603" cy="6805001"/>
            <a:chOff x="2633" y="52998"/>
            <a:chExt cx="5928603" cy="6805001"/>
          </a:xfrm>
        </p:grpSpPr>
        <p:sp>
          <p:nvSpPr>
            <p:cNvPr id="8" name="Freeform: Shape 14">
              <a:extLst>
                <a:ext uri="{FF2B5EF4-FFF2-40B4-BE49-F238E27FC236}">
                  <a16:creationId xmlns:a16="http://schemas.microsoft.com/office/drawing/2014/main" id="{47B73048-2E81-EC15-B848-DB888662EB13}"/>
                </a:ext>
                <a:ext uri="{C183D7F6-B498-43B3-948B-1728B52AA6E4}">
                  <adec:decorative xmlns:adec="http://schemas.microsoft.com/office/drawing/2017/decorative" val="1"/>
                </a:ext>
              </a:extLst>
            </p:cNvPr>
            <p:cNvSpPr/>
            <p:nvPr/>
          </p:nvSpPr>
          <p:spPr>
            <a:xfrm flipH="1">
              <a:off x="2633" y="52998"/>
              <a:ext cx="5928603" cy="6805001"/>
            </a:xfrm>
            <a:custGeom>
              <a:avLst/>
              <a:gdLst>
                <a:gd name="f0" fmla="val 10800000"/>
                <a:gd name="f1" fmla="val 5400000"/>
                <a:gd name="f2" fmla="val 180"/>
                <a:gd name="f3" fmla="val w"/>
                <a:gd name="f4" fmla="val h"/>
                <a:gd name="f5" fmla="val 0"/>
                <a:gd name="f6" fmla="val 5890489"/>
                <a:gd name="f7" fmla="val 6578438"/>
                <a:gd name="f8" fmla="val 3391253"/>
                <a:gd name="f9" fmla="val 3434974"/>
                <a:gd name="f10" fmla="val 646"/>
                <a:gd name="f11" fmla="val 3522419"/>
                <a:gd name="f12" fmla="val 2712"/>
                <a:gd name="f13" fmla="val 3551567"/>
                <a:gd name="f14" fmla="val 3488"/>
                <a:gd name="f15" fmla="val 3580451"/>
                <a:gd name="f16" fmla="val 3746"/>
                <a:gd name="f17" fmla="val 3610261"/>
                <a:gd name="f18" fmla="val 6458"/>
                <a:gd name="f19" fmla="val 3669353"/>
                <a:gd name="f20" fmla="val 10850"/>
                <a:gd name="f21" fmla="val 3728179"/>
                <a:gd name="f22" fmla="val 14337"/>
                <a:gd name="f23" fmla="val 3786872"/>
                <a:gd name="f24" fmla="val 20667"/>
                <a:gd name="f25" fmla="val 3962291"/>
                <a:gd name="f26" fmla="val 43530"/>
                <a:gd name="f27" fmla="val 4135855"/>
                <a:gd name="f28" fmla="val 75176"/>
                <a:gd name="f29" fmla="val 4193224"/>
                <a:gd name="f30" fmla="val 87836"/>
                <a:gd name="f31" fmla="val 4250328"/>
                <a:gd name="f32" fmla="val 101398"/>
                <a:gd name="f33" fmla="val 4307299"/>
                <a:gd name="f34" fmla="val 114315"/>
                <a:gd name="f35" fmla="val 4364139"/>
                <a:gd name="f36" fmla="val 128394"/>
                <a:gd name="f37" fmla="val 4420050"/>
                <a:gd name="f38" fmla="val 145575"/>
                <a:gd name="f39" fmla="val 4476358"/>
                <a:gd name="f40" fmla="val 160816"/>
                <a:gd name="f41" fmla="val 4504580"/>
                <a:gd name="f42" fmla="val 167921"/>
                <a:gd name="f43" fmla="val 4532138"/>
                <a:gd name="f44" fmla="val 177995"/>
                <a:gd name="f45" fmla="val 4559829"/>
                <a:gd name="f46" fmla="val 186779"/>
                <a:gd name="f47" fmla="val 4642901"/>
                <a:gd name="f48" fmla="val 213648"/>
                <a:gd name="f49" fmla="val 4863234"/>
                <a:gd name="f50" fmla="val 288307"/>
                <a:gd name="f51" fmla="val 5076414"/>
                <a:gd name="f52" fmla="val 379371"/>
                <a:gd name="f53" fmla="val 5280847"/>
                <a:gd name="f54" fmla="val 485936"/>
                <a:gd name="f55" fmla="val 5485018"/>
                <a:gd name="f56" fmla="val 592631"/>
                <a:gd name="f57" fmla="val 5681768"/>
                <a:gd name="f58" fmla="val 713145"/>
                <a:gd name="f59" fmla="val 5865400"/>
                <a:gd name="f60" fmla="val 851099"/>
                <a:gd name="f61" fmla="val 870950"/>
                <a:gd name="f62" fmla="val 1321814"/>
                <a:gd name="f63" fmla="val 5887395"/>
                <a:gd name="f64" fmla="val 1318952"/>
                <a:gd name="f65" fmla="val 5830291"/>
                <a:gd name="f66" fmla="val 1265992"/>
                <a:gd name="f67" fmla="val 5815981"/>
                <a:gd name="f68" fmla="val 1252687"/>
                <a:gd name="f69" fmla="val 5801142"/>
                <a:gd name="f70" fmla="val 1240158"/>
                <a:gd name="f71" fmla="val 5771464"/>
                <a:gd name="f72" fmla="val 1214969"/>
                <a:gd name="f73" fmla="val 5731849"/>
                <a:gd name="f74" fmla="val 1181385"/>
                <a:gd name="f75" fmla="val 5692897"/>
                <a:gd name="f76" fmla="val 1146896"/>
                <a:gd name="f77" fmla="val 5651030"/>
                <a:gd name="f78" fmla="val 1115767"/>
                <a:gd name="f79" fmla="val 5487534"/>
                <a:gd name="f80" fmla="val 986985"/>
                <a:gd name="f81" fmla="val 5311321"/>
                <a:gd name="f82" fmla="val 872542"/>
                <a:gd name="f83" fmla="val 5123183"/>
                <a:gd name="f84" fmla="val 780443"/>
                <a:gd name="f85" fmla="val 4935309"/>
                <a:gd name="f86" fmla="val 688087"/>
                <a:gd name="f87" fmla="val 4737102"/>
                <a:gd name="f88" fmla="val 616398"/>
                <a:gd name="f89" fmla="val 4533860"/>
                <a:gd name="f90" fmla="val 567701"/>
                <a:gd name="f91" fmla="val 4457281"/>
                <a:gd name="f92" fmla="val 550780"/>
                <a:gd name="f93" fmla="val 4431709"/>
                <a:gd name="f94" fmla="val 545484"/>
                <a:gd name="f95" fmla="val 4406536"/>
                <a:gd name="f96" fmla="val 538896"/>
                <a:gd name="f97" fmla="val 4380568"/>
                <a:gd name="f98" fmla="val 535279"/>
                <a:gd name="f99" fmla="val 4303325"/>
                <a:gd name="f100" fmla="val 522879"/>
                <a:gd name="f101" fmla="val 4264769"/>
                <a:gd name="f102" fmla="val 516679"/>
                <a:gd name="f103" fmla="val 4251918"/>
                <a:gd name="f104" fmla="val 514612"/>
                <a:gd name="f105" fmla="val 4239067"/>
                <a:gd name="f106" fmla="val 512415"/>
                <a:gd name="f107" fmla="val 4226082"/>
                <a:gd name="f108" fmla="val 511253"/>
                <a:gd name="f109" fmla="val 4174145"/>
                <a:gd name="f110" fmla="val 505829"/>
                <a:gd name="f111" fmla="val 4122606"/>
                <a:gd name="f112" fmla="val 499498"/>
                <a:gd name="f113" fmla="val 4070934"/>
                <a:gd name="f114" fmla="val 494848"/>
                <a:gd name="f115" fmla="val 3915521"/>
                <a:gd name="f116" fmla="val 486065"/>
                <a:gd name="f117" fmla="val 3760241"/>
                <a:gd name="f118" fmla="val 484257"/>
                <a:gd name="f119" fmla="val 3734405"/>
                <a:gd name="f120" fmla="val 483869"/>
                <a:gd name="f121" fmla="val 3708571"/>
                <a:gd name="f122" fmla="val 3682734"/>
                <a:gd name="f123" fmla="val 486581"/>
                <a:gd name="f124" fmla="val 3605491"/>
                <a:gd name="f125" fmla="val 488907"/>
                <a:gd name="f126" fmla="val 3579921"/>
                <a:gd name="f127" fmla="val 489165"/>
                <a:gd name="f128" fmla="val 3553555"/>
                <a:gd name="f129" fmla="val 491490"/>
                <a:gd name="f130" fmla="val 3527454"/>
                <a:gd name="f131" fmla="val 493169"/>
                <a:gd name="f132" fmla="val 3449151"/>
                <a:gd name="f133" fmla="val 498336"/>
                <a:gd name="f134" fmla="val 3410067"/>
                <a:gd name="f135" fmla="val 500532"/>
                <a:gd name="f136" fmla="val 3371246"/>
                <a:gd name="f137" fmla="val 504279"/>
                <a:gd name="f138" fmla="val 3345410"/>
                <a:gd name="f139" fmla="val 506862"/>
                <a:gd name="f140" fmla="val 3319575"/>
                <a:gd name="f141" fmla="val 509315"/>
                <a:gd name="f142" fmla="val 3293739"/>
                <a:gd name="f143" fmla="val 511512"/>
                <a:gd name="f144" fmla="val 3087450"/>
                <a:gd name="f145" fmla="val 531662"/>
                <a:gd name="f146" fmla="val 2885531"/>
                <a:gd name="f147" fmla="val 563180"/>
                <a:gd name="f148" fmla="val 2689445"/>
                <a:gd name="f149" fmla="val 610198"/>
                <a:gd name="f150" fmla="val 2493357"/>
                <a:gd name="f151" fmla="val 657344"/>
                <a:gd name="f152" fmla="val 2302303"/>
                <a:gd name="f153" fmla="val 719088"/>
                <a:gd name="f154" fmla="val 2117875"/>
                <a:gd name="f155" fmla="val 800335"/>
                <a:gd name="f156" fmla="val 2072298"/>
                <a:gd name="f157" fmla="val 821648"/>
                <a:gd name="f158" fmla="val 2026854"/>
                <a:gd name="f159" fmla="val 843606"/>
                <a:gd name="f160" fmla="val 1981276"/>
                <a:gd name="f161" fmla="val 865566"/>
                <a:gd name="f162" fmla="val 1937025"/>
                <a:gd name="f163" fmla="val 889978"/>
                <a:gd name="f164" fmla="val 1891978"/>
                <a:gd name="f165" fmla="val 913229"/>
                <a:gd name="f166" fmla="val 1847991"/>
                <a:gd name="f167" fmla="val 938676"/>
                <a:gd name="f168" fmla="val 1783069"/>
                <a:gd name="f169" fmla="val 978718"/>
                <a:gd name="f170" fmla="val 1750609"/>
                <a:gd name="f171" fmla="val 998869"/>
                <a:gd name="f172" fmla="val 1734312"/>
                <a:gd name="f173" fmla="val 1008945"/>
                <a:gd name="f174" fmla="val 1718547"/>
                <a:gd name="f175" fmla="val 1019924"/>
                <a:gd name="f176" fmla="val 1655481"/>
                <a:gd name="f177" fmla="val 1063582"/>
                <a:gd name="f178" fmla="val 1634414"/>
                <a:gd name="f179" fmla="val 1078178"/>
                <a:gd name="f180" fmla="val 1612950"/>
                <a:gd name="f181" fmla="val 1092259"/>
                <a:gd name="f182" fmla="val 1593077"/>
                <a:gd name="f183" fmla="val 1108664"/>
                <a:gd name="f184" fmla="val 1532263"/>
                <a:gd name="f185" fmla="val 1156197"/>
                <a:gd name="f186" fmla="val 1511992"/>
                <a:gd name="f187" fmla="val 1172085"/>
                <a:gd name="f188" fmla="val 1491587"/>
                <a:gd name="f189" fmla="val 1187844"/>
                <a:gd name="f190" fmla="val 1472509"/>
                <a:gd name="f191" fmla="val 1205152"/>
                <a:gd name="f192" fmla="val 1414212"/>
                <a:gd name="f193" fmla="val 1256175"/>
                <a:gd name="f194" fmla="val 1395001"/>
                <a:gd name="f195" fmla="val 1273354"/>
                <a:gd name="f196" fmla="val 1375127"/>
                <a:gd name="f197" fmla="val 1290147"/>
                <a:gd name="f198" fmla="val 1357242"/>
                <a:gd name="f199" fmla="val 1308359"/>
                <a:gd name="f200" fmla="val 1283178"/>
                <a:gd name="f201" fmla="val 1379532"/>
                <a:gd name="f202" fmla="val 1212163"/>
                <a:gd name="f203" fmla="val 1452513"/>
                <a:gd name="f204" fmla="val 1153072"/>
                <a:gd name="f205" fmla="val 1529498"/>
                <a:gd name="f206" fmla="val 1090933"/>
                <a:gd name="f207" fmla="val 1605578"/>
                <a:gd name="f208" fmla="val 1043501"/>
                <a:gd name="f209" fmla="val 1685794"/>
                <a:gd name="f210" fmla="val 1002694"/>
                <a:gd name="f211" fmla="val 1770658"/>
                <a:gd name="f212" fmla="val 974076"/>
                <a:gd name="f213" fmla="val 1835371"/>
                <a:gd name="f214" fmla="val 949564"/>
                <a:gd name="f215" fmla="val 1903573"/>
                <a:gd name="f216" fmla="val 940820"/>
                <a:gd name="f217" fmla="val 1925661"/>
                <a:gd name="f218" fmla="val 934593"/>
                <a:gd name="f219" fmla="val 1950719"/>
                <a:gd name="f220" fmla="val 927173"/>
                <a:gd name="f221" fmla="val 1974229"/>
                <a:gd name="f222" fmla="val 920019"/>
                <a:gd name="f223" fmla="val 1998254"/>
                <a:gd name="f224" fmla="val 912468"/>
                <a:gd name="f225" fmla="val 2021504"/>
                <a:gd name="f226" fmla="val 906107"/>
                <a:gd name="f227" fmla="val 2046952"/>
                <a:gd name="f228" fmla="val 853906"/>
                <a:gd name="f229" fmla="val 2245614"/>
                <a:gd name="f230" fmla="val 809918"/>
                <a:gd name="f231" fmla="val 2463136"/>
                <a:gd name="f232" fmla="val 751092"/>
                <a:gd name="f233" fmla="val 2676266"/>
                <a:gd name="f234" fmla="val 693458"/>
                <a:gd name="f235" fmla="val 2889912"/>
                <a:gd name="f236" fmla="val 624166"/>
                <a:gd name="f237" fmla="val 3100976"/>
                <a:gd name="f238" fmla="val 547189"/>
                <a:gd name="f239" fmla="val 3308422"/>
                <a:gd name="f240" fmla="val 479617"/>
                <a:gd name="f241" fmla="val 3487580"/>
                <a:gd name="f242" fmla="val 444109"/>
                <a:gd name="f243" fmla="val 3675523"/>
                <a:gd name="f244" fmla="val 441195"/>
                <a:gd name="f245" fmla="val 3866306"/>
                <a:gd name="f246" fmla="val 438014"/>
                <a:gd name="f247" fmla="val 4057089"/>
                <a:gd name="f248" fmla="val 469282"/>
                <a:gd name="f249" fmla="val 4250456"/>
                <a:gd name="f250" fmla="val 527182"/>
                <a:gd name="f251" fmla="val 4439174"/>
                <a:gd name="f252" fmla="val 584815"/>
                <a:gd name="f253" fmla="val 4628278"/>
                <a:gd name="f254" fmla="val 671067"/>
                <a:gd name="f255" fmla="val 4811828"/>
                <a:gd name="f256" fmla="val 775073"/>
                <a:gd name="f257" fmla="val 4987240"/>
                <a:gd name="f258" fmla="val 827009"/>
                <a:gd name="f259" fmla="val 5075075"/>
                <a:gd name="f260" fmla="val 884246"/>
                <a:gd name="f261" fmla="val 5160327"/>
                <a:gd name="f262" fmla="val 943206"/>
                <a:gd name="f263" fmla="val 5244933"/>
                <a:gd name="f264" fmla="val 1002296"/>
                <a:gd name="f265" fmla="val 5329411"/>
                <a:gd name="f266" fmla="val 1064964"/>
                <a:gd name="f267" fmla="val 5412337"/>
                <a:gd name="f268" fmla="val 1133728"/>
                <a:gd name="f269" fmla="val 5490356"/>
                <a:gd name="f270" fmla="val 1203949"/>
                <a:gd name="f271" fmla="val 5567728"/>
                <a:gd name="f272" fmla="val 1279337"/>
                <a:gd name="f273" fmla="val 5642259"/>
                <a:gd name="f274" fmla="val 1359626"/>
                <a:gd name="f275" fmla="val 5709815"/>
                <a:gd name="f276" fmla="val 1398711"/>
                <a:gd name="f277" fmla="val 5744949"/>
                <a:gd name="f278" fmla="val 1439916"/>
                <a:gd name="f279" fmla="val 5777241"/>
                <a:gd name="f280" fmla="val 1481254"/>
                <a:gd name="f281" fmla="val 5809146"/>
                <a:gd name="f282" fmla="val 1501922"/>
                <a:gd name="f283" fmla="val 5825163"/>
                <a:gd name="f284" fmla="val 1522325"/>
                <a:gd name="f285" fmla="val 5841309"/>
                <a:gd name="f286" fmla="val 1543260"/>
                <a:gd name="f287" fmla="val 5856940"/>
                <a:gd name="f288" fmla="val 1564591"/>
                <a:gd name="f289" fmla="val 5871923"/>
                <a:gd name="f290" fmla="val 1585921"/>
                <a:gd name="f291" fmla="val 5886777"/>
                <a:gd name="f292" fmla="val 1607518"/>
                <a:gd name="f293" fmla="val 5901374"/>
                <a:gd name="f294" fmla="val 1778565"/>
                <a:gd name="f295" fmla="val 6019693"/>
                <a:gd name="f296" fmla="val 1961271"/>
                <a:gd name="f297" fmla="val 6115924"/>
                <a:gd name="f298" fmla="val 2145566"/>
                <a:gd name="f299" fmla="val 6193814"/>
                <a:gd name="f300" fmla="val 2214991"/>
                <a:gd name="f301" fmla="val 6221844"/>
                <a:gd name="f302" fmla="val 2249307"/>
                <a:gd name="f303" fmla="val 6236182"/>
                <a:gd name="f304" fmla="val 2260702"/>
                <a:gd name="f305" fmla="val 6241089"/>
                <a:gd name="f306" fmla="val 2272625"/>
                <a:gd name="f307" fmla="val 6244577"/>
                <a:gd name="f308" fmla="val 2284285"/>
                <a:gd name="f309" fmla="val 6248711"/>
                <a:gd name="f310" fmla="val 2354241"/>
                <a:gd name="f311" fmla="val 6273124"/>
                <a:gd name="f312" fmla="val 2360070"/>
                <a:gd name="f313" fmla="val 6275190"/>
                <a:gd name="f314" fmla="val 2365899"/>
                <a:gd name="f315" fmla="val 6277128"/>
                <a:gd name="f316" fmla="val 2371597"/>
                <a:gd name="f317" fmla="val 6279324"/>
                <a:gd name="f318" fmla="val 2377161"/>
                <a:gd name="f319" fmla="val 6281778"/>
                <a:gd name="f320" fmla="val 2382329"/>
                <a:gd name="f321" fmla="val 6285007"/>
                <a:gd name="f322" fmla="val 2387894"/>
                <a:gd name="f323" fmla="val 6287719"/>
                <a:gd name="f324" fmla="val 2398757"/>
                <a:gd name="f325" fmla="val 6293274"/>
                <a:gd name="f326" fmla="val 2410153"/>
                <a:gd name="f327" fmla="val 6297666"/>
                <a:gd name="f328" fmla="val 2421414"/>
                <a:gd name="f329" fmla="val 6302186"/>
                <a:gd name="f330" fmla="val 2489117"/>
                <a:gd name="f331" fmla="val 6329441"/>
                <a:gd name="f332" fmla="val 2522902"/>
                <a:gd name="f333" fmla="val 6343134"/>
                <a:gd name="f334" fmla="val 2534165"/>
                <a:gd name="f335" fmla="val 6347654"/>
                <a:gd name="f336" fmla="val 2545294"/>
                <a:gd name="f337" fmla="val 6352563"/>
                <a:gd name="f338" fmla="val 2556953"/>
                <a:gd name="f339" fmla="val 6356051"/>
                <a:gd name="f340" fmla="val 2695009"/>
                <a:gd name="f341" fmla="val 6401905"/>
                <a:gd name="f342" fmla="val 2880895"/>
                <a:gd name="f343" fmla="val 6457190"/>
                <a:gd name="f344" fmla="val 3073141"/>
                <a:gd name="f345" fmla="val 6489095"/>
                <a:gd name="f346" fmla="val 3268035"/>
                <a:gd name="f347" fmla="val 6501238"/>
                <a:gd name="f348" fmla="val 3292413"/>
                <a:gd name="f349" fmla="val 6502659"/>
                <a:gd name="f350" fmla="val 3316527"/>
                <a:gd name="f351" fmla="val 6505629"/>
                <a:gd name="f352" fmla="val 3341038"/>
                <a:gd name="f353" fmla="val 6506145"/>
                <a:gd name="f354" fmla="val 3414703"/>
                <a:gd name="f355" fmla="val 6507050"/>
                <a:gd name="f356" fmla="val 3488237"/>
                <a:gd name="f357" fmla="val 6508212"/>
                <a:gd name="f358" fmla="val 3500690"/>
                <a:gd name="f359" fmla="val 6508729"/>
                <a:gd name="f360" fmla="val 3512483"/>
                <a:gd name="f361" fmla="val 6508471"/>
                <a:gd name="f362" fmla="val 3524142"/>
                <a:gd name="f363" fmla="val 6507955"/>
                <a:gd name="f364" fmla="val 3559252"/>
                <a:gd name="f365" fmla="val 6506921"/>
                <a:gd name="f366" fmla="val 3582835"/>
                <a:gd name="f367" fmla="val 6506792"/>
                <a:gd name="f368" fmla="val 3605889"/>
                <a:gd name="f369" fmla="val 6504467"/>
                <a:gd name="f370" fmla="val 3629207"/>
                <a:gd name="f371" fmla="val 6503045"/>
                <a:gd name="f372" fmla="val 3652526"/>
                <a:gd name="f373" fmla="val 6502012"/>
                <a:gd name="f374" fmla="val 3675579"/>
                <a:gd name="f375" fmla="val 6499171"/>
                <a:gd name="f376" fmla="val 3698633"/>
                <a:gd name="f377" fmla="val 6496845"/>
                <a:gd name="f378" fmla="val 3710160"/>
                <a:gd name="f379" fmla="val 6495683"/>
                <a:gd name="f380" fmla="val 3721819"/>
                <a:gd name="f381" fmla="val 6494907"/>
                <a:gd name="f382" fmla="val 3733213"/>
                <a:gd name="f383" fmla="val 6493357"/>
                <a:gd name="f384" fmla="val 3767529"/>
                <a:gd name="f385" fmla="val 6488707"/>
                <a:gd name="f386" fmla="val 3801845"/>
                <a:gd name="f387" fmla="val 6484057"/>
                <a:gd name="f388" fmla="val 3835895"/>
                <a:gd name="f389" fmla="val 6478116"/>
                <a:gd name="f390" fmla="val 4017673"/>
                <a:gd name="f391" fmla="val 6446727"/>
                <a:gd name="f392" fmla="val 4194152"/>
                <a:gd name="f393" fmla="val 6390281"/>
                <a:gd name="f394" fmla="val 4364801"/>
                <a:gd name="f395" fmla="val 6308517"/>
                <a:gd name="f396" fmla="val 4535583"/>
                <a:gd name="f397" fmla="val 6227139"/>
                <a:gd name="f398" fmla="val 4700138"/>
                <a:gd name="f399" fmla="val 6120962"/>
                <a:gd name="f400" fmla="val 4861379"/>
                <a:gd name="f401" fmla="val 6000576"/>
                <a:gd name="f402" fmla="val 5022621"/>
                <a:gd name="f403" fmla="val 5879931"/>
                <a:gd name="f404" fmla="val 5180684"/>
                <a:gd name="f405" fmla="val 5745337"/>
                <a:gd name="f406" fmla="val 5341263"/>
                <a:gd name="f407" fmla="val 5605834"/>
                <a:gd name="f408" fmla="val 5587301"/>
                <a:gd name="f409" fmla="val 5390379"/>
                <a:gd name="f410" fmla="val 5674216"/>
                <a:gd name="f411" fmla="val 5315718"/>
                <a:gd name="f412" fmla="val 5761527"/>
                <a:gd name="f413" fmla="val 5244416"/>
                <a:gd name="f414" fmla="val 5849105"/>
                <a:gd name="f415" fmla="val 5176344"/>
                <a:gd name="f416" fmla="val 5145260"/>
                <a:gd name="f417" fmla="val 5995323"/>
                <a:gd name="f418" fmla="val 5811477"/>
                <a:gd name="f419" fmla="val 6077819"/>
                <a:gd name="f420" fmla="val 5654739"/>
                <a:gd name="f421" fmla="val 6238377"/>
                <a:gd name="f422" fmla="val 5487138"/>
                <a:gd name="f423" fmla="val 6396093"/>
                <a:gd name="f424" fmla="val 5301384"/>
                <a:gd name="f425" fmla="val 6542958"/>
                <a:gd name="f426" fmla="val 5252008"/>
                <a:gd name="f427" fmla="val 1653730"/>
                <a:gd name="f428" fmla="val 1549768"/>
                <a:gd name="f429" fmla="val 6488821"/>
                <a:gd name="f430" fmla="val 1461976"/>
                <a:gd name="f431" fmla="val 6409495"/>
                <a:gd name="f432" fmla="val 1378573"/>
                <a:gd name="f433" fmla="val 6327182"/>
                <a:gd name="f434" fmla="val 1298282"/>
                <a:gd name="f435" fmla="val 6243932"/>
                <a:gd name="f436" fmla="val 1278277"/>
                <a:gd name="f437" fmla="val 6223006"/>
                <a:gd name="f438" fmla="val 1258138"/>
                <a:gd name="f439" fmla="val 6202210"/>
                <a:gd name="f440" fmla="val 1237999"/>
                <a:gd name="f441" fmla="val 6181671"/>
                <a:gd name="f442" fmla="val 1179967"/>
                <a:gd name="f443" fmla="val 6117862"/>
                <a:gd name="f444" fmla="val 1121936"/>
                <a:gd name="f445" fmla="val 6054569"/>
                <a:gd name="f446" fmla="val 1102328"/>
                <a:gd name="f447" fmla="val 6033644"/>
                <a:gd name="f448" fmla="val 1084573"/>
                <a:gd name="f449" fmla="val 6011427"/>
                <a:gd name="f450" fmla="val 1065628"/>
                <a:gd name="f451" fmla="val 5990243"/>
                <a:gd name="f452" fmla="val 1028662"/>
                <a:gd name="f453" fmla="val 5947099"/>
                <a:gd name="f454" fmla="val 990239"/>
                <a:gd name="f455" fmla="val 5904991"/>
                <a:gd name="f456" fmla="val 954335"/>
                <a:gd name="f457" fmla="val 5861460"/>
                <a:gd name="f458" fmla="val 936050"/>
                <a:gd name="f459" fmla="val 5840018"/>
                <a:gd name="f460" fmla="val 917634"/>
                <a:gd name="f461" fmla="val 5818446"/>
                <a:gd name="f462" fmla="val 898953"/>
                <a:gd name="f463" fmla="val 5797393"/>
                <a:gd name="f464" fmla="val 880404"/>
                <a:gd name="f465" fmla="val 5776208"/>
                <a:gd name="f466" fmla="val 861325"/>
                <a:gd name="f467" fmla="val 5755412"/>
                <a:gd name="f468" fmla="val 842908"/>
                <a:gd name="f469" fmla="val 5733582"/>
                <a:gd name="f470" fmla="val 767919"/>
                <a:gd name="f471" fmla="val 5647942"/>
                <a:gd name="f472" fmla="val 693061"/>
                <a:gd name="f473" fmla="val 5561786"/>
                <a:gd name="f474" fmla="val 622442"/>
                <a:gd name="f475" fmla="val 5471884"/>
                <a:gd name="f476" fmla="val 551559"/>
                <a:gd name="f477" fmla="val 5382112"/>
                <a:gd name="f478" fmla="val 486639"/>
                <a:gd name="f479" fmla="val 5287430"/>
                <a:gd name="f480" fmla="val 425559"/>
                <a:gd name="f481" fmla="val 5190036"/>
                <a:gd name="f482" fmla="val 303668"/>
                <a:gd name="f483" fmla="val 4994990"/>
                <a:gd name="f484" fmla="val 200193"/>
                <a:gd name="f485" fmla="val 4786123"/>
                <a:gd name="f486" fmla="val 123877"/>
                <a:gd name="f487" fmla="val 4564210"/>
                <a:gd name="f488" fmla="val 47694"/>
                <a:gd name="f489" fmla="val 4342555"/>
                <a:gd name="f490" fmla="val 2249"/>
                <a:gd name="f491" fmla="val 4106045"/>
                <a:gd name="f492" fmla="val 130"/>
                <a:gd name="f493" fmla="val 3865530"/>
                <a:gd name="f494" fmla="val -1328"/>
                <a:gd name="f495" fmla="val 3745403"/>
                <a:gd name="f496" fmla="val 9537"/>
                <a:gd name="f497" fmla="val 3624629"/>
                <a:gd name="f498" fmla="val 30602"/>
                <a:gd name="f499" fmla="val 3505793"/>
                <a:gd name="f500" fmla="val 51802"/>
                <a:gd name="f501" fmla="val 3386828"/>
                <a:gd name="f502" fmla="val 84659"/>
                <a:gd name="f503" fmla="val 3270059"/>
                <a:gd name="f504" fmla="val 126924"/>
                <a:gd name="f505" fmla="val 3157164"/>
                <a:gd name="f506" fmla="val 200457"/>
                <a:gd name="f507" fmla="val 2959276"/>
                <a:gd name="f508" fmla="val 271737"/>
                <a:gd name="f509" fmla="val 2761388"/>
                <a:gd name="f510" fmla="val 334803"/>
                <a:gd name="f511" fmla="val 2560530"/>
                <a:gd name="f512" fmla="val 381176"/>
                <a:gd name="f513" fmla="val 2409144"/>
                <a:gd name="f514" fmla="val 425825"/>
                <a:gd name="f515" fmla="val 2255819"/>
                <a:gd name="f516" fmla="val 470210"/>
                <a:gd name="f517" fmla="val 2099523"/>
                <a:gd name="f518" fmla="val 492998"/>
                <a:gd name="f519" fmla="val 2020213"/>
                <a:gd name="f520" fmla="val 517509"/>
                <a:gd name="f521" fmla="val 1939224"/>
                <a:gd name="f522" fmla="val 525061"/>
                <a:gd name="f523" fmla="val 1912485"/>
                <a:gd name="f524" fmla="val 534866"/>
                <a:gd name="f525" fmla="val 1884586"/>
                <a:gd name="f526" fmla="val 544007"/>
                <a:gd name="f527" fmla="val 1857201"/>
                <a:gd name="f528" fmla="val 553680"/>
                <a:gd name="f529" fmla="val 1829559"/>
                <a:gd name="f530" fmla="val 561496"/>
                <a:gd name="f531" fmla="val 1802304"/>
                <a:gd name="f532" fmla="val 573288"/>
                <a:gd name="f533" fmla="val 1774274"/>
                <a:gd name="f534" fmla="val 606146"/>
                <a:gd name="f535" fmla="val 1690832"/>
                <a:gd name="f536" fmla="val 618467"/>
                <a:gd name="f537" fmla="val 1663060"/>
                <a:gd name="f538" fmla="val 631716"/>
                <a:gd name="f539" fmla="val 1635417"/>
                <a:gd name="f540" fmla="val 644569"/>
                <a:gd name="f541" fmla="val 1607775"/>
                <a:gd name="f542" fmla="val 698625"/>
                <a:gd name="f543" fmla="val 1498368"/>
                <a:gd name="f544" fmla="val 763413"/>
                <a:gd name="f545" fmla="val 1391287"/>
                <a:gd name="f546" fmla="val 837874"/>
                <a:gd name="f547" fmla="val 1297638"/>
                <a:gd name="f548" fmla="val 910348"/>
                <a:gd name="f549" fmla="val 1201278"/>
                <a:gd name="f550" fmla="val 990107"/>
                <a:gd name="f551" fmla="val 1115897"/>
                <a:gd name="f552" fmla="val 1069602"/>
                <a:gd name="f553" fmla="val 1032194"/>
                <a:gd name="f554" fmla="val 1089079"/>
                <a:gd name="f555" fmla="val 1010624"/>
                <a:gd name="f556" fmla="val 1110012"/>
                <a:gd name="f557" fmla="val 990990"/>
                <a:gd name="f558" fmla="val 1130548"/>
                <a:gd name="f559" fmla="val 970839"/>
                <a:gd name="f560" fmla="val 1192024"/>
                <a:gd name="f561" fmla="val 910129"/>
                <a:gd name="f562" fmla="val 1212031"/>
                <a:gd name="f563" fmla="val 889462"/>
                <a:gd name="f564" fmla="val 1234024"/>
                <a:gd name="f565" fmla="val 870475"/>
                <a:gd name="f566" fmla="val 1255356"/>
                <a:gd name="f567" fmla="val 850841"/>
                <a:gd name="f568" fmla="val 1319614"/>
                <a:gd name="f569" fmla="val 792068"/>
                <a:gd name="f570" fmla="val 1340680"/>
                <a:gd name="f571" fmla="val 772176"/>
                <a:gd name="f572" fmla="val 1363469"/>
                <a:gd name="f573" fmla="val 753834"/>
                <a:gd name="f574" fmla="val 1385728"/>
                <a:gd name="f575" fmla="val 734975"/>
                <a:gd name="f576" fmla="val 1452768"/>
                <a:gd name="f577" fmla="val 678528"/>
                <a:gd name="f578" fmla="val 1469594"/>
                <a:gd name="f579" fmla="val 664449"/>
                <a:gd name="f580" fmla="val 1487083"/>
                <a:gd name="f581" fmla="val 651015"/>
                <a:gd name="f582" fmla="val 1522193"/>
                <a:gd name="f583" fmla="val 624277"/>
                <a:gd name="f584" fmla="val 1592415"/>
                <a:gd name="f585" fmla="val 570671"/>
                <a:gd name="f586" fmla="val 1640110"/>
                <a:gd name="f587" fmla="val 535925"/>
                <a:gd name="f588" fmla="val 1689531"/>
                <a:gd name="f589" fmla="val 503245"/>
                <a:gd name="f590" fmla="val 1738287"/>
                <a:gd name="f591" fmla="val 469402"/>
                <a:gd name="f592" fmla="val 1788634"/>
                <a:gd name="f593" fmla="val 438015"/>
                <a:gd name="f594" fmla="val 1839643"/>
                <a:gd name="f595" fmla="val 407013"/>
                <a:gd name="f596" fmla="val 1890918"/>
                <a:gd name="f597" fmla="val 376530"/>
                <a:gd name="f598" fmla="val 2098400"/>
                <a:gd name="f599" fmla="val 258209"/>
                <a:gd name="f600" fmla="val 2323503"/>
                <a:gd name="f601" fmla="val 166241"/>
                <a:gd name="f602" fmla="val 2555363"/>
                <a:gd name="f603" fmla="val 105274"/>
                <a:gd name="f604" fmla="val 2787223"/>
                <a:gd name="f605" fmla="val 44047"/>
                <a:gd name="f606" fmla="val 3024516"/>
                <a:gd name="f607" fmla="val 12013"/>
                <a:gd name="f608" fmla="val 3259291"/>
                <a:gd name="f609" fmla="val 3229"/>
                <a:gd name="f610" fmla="val 3347265"/>
                <a:gd name="f611" fmla="val 903"/>
                <a:gd name="f612" fmla="+- 0 0 -90"/>
                <a:gd name="f613" fmla="*/ f3 1 5890489"/>
                <a:gd name="f614" fmla="*/ f4 1 6578438"/>
                <a:gd name="f615" fmla="val f5"/>
                <a:gd name="f616" fmla="val f6"/>
                <a:gd name="f617" fmla="val f7"/>
                <a:gd name="f618" fmla="*/ f612 f0 1"/>
                <a:gd name="f619" fmla="+- f617 0 f615"/>
                <a:gd name="f620" fmla="+- f616 0 f615"/>
                <a:gd name="f621" fmla="*/ f618 1 f2"/>
                <a:gd name="f622" fmla="*/ f620 1 5890489"/>
                <a:gd name="f623" fmla="*/ f619 1 6578438"/>
                <a:gd name="f624" fmla="*/ 3391253 f620 1"/>
                <a:gd name="f625" fmla="*/ 0 f619 1"/>
                <a:gd name="f626" fmla="*/ 3434974 f620 1"/>
                <a:gd name="f627" fmla="*/ 646 f619 1"/>
                <a:gd name="f628" fmla="*/ 3522419 f620 1"/>
                <a:gd name="f629" fmla="*/ 2712 f619 1"/>
                <a:gd name="f630" fmla="*/ 3610261 f620 1"/>
                <a:gd name="f631" fmla="*/ 6458 f619 1"/>
                <a:gd name="f632" fmla="*/ 3786872 f620 1"/>
                <a:gd name="f633" fmla="*/ 20667 f619 1"/>
                <a:gd name="f634" fmla="*/ 3962291 f620 1"/>
                <a:gd name="f635" fmla="*/ 43530 f619 1"/>
                <a:gd name="f636" fmla="*/ 4135855 f620 1"/>
                <a:gd name="f637" fmla="*/ 75176 f619 1"/>
                <a:gd name="f638" fmla="*/ 4307299 f620 1"/>
                <a:gd name="f639" fmla="*/ 114315 f619 1"/>
                <a:gd name="f640" fmla="*/ 4476358 f620 1"/>
                <a:gd name="f641" fmla="*/ 160816 f619 1"/>
                <a:gd name="f642" fmla="*/ 4559829 f620 1"/>
                <a:gd name="f643" fmla="*/ 186779 f619 1"/>
                <a:gd name="f644" fmla="*/ 4642901 f620 1"/>
                <a:gd name="f645" fmla="*/ 213648 f619 1"/>
                <a:gd name="f646" fmla="*/ 5280847 f620 1"/>
                <a:gd name="f647" fmla="*/ 485936 f619 1"/>
                <a:gd name="f648" fmla="*/ 5865400 f620 1"/>
                <a:gd name="f649" fmla="*/ 851099 f619 1"/>
                <a:gd name="f650" fmla="*/ 5890489 f620 1"/>
                <a:gd name="f651" fmla="*/ 870950 f619 1"/>
                <a:gd name="f652" fmla="*/ 1321814 f619 1"/>
                <a:gd name="f653" fmla="*/ 5887395 f620 1"/>
                <a:gd name="f654" fmla="*/ 1318952 f619 1"/>
                <a:gd name="f655" fmla="*/ 5830291 f620 1"/>
                <a:gd name="f656" fmla="*/ 1265992 f619 1"/>
                <a:gd name="f657" fmla="*/ 5815981 f620 1"/>
                <a:gd name="f658" fmla="*/ 1252687 f619 1"/>
                <a:gd name="f659" fmla="*/ 5801142 f620 1"/>
                <a:gd name="f660" fmla="*/ 1240158 f619 1"/>
                <a:gd name="f661" fmla="*/ 5771464 f620 1"/>
                <a:gd name="f662" fmla="*/ 1214969 f619 1"/>
                <a:gd name="f663" fmla="*/ 5651030 f620 1"/>
                <a:gd name="f664" fmla="*/ 1115767 f619 1"/>
                <a:gd name="f665" fmla="*/ 5123183 f620 1"/>
                <a:gd name="f666" fmla="*/ 780443 f619 1"/>
                <a:gd name="f667" fmla="*/ 4533860 f620 1"/>
                <a:gd name="f668" fmla="*/ 567701 f619 1"/>
                <a:gd name="f669" fmla="*/ 4457281 f620 1"/>
                <a:gd name="f670" fmla="*/ 550780 f619 1"/>
                <a:gd name="f671" fmla="*/ 4380568 f620 1"/>
                <a:gd name="f672" fmla="*/ 535279 f619 1"/>
                <a:gd name="f673" fmla="*/ 4303325 f620 1"/>
                <a:gd name="f674" fmla="*/ 522879 f619 1"/>
                <a:gd name="f675" fmla="*/ 4264769 f620 1"/>
                <a:gd name="f676" fmla="*/ 516679 f619 1"/>
                <a:gd name="f677" fmla="*/ 4226082 f620 1"/>
                <a:gd name="f678" fmla="*/ 511253 f619 1"/>
                <a:gd name="f679" fmla="*/ 4070934 f620 1"/>
                <a:gd name="f680" fmla="*/ 494848 f619 1"/>
                <a:gd name="f681" fmla="*/ 3915521 f620 1"/>
                <a:gd name="f682" fmla="*/ 486065 f619 1"/>
                <a:gd name="f683" fmla="*/ 3760241 f620 1"/>
                <a:gd name="f684" fmla="*/ 484257 f619 1"/>
                <a:gd name="f685" fmla="*/ 3682734 f620 1"/>
                <a:gd name="f686" fmla="*/ 486581 f619 1"/>
                <a:gd name="f687" fmla="*/ 3605491 f620 1"/>
                <a:gd name="f688" fmla="*/ 488907 f619 1"/>
                <a:gd name="f689" fmla="*/ 3527454 f620 1"/>
                <a:gd name="f690" fmla="*/ 493169 f619 1"/>
                <a:gd name="f691" fmla="*/ 3449151 f620 1"/>
                <a:gd name="f692" fmla="*/ 498336 f619 1"/>
                <a:gd name="f693" fmla="*/ 3410067 f620 1"/>
                <a:gd name="f694" fmla="*/ 500532 f619 1"/>
                <a:gd name="f695" fmla="*/ 3371246 f620 1"/>
                <a:gd name="f696" fmla="*/ 504279 f619 1"/>
                <a:gd name="f697" fmla="*/ 3293739 f620 1"/>
                <a:gd name="f698" fmla="*/ 511512 f619 1"/>
                <a:gd name="f699" fmla="*/ 2689445 f620 1"/>
                <a:gd name="f700" fmla="*/ 610198 f619 1"/>
                <a:gd name="f701" fmla="*/ 2117875 f620 1"/>
                <a:gd name="f702" fmla="*/ 800335 f619 1"/>
                <a:gd name="f703" fmla="*/ 1981276 f620 1"/>
                <a:gd name="f704" fmla="*/ 865566 f619 1"/>
                <a:gd name="f705" fmla="*/ 1847991 f620 1"/>
                <a:gd name="f706" fmla="*/ 938676 f619 1"/>
                <a:gd name="f707" fmla="*/ 1783069 f620 1"/>
                <a:gd name="f708" fmla="*/ 978718 f619 1"/>
                <a:gd name="f709" fmla="*/ 1750609 f620 1"/>
                <a:gd name="f710" fmla="*/ 998869 f619 1"/>
                <a:gd name="f711" fmla="*/ 1734312 f620 1"/>
                <a:gd name="f712" fmla="*/ 1008945 f619 1"/>
                <a:gd name="f713" fmla="*/ 1718547 f620 1"/>
                <a:gd name="f714" fmla="*/ 1019924 f619 1"/>
                <a:gd name="f715" fmla="*/ 1655481 f620 1"/>
                <a:gd name="f716" fmla="*/ 1063582 f619 1"/>
                <a:gd name="f717" fmla="*/ 1593077 f620 1"/>
                <a:gd name="f718" fmla="*/ 1108664 f619 1"/>
                <a:gd name="f719" fmla="*/ 1532263 f620 1"/>
                <a:gd name="f720" fmla="*/ 1156197 f619 1"/>
                <a:gd name="f721" fmla="*/ 1472509 f620 1"/>
                <a:gd name="f722" fmla="*/ 1205152 f619 1"/>
                <a:gd name="f723" fmla="*/ 1414212 f620 1"/>
                <a:gd name="f724" fmla="*/ 1256175 f619 1"/>
                <a:gd name="f725" fmla="*/ 1357242 f620 1"/>
                <a:gd name="f726" fmla="*/ 1308359 f619 1"/>
                <a:gd name="f727" fmla="*/ 1153072 f620 1"/>
                <a:gd name="f728" fmla="*/ 1529498 f619 1"/>
                <a:gd name="f729" fmla="*/ 1002694 f620 1"/>
                <a:gd name="f730" fmla="*/ 1770658 f619 1"/>
                <a:gd name="f731" fmla="*/ 974076 f620 1"/>
                <a:gd name="f732" fmla="*/ 1835371 f619 1"/>
                <a:gd name="f733" fmla="*/ 949564 f620 1"/>
                <a:gd name="f734" fmla="*/ 1903573 f619 1"/>
                <a:gd name="f735" fmla="*/ 927173 f620 1"/>
                <a:gd name="f736" fmla="*/ 1974229 f619 1"/>
                <a:gd name="f737" fmla="*/ 906107 f620 1"/>
                <a:gd name="f738" fmla="*/ 2046952 f619 1"/>
                <a:gd name="f739" fmla="*/ 751092 f620 1"/>
                <a:gd name="f740" fmla="*/ 2676266 f619 1"/>
                <a:gd name="f741" fmla="*/ 547189 f620 1"/>
                <a:gd name="f742" fmla="*/ 3308422 f619 1"/>
                <a:gd name="f743" fmla="*/ 441195 f620 1"/>
                <a:gd name="f744" fmla="*/ 3866306 f619 1"/>
                <a:gd name="f745" fmla="*/ 527182 f620 1"/>
                <a:gd name="f746" fmla="*/ 4439174 f619 1"/>
                <a:gd name="f747" fmla="*/ 775073 f620 1"/>
                <a:gd name="f748" fmla="*/ 4987240 f619 1"/>
                <a:gd name="f749" fmla="*/ 943206 f620 1"/>
                <a:gd name="f750" fmla="*/ 5244933 f619 1"/>
                <a:gd name="f751" fmla="*/ 1133728 f620 1"/>
                <a:gd name="f752" fmla="*/ 5490356 f619 1"/>
                <a:gd name="f753" fmla="*/ 1359626 f620 1"/>
                <a:gd name="f754" fmla="*/ 5709815 f619 1"/>
                <a:gd name="f755" fmla="*/ 1481254 f620 1"/>
                <a:gd name="f756" fmla="*/ 5809146 f619 1"/>
                <a:gd name="f757" fmla="*/ 1543260 f620 1"/>
                <a:gd name="f758" fmla="*/ 5856940 f619 1"/>
                <a:gd name="f759" fmla="*/ 1607518 f620 1"/>
                <a:gd name="f760" fmla="*/ 5901374 f619 1"/>
                <a:gd name="f761" fmla="*/ 2145566 f620 1"/>
                <a:gd name="f762" fmla="*/ 6193814 f619 1"/>
                <a:gd name="f763" fmla="*/ 2214991 f620 1"/>
                <a:gd name="f764" fmla="*/ 6221844 f619 1"/>
                <a:gd name="f765" fmla="*/ 2249307 f620 1"/>
                <a:gd name="f766" fmla="*/ 6236182 f619 1"/>
                <a:gd name="f767" fmla="*/ 2284285 f620 1"/>
                <a:gd name="f768" fmla="*/ 6248711 f619 1"/>
                <a:gd name="f769" fmla="*/ 2354241 f620 1"/>
                <a:gd name="f770" fmla="*/ 6273124 f619 1"/>
                <a:gd name="f771" fmla="*/ 2371597 f620 1"/>
                <a:gd name="f772" fmla="*/ 6279324 f619 1"/>
                <a:gd name="f773" fmla="*/ 2387894 f620 1"/>
                <a:gd name="f774" fmla="*/ 6287719 f619 1"/>
                <a:gd name="f775" fmla="*/ 2421414 f620 1"/>
                <a:gd name="f776" fmla="*/ 6302186 f619 1"/>
                <a:gd name="f777" fmla="*/ 2489117 f620 1"/>
                <a:gd name="f778" fmla="*/ 6329441 f619 1"/>
                <a:gd name="f779" fmla="*/ 2522902 f620 1"/>
                <a:gd name="f780" fmla="*/ 6343134 f619 1"/>
                <a:gd name="f781" fmla="*/ 2556953 f620 1"/>
                <a:gd name="f782" fmla="*/ 6356051 f619 1"/>
                <a:gd name="f783" fmla="*/ 2695009 f620 1"/>
                <a:gd name="f784" fmla="*/ 6401905 f619 1"/>
                <a:gd name="f785" fmla="*/ 3268035 f620 1"/>
                <a:gd name="f786" fmla="*/ 6501238 f619 1"/>
                <a:gd name="f787" fmla="*/ 3341038 f620 1"/>
                <a:gd name="f788" fmla="*/ 6506145 f619 1"/>
                <a:gd name="f789" fmla="*/ 3414703 f620 1"/>
                <a:gd name="f790" fmla="*/ 6507050 f619 1"/>
                <a:gd name="f791" fmla="*/ 3488237 f620 1"/>
                <a:gd name="f792" fmla="*/ 6508212 f619 1"/>
                <a:gd name="f793" fmla="*/ 3524142 f620 1"/>
                <a:gd name="f794" fmla="*/ 6507955 f619 1"/>
                <a:gd name="f795" fmla="*/ 3559252 f620 1"/>
                <a:gd name="f796" fmla="*/ 6506921 f619 1"/>
                <a:gd name="f797" fmla="*/ 3629207 f620 1"/>
                <a:gd name="f798" fmla="*/ 6503045 f619 1"/>
                <a:gd name="f799" fmla="*/ 3698633 f620 1"/>
                <a:gd name="f800" fmla="*/ 6496845 f619 1"/>
                <a:gd name="f801" fmla="*/ 3733213 f620 1"/>
                <a:gd name="f802" fmla="*/ 6493357 f619 1"/>
                <a:gd name="f803" fmla="*/ 3767529 f620 1"/>
                <a:gd name="f804" fmla="*/ 6488707 f619 1"/>
                <a:gd name="f805" fmla="*/ 3801845 f620 1"/>
                <a:gd name="f806" fmla="*/ 6484057 f619 1"/>
                <a:gd name="f807" fmla="*/ 3835895 f620 1"/>
                <a:gd name="f808" fmla="*/ 6478116 f619 1"/>
                <a:gd name="f809" fmla="*/ 4364801 f620 1"/>
                <a:gd name="f810" fmla="*/ 6308517 f619 1"/>
                <a:gd name="f811" fmla="*/ 4861379 f620 1"/>
                <a:gd name="f812" fmla="*/ 6000576 f619 1"/>
                <a:gd name="f813" fmla="*/ 5341263 f620 1"/>
                <a:gd name="f814" fmla="*/ 5605834 f619 1"/>
                <a:gd name="f815" fmla="*/ 5587301 f620 1"/>
                <a:gd name="f816" fmla="*/ 5390379 f619 1"/>
                <a:gd name="f817" fmla="*/ 5849105 f620 1"/>
                <a:gd name="f818" fmla="*/ 5176344 f619 1"/>
                <a:gd name="f819" fmla="*/ 5145260 f619 1"/>
                <a:gd name="f820" fmla="*/ 5995323 f619 1"/>
                <a:gd name="f821" fmla="*/ 5811477 f620 1"/>
                <a:gd name="f822" fmla="*/ 6077819 f619 1"/>
                <a:gd name="f823" fmla="*/ 5301384 f620 1"/>
                <a:gd name="f824" fmla="*/ 6542958 f619 1"/>
                <a:gd name="f825" fmla="*/ 5252008 f620 1"/>
                <a:gd name="f826" fmla="*/ 6578438 f619 1"/>
                <a:gd name="f827" fmla="*/ 1653730 f620 1"/>
                <a:gd name="f828" fmla="*/ 1549768 f620 1"/>
                <a:gd name="f829" fmla="*/ 6488821 f619 1"/>
                <a:gd name="f830" fmla="*/ 1298282 f620 1"/>
                <a:gd name="f831" fmla="*/ 6243932 f619 1"/>
                <a:gd name="f832" fmla="*/ 1237999 f620 1"/>
                <a:gd name="f833" fmla="*/ 6181671 f619 1"/>
                <a:gd name="f834" fmla="*/ 1179967 f620 1"/>
                <a:gd name="f835" fmla="*/ 6117862 f619 1"/>
                <a:gd name="f836" fmla="*/ 1121936 f620 1"/>
                <a:gd name="f837" fmla="*/ 6054569 f619 1"/>
                <a:gd name="f838" fmla="*/ 1065628 f620 1"/>
                <a:gd name="f839" fmla="*/ 5990243 f619 1"/>
                <a:gd name="f840" fmla="*/ 954335 f620 1"/>
                <a:gd name="f841" fmla="*/ 5861460 f619 1"/>
                <a:gd name="f842" fmla="*/ 898953 f620 1"/>
                <a:gd name="f843" fmla="*/ 5797393 f619 1"/>
                <a:gd name="f844" fmla="*/ 842908 f620 1"/>
                <a:gd name="f845" fmla="*/ 5733582 f619 1"/>
                <a:gd name="f846" fmla="*/ 622442 f620 1"/>
                <a:gd name="f847" fmla="*/ 5471884 f619 1"/>
                <a:gd name="f848" fmla="*/ 425559 f620 1"/>
                <a:gd name="f849" fmla="*/ 5190036 f619 1"/>
                <a:gd name="f850" fmla="*/ 123877 f620 1"/>
                <a:gd name="f851" fmla="*/ 4564210 f619 1"/>
                <a:gd name="f852" fmla="*/ 130 f620 1"/>
                <a:gd name="f853" fmla="*/ 3865530 f619 1"/>
                <a:gd name="f854" fmla="*/ 30602 f620 1"/>
                <a:gd name="f855" fmla="*/ 3505793 f619 1"/>
                <a:gd name="f856" fmla="*/ 126924 f620 1"/>
                <a:gd name="f857" fmla="*/ 3157164 f619 1"/>
                <a:gd name="f858" fmla="*/ 334803 f620 1"/>
                <a:gd name="f859" fmla="*/ 2560530 f619 1"/>
                <a:gd name="f860" fmla="*/ 381176 f620 1"/>
                <a:gd name="f861" fmla="*/ 2409144 f619 1"/>
                <a:gd name="f862" fmla="*/ 425825 f620 1"/>
                <a:gd name="f863" fmla="*/ 2255819 f619 1"/>
                <a:gd name="f864" fmla="*/ 470210 f620 1"/>
                <a:gd name="f865" fmla="*/ 2099523 f619 1"/>
                <a:gd name="f866" fmla="*/ 492998 f620 1"/>
                <a:gd name="f867" fmla="*/ 2020213 f619 1"/>
                <a:gd name="f868" fmla="*/ 517509 f620 1"/>
                <a:gd name="f869" fmla="*/ 1939224 f619 1"/>
                <a:gd name="f870" fmla="*/ 544007 f620 1"/>
                <a:gd name="f871" fmla="*/ 1857201 f619 1"/>
                <a:gd name="f872" fmla="*/ 573288 f620 1"/>
                <a:gd name="f873" fmla="*/ 1774274 f619 1"/>
                <a:gd name="f874" fmla="*/ 606146 f620 1"/>
                <a:gd name="f875" fmla="*/ 1690832 f619 1"/>
                <a:gd name="f876" fmla="*/ 644569 f620 1"/>
                <a:gd name="f877" fmla="*/ 1607775 f619 1"/>
                <a:gd name="f878" fmla="*/ 837874 f620 1"/>
                <a:gd name="f879" fmla="*/ 1297638 f619 1"/>
                <a:gd name="f880" fmla="*/ 1069602 f620 1"/>
                <a:gd name="f881" fmla="*/ 1032194 f619 1"/>
                <a:gd name="f882" fmla="*/ 1130548 f620 1"/>
                <a:gd name="f883" fmla="*/ 970839 f619 1"/>
                <a:gd name="f884" fmla="*/ 1192024 f620 1"/>
                <a:gd name="f885" fmla="*/ 910129 f619 1"/>
                <a:gd name="f886" fmla="*/ 1255356 f620 1"/>
                <a:gd name="f887" fmla="*/ 850841 f619 1"/>
                <a:gd name="f888" fmla="*/ 1319614 f620 1"/>
                <a:gd name="f889" fmla="*/ 792068 f619 1"/>
                <a:gd name="f890" fmla="*/ 1385728 f620 1"/>
                <a:gd name="f891" fmla="*/ 734975 f619 1"/>
                <a:gd name="f892" fmla="*/ 1452768 f620 1"/>
                <a:gd name="f893" fmla="*/ 678528 f619 1"/>
                <a:gd name="f894" fmla="*/ 1469594 f620 1"/>
                <a:gd name="f895" fmla="*/ 664449 f619 1"/>
                <a:gd name="f896" fmla="*/ 1487083 f620 1"/>
                <a:gd name="f897" fmla="*/ 651015 f619 1"/>
                <a:gd name="f898" fmla="*/ 1522193 f620 1"/>
                <a:gd name="f899" fmla="*/ 624277 f619 1"/>
                <a:gd name="f900" fmla="*/ 1592415 f620 1"/>
                <a:gd name="f901" fmla="*/ 570671 f619 1"/>
                <a:gd name="f902" fmla="*/ 1738287 f620 1"/>
                <a:gd name="f903" fmla="*/ 469402 f619 1"/>
                <a:gd name="f904" fmla="*/ 1890918 f620 1"/>
                <a:gd name="f905" fmla="*/ 376530 f619 1"/>
                <a:gd name="f906" fmla="*/ 2555363 f620 1"/>
                <a:gd name="f907" fmla="*/ 105274 f619 1"/>
                <a:gd name="f908" fmla="*/ 3259291 f620 1"/>
                <a:gd name="f909" fmla="*/ 3229 f619 1"/>
                <a:gd name="f910" fmla="*/ 3347265 f620 1"/>
                <a:gd name="f911" fmla="*/ 903 f619 1"/>
                <a:gd name="f912" fmla="+- f621 0 f1"/>
                <a:gd name="f913" fmla="*/ f624 1 5890489"/>
                <a:gd name="f914" fmla="*/ f625 1 6578438"/>
                <a:gd name="f915" fmla="*/ f626 1 5890489"/>
                <a:gd name="f916" fmla="*/ f627 1 6578438"/>
                <a:gd name="f917" fmla="*/ f628 1 5890489"/>
                <a:gd name="f918" fmla="*/ f629 1 6578438"/>
                <a:gd name="f919" fmla="*/ f630 1 5890489"/>
                <a:gd name="f920" fmla="*/ f631 1 6578438"/>
                <a:gd name="f921" fmla="*/ f632 1 5890489"/>
                <a:gd name="f922" fmla="*/ f633 1 6578438"/>
                <a:gd name="f923" fmla="*/ f634 1 5890489"/>
                <a:gd name="f924" fmla="*/ f635 1 6578438"/>
                <a:gd name="f925" fmla="*/ f636 1 5890489"/>
                <a:gd name="f926" fmla="*/ f637 1 6578438"/>
                <a:gd name="f927" fmla="*/ f638 1 5890489"/>
                <a:gd name="f928" fmla="*/ f639 1 6578438"/>
                <a:gd name="f929" fmla="*/ f640 1 5890489"/>
                <a:gd name="f930" fmla="*/ f641 1 6578438"/>
                <a:gd name="f931" fmla="*/ f642 1 5890489"/>
                <a:gd name="f932" fmla="*/ f643 1 6578438"/>
                <a:gd name="f933" fmla="*/ f644 1 5890489"/>
                <a:gd name="f934" fmla="*/ f645 1 6578438"/>
                <a:gd name="f935" fmla="*/ f646 1 5890489"/>
                <a:gd name="f936" fmla="*/ f647 1 6578438"/>
                <a:gd name="f937" fmla="*/ f648 1 5890489"/>
                <a:gd name="f938" fmla="*/ f649 1 6578438"/>
                <a:gd name="f939" fmla="*/ f650 1 5890489"/>
                <a:gd name="f940" fmla="*/ f651 1 6578438"/>
                <a:gd name="f941" fmla="*/ f652 1 6578438"/>
                <a:gd name="f942" fmla="*/ f653 1 5890489"/>
                <a:gd name="f943" fmla="*/ f654 1 6578438"/>
                <a:gd name="f944" fmla="*/ f655 1 5890489"/>
                <a:gd name="f945" fmla="*/ f656 1 6578438"/>
                <a:gd name="f946" fmla="*/ f657 1 5890489"/>
                <a:gd name="f947" fmla="*/ f658 1 6578438"/>
                <a:gd name="f948" fmla="*/ f659 1 5890489"/>
                <a:gd name="f949" fmla="*/ f660 1 6578438"/>
                <a:gd name="f950" fmla="*/ f661 1 5890489"/>
                <a:gd name="f951" fmla="*/ f662 1 6578438"/>
                <a:gd name="f952" fmla="*/ f663 1 5890489"/>
                <a:gd name="f953" fmla="*/ f664 1 6578438"/>
                <a:gd name="f954" fmla="*/ f665 1 5890489"/>
                <a:gd name="f955" fmla="*/ f666 1 6578438"/>
                <a:gd name="f956" fmla="*/ f667 1 5890489"/>
                <a:gd name="f957" fmla="*/ f668 1 6578438"/>
                <a:gd name="f958" fmla="*/ f669 1 5890489"/>
                <a:gd name="f959" fmla="*/ f670 1 6578438"/>
                <a:gd name="f960" fmla="*/ f671 1 5890489"/>
                <a:gd name="f961" fmla="*/ f672 1 6578438"/>
                <a:gd name="f962" fmla="*/ f673 1 5890489"/>
                <a:gd name="f963" fmla="*/ f674 1 6578438"/>
                <a:gd name="f964" fmla="*/ f675 1 5890489"/>
                <a:gd name="f965" fmla="*/ f676 1 6578438"/>
                <a:gd name="f966" fmla="*/ f677 1 5890489"/>
                <a:gd name="f967" fmla="*/ f678 1 6578438"/>
                <a:gd name="f968" fmla="*/ f679 1 5890489"/>
                <a:gd name="f969" fmla="*/ f680 1 6578438"/>
                <a:gd name="f970" fmla="*/ f681 1 5890489"/>
                <a:gd name="f971" fmla="*/ f682 1 6578438"/>
                <a:gd name="f972" fmla="*/ f683 1 5890489"/>
                <a:gd name="f973" fmla="*/ f684 1 6578438"/>
                <a:gd name="f974" fmla="*/ f685 1 5890489"/>
                <a:gd name="f975" fmla="*/ f686 1 6578438"/>
                <a:gd name="f976" fmla="*/ f687 1 5890489"/>
                <a:gd name="f977" fmla="*/ f688 1 6578438"/>
                <a:gd name="f978" fmla="*/ f689 1 5890489"/>
                <a:gd name="f979" fmla="*/ f690 1 6578438"/>
                <a:gd name="f980" fmla="*/ f691 1 5890489"/>
                <a:gd name="f981" fmla="*/ f692 1 6578438"/>
                <a:gd name="f982" fmla="*/ f693 1 5890489"/>
                <a:gd name="f983" fmla="*/ f694 1 6578438"/>
                <a:gd name="f984" fmla="*/ f695 1 5890489"/>
                <a:gd name="f985" fmla="*/ f696 1 6578438"/>
                <a:gd name="f986" fmla="*/ f697 1 5890489"/>
                <a:gd name="f987" fmla="*/ f698 1 6578438"/>
                <a:gd name="f988" fmla="*/ f699 1 5890489"/>
                <a:gd name="f989" fmla="*/ f700 1 6578438"/>
                <a:gd name="f990" fmla="*/ f701 1 5890489"/>
                <a:gd name="f991" fmla="*/ f702 1 6578438"/>
                <a:gd name="f992" fmla="*/ f703 1 5890489"/>
                <a:gd name="f993" fmla="*/ f704 1 6578438"/>
                <a:gd name="f994" fmla="*/ f705 1 5890489"/>
                <a:gd name="f995" fmla="*/ f706 1 6578438"/>
                <a:gd name="f996" fmla="*/ f707 1 5890489"/>
                <a:gd name="f997" fmla="*/ f708 1 6578438"/>
                <a:gd name="f998" fmla="*/ f709 1 5890489"/>
                <a:gd name="f999" fmla="*/ f710 1 6578438"/>
                <a:gd name="f1000" fmla="*/ f711 1 5890489"/>
                <a:gd name="f1001" fmla="*/ f712 1 6578438"/>
                <a:gd name="f1002" fmla="*/ f713 1 5890489"/>
                <a:gd name="f1003" fmla="*/ f714 1 6578438"/>
                <a:gd name="f1004" fmla="*/ f715 1 5890489"/>
                <a:gd name="f1005" fmla="*/ f716 1 6578438"/>
                <a:gd name="f1006" fmla="*/ f717 1 5890489"/>
                <a:gd name="f1007" fmla="*/ f718 1 6578438"/>
                <a:gd name="f1008" fmla="*/ f719 1 5890489"/>
                <a:gd name="f1009" fmla="*/ f720 1 6578438"/>
                <a:gd name="f1010" fmla="*/ f721 1 5890489"/>
                <a:gd name="f1011" fmla="*/ f722 1 6578438"/>
                <a:gd name="f1012" fmla="*/ f723 1 5890489"/>
                <a:gd name="f1013" fmla="*/ f724 1 6578438"/>
                <a:gd name="f1014" fmla="*/ f725 1 5890489"/>
                <a:gd name="f1015" fmla="*/ f726 1 6578438"/>
                <a:gd name="f1016" fmla="*/ f727 1 5890489"/>
                <a:gd name="f1017" fmla="*/ f728 1 6578438"/>
                <a:gd name="f1018" fmla="*/ f729 1 5890489"/>
                <a:gd name="f1019" fmla="*/ f730 1 6578438"/>
                <a:gd name="f1020" fmla="*/ f731 1 5890489"/>
                <a:gd name="f1021" fmla="*/ f732 1 6578438"/>
                <a:gd name="f1022" fmla="*/ f733 1 5890489"/>
                <a:gd name="f1023" fmla="*/ f734 1 6578438"/>
                <a:gd name="f1024" fmla="*/ f735 1 5890489"/>
                <a:gd name="f1025" fmla="*/ f736 1 6578438"/>
                <a:gd name="f1026" fmla="*/ f737 1 5890489"/>
                <a:gd name="f1027" fmla="*/ f738 1 6578438"/>
                <a:gd name="f1028" fmla="*/ f739 1 5890489"/>
                <a:gd name="f1029" fmla="*/ f740 1 6578438"/>
                <a:gd name="f1030" fmla="*/ f741 1 5890489"/>
                <a:gd name="f1031" fmla="*/ f742 1 6578438"/>
                <a:gd name="f1032" fmla="*/ f743 1 5890489"/>
                <a:gd name="f1033" fmla="*/ f744 1 6578438"/>
                <a:gd name="f1034" fmla="*/ f745 1 5890489"/>
                <a:gd name="f1035" fmla="*/ f746 1 6578438"/>
                <a:gd name="f1036" fmla="*/ f747 1 5890489"/>
                <a:gd name="f1037" fmla="*/ f748 1 6578438"/>
                <a:gd name="f1038" fmla="*/ f749 1 5890489"/>
                <a:gd name="f1039" fmla="*/ f750 1 6578438"/>
                <a:gd name="f1040" fmla="*/ f751 1 5890489"/>
                <a:gd name="f1041" fmla="*/ f752 1 6578438"/>
                <a:gd name="f1042" fmla="*/ f753 1 5890489"/>
                <a:gd name="f1043" fmla="*/ f754 1 6578438"/>
                <a:gd name="f1044" fmla="*/ f755 1 5890489"/>
                <a:gd name="f1045" fmla="*/ f756 1 6578438"/>
                <a:gd name="f1046" fmla="*/ f757 1 5890489"/>
                <a:gd name="f1047" fmla="*/ f758 1 6578438"/>
                <a:gd name="f1048" fmla="*/ f759 1 5890489"/>
                <a:gd name="f1049" fmla="*/ f760 1 6578438"/>
                <a:gd name="f1050" fmla="*/ f761 1 5890489"/>
                <a:gd name="f1051" fmla="*/ f762 1 6578438"/>
                <a:gd name="f1052" fmla="*/ f763 1 5890489"/>
                <a:gd name="f1053" fmla="*/ f764 1 6578438"/>
                <a:gd name="f1054" fmla="*/ f765 1 5890489"/>
                <a:gd name="f1055" fmla="*/ f766 1 6578438"/>
                <a:gd name="f1056" fmla="*/ f767 1 5890489"/>
                <a:gd name="f1057" fmla="*/ f768 1 6578438"/>
                <a:gd name="f1058" fmla="*/ f769 1 5890489"/>
                <a:gd name="f1059" fmla="*/ f770 1 6578438"/>
                <a:gd name="f1060" fmla="*/ f771 1 5890489"/>
                <a:gd name="f1061" fmla="*/ f772 1 6578438"/>
                <a:gd name="f1062" fmla="*/ f773 1 5890489"/>
                <a:gd name="f1063" fmla="*/ f774 1 6578438"/>
                <a:gd name="f1064" fmla="*/ f775 1 5890489"/>
                <a:gd name="f1065" fmla="*/ f776 1 6578438"/>
                <a:gd name="f1066" fmla="*/ f777 1 5890489"/>
                <a:gd name="f1067" fmla="*/ f778 1 6578438"/>
                <a:gd name="f1068" fmla="*/ f779 1 5890489"/>
                <a:gd name="f1069" fmla="*/ f780 1 6578438"/>
                <a:gd name="f1070" fmla="*/ f781 1 5890489"/>
                <a:gd name="f1071" fmla="*/ f782 1 6578438"/>
                <a:gd name="f1072" fmla="*/ f783 1 5890489"/>
                <a:gd name="f1073" fmla="*/ f784 1 6578438"/>
                <a:gd name="f1074" fmla="*/ f785 1 5890489"/>
                <a:gd name="f1075" fmla="*/ f786 1 6578438"/>
                <a:gd name="f1076" fmla="*/ f787 1 5890489"/>
                <a:gd name="f1077" fmla="*/ f788 1 6578438"/>
                <a:gd name="f1078" fmla="*/ f789 1 5890489"/>
                <a:gd name="f1079" fmla="*/ f790 1 6578438"/>
                <a:gd name="f1080" fmla="*/ f791 1 5890489"/>
                <a:gd name="f1081" fmla="*/ f792 1 6578438"/>
                <a:gd name="f1082" fmla="*/ f793 1 5890489"/>
                <a:gd name="f1083" fmla="*/ f794 1 6578438"/>
                <a:gd name="f1084" fmla="*/ f795 1 5890489"/>
                <a:gd name="f1085" fmla="*/ f796 1 6578438"/>
                <a:gd name="f1086" fmla="*/ f797 1 5890489"/>
                <a:gd name="f1087" fmla="*/ f798 1 6578438"/>
                <a:gd name="f1088" fmla="*/ f799 1 5890489"/>
                <a:gd name="f1089" fmla="*/ f800 1 6578438"/>
                <a:gd name="f1090" fmla="*/ f801 1 5890489"/>
                <a:gd name="f1091" fmla="*/ f802 1 6578438"/>
                <a:gd name="f1092" fmla="*/ f803 1 5890489"/>
                <a:gd name="f1093" fmla="*/ f804 1 6578438"/>
                <a:gd name="f1094" fmla="*/ f805 1 5890489"/>
                <a:gd name="f1095" fmla="*/ f806 1 6578438"/>
                <a:gd name="f1096" fmla="*/ f807 1 5890489"/>
                <a:gd name="f1097" fmla="*/ f808 1 6578438"/>
                <a:gd name="f1098" fmla="*/ f809 1 5890489"/>
                <a:gd name="f1099" fmla="*/ f810 1 6578438"/>
                <a:gd name="f1100" fmla="*/ f811 1 5890489"/>
                <a:gd name="f1101" fmla="*/ f812 1 6578438"/>
                <a:gd name="f1102" fmla="*/ f813 1 5890489"/>
                <a:gd name="f1103" fmla="*/ f814 1 6578438"/>
                <a:gd name="f1104" fmla="*/ f815 1 5890489"/>
                <a:gd name="f1105" fmla="*/ f816 1 6578438"/>
                <a:gd name="f1106" fmla="*/ f817 1 5890489"/>
                <a:gd name="f1107" fmla="*/ f818 1 6578438"/>
                <a:gd name="f1108" fmla="*/ f819 1 6578438"/>
                <a:gd name="f1109" fmla="*/ f820 1 6578438"/>
                <a:gd name="f1110" fmla="*/ f821 1 5890489"/>
                <a:gd name="f1111" fmla="*/ f822 1 6578438"/>
                <a:gd name="f1112" fmla="*/ f823 1 5890489"/>
                <a:gd name="f1113" fmla="*/ f824 1 6578438"/>
                <a:gd name="f1114" fmla="*/ f825 1 5890489"/>
                <a:gd name="f1115" fmla="*/ f826 1 6578438"/>
                <a:gd name="f1116" fmla="*/ f827 1 5890489"/>
                <a:gd name="f1117" fmla="*/ f828 1 5890489"/>
                <a:gd name="f1118" fmla="*/ f829 1 6578438"/>
                <a:gd name="f1119" fmla="*/ f830 1 5890489"/>
                <a:gd name="f1120" fmla="*/ f831 1 6578438"/>
                <a:gd name="f1121" fmla="*/ f832 1 5890489"/>
                <a:gd name="f1122" fmla="*/ f833 1 6578438"/>
                <a:gd name="f1123" fmla="*/ f834 1 5890489"/>
                <a:gd name="f1124" fmla="*/ f835 1 6578438"/>
                <a:gd name="f1125" fmla="*/ f836 1 5890489"/>
                <a:gd name="f1126" fmla="*/ f837 1 6578438"/>
                <a:gd name="f1127" fmla="*/ f838 1 5890489"/>
                <a:gd name="f1128" fmla="*/ f839 1 6578438"/>
                <a:gd name="f1129" fmla="*/ f840 1 5890489"/>
                <a:gd name="f1130" fmla="*/ f841 1 6578438"/>
                <a:gd name="f1131" fmla="*/ f842 1 5890489"/>
                <a:gd name="f1132" fmla="*/ f843 1 6578438"/>
                <a:gd name="f1133" fmla="*/ f844 1 5890489"/>
                <a:gd name="f1134" fmla="*/ f845 1 6578438"/>
                <a:gd name="f1135" fmla="*/ f846 1 5890489"/>
                <a:gd name="f1136" fmla="*/ f847 1 6578438"/>
                <a:gd name="f1137" fmla="*/ f848 1 5890489"/>
                <a:gd name="f1138" fmla="*/ f849 1 6578438"/>
                <a:gd name="f1139" fmla="*/ f850 1 5890489"/>
                <a:gd name="f1140" fmla="*/ f851 1 6578438"/>
                <a:gd name="f1141" fmla="*/ f852 1 5890489"/>
                <a:gd name="f1142" fmla="*/ f853 1 6578438"/>
                <a:gd name="f1143" fmla="*/ f854 1 5890489"/>
                <a:gd name="f1144" fmla="*/ f855 1 6578438"/>
                <a:gd name="f1145" fmla="*/ f856 1 5890489"/>
                <a:gd name="f1146" fmla="*/ f857 1 6578438"/>
                <a:gd name="f1147" fmla="*/ f858 1 5890489"/>
                <a:gd name="f1148" fmla="*/ f859 1 6578438"/>
                <a:gd name="f1149" fmla="*/ f860 1 5890489"/>
                <a:gd name="f1150" fmla="*/ f861 1 6578438"/>
                <a:gd name="f1151" fmla="*/ f862 1 5890489"/>
                <a:gd name="f1152" fmla="*/ f863 1 6578438"/>
                <a:gd name="f1153" fmla="*/ f864 1 5890489"/>
                <a:gd name="f1154" fmla="*/ f865 1 6578438"/>
                <a:gd name="f1155" fmla="*/ f866 1 5890489"/>
                <a:gd name="f1156" fmla="*/ f867 1 6578438"/>
                <a:gd name="f1157" fmla="*/ f868 1 5890489"/>
                <a:gd name="f1158" fmla="*/ f869 1 6578438"/>
                <a:gd name="f1159" fmla="*/ f870 1 5890489"/>
                <a:gd name="f1160" fmla="*/ f871 1 6578438"/>
                <a:gd name="f1161" fmla="*/ f872 1 5890489"/>
                <a:gd name="f1162" fmla="*/ f873 1 6578438"/>
                <a:gd name="f1163" fmla="*/ f874 1 5890489"/>
                <a:gd name="f1164" fmla="*/ f875 1 6578438"/>
                <a:gd name="f1165" fmla="*/ f876 1 5890489"/>
                <a:gd name="f1166" fmla="*/ f877 1 6578438"/>
                <a:gd name="f1167" fmla="*/ f878 1 5890489"/>
                <a:gd name="f1168" fmla="*/ f879 1 6578438"/>
                <a:gd name="f1169" fmla="*/ f880 1 5890489"/>
                <a:gd name="f1170" fmla="*/ f881 1 6578438"/>
                <a:gd name="f1171" fmla="*/ f882 1 5890489"/>
                <a:gd name="f1172" fmla="*/ f883 1 6578438"/>
                <a:gd name="f1173" fmla="*/ f884 1 5890489"/>
                <a:gd name="f1174" fmla="*/ f885 1 6578438"/>
                <a:gd name="f1175" fmla="*/ f886 1 5890489"/>
                <a:gd name="f1176" fmla="*/ f887 1 6578438"/>
                <a:gd name="f1177" fmla="*/ f888 1 5890489"/>
                <a:gd name="f1178" fmla="*/ f889 1 6578438"/>
                <a:gd name="f1179" fmla="*/ f890 1 5890489"/>
                <a:gd name="f1180" fmla="*/ f891 1 6578438"/>
                <a:gd name="f1181" fmla="*/ f892 1 5890489"/>
                <a:gd name="f1182" fmla="*/ f893 1 6578438"/>
                <a:gd name="f1183" fmla="*/ f894 1 5890489"/>
                <a:gd name="f1184" fmla="*/ f895 1 6578438"/>
                <a:gd name="f1185" fmla="*/ f896 1 5890489"/>
                <a:gd name="f1186" fmla="*/ f897 1 6578438"/>
                <a:gd name="f1187" fmla="*/ f898 1 5890489"/>
                <a:gd name="f1188" fmla="*/ f899 1 6578438"/>
                <a:gd name="f1189" fmla="*/ f900 1 5890489"/>
                <a:gd name="f1190" fmla="*/ f901 1 6578438"/>
                <a:gd name="f1191" fmla="*/ f902 1 5890489"/>
                <a:gd name="f1192" fmla="*/ f903 1 6578438"/>
                <a:gd name="f1193" fmla="*/ f904 1 5890489"/>
                <a:gd name="f1194" fmla="*/ f905 1 6578438"/>
                <a:gd name="f1195" fmla="*/ f906 1 5890489"/>
                <a:gd name="f1196" fmla="*/ f907 1 6578438"/>
                <a:gd name="f1197" fmla="*/ f908 1 5890489"/>
                <a:gd name="f1198" fmla="*/ f909 1 6578438"/>
                <a:gd name="f1199" fmla="*/ f910 1 5890489"/>
                <a:gd name="f1200" fmla="*/ f911 1 6578438"/>
                <a:gd name="f1201" fmla="*/ f615 1 f622"/>
                <a:gd name="f1202" fmla="*/ f616 1 f622"/>
                <a:gd name="f1203" fmla="*/ f615 1 f623"/>
                <a:gd name="f1204" fmla="*/ f617 1 f623"/>
                <a:gd name="f1205" fmla="*/ f913 1 f622"/>
                <a:gd name="f1206" fmla="*/ f914 1 f623"/>
                <a:gd name="f1207" fmla="*/ f915 1 f622"/>
                <a:gd name="f1208" fmla="*/ f916 1 f623"/>
                <a:gd name="f1209" fmla="*/ f917 1 f622"/>
                <a:gd name="f1210" fmla="*/ f918 1 f623"/>
                <a:gd name="f1211" fmla="*/ f919 1 f622"/>
                <a:gd name="f1212" fmla="*/ f920 1 f623"/>
                <a:gd name="f1213" fmla="*/ f921 1 f622"/>
                <a:gd name="f1214" fmla="*/ f922 1 f623"/>
                <a:gd name="f1215" fmla="*/ f923 1 f622"/>
                <a:gd name="f1216" fmla="*/ f924 1 f623"/>
                <a:gd name="f1217" fmla="*/ f925 1 f622"/>
                <a:gd name="f1218" fmla="*/ f926 1 f623"/>
                <a:gd name="f1219" fmla="*/ f927 1 f622"/>
                <a:gd name="f1220" fmla="*/ f928 1 f623"/>
                <a:gd name="f1221" fmla="*/ f929 1 f622"/>
                <a:gd name="f1222" fmla="*/ f930 1 f623"/>
                <a:gd name="f1223" fmla="*/ f931 1 f622"/>
                <a:gd name="f1224" fmla="*/ f932 1 f623"/>
                <a:gd name="f1225" fmla="*/ f933 1 f622"/>
                <a:gd name="f1226" fmla="*/ f934 1 f623"/>
                <a:gd name="f1227" fmla="*/ f935 1 f622"/>
                <a:gd name="f1228" fmla="*/ f936 1 f623"/>
                <a:gd name="f1229" fmla="*/ f937 1 f622"/>
                <a:gd name="f1230" fmla="*/ f938 1 f623"/>
                <a:gd name="f1231" fmla="*/ f939 1 f622"/>
                <a:gd name="f1232" fmla="*/ f940 1 f623"/>
                <a:gd name="f1233" fmla="*/ f941 1 f623"/>
                <a:gd name="f1234" fmla="*/ f942 1 f622"/>
                <a:gd name="f1235" fmla="*/ f943 1 f623"/>
                <a:gd name="f1236" fmla="*/ f944 1 f622"/>
                <a:gd name="f1237" fmla="*/ f945 1 f623"/>
                <a:gd name="f1238" fmla="*/ f946 1 f622"/>
                <a:gd name="f1239" fmla="*/ f947 1 f623"/>
                <a:gd name="f1240" fmla="*/ f948 1 f622"/>
                <a:gd name="f1241" fmla="*/ f949 1 f623"/>
                <a:gd name="f1242" fmla="*/ f950 1 f622"/>
                <a:gd name="f1243" fmla="*/ f951 1 f623"/>
                <a:gd name="f1244" fmla="*/ f952 1 f622"/>
                <a:gd name="f1245" fmla="*/ f953 1 f623"/>
                <a:gd name="f1246" fmla="*/ f954 1 f622"/>
                <a:gd name="f1247" fmla="*/ f955 1 f623"/>
                <a:gd name="f1248" fmla="*/ f956 1 f622"/>
                <a:gd name="f1249" fmla="*/ f957 1 f623"/>
                <a:gd name="f1250" fmla="*/ f958 1 f622"/>
                <a:gd name="f1251" fmla="*/ f959 1 f623"/>
                <a:gd name="f1252" fmla="*/ f960 1 f622"/>
                <a:gd name="f1253" fmla="*/ f961 1 f623"/>
                <a:gd name="f1254" fmla="*/ f962 1 f622"/>
                <a:gd name="f1255" fmla="*/ f963 1 f623"/>
                <a:gd name="f1256" fmla="*/ f964 1 f622"/>
                <a:gd name="f1257" fmla="*/ f965 1 f623"/>
                <a:gd name="f1258" fmla="*/ f966 1 f622"/>
                <a:gd name="f1259" fmla="*/ f967 1 f623"/>
                <a:gd name="f1260" fmla="*/ f968 1 f622"/>
                <a:gd name="f1261" fmla="*/ f969 1 f623"/>
                <a:gd name="f1262" fmla="*/ f970 1 f622"/>
                <a:gd name="f1263" fmla="*/ f971 1 f623"/>
                <a:gd name="f1264" fmla="*/ f972 1 f622"/>
                <a:gd name="f1265" fmla="*/ f973 1 f623"/>
                <a:gd name="f1266" fmla="*/ f974 1 f622"/>
                <a:gd name="f1267" fmla="*/ f975 1 f623"/>
                <a:gd name="f1268" fmla="*/ f976 1 f622"/>
                <a:gd name="f1269" fmla="*/ f977 1 f623"/>
                <a:gd name="f1270" fmla="*/ f978 1 f622"/>
                <a:gd name="f1271" fmla="*/ f979 1 f623"/>
                <a:gd name="f1272" fmla="*/ f980 1 f622"/>
                <a:gd name="f1273" fmla="*/ f981 1 f623"/>
                <a:gd name="f1274" fmla="*/ f982 1 f622"/>
                <a:gd name="f1275" fmla="*/ f983 1 f623"/>
                <a:gd name="f1276" fmla="*/ f984 1 f622"/>
                <a:gd name="f1277" fmla="*/ f985 1 f623"/>
                <a:gd name="f1278" fmla="*/ f986 1 f622"/>
                <a:gd name="f1279" fmla="*/ f987 1 f623"/>
                <a:gd name="f1280" fmla="*/ f988 1 f622"/>
                <a:gd name="f1281" fmla="*/ f989 1 f623"/>
                <a:gd name="f1282" fmla="*/ f990 1 f622"/>
                <a:gd name="f1283" fmla="*/ f991 1 f623"/>
                <a:gd name="f1284" fmla="*/ f992 1 f622"/>
                <a:gd name="f1285" fmla="*/ f993 1 f623"/>
                <a:gd name="f1286" fmla="*/ f994 1 f622"/>
                <a:gd name="f1287" fmla="*/ f995 1 f623"/>
                <a:gd name="f1288" fmla="*/ f996 1 f622"/>
                <a:gd name="f1289" fmla="*/ f997 1 f623"/>
                <a:gd name="f1290" fmla="*/ f998 1 f622"/>
                <a:gd name="f1291" fmla="*/ f999 1 f623"/>
                <a:gd name="f1292" fmla="*/ f1000 1 f622"/>
                <a:gd name="f1293" fmla="*/ f1001 1 f623"/>
                <a:gd name="f1294" fmla="*/ f1002 1 f622"/>
                <a:gd name="f1295" fmla="*/ f1003 1 f623"/>
                <a:gd name="f1296" fmla="*/ f1004 1 f622"/>
                <a:gd name="f1297" fmla="*/ f1005 1 f623"/>
                <a:gd name="f1298" fmla="*/ f1006 1 f622"/>
                <a:gd name="f1299" fmla="*/ f1007 1 f623"/>
                <a:gd name="f1300" fmla="*/ f1008 1 f622"/>
                <a:gd name="f1301" fmla="*/ f1009 1 f623"/>
                <a:gd name="f1302" fmla="*/ f1010 1 f622"/>
                <a:gd name="f1303" fmla="*/ f1011 1 f623"/>
                <a:gd name="f1304" fmla="*/ f1012 1 f622"/>
                <a:gd name="f1305" fmla="*/ f1013 1 f623"/>
                <a:gd name="f1306" fmla="*/ f1014 1 f622"/>
                <a:gd name="f1307" fmla="*/ f1015 1 f623"/>
                <a:gd name="f1308" fmla="*/ f1016 1 f622"/>
                <a:gd name="f1309" fmla="*/ f1017 1 f623"/>
                <a:gd name="f1310" fmla="*/ f1018 1 f622"/>
                <a:gd name="f1311" fmla="*/ f1019 1 f623"/>
                <a:gd name="f1312" fmla="*/ f1020 1 f622"/>
                <a:gd name="f1313" fmla="*/ f1021 1 f623"/>
                <a:gd name="f1314" fmla="*/ f1022 1 f622"/>
                <a:gd name="f1315" fmla="*/ f1023 1 f623"/>
                <a:gd name="f1316" fmla="*/ f1024 1 f622"/>
                <a:gd name="f1317" fmla="*/ f1025 1 f623"/>
                <a:gd name="f1318" fmla="*/ f1026 1 f622"/>
                <a:gd name="f1319" fmla="*/ f1027 1 f623"/>
                <a:gd name="f1320" fmla="*/ f1028 1 f622"/>
                <a:gd name="f1321" fmla="*/ f1029 1 f623"/>
                <a:gd name="f1322" fmla="*/ f1030 1 f622"/>
                <a:gd name="f1323" fmla="*/ f1031 1 f623"/>
                <a:gd name="f1324" fmla="*/ f1032 1 f622"/>
                <a:gd name="f1325" fmla="*/ f1033 1 f623"/>
                <a:gd name="f1326" fmla="*/ f1034 1 f622"/>
                <a:gd name="f1327" fmla="*/ f1035 1 f623"/>
                <a:gd name="f1328" fmla="*/ f1036 1 f622"/>
                <a:gd name="f1329" fmla="*/ f1037 1 f623"/>
                <a:gd name="f1330" fmla="*/ f1038 1 f622"/>
                <a:gd name="f1331" fmla="*/ f1039 1 f623"/>
                <a:gd name="f1332" fmla="*/ f1040 1 f622"/>
                <a:gd name="f1333" fmla="*/ f1041 1 f623"/>
                <a:gd name="f1334" fmla="*/ f1042 1 f622"/>
                <a:gd name="f1335" fmla="*/ f1043 1 f623"/>
                <a:gd name="f1336" fmla="*/ f1044 1 f622"/>
                <a:gd name="f1337" fmla="*/ f1045 1 f623"/>
                <a:gd name="f1338" fmla="*/ f1046 1 f622"/>
                <a:gd name="f1339" fmla="*/ f1047 1 f623"/>
                <a:gd name="f1340" fmla="*/ f1048 1 f622"/>
                <a:gd name="f1341" fmla="*/ f1049 1 f623"/>
                <a:gd name="f1342" fmla="*/ f1050 1 f622"/>
                <a:gd name="f1343" fmla="*/ f1051 1 f623"/>
                <a:gd name="f1344" fmla="*/ f1052 1 f622"/>
                <a:gd name="f1345" fmla="*/ f1053 1 f623"/>
                <a:gd name="f1346" fmla="*/ f1054 1 f622"/>
                <a:gd name="f1347" fmla="*/ f1055 1 f623"/>
                <a:gd name="f1348" fmla="*/ f1056 1 f622"/>
                <a:gd name="f1349" fmla="*/ f1057 1 f623"/>
                <a:gd name="f1350" fmla="*/ f1058 1 f622"/>
                <a:gd name="f1351" fmla="*/ f1059 1 f623"/>
                <a:gd name="f1352" fmla="*/ f1060 1 f622"/>
                <a:gd name="f1353" fmla="*/ f1061 1 f623"/>
                <a:gd name="f1354" fmla="*/ f1062 1 f622"/>
                <a:gd name="f1355" fmla="*/ f1063 1 f623"/>
                <a:gd name="f1356" fmla="*/ f1064 1 f622"/>
                <a:gd name="f1357" fmla="*/ f1065 1 f623"/>
                <a:gd name="f1358" fmla="*/ f1066 1 f622"/>
                <a:gd name="f1359" fmla="*/ f1067 1 f623"/>
                <a:gd name="f1360" fmla="*/ f1068 1 f622"/>
                <a:gd name="f1361" fmla="*/ f1069 1 f623"/>
                <a:gd name="f1362" fmla="*/ f1070 1 f622"/>
                <a:gd name="f1363" fmla="*/ f1071 1 f623"/>
                <a:gd name="f1364" fmla="*/ f1072 1 f622"/>
                <a:gd name="f1365" fmla="*/ f1073 1 f623"/>
                <a:gd name="f1366" fmla="*/ f1074 1 f622"/>
                <a:gd name="f1367" fmla="*/ f1075 1 f623"/>
                <a:gd name="f1368" fmla="*/ f1076 1 f622"/>
                <a:gd name="f1369" fmla="*/ f1077 1 f623"/>
                <a:gd name="f1370" fmla="*/ f1078 1 f622"/>
                <a:gd name="f1371" fmla="*/ f1079 1 f623"/>
                <a:gd name="f1372" fmla="*/ f1080 1 f622"/>
                <a:gd name="f1373" fmla="*/ f1081 1 f623"/>
                <a:gd name="f1374" fmla="*/ f1082 1 f622"/>
                <a:gd name="f1375" fmla="*/ f1083 1 f623"/>
                <a:gd name="f1376" fmla="*/ f1084 1 f622"/>
                <a:gd name="f1377" fmla="*/ f1085 1 f623"/>
                <a:gd name="f1378" fmla="*/ f1086 1 f622"/>
                <a:gd name="f1379" fmla="*/ f1087 1 f623"/>
                <a:gd name="f1380" fmla="*/ f1088 1 f622"/>
                <a:gd name="f1381" fmla="*/ f1089 1 f623"/>
                <a:gd name="f1382" fmla="*/ f1090 1 f622"/>
                <a:gd name="f1383" fmla="*/ f1091 1 f623"/>
                <a:gd name="f1384" fmla="*/ f1092 1 f622"/>
                <a:gd name="f1385" fmla="*/ f1093 1 f623"/>
                <a:gd name="f1386" fmla="*/ f1094 1 f622"/>
                <a:gd name="f1387" fmla="*/ f1095 1 f623"/>
                <a:gd name="f1388" fmla="*/ f1096 1 f622"/>
                <a:gd name="f1389" fmla="*/ f1097 1 f623"/>
                <a:gd name="f1390" fmla="*/ f1098 1 f622"/>
                <a:gd name="f1391" fmla="*/ f1099 1 f623"/>
                <a:gd name="f1392" fmla="*/ f1100 1 f622"/>
                <a:gd name="f1393" fmla="*/ f1101 1 f623"/>
                <a:gd name="f1394" fmla="*/ f1102 1 f622"/>
                <a:gd name="f1395" fmla="*/ f1103 1 f623"/>
                <a:gd name="f1396" fmla="*/ f1104 1 f622"/>
                <a:gd name="f1397" fmla="*/ f1105 1 f623"/>
                <a:gd name="f1398" fmla="*/ f1106 1 f622"/>
                <a:gd name="f1399" fmla="*/ f1107 1 f623"/>
                <a:gd name="f1400" fmla="*/ f1108 1 f623"/>
                <a:gd name="f1401" fmla="*/ f1109 1 f623"/>
                <a:gd name="f1402" fmla="*/ f1110 1 f622"/>
                <a:gd name="f1403" fmla="*/ f1111 1 f623"/>
                <a:gd name="f1404" fmla="*/ f1112 1 f622"/>
                <a:gd name="f1405" fmla="*/ f1113 1 f623"/>
                <a:gd name="f1406" fmla="*/ f1114 1 f622"/>
                <a:gd name="f1407" fmla="*/ f1115 1 f623"/>
                <a:gd name="f1408" fmla="*/ f1116 1 f622"/>
                <a:gd name="f1409" fmla="*/ f1117 1 f622"/>
                <a:gd name="f1410" fmla="*/ f1118 1 f623"/>
                <a:gd name="f1411" fmla="*/ f1119 1 f622"/>
                <a:gd name="f1412" fmla="*/ f1120 1 f623"/>
                <a:gd name="f1413" fmla="*/ f1121 1 f622"/>
                <a:gd name="f1414" fmla="*/ f1122 1 f623"/>
                <a:gd name="f1415" fmla="*/ f1123 1 f622"/>
                <a:gd name="f1416" fmla="*/ f1124 1 f623"/>
                <a:gd name="f1417" fmla="*/ f1125 1 f622"/>
                <a:gd name="f1418" fmla="*/ f1126 1 f623"/>
                <a:gd name="f1419" fmla="*/ f1127 1 f622"/>
                <a:gd name="f1420" fmla="*/ f1128 1 f623"/>
                <a:gd name="f1421" fmla="*/ f1129 1 f622"/>
                <a:gd name="f1422" fmla="*/ f1130 1 f623"/>
                <a:gd name="f1423" fmla="*/ f1131 1 f622"/>
                <a:gd name="f1424" fmla="*/ f1132 1 f623"/>
                <a:gd name="f1425" fmla="*/ f1133 1 f622"/>
                <a:gd name="f1426" fmla="*/ f1134 1 f623"/>
                <a:gd name="f1427" fmla="*/ f1135 1 f622"/>
                <a:gd name="f1428" fmla="*/ f1136 1 f623"/>
                <a:gd name="f1429" fmla="*/ f1137 1 f622"/>
                <a:gd name="f1430" fmla="*/ f1138 1 f623"/>
                <a:gd name="f1431" fmla="*/ f1139 1 f622"/>
                <a:gd name="f1432" fmla="*/ f1140 1 f623"/>
                <a:gd name="f1433" fmla="*/ f1141 1 f622"/>
                <a:gd name="f1434" fmla="*/ f1142 1 f623"/>
                <a:gd name="f1435" fmla="*/ f1143 1 f622"/>
                <a:gd name="f1436" fmla="*/ f1144 1 f623"/>
                <a:gd name="f1437" fmla="*/ f1145 1 f622"/>
                <a:gd name="f1438" fmla="*/ f1146 1 f623"/>
                <a:gd name="f1439" fmla="*/ f1147 1 f622"/>
                <a:gd name="f1440" fmla="*/ f1148 1 f623"/>
                <a:gd name="f1441" fmla="*/ f1149 1 f622"/>
                <a:gd name="f1442" fmla="*/ f1150 1 f623"/>
                <a:gd name="f1443" fmla="*/ f1151 1 f622"/>
                <a:gd name="f1444" fmla="*/ f1152 1 f623"/>
                <a:gd name="f1445" fmla="*/ f1153 1 f622"/>
                <a:gd name="f1446" fmla="*/ f1154 1 f623"/>
                <a:gd name="f1447" fmla="*/ f1155 1 f622"/>
                <a:gd name="f1448" fmla="*/ f1156 1 f623"/>
                <a:gd name="f1449" fmla="*/ f1157 1 f622"/>
                <a:gd name="f1450" fmla="*/ f1158 1 f623"/>
                <a:gd name="f1451" fmla="*/ f1159 1 f622"/>
                <a:gd name="f1452" fmla="*/ f1160 1 f623"/>
                <a:gd name="f1453" fmla="*/ f1161 1 f622"/>
                <a:gd name="f1454" fmla="*/ f1162 1 f623"/>
                <a:gd name="f1455" fmla="*/ f1163 1 f622"/>
                <a:gd name="f1456" fmla="*/ f1164 1 f623"/>
                <a:gd name="f1457" fmla="*/ f1165 1 f622"/>
                <a:gd name="f1458" fmla="*/ f1166 1 f623"/>
                <a:gd name="f1459" fmla="*/ f1167 1 f622"/>
                <a:gd name="f1460" fmla="*/ f1168 1 f623"/>
                <a:gd name="f1461" fmla="*/ f1169 1 f622"/>
                <a:gd name="f1462" fmla="*/ f1170 1 f623"/>
                <a:gd name="f1463" fmla="*/ f1171 1 f622"/>
                <a:gd name="f1464" fmla="*/ f1172 1 f623"/>
                <a:gd name="f1465" fmla="*/ f1173 1 f622"/>
                <a:gd name="f1466" fmla="*/ f1174 1 f623"/>
                <a:gd name="f1467" fmla="*/ f1175 1 f622"/>
                <a:gd name="f1468" fmla="*/ f1176 1 f623"/>
                <a:gd name="f1469" fmla="*/ f1177 1 f622"/>
                <a:gd name="f1470" fmla="*/ f1178 1 f623"/>
                <a:gd name="f1471" fmla="*/ f1179 1 f622"/>
                <a:gd name="f1472" fmla="*/ f1180 1 f623"/>
                <a:gd name="f1473" fmla="*/ f1181 1 f622"/>
                <a:gd name="f1474" fmla="*/ f1182 1 f623"/>
                <a:gd name="f1475" fmla="*/ f1183 1 f622"/>
                <a:gd name="f1476" fmla="*/ f1184 1 f623"/>
                <a:gd name="f1477" fmla="*/ f1185 1 f622"/>
                <a:gd name="f1478" fmla="*/ f1186 1 f623"/>
                <a:gd name="f1479" fmla="*/ f1187 1 f622"/>
                <a:gd name="f1480" fmla="*/ f1188 1 f623"/>
                <a:gd name="f1481" fmla="*/ f1189 1 f622"/>
                <a:gd name="f1482" fmla="*/ f1190 1 f623"/>
                <a:gd name="f1483" fmla="*/ f1191 1 f622"/>
                <a:gd name="f1484" fmla="*/ f1192 1 f623"/>
                <a:gd name="f1485" fmla="*/ f1193 1 f622"/>
                <a:gd name="f1486" fmla="*/ f1194 1 f623"/>
                <a:gd name="f1487" fmla="*/ f1195 1 f622"/>
                <a:gd name="f1488" fmla="*/ f1196 1 f623"/>
                <a:gd name="f1489" fmla="*/ f1197 1 f622"/>
                <a:gd name="f1490" fmla="*/ f1198 1 f623"/>
                <a:gd name="f1491" fmla="*/ f1199 1 f622"/>
                <a:gd name="f1492" fmla="*/ f1200 1 f623"/>
                <a:gd name="f1493" fmla="*/ f1201 f613 1"/>
                <a:gd name="f1494" fmla="*/ f1202 f613 1"/>
                <a:gd name="f1495" fmla="*/ f1204 f614 1"/>
                <a:gd name="f1496" fmla="*/ f1203 f614 1"/>
                <a:gd name="f1497" fmla="*/ f1205 f613 1"/>
                <a:gd name="f1498" fmla="*/ f1206 f614 1"/>
                <a:gd name="f1499" fmla="*/ f1207 f613 1"/>
                <a:gd name="f1500" fmla="*/ f1208 f614 1"/>
                <a:gd name="f1501" fmla="*/ f1209 f613 1"/>
                <a:gd name="f1502" fmla="*/ f1210 f614 1"/>
                <a:gd name="f1503" fmla="*/ f1211 f613 1"/>
                <a:gd name="f1504" fmla="*/ f1212 f614 1"/>
                <a:gd name="f1505" fmla="*/ f1213 f613 1"/>
                <a:gd name="f1506" fmla="*/ f1214 f614 1"/>
                <a:gd name="f1507" fmla="*/ f1215 f613 1"/>
                <a:gd name="f1508" fmla="*/ f1216 f614 1"/>
                <a:gd name="f1509" fmla="*/ f1217 f613 1"/>
                <a:gd name="f1510" fmla="*/ f1218 f614 1"/>
                <a:gd name="f1511" fmla="*/ f1219 f613 1"/>
                <a:gd name="f1512" fmla="*/ f1220 f614 1"/>
                <a:gd name="f1513" fmla="*/ f1221 f613 1"/>
                <a:gd name="f1514" fmla="*/ f1222 f614 1"/>
                <a:gd name="f1515" fmla="*/ f1223 f613 1"/>
                <a:gd name="f1516" fmla="*/ f1224 f614 1"/>
                <a:gd name="f1517" fmla="*/ f1225 f613 1"/>
                <a:gd name="f1518" fmla="*/ f1226 f614 1"/>
                <a:gd name="f1519" fmla="*/ f1227 f613 1"/>
                <a:gd name="f1520" fmla="*/ f1228 f614 1"/>
                <a:gd name="f1521" fmla="*/ f1229 f613 1"/>
                <a:gd name="f1522" fmla="*/ f1230 f614 1"/>
                <a:gd name="f1523" fmla="*/ f1231 f613 1"/>
                <a:gd name="f1524" fmla="*/ f1232 f614 1"/>
                <a:gd name="f1525" fmla="*/ f1233 f614 1"/>
                <a:gd name="f1526" fmla="*/ f1234 f613 1"/>
                <a:gd name="f1527" fmla="*/ f1235 f614 1"/>
                <a:gd name="f1528" fmla="*/ f1236 f613 1"/>
                <a:gd name="f1529" fmla="*/ f1237 f614 1"/>
                <a:gd name="f1530" fmla="*/ f1238 f613 1"/>
                <a:gd name="f1531" fmla="*/ f1239 f614 1"/>
                <a:gd name="f1532" fmla="*/ f1240 f613 1"/>
                <a:gd name="f1533" fmla="*/ f1241 f614 1"/>
                <a:gd name="f1534" fmla="*/ f1242 f613 1"/>
                <a:gd name="f1535" fmla="*/ f1243 f614 1"/>
                <a:gd name="f1536" fmla="*/ f1244 f613 1"/>
                <a:gd name="f1537" fmla="*/ f1245 f614 1"/>
                <a:gd name="f1538" fmla="*/ f1246 f613 1"/>
                <a:gd name="f1539" fmla="*/ f1247 f614 1"/>
                <a:gd name="f1540" fmla="*/ f1248 f613 1"/>
                <a:gd name="f1541" fmla="*/ f1249 f614 1"/>
                <a:gd name="f1542" fmla="*/ f1250 f613 1"/>
                <a:gd name="f1543" fmla="*/ f1251 f614 1"/>
                <a:gd name="f1544" fmla="*/ f1252 f613 1"/>
                <a:gd name="f1545" fmla="*/ f1253 f614 1"/>
                <a:gd name="f1546" fmla="*/ f1254 f613 1"/>
                <a:gd name="f1547" fmla="*/ f1255 f614 1"/>
                <a:gd name="f1548" fmla="*/ f1256 f613 1"/>
                <a:gd name="f1549" fmla="*/ f1257 f614 1"/>
                <a:gd name="f1550" fmla="*/ f1258 f613 1"/>
                <a:gd name="f1551" fmla="*/ f1259 f614 1"/>
                <a:gd name="f1552" fmla="*/ f1260 f613 1"/>
                <a:gd name="f1553" fmla="*/ f1261 f614 1"/>
                <a:gd name="f1554" fmla="*/ f1262 f613 1"/>
                <a:gd name="f1555" fmla="*/ f1263 f614 1"/>
                <a:gd name="f1556" fmla="*/ f1264 f613 1"/>
                <a:gd name="f1557" fmla="*/ f1265 f614 1"/>
                <a:gd name="f1558" fmla="*/ f1266 f613 1"/>
                <a:gd name="f1559" fmla="*/ f1267 f614 1"/>
                <a:gd name="f1560" fmla="*/ f1268 f613 1"/>
                <a:gd name="f1561" fmla="*/ f1269 f614 1"/>
                <a:gd name="f1562" fmla="*/ f1270 f613 1"/>
                <a:gd name="f1563" fmla="*/ f1271 f614 1"/>
                <a:gd name="f1564" fmla="*/ f1272 f613 1"/>
                <a:gd name="f1565" fmla="*/ f1273 f614 1"/>
                <a:gd name="f1566" fmla="*/ f1274 f613 1"/>
                <a:gd name="f1567" fmla="*/ f1275 f614 1"/>
                <a:gd name="f1568" fmla="*/ f1276 f613 1"/>
                <a:gd name="f1569" fmla="*/ f1277 f614 1"/>
                <a:gd name="f1570" fmla="*/ f1278 f613 1"/>
                <a:gd name="f1571" fmla="*/ f1279 f614 1"/>
                <a:gd name="f1572" fmla="*/ f1280 f613 1"/>
                <a:gd name="f1573" fmla="*/ f1281 f614 1"/>
                <a:gd name="f1574" fmla="*/ f1282 f613 1"/>
                <a:gd name="f1575" fmla="*/ f1283 f614 1"/>
                <a:gd name="f1576" fmla="*/ f1284 f613 1"/>
                <a:gd name="f1577" fmla="*/ f1285 f614 1"/>
                <a:gd name="f1578" fmla="*/ f1286 f613 1"/>
                <a:gd name="f1579" fmla="*/ f1287 f614 1"/>
                <a:gd name="f1580" fmla="*/ f1288 f613 1"/>
                <a:gd name="f1581" fmla="*/ f1289 f614 1"/>
                <a:gd name="f1582" fmla="*/ f1290 f613 1"/>
                <a:gd name="f1583" fmla="*/ f1291 f614 1"/>
                <a:gd name="f1584" fmla="*/ f1292 f613 1"/>
                <a:gd name="f1585" fmla="*/ f1293 f614 1"/>
                <a:gd name="f1586" fmla="*/ f1294 f613 1"/>
                <a:gd name="f1587" fmla="*/ f1295 f614 1"/>
                <a:gd name="f1588" fmla="*/ f1296 f613 1"/>
                <a:gd name="f1589" fmla="*/ f1297 f614 1"/>
                <a:gd name="f1590" fmla="*/ f1298 f613 1"/>
                <a:gd name="f1591" fmla="*/ f1299 f614 1"/>
                <a:gd name="f1592" fmla="*/ f1300 f613 1"/>
                <a:gd name="f1593" fmla="*/ f1301 f614 1"/>
                <a:gd name="f1594" fmla="*/ f1302 f613 1"/>
                <a:gd name="f1595" fmla="*/ f1303 f614 1"/>
                <a:gd name="f1596" fmla="*/ f1304 f613 1"/>
                <a:gd name="f1597" fmla="*/ f1305 f614 1"/>
                <a:gd name="f1598" fmla="*/ f1306 f613 1"/>
                <a:gd name="f1599" fmla="*/ f1307 f614 1"/>
                <a:gd name="f1600" fmla="*/ f1308 f613 1"/>
                <a:gd name="f1601" fmla="*/ f1309 f614 1"/>
                <a:gd name="f1602" fmla="*/ f1310 f613 1"/>
                <a:gd name="f1603" fmla="*/ f1311 f614 1"/>
                <a:gd name="f1604" fmla="*/ f1312 f613 1"/>
                <a:gd name="f1605" fmla="*/ f1313 f614 1"/>
                <a:gd name="f1606" fmla="*/ f1314 f613 1"/>
                <a:gd name="f1607" fmla="*/ f1315 f614 1"/>
                <a:gd name="f1608" fmla="*/ f1316 f613 1"/>
                <a:gd name="f1609" fmla="*/ f1317 f614 1"/>
                <a:gd name="f1610" fmla="*/ f1318 f613 1"/>
                <a:gd name="f1611" fmla="*/ f1319 f614 1"/>
                <a:gd name="f1612" fmla="*/ f1320 f613 1"/>
                <a:gd name="f1613" fmla="*/ f1321 f614 1"/>
                <a:gd name="f1614" fmla="*/ f1322 f613 1"/>
                <a:gd name="f1615" fmla="*/ f1323 f614 1"/>
                <a:gd name="f1616" fmla="*/ f1324 f613 1"/>
                <a:gd name="f1617" fmla="*/ f1325 f614 1"/>
                <a:gd name="f1618" fmla="*/ f1326 f613 1"/>
                <a:gd name="f1619" fmla="*/ f1327 f614 1"/>
                <a:gd name="f1620" fmla="*/ f1328 f613 1"/>
                <a:gd name="f1621" fmla="*/ f1329 f614 1"/>
                <a:gd name="f1622" fmla="*/ f1330 f613 1"/>
                <a:gd name="f1623" fmla="*/ f1331 f614 1"/>
                <a:gd name="f1624" fmla="*/ f1332 f613 1"/>
                <a:gd name="f1625" fmla="*/ f1333 f614 1"/>
                <a:gd name="f1626" fmla="*/ f1334 f613 1"/>
                <a:gd name="f1627" fmla="*/ f1335 f614 1"/>
                <a:gd name="f1628" fmla="*/ f1336 f613 1"/>
                <a:gd name="f1629" fmla="*/ f1337 f614 1"/>
                <a:gd name="f1630" fmla="*/ f1338 f613 1"/>
                <a:gd name="f1631" fmla="*/ f1339 f614 1"/>
                <a:gd name="f1632" fmla="*/ f1340 f613 1"/>
                <a:gd name="f1633" fmla="*/ f1341 f614 1"/>
                <a:gd name="f1634" fmla="*/ f1342 f613 1"/>
                <a:gd name="f1635" fmla="*/ f1343 f614 1"/>
                <a:gd name="f1636" fmla="*/ f1344 f613 1"/>
                <a:gd name="f1637" fmla="*/ f1345 f614 1"/>
                <a:gd name="f1638" fmla="*/ f1346 f613 1"/>
                <a:gd name="f1639" fmla="*/ f1347 f614 1"/>
                <a:gd name="f1640" fmla="*/ f1348 f613 1"/>
                <a:gd name="f1641" fmla="*/ f1349 f614 1"/>
                <a:gd name="f1642" fmla="*/ f1350 f613 1"/>
                <a:gd name="f1643" fmla="*/ f1351 f614 1"/>
                <a:gd name="f1644" fmla="*/ f1352 f613 1"/>
                <a:gd name="f1645" fmla="*/ f1353 f614 1"/>
                <a:gd name="f1646" fmla="*/ f1354 f613 1"/>
                <a:gd name="f1647" fmla="*/ f1355 f614 1"/>
                <a:gd name="f1648" fmla="*/ f1356 f613 1"/>
                <a:gd name="f1649" fmla="*/ f1357 f614 1"/>
                <a:gd name="f1650" fmla="*/ f1358 f613 1"/>
                <a:gd name="f1651" fmla="*/ f1359 f614 1"/>
                <a:gd name="f1652" fmla="*/ f1360 f613 1"/>
                <a:gd name="f1653" fmla="*/ f1361 f614 1"/>
                <a:gd name="f1654" fmla="*/ f1362 f613 1"/>
                <a:gd name="f1655" fmla="*/ f1363 f614 1"/>
                <a:gd name="f1656" fmla="*/ f1364 f613 1"/>
                <a:gd name="f1657" fmla="*/ f1365 f614 1"/>
                <a:gd name="f1658" fmla="*/ f1366 f613 1"/>
                <a:gd name="f1659" fmla="*/ f1367 f614 1"/>
                <a:gd name="f1660" fmla="*/ f1368 f613 1"/>
                <a:gd name="f1661" fmla="*/ f1369 f614 1"/>
                <a:gd name="f1662" fmla="*/ f1370 f613 1"/>
                <a:gd name="f1663" fmla="*/ f1371 f614 1"/>
                <a:gd name="f1664" fmla="*/ f1372 f613 1"/>
                <a:gd name="f1665" fmla="*/ f1373 f614 1"/>
                <a:gd name="f1666" fmla="*/ f1374 f613 1"/>
                <a:gd name="f1667" fmla="*/ f1375 f614 1"/>
                <a:gd name="f1668" fmla="*/ f1376 f613 1"/>
                <a:gd name="f1669" fmla="*/ f1377 f614 1"/>
                <a:gd name="f1670" fmla="*/ f1378 f613 1"/>
                <a:gd name="f1671" fmla="*/ f1379 f614 1"/>
                <a:gd name="f1672" fmla="*/ f1380 f613 1"/>
                <a:gd name="f1673" fmla="*/ f1381 f614 1"/>
                <a:gd name="f1674" fmla="*/ f1382 f613 1"/>
                <a:gd name="f1675" fmla="*/ f1383 f614 1"/>
                <a:gd name="f1676" fmla="*/ f1384 f613 1"/>
                <a:gd name="f1677" fmla="*/ f1385 f614 1"/>
                <a:gd name="f1678" fmla="*/ f1386 f613 1"/>
                <a:gd name="f1679" fmla="*/ f1387 f614 1"/>
                <a:gd name="f1680" fmla="*/ f1388 f613 1"/>
                <a:gd name="f1681" fmla="*/ f1389 f614 1"/>
                <a:gd name="f1682" fmla="*/ f1390 f613 1"/>
                <a:gd name="f1683" fmla="*/ f1391 f614 1"/>
                <a:gd name="f1684" fmla="*/ f1392 f613 1"/>
                <a:gd name="f1685" fmla="*/ f1393 f614 1"/>
                <a:gd name="f1686" fmla="*/ f1394 f613 1"/>
                <a:gd name="f1687" fmla="*/ f1395 f614 1"/>
                <a:gd name="f1688" fmla="*/ f1396 f613 1"/>
                <a:gd name="f1689" fmla="*/ f1397 f614 1"/>
                <a:gd name="f1690" fmla="*/ f1398 f613 1"/>
                <a:gd name="f1691" fmla="*/ f1399 f614 1"/>
                <a:gd name="f1692" fmla="*/ f1400 f614 1"/>
                <a:gd name="f1693" fmla="*/ f1401 f614 1"/>
                <a:gd name="f1694" fmla="*/ f1402 f613 1"/>
                <a:gd name="f1695" fmla="*/ f1403 f614 1"/>
                <a:gd name="f1696" fmla="*/ f1404 f613 1"/>
                <a:gd name="f1697" fmla="*/ f1405 f614 1"/>
                <a:gd name="f1698" fmla="*/ f1406 f613 1"/>
                <a:gd name="f1699" fmla="*/ f1407 f614 1"/>
                <a:gd name="f1700" fmla="*/ f1408 f613 1"/>
                <a:gd name="f1701" fmla="*/ f1409 f613 1"/>
                <a:gd name="f1702" fmla="*/ f1410 f614 1"/>
                <a:gd name="f1703" fmla="*/ f1411 f613 1"/>
                <a:gd name="f1704" fmla="*/ f1412 f614 1"/>
                <a:gd name="f1705" fmla="*/ f1413 f613 1"/>
                <a:gd name="f1706" fmla="*/ f1414 f614 1"/>
                <a:gd name="f1707" fmla="*/ f1415 f613 1"/>
                <a:gd name="f1708" fmla="*/ f1416 f614 1"/>
                <a:gd name="f1709" fmla="*/ f1417 f613 1"/>
                <a:gd name="f1710" fmla="*/ f1418 f614 1"/>
                <a:gd name="f1711" fmla="*/ f1419 f613 1"/>
                <a:gd name="f1712" fmla="*/ f1420 f614 1"/>
                <a:gd name="f1713" fmla="*/ f1421 f613 1"/>
                <a:gd name="f1714" fmla="*/ f1422 f614 1"/>
                <a:gd name="f1715" fmla="*/ f1423 f613 1"/>
                <a:gd name="f1716" fmla="*/ f1424 f614 1"/>
                <a:gd name="f1717" fmla="*/ f1425 f613 1"/>
                <a:gd name="f1718" fmla="*/ f1426 f614 1"/>
                <a:gd name="f1719" fmla="*/ f1427 f613 1"/>
                <a:gd name="f1720" fmla="*/ f1428 f614 1"/>
                <a:gd name="f1721" fmla="*/ f1429 f613 1"/>
                <a:gd name="f1722" fmla="*/ f1430 f614 1"/>
                <a:gd name="f1723" fmla="*/ f1431 f613 1"/>
                <a:gd name="f1724" fmla="*/ f1432 f614 1"/>
                <a:gd name="f1725" fmla="*/ f1433 f613 1"/>
                <a:gd name="f1726" fmla="*/ f1434 f614 1"/>
                <a:gd name="f1727" fmla="*/ f1435 f613 1"/>
                <a:gd name="f1728" fmla="*/ f1436 f614 1"/>
                <a:gd name="f1729" fmla="*/ f1437 f613 1"/>
                <a:gd name="f1730" fmla="*/ f1438 f614 1"/>
                <a:gd name="f1731" fmla="*/ f1439 f613 1"/>
                <a:gd name="f1732" fmla="*/ f1440 f614 1"/>
                <a:gd name="f1733" fmla="*/ f1441 f613 1"/>
                <a:gd name="f1734" fmla="*/ f1442 f614 1"/>
                <a:gd name="f1735" fmla="*/ f1443 f613 1"/>
                <a:gd name="f1736" fmla="*/ f1444 f614 1"/>
                <a:gd name="f1737" fmla="*/ f1445 f613 1"/>
                <a:gd name="f1738" fmla="*/ f1446 f614 1"/>
                <a:gd name="f1739" fmla="*/ f1447 f613 1"/>
                <a:gd name="f1740" fmla="*/ f1448 f614 1"/>
                <a:gd name="f1741" fmla="*/ f1449 f613 1"/>
                <a:gd name="f1742" fmla="*/ f1450 f614 1"/>
                <a:gd name="f1743" fmla="*/ f1451 f613 1"/>
                <a:gd name="f1744" fmla="*/ f1452 f614 1"/>
                <a:gd name="f1745" fmla="*/ f1453 f613 1"/>
                <a:gd name="f1746" fmla="*/ f1454 f614 1"/>
                <a:gd name="f1747" fmla="*/ f1455 f613 1"/>
                <a:gd name="f1748" fmla="*/ f1456 f614 1"/>
                <a:gd name="f1749" fmla="*/ f1457 f613 1"/>
                <a:gd name="f1750" fmla="*/ f1458 f614 1"/>
                <a:gd name="f1751" fmla="*/ f1459 f613 1"/>
                <a:gd name="f1752" fmla="*/ f1460 f614 1"/>
                <a:gd name="f1753" fmla="*/ f1461 f613 1"/>
                <a:gd name="f1754" fmla="*/ f1462 f614 1"/>
                <a:gd name="f1755" fmla="*/ f1463 f613 1"/>
                <a:gd name="f1756" fmla="*/ f1464 f614 1"/>
                <a:gd name="f1757" fmla="*/ f1465 f613 1"/>
                <a:gd name="f1758" fmla="*/ f1466 f614 1"/>
                <a:gd name="f1759" fmla="*/ f1467 f613 1"/>
                <a:gd name="f1760" fmla="*/ f1468 f614 1"/>
                <a:gd name="f1761" fmla="*/ f1469 f613 1"/>
                <a:gd name="f1762" fmla="*/ f1470 f614 1"/>
                <a:gd name="f1763" fmla="*/ f1471 f613 1"/>
                <a:gd name="f1764" fmla="*/ f1472 f614 1"/>
                <a:gd name="f1765" fmla="*/ f1473 f613 1"/>
                <a:gd name="f1766" fmla="*/ f1474 f614 1"/>
                <a:gd name="f1767" fmla="*/ f1475 f613 1"/>
                <a:gd name="f1768" fmla="*/ f1476 f614 1"/>
                <a:gd name="f1769" fmla="*/ f1477 f613 1"/>
                <a:gd name="f1770" fmla="*/ f1478 f614 1"/>
                <a:gd name="f1771" fmla="*/ f1479 f613 1"/>
                <a:gd name="f1772" fmla="*/ f1480 f614 1"/>
                <a:gd name="f1773" fmla="*/ f1481 f613 1"/>
                <a:gd name="f1774" fmla="*/ f1482 f614 1"/>
                <a:gd name="f1775" fmla="*/ f1483 f613 1"/>
                <a:gd name="f1776" fmla="*/ f1484 f614 1"/>
                <a:gd name="f1777" fmla="*/ f1485 f613 1"/>
                <a:gd name="f1778" fmla="*/ f1486 f614 1"/>
                <a:gd name="f1779" fmla="*/ f1487 f613 1"/>
                <a:gd name="f1780" fmla="*/ f1488 f614 1"/>
                <a:gd name="f1781" fmla="*/ f1489 f613 1"/>
                <a:gd name="f1782" fmla="*/ f1490 f614 1"/>
                <a:gd name="f1783" fmla="*/ f1491 f613 1"/>
                <a:gd name="f1784" fmla="*/ f1492 f614 1"/>
              </a:gdLst>
              <a:ahLst/>
              <a:cxnLst>
                <a:cxn ang="3cd4">
                  <a:pos x="hc" y="t"/>
                </a:cxn>
                <a:cxn ang="0">
                  <a:pos x="r" y="vc"/>
                </a:cxn>
                <a:cxn ang="cd4">
                  <a:pos x="hc" y="b"/>
                </a:cxn>
                <a:cxn ang="cd2">
                  <a:pos x="l" y="vc"/>
                </a:cxn>
                <a:cxn ang="f912">
                  <a:pos x="f1497" y="f1498"/>
                </a:cxn>
                <a:cxn ang="f912">
                  <a:pos x="f1499" y="f1500"/>
                </a:cxn>
                <a:cxn ang="f912">
                  <a:pos x="f1501" y="f1502"/>
                </a:cxn>
                <a:cxn ang="f912">
                  <a:pos x="f1503" y="f1504"/>
                </a:cxn>
                <a:cxn ang="f912">
                  <a:pos x="f1505" y="f1506"/>
                </a:cxn>
                <a:cxn ang="f912">
                  <a:pos x="f1507" y="f1508"/>
                </a:cxn>
                <a:cxn ang="f912">
                  <a:pos x="f1509" y="f1510"/>
                </a:cxn>
                <a:cxn ang="f912">
                  <a:pos x="f1511" y="f1512"/>
                </a:cxn>
                <a:cxn ang="f912">
                  <a:pos x="f1513" y="f1514"/>
                </a:cxn>
                <a:cxn ang="f912">
                  <a:pos x="f1515" y="f1516"/>
                </a:cxn>
                <a:cxn ang="f912">
                  <a:pos x="f1517" y="f1518"/>
                </a:cxn>
                <a:cxn ang="f912">
                  <a:pos x="f1519" y="f1520"/>
                </a:cxn>
                <a:cxn ang="f912">
                  <a:pos x="f1521" y="f1522"/>
                </a:cxn>
                <a:cxn ang="f912">
                  <a:pos x="f1523" y="f1524"/>
                </a:cxn>
                <a:cxn ang="f912">
                  <a:pos x="f1523" y="f1525"/>
                </a:cxn>
                <a:cxn ang="f912">
                  <a:pos x="f1526" y="f1527"/>
                </a:cxn>
                <a:cxn ang="f912">
                  <a:pos x="f1528" y="f1529"/>
                </a:cxn>
                <a:cxn ang="f912">
                  <a:pos x="f1530" y="f1531"/>
                </a:cxn>
                <a:cxn ang="f912">
                  <a:pos x="f1532" y="f1533"/>
                </a:cxn>
                <a:cxn ang="f912">
                  <a:pos x="f1534" y="f1535"/>
                </a:cxn>
                <a:cxn ang="f912">
                  <a:pos x="f1536" y="f1537"/>
                </a:cxn>
                <a:cxn ang="f912">
                  <a:pos x="f1538" y="f1539"/>
                </a:cxn>
                <a:cxn ang="f912">
                  <a:pos x="f1540" y="f1541"/>
                </a:cxn>
                <a:cxn ang="f912">
                  <a:pos x="f1542" y="f1543"/>
                </a:cxn>
                <a:cxn ang="f912">
                  <a:pos x="f1544" y="f1545"/>
                </a:cxn>
                <a:cxn ang="f912">
                  <a:pos x="f1546" y="f1547"/>
                </a:cxn>
                <a:cxn ang="f912">
                  <a:pos x="f1548" y="f1549"/>
                </a:cxn>
                <a:cxn ang="f912">
                  <a:pos x="f1550" y="f1551"/>
                </a:cxn>
                <a:cxn ang="f912">
                  <a:pos x="f1552" y="f1553"/>
                </a:cxn>
                <a:cxn ang="f912">
                  <a:pos x="f1554" y="f1555"/>
                </a:cxn>
                <a:cxn ang="f912">
                  <a:pos x="f1556" y="f1557"/>
                </a:cxn>
                <a:cxn ang="f912">
                  <a:pos x="f1558" y="f1559"/>
                </a:cxn>
                <a:cxn ang="f912">
                  <a:pos x="f1560" y="f1561"/>
                </a:cxn>
                <a:cxn ang="f912">
                  <a:pos x="f1562" y="f1563"/>
                </a:cxn>
                <a:cxn ang="f912">
                  <a:pos x="f1564" y="f1565"/>
                </a:cxn>
                <a:cxn ang="f912">
                  <a:pos x="f1566" y="f1567"/>
                </a:cxn>
                <a:cxn ang="f912">
                  <a:pos x="f1568" y="f1569"/>
                </a:cxn>
                <a:cxn ang="f912">
                  <a:pos x="f1570" y="f1571"/>
                </a:cxn>
                <a:cxn ang="f912">
                  <a:pos x="f1572" y="f1573"/>
                </a:cxn>
                <a:cxn ang="f912">
                  <a:pos x="f1574" y="f1575"/>
                </a:cxn>
                <a:cxn ang="f912">
                  <a:pos x="f1576" y="f1577"/>
                </a:cxn>
                <a:cxn ang="f912">
                  <a:pos x="f1578" y="f1579"/>
                </a:cxn>
                <a:cxn ang="f912">
                  <a:pos x="f1580" y="f1581"/>
                </a:cxn>
                <a:cxn ang="f912">
                  <a:pos x="f1582" y="f1583"/>
                </a:cxn>
                <a:cxn ang="f912">
                  <a:pos x="f1584" y="f1585"/>
                </a:cxn>
                <a:cxn ang="f912">
                  <a:pos x="f1586" y="f1587"/>
                </a:cxn>
                <a:cxn ang="f912">
                  <a:pos x="f1588" y="f1589"/>
                </a:cxn>
                <a:cxn ang="f912">
                  <a:pos x="f1590" y="f1591"/>
                </a:cxn>
                <a:cxn ang="f912">
                  <a:pos x="f1592" y="f1593"/>
                </a:cxn>
                <a:cxn ang="f912">
                  <a:pos x="f1594" y="f1595"/>
                </a:cxn>
                <a:cxn ang="f912">
                  <a:pos x="f1596" y="f1597"/>
                </a:cxn>
                <a:cxn ang="f912">
                  <a:pos x="f1598" y="f1599"/>
                </a:cxn>
                <a:cxn ang="f912">
                  <a:pos x="f1600" y="f1601"/>
                </a:cxn>
                <a:cxn ang="f912">
                  <a:pos x="f1602" y="f1603"/>
                </a:cxn>
                <a:cxn ang="f912">
                  <a:pos x="f1604" y="f1605"/>
                </a:cxn>
                <a:cxn ang="f912">
                  <a:pos x="f1606" y="f1607"/>
                </a:cxn>
                <a:cxn ang="f912">
                  <a:pos x="f1608" y="f1609"/>
                </a:cxn>
                <a:cxn ang="f912">
                  <a:pos x="f1610" y="f1611"/>
                </a:cxn>
                <a:cxn ang="f912">
                  <a:pos x="f1612" y="f1613"/>
                </a:cxn>
                <a:cxn ang="f912">
                  <a:pos x="f1614" y="f1615"/>
                </a:cxn>
                <a:cxn ang="f912">
                  <a:pos x="f1616" y="f1617"/>
                </a:cxn>
                <a:cxn ang="f912">
                  <a:pos x="f1618" y="f1619"/>
                </a:cxn>
                <a:cxn ang="f912">
                  <a:pos x="f1620" y="f1621"/>
                </a:cxn>
                <a:cxn ang="f912">
                  <a:pos x="f1622" y="f1623"/>
                </a:cxn>
                <a:cxn ang="f912">
                  <a:pos x="f1624" y="f1625"/>
                </a:cxn>
                <a:cxn ang="f912">
                  <a:pos x="f1626" y="f1627"/>
                </a:cxn>
                <a:cxn ang="f912">
                  <a:pos x="f1628" y="f1629"/>
                </a:cxn>
                <a:cxn ang="f912">
                  <a:pos x="f1630" y="f1631"/>
                </a:cxn>
                <a:cxn ang="f912">
                  <a:pos x="f1632" y="f1633"/>
                </a:cxn>
                <a:cxn ang="f912">
                  <a:pos x="f1634" y="f1635"/>
                </a:cxn>
                <a:cxn ang="f912">
                  <a:pos x="f1636" y="f1637"/>
                </a:cxn>
                <a:cxn ang="f912">
                  <a:pos x="f1638" y="f1639"/>
                </a:cxn>
                <a:cxn ang="f912">
                  <a:pos x="f1640" y="f1641"/>
                </a:cxn>
                <a:cxn ang="f912">
                  <a:pos x="f1642" y="f1643"/>
                </a:cxn>
                <a:cxn ang="f912">
                  <a:pos x="f1644" y="f1645"/>
                </a:cxn>
                <a:cxn ang="f912">
                  <a:pos x="f1646" y="f1647"/>
                </a:cxn>
                <a:cxn ang="f912">
                  <a:pos x="f1648" y="f1649"/>
                </a:cxn>
                <a:cxn ang="f912">
                  <a:pos x="f1650" y="f1651"/>
                </a:cxn>
                <a:cxn ang="f912">
                  <a:pos x="f1652" y="f1653"/>
                </a:cxn>
                <a:cxn ang="f912">
                  <a:pos x="f1654" y="f1655"/>
                </a:cxn>
                <a:cxn ang="f912">
                  <a:pos x="f1656" y="f1657"/>
                </a:cxn>
                <a:cxn ang="f912">
                  <a:pos x="f1658" y="f1659"/>
                </a:cxn>
                <a:cxn ang="f912">
                  <a:pos x="f1660" y="f1661"/>
                </a:cxn>
                <a:cxn ang="f912">
                  <a:pos x="f1662" y="f1663"/>
                </a:cxn>
                <a:cxn ang="f912">
                  <a:pos x="f1664" y="f1665"/>
                </a:cxn>
                <a:cxn ang="f912">
                  <a:pos x="f1666" y="f1667"/>
                </a:cxn>
                <a:cxn ang="f912">
                  <a:pos x="f1668" y="f1669"/>
                </a:cxn>
                <a:cxn ang="f912">
                  <a:pos x="f1670" y="f1671"/>
                </a:cxn>
                <a:cxn ang="f912">
                  <a:pos x="f1672" y="f1673"/>
                </a:cxn>
                <a:cxn ang="f912">
                  <a:pos x="f1674" y="f1675"/>
                </a:cxn>
                <a:cxn ang="f912">
                  <a:pos x="f1676" y="f1677"/>
                </a:cxn>
                <a:cxn ang="f912">
                  <a:pos x="f1678" y="f1679"/>
                </a:cxn>
                <a:cxn ang="f912">
                  <a:pos x="f1680" y="f1681"/>
                </a:cxn>
                <a:cxn ang="f912">
                  <a:pos x="f1682" y="f1683"/>
                </a:cxn>
                <a:cxn ang="f912">
                  <a:pos x="f1684" y="f1685"/>
                </a:cxn>
                <a:cxn ang="f912">
                  <a:pos x="f1686" y="f1687"/>
                </a:cxn>
                <a:cxn ang="f912">
                  <a:pos x="f1688" y="f1689"/>
                </a:cxn>
                <a:cxn ang="f912">
                  <a:pos x="f1690" y="f1691"/>
                </a:cxn>
                <a:cxn ang="f912">
                  <a:pos x="f1523" y="f1692"/>
                </a:cxn>
                <a:cxn ang="f912">
                  <a:pos x="f1523" y="f1693"/>
                </a:cxn>
                <a:cxn ang="f912">
                  <a:pos x="f1694" y="f1695"/>
                </a:cxn>
                <a:cxn ang="f912">
                  <a:pos x="f1696" y="f1697"/>
                </a:cxn>
                <a:cxn ang="f912">
                  <a:pos x="f1698" y="f1699"/>
                </a:cxn>
                <a:cxn ang="f912">
                  <a:pos x="f1700" y="f1699"/>
                </a:cxn>
                <a:cxn ang="f912">
                  <a:pos x="f1701" y="f1702"/>
                </a:cxn>
                <a:cxn ang="f912">
                  <a:pos x="f1703" y="f1704"/>
                </a:cxn>
                <a:cxn ang="f912">
                  <a:pos x="f1705" y="f1706"/>
                </a:cxn>
                <a:cxn ang="f912">
                  <a:pos x="f1707" y="f1708"/>
                </a:cxn>
                <a:cxn ang="f912">
                  <a:pos x="f1709" y="f1710"/>
                </a:cxn>
                <a:cxn ang="f912">
                  <a:pos x="f1711" y="f1712"/>
                </a:cxn>
                <a:cxn ang="f912">
                  <a:pos x="f1713" y="f1714"/>
                </a:cxn>
                <a:cxn ang="f912">
                  <a:pos x="f1715" y="f1716"/>
                </a:cxn>
                <a:cxn ang="f912">
                  <a:pos x="f1717" y="f1718"/>
                </a:cxn>
                <a:cxn ang="f912">
                  <a:pos x="f1719" y="f1720"/>
                </a:cxn>
                <a:cxn ang="f912">
                  <a:pos x="f1721" y="f1722"/>
                </a:cxn>
                <a:cxn ang="f912">
                  <a:pos x="f1723" y="f1724"/>
                </a:cxn>
                <a:cxn ang="f912">
                  <a:pos x="f1725" y="f1726"/>
                </a:cxn>
                <a:cxn ang="f912">
                  <a:pos x="f1727" y="f1728"/>
                </a:cxn>
                <a:cxn ang="f912">
                  <a:pos x="f1729" y="f1730"/>
                </a:cxn>
                <a:cxn ang="f912">
                  <a:pos x="f1731" y="f1732"/>
                </a:cxn>
                <a:cxn ang="f912">
                  <a:pos x="f1733" y="f1734"/>
                </a:cxn>
                <a:cxn ang="f912">
                  <a:pos x="f1735" y="f1736"/>
                </a:cxn>
                <a:cxn ang="f912">
                  <a:pos x="f1737" y="f1738"/>
                </a:cxn>
                <a:cxn ang="f912">
                  <a:pos x="f1739" y="f1740"/>
                </a:cxn>
                <a:cxn ang="f912">
                  <a:pos x="f1741" y="f1742"/>
                </a:cxn>
                <a:cxn ang="f912">
                  <a:pos x="f1743" y="f1744"/>
                </a:cxn>
                <a:cxn ang="f912">
                  <a:pos x="f1745" y="f1746"/>
                </a:cxn>
                <a:cxn ang="f912">
                  <a:pos x="f1747" y="f1748"/>
                </a:cxn>
                <a:cxn ang="f912">
                  <a:pos x="f1749" y="f1750"/>
                </a:cxn>
                <a:cxn ang="f912">
                  <a:pos x="f1751" y="f1752"/>
                </a:cxn>
                <a:cxn ang="f912">
                  <a:pos x="f1753" y="f1754"/>
                </a:cxn>
                <a:cxn ang="f912">
                  <a:pos x="f1755" y="f1756"/>
                </a:cxn>
                <a:cxn ang="f912">
                  <a:pos x="f1757" y="f1758"/>
                </a:cxn>
                <a:cxn ang="f912">
                  <a:pos x="f1759" y="f1760"/>
                </a:cxn>
                <a:cxn ang="f912">
                  <a:pos x="f1761" y="f1762"/>
                </a:cxn>
                <a:cxn ang="f912">
                  <a:pos x="f1763" y="f1764"/>
                </a:cxn>
                <a:cxn ang="f912">
                  <a:pos x="f1765" y="f1766"/>
                </a:cxn>
                <a:cxn ang="f912">
                  <a:pos x="f1767" y="f1768"/>
                </a:cxn>
                <a:cxn ang="f912">
                  <a:pos x="f1769" y="f1770"/>
                </a:cxn>
                <a:cxn ang="f912">
                  <a:pos x="f1771" y="f1772"/>
                </a:cxn>
                <a:cxn ang="f912">
                  <a:pos x="f1773" y="f1774"/>
                </a:cxn>
                <a:cxn ang="f912">
                  <a:pos x="f1775" y="f1776"/>
                </a:cxn>
                <a:cxn ang="f912">
                  <a:pos x="f1777" y="f1778"/>
                </a:cxn>
                <a:cxn ang="f912">
                  <a:pos x="f1779" y="f1780"/>
                </a:cxn>
                <a:cxn ang="f912">
                  <a:pos x="f1781" y="f1782"/>
                </a:cxn>
                <a:cxn ang="f912">
                  <a:pos x="f1783" y="f1784"/>
                </a:cxn>
              </a:cxnLst>
              <a:rect l="f1493" t="f1496" r="f1494" b="f1495"/>
              <a:pathLst>
                <a:path w="5890489" h="6578438">
                  <a:moveTo>
                    <a:pt x="f8" y="f5"/>
                  </a:moveTo>
                  <a:lnTo>
                    <a:pt x="f9" y="f10"/>
                  </a:lnTo>
                  <a:lnTo>
                    <a:pt x="f11" y="f12"/>
                  </a:lnTo>
                  <a:cubicBezTo>
                    <a:pt x="f13" y="f14"/>
                    <a:pt x="f15" y="f16"/>
                    <a:pt x="f17" y="f18"/>
                  </a:cubicBezTo>
                  <a:cubicBezTo>
                    <a:pt x="f19" y="f20"/>
                    <a:pt x="f21" y="f22"/>
                    <a:pt x="f23" y="f24"/>
                  </a:cubicBezTo>
                  <a:lnTo>
                    <a:pt x="f25" y="f26"/>
                  </a:lnTo>
                  <a:lnTo>
                    <a:pt x="f27" y="f28"/>
                  </a:lnTo>
                  <a:cubicBezTo>
                    <a:pt x="f29" y="f30"/>
                    <a:pt x="f31" y="f32"/>
                    <a:pt x="f33" y="f34"/>
                  </a:cubicBezTo>
                  <a:cubicBezTo>
                    <a:pt x="f35" y="f36"/>
                    <a:pt x="f37" y="f38"/>
                    <a:pt x="f39" y="f40"/>
                  </a:cubicBezTo>
                  <a:cubicBezTo>
                    <a:pt x="f41" y="f42"/>
                    <a:pt x="f43" y="f44"/>
                    <a:pt x="f45" y="f46"/>
                  </a:cubicBezTo>
                  <a:lnTo>
                    <a:pt x="f47" y="f48"/>
                  </a:lnTo>
                  <a:cubicBezTo>
                    <a:pt x="f49" y="f50"/>
                    <a:pt x="f51" y="f52"/>
                    <a:pt x="f53" y="f54"/>
                  </a:cubicBezTo>
                  <a:cubicBezTo>
                    <a:pt x="f55" y="f56"/>
                    <a:pt x="f57" y="f58"/>
                    <a:pt x="f59" y="f60"/>
                  </a:cubicBezTo>
                  <a:lnTo>
                    <a:pt x="f6" y="f61"/>
                  </a:lnTo>
                  <a:lnTo>
                    <a:pt x="f6" y="f62"/>
                  </a:lnTo>
                  <a:lnTo>
                    <a:pt x="f63" y="f64"/>
                  </a:lnTo>
                  <a:lnTo>
                    <a:pt x="f65" y="f66"/>
                  </a:lnTo>
                  <a:lnTo>
                    <a:pt x="f67" y="f68"/>
                  </a:lnTo>
                  <a:lnTo>
                    <a:pt x="f69" y="f70"/>
                  </a:lnTo>
                  <a:lnTo>
                    <a:pt x="f71" y="f72"/>
                  </a:lnTo>
                  <a:cubicBezTo>
                    <a:pt x="f73" y="f74"/>
                    <a:pt x="f75" y="f76"/>
                    <a:pt x="f77" y="f78"/>
                  </a:cubicBezTo>
                  <a:cubicBezTo>
                    <a:pt x="f79" y="f80"/>
                    <a:pt x="f81" y="f82"/>
                    <a:pt x="f83" y="f84"/>
                  </a:cubicBezTo>
                  <a:cubicBezTo>
                    <a:pt x="f85" y="f86"/>
                    <a:pt x="f87" y="f88"/>
                    <a:pt x="f89" y="f90"/>
                  </a:cubicBezTo>
                  <a:lnTo>
                    <a:pt x="f91" y="f92"/>
                  </a:lnTo>
                  <a:cubicBezTo>
                    <a:pt x="f93" y="f94"/>
                    <a:pt x="f95" y="f96"/>
                    <a:pt x="f97" y="f98"/>
                  </a:cubicBezTo>
                  <a:lnTo>
                    <a:pt x="f99" y="f100"/>
                  </a:lnTo>
                  <a:lnTo>
                    <a:pt x="f101" y="f102"/>
                  </a:lnTo>
                  <a:cubicBezTo>
                    <a:pt x="f103" y="f104"/>
                    <a:pt x="f105" y="f106"/>
                    <a:pt x="f107" y="f108"/>
                  </a:cubicBezTo>
                  <a:cubicBezTo>
                    <a:pt x="f109" y="f110"/>
                    <a:pt x="f111" y="f112"/>
                    <a:pt x="f113" y="f114"/>
                  </a:cubicBezTo>
                  <a:lnTo>
                    <a:pt x="f115" y="f116"/>
                  </a:lnTo>
                  <a:lnTo>
                    <a:pt x="f117" y="f118"/>
                  </a:lnTo>
                  <a:cubicBezTo>
                    <a:pt x="f119" y="f120"/>
                    <a:pt x="f121" y="f54"/>
                    <a:pt x="f122" y="f123"/>
                  </a:cubicBezTo>
                  <a:lnTo>
                    <a:pt x="f124" y="f125"/>
                  </a:lnTo>
                  <a:cubicBezTo>
                    <a:pt x="f126" y="f127"/>
                    <a:pt x="f128" y="f129"/>
                    <a:pt x="f130" y="f131"/>
                  </a:cubicBezTo>
                  <a:lnTo>
                    <a:pt x="f132" y="f133"/>
                  </a:lnTo>
                  <a:lnTo>
                    <a:pt x="f134" y="f135"/>
                  </a:lnTo>
                  <a:lnTo>
                    <a:pt x="f136" y="f137"/>
                  </a:lnTo>
                  <a:cubicBezTo>
                    <a:pt x="f138" y="f139"/>
                    <a:pt x="f140" y="f141"/>
                    <a:pt x="f142" y="f143"/>
                  </a:cubicBezTo>
                  <a:cubicBezTo>
                    <a:pt x="f144" y="f145"/>
                    <a:pt x="f146" y="f147"/>
                    <a:pt x="f148" y="f149"/>
                  </a:cubicBezTo>
                  <a:cubicBezTo>
                    <a:pt x="f150" y="f151"/>
                    <a:pt x="f152" y="f153"/>
                    <a:pt x="f154" y="f155"/>
                  </a:cubicBezTo>
                  <a:cubicBezTo>
                    <a:pt x="f156" y="f157"/>
                    <a:pt x="f158" y="f159"/>
                    <a:pt x="f160" y="f161"/>
                  </a:cubicBezTo>
                  <a:cubicBezTo>
                    <a:pt x="f162" y="f163"/>
                    <a:pt x="f164" y="f165"/>
                    <a:pt x="f166" y="f167"/>
                  </a:cubicBezTo>
                  <a:lnTo>
                    <a:pt x="f168" y="f169"/>
                  </a:lnTo>
                  <a:lnTo>
                    <a:pt x="f170" y="f171"/>
                  </a:lnTo>
                  <a:lnTo>
                    <a:pt x="f172" y="f173"/>
                  </a:lnTo>
                  <a:lnTo>
                    <a:pt x="f174" y="f175"/>
                  </a:lnTo>
                  <a:lnTo>
                    <a:pt x="f176" y="f177"/>
                  </a:lnTo>
                  <a:cubicBezTo>
                    <a:pt x="f178" y="f179"/>
                    <a:pt x="f180" y="f181"/>
                    <a:pt x="f182" y="f183"/>
                  </a:cubicBezTo>
                  <a:lnTo>
                    <a:pt x="f184" y="f185"/>
                  </a:lnTo>
                  <a:cubicBezTo>
                    <a:pt x="f186" y="f187"/>
                    <a:pt x="f188" y="f189"/>
                    <a:pt x="f190" y="f191"/>
                  </a:cubicBezTo>
                  <a:lnTo>
                    <a:pt x="f192" y="f193"/>
                  </a:lnTo>
                  <a:cubicBezTo>
                    <a:pt x="f194" y="f195"/>
                    <a:pt x="f196" y="f197"/>
                    <a:pt x="f198" y="f199"/>
                  </a:cubicBezTo>
                  <a:cubicBezTo>
                    <a:pt x="f200" y="f201"/>
                    <a:pt x="f202" y="f203"/>
                    <a:pt x="f204" y="f205"/>
                  </a:cubicBezTo>
                  <a:cubicBezTo>
                    <a:pt x="f206" y="f207"/>
                    <a:pt x="f208" y="f209"/>
                    <a:pt x="f210" y="f211"/>
                  </a:cubicBezTo>
                  <a:lnTo>
                    <a:pt x="f212" y="f213"/>
                  </a:lnTo>
                  <a:lnTo>
                    <a:pt x="f214" y="f215"/>
                  </a:lnTo>
                  <a:cubicBezTo>
                    <a:pt x="f216" y="f217"/>
                    <a:pt x="f218" y="f219"/>
                    <a:pt x="f220" y="f221"/>
                  </a:cubicBezTo>
                  <a:cubicBezTo>
                    <a:pt x="f222" y="f223"/>
                    <a:pt x="f224" y="f225"/>
                    <a:pt x="f226" y="f227"/>
                  </a:cubicBezTo>
                  <a:cubicBezTo>
                    <a:pt x="f228" y="f229"/>
                    <a:pt x="f230" y="f231"/>
                    <a:pt x="f232" y="f233"/>
                  </a:cubicBezTo>
                  <a:cubicBezTo>
                    <a:pt x="f234" y="f235"/>
                    <a:pt x="f236" y="f237"/>
                    <a:pt x="f238" y="f239"/>
                  </a:cubicBezTo>
                  <a:cubicBezTo>
                    <a:pt x="f240" y="f241"/>
                    <a:pt x="f242" y="f243"/>
                    <a:pt x="f244" y="f245"/>
                  </a:cubicBezTo>
                  <a:cubicBezTo>
                    <a:pt x="f246" y="f247"/>
                    <a:pt x="f248" y="f249"/>
                    <a:pt x="f250" y="f251"/>
                  </a:cubicBezTo>
                  <a:cubicBezTo>
                    <a:pt x="f252" y="f253"/>
                    <a:pt x="f254" y="f255"/>
                    <a:pt x="f256" y="f257"/>
                  </a:cubicBezTo>
                  <a:cubicBezTo>
                    <a:pt x="f258" y="f259"/>
                    <a:pt x="f260" y="f261"/>
                    <a:pt x="f262" y="f263"/>
                  </a:cubicBezTo>
                  <a:cubicBezTo>
                    <a:pt x="f264" y="f265"/>
                    <a:pt x="f266" y="f267"/>
                    <a:pt x="f268" y="f269"/>
                  </a:cubicBezTo>
                  <a:cubicBezTo>
                    <a:pt x="f270" y="f271"/>
                    <a:pt x="f272" y="f273"/>
                    <a:pt x="f274" y="f275"/>
                  </a:cubicBezTo>
                  <a:cubicBezTo>
                    <a:pt x="f276" y="f277"/>
                    <a:pt x="f278" y="f279"/>
                    <a:pt x="f280" y="f281"/>
                  </a:cubicBezTo>
                  <a:cubicBezTo>
                    <a:pt x="f282" y="f283"/>
                    <a:pt x="f284" y="f285"/>
                    <a:pt x="f286" y="f287"/>
                  </a:cubicBezTo>
                  <a:cubicBezTo>
                    <a:pt x="f288" y="f289"/>
                    <a:pt x="f290" y="f291"/>
                    <a:pt x="f292" y="f293"/>
                  </a:cubicBezTo>
                  <a:cubicBezTo>
                    <a:pt x="f294" y="f295"/>
                    <a:pt x="f296" y="f297"/>
                    <a:pt x="f298" y="f299"/>
                  </a:cubicBezTo>
                  <a:lnTo>
                    <a:pt x="f300" y="f301"/>
                  </a:lnTo>
                  <a:lnTo>
                    <a:pt x="f302" y="f303"/>
                  </a:lnTo>
                  <a:cubicBezTo>
                    <a:pt x="f304" y="f305"/>
                    <a:pt x="f306" y="f307"/>
                    <a:pt x="f308" y="f309"/>
                  </a:cubicBezTo>
                  <a:lnTo>
                    <a:pt x="f310" y="f311"/>
                  </a:lnTo>
                  <a:cubicBezTo>
                    <a:pt x="f312" y="f313"/>
                    <a:pt x="f314" y="f315"/>
                    <a:pt x="f316" y="f317"/>
                  </a:cubicBezTo>
                  <a:cubicBezTo>
                    <a:pt x="f318" y="f319"/>
                    <a:pt x="f320" y="f321"/>
                    <a:pt x="f322" y="f323"/>
                  </a:cubicBezTo>
                  <a:cubicBezTo>
                    <a:pt x="f324" y="f325"/>
                    <a:pt x="f326" y="f327"/>
                    <a:pt x="f328" y="f329"/>
                  </a:cubicBezTo>
                  <a:lnTo>
                    <a:pt x="f330" y="f331"/>
                  </a:lnTo>
                  <a:lnTo>
                    <a:pt x="f332" y="f333"/>
                  </a:lnTo>
                  <a:cubicBezTo>
                    <a:pt x="f334" y="f335"/>
                    <a:pt x="f336" y="f337"/>
                    <a:pt x="f338" y="f339"/>
                  </a:cubicBezTo>
                  <a:lnTo>
                    <a:pt x="f340" y="f341"/>
                  </a:lnTo>
                  <a:cubicBezTo>
                    <a:pt x="f342" y="f343"/>
                    <a:pt x="f344" y="f345"/>
                    <a:pt x="f346" y="f347"/>
                  </a:cubicBezTo>
                  <a:cubicBezTo>
                    <a:pt x="f348" y="f349"/>
                    <a:pt x="f350" y="f351"/>
                    <a:pt x="f352" y="f353"/>
                  </a:cubicBezTo>
                  <a:lnTo>
                    <a:pt x="f354" y="f355"/>
                  </a:lnTo>
                  <a:lnTo>
                    <a:pt x="f356" y="f357"/>
                  </a:lnTo>
                  <a:cubicBezTo>
                    <a:pt x="f358" y="f359"/>
                    <a:pt x="f360" y="f361"/>
                    <a:pt x="f362" y="f363"/>
                  </a:cubicBezTo>
                  <a:lnTo>
                    <a:pt x="f364" y="f365"/>
                  </a:lnTo>
                  <a:cubicBezTo>
                    <a:pt x="f366" y="f367"/>
                    <a:pt x="f368" y="f369"/>
                    <a:pt x="f370" y="f371"/>
                  </a:cubicBezTo>
                  <a:cubicBezTo>
                    <a:pt x="f372" y="f373"/>
                    <a:pt x="f374" y="f375"/>
                    <a:pt x="f376" y="f377"/>
                  </a:cubicBezTo>
                  <a:cubicBezTo>
                    <a:pt x="f378" y="f379"/>
                    <a:pt x="f380" y="f381"/>
                    <a:pt x="f382" y="f383"/>
                  </a:cubicBezTo>
                  <a:lnTo>
                    <a:pt x="f384" y="f385"/>
                  </a:lnTo>
                  <a:lnTo>
                    <a:pt x="f386" y="f387"/>
                  </a:lnTo>
                  <a:lnTo>
                    <a:pt x="f388" y="f389"/>
                  </a:lnTo>
                  <a:cubicBezTo>
                    <a:pt x="f390" y="f391"/>
                    <a:pt x="f392" y="f393"/>
                    <a:pt x="f394" y="f395"/>
                  </a:cubicBezTo>
                  <a:cubicBezTo>
                    <a:pt x="f396" y="f397"/>
                    <a:pt x="f398" y="f399"/>
                    <a:pt x="f400" y="f401"/>
                  </a:cubicBezTo>
                  <a:cubicBezTo>
                    <a:pt x="f402" y="f403"/>
                    <a:pt x="f404" y="f405"/>
                    <a:pt x="f406" y="f407"/>
                  </a:cubicBezTo>
                  <a:lnTo>
                    <a:pt x="f408" y="f409"/>
                  </a:lnTo>
                  <a:cubicBezTo>
                    <a:pt x="f410" y="f411"/>
                    <a:pt x="f412" y="f413"/>
                    <a:pt x="f414" y="f415"/>
                  </a:cubicBezTo>
                  <a:lnTo>
                    <a:pt x="f6" y="f416"/>
                  </a:lnTo>
                  <a:lnTo>
                    <a:pt x="f6" y="f417"/>
                  </a:lnTo>
                  <a:lnTo>
                    <a:pt x="f418" y="f419"/>
                  </a:lnTo>
                  <a:cubicBezTo>
                    <a:pt x="f420" y="f421"/>
                    <a:pt x="f422" y="f423"/>
                    <a:pt x="f424" y="f425"/>
                  </a:cubicBezTo>
                  <a:lnTo>
                    <a:pt x="f426" y="f7"/>
                  </a:lnTo>
                  <a:lnTo>
                    <a:pt x="f427" y="f7"/>
                  </a:lnTo>
                  <a:lnTo>
                    <a:pt x="f428" y="f429"/>
                  </a:lnTo>
                  <a:cubicBezTo>
                    <a:pt x="f430" y="f431"/>
                    <a:pt x="f432" y="f433"/>
                    <a:pt x="f434" y="f435"/>
                  </a:cubicBezTo>
                  <a:cubicBezTo>
                    <a:pt x="f436" y="f437"/>
                    <a:pt x="f438" y="f439"/>
                    <a:pt x="f440" y="f441"/>
                  </a:cubicBezTo>
                  <a:lnTo>
                    <a:pt x="f442" y="f443"/>
                  </a:lnTo>
                  <a:lnTo>
                    <a:pt x="f444" y="f445"/>
                  </a:lnTo>
                  <a:cubicBezTo>
                    <a:pt x="f446" y="f447"/>
                    <a:pt x="f448" y="f449"/>
                    <a:pt x="f450" y="f451"/>
                  </a:cubicBezTo>
                  <a:cubicBezTo>
                    <a:pt x="f452" y="f453"/>
                    <a:pt x="f454" y="f455"/>
                    <a:pt x="f456" y="f457"/>
                  </a:cubicBezTo>
                  <a:cubicBezTo>
                    <a:pt x="f458" y="f459"/>
                    <a:pt x="f460" y="f461"/>
                    <a:pt x="f462" y="f463"/>
                  </a:cubicBezTo>
                  <a:cubicBezTo>
                    <a:pt x="f464" y="f465"/>
                    <a:pt x="f466" y="f467"/>
                    <a:pt x="f468" y="f469"/>
                  </a:cubicBezTo>
                  <a:cubicBezTo>
                    <a:pt x="f470" y="f471"/>
                    <a:pt x="f472" y="f473"/>
                    <a:pt x="f474" y="f475"/>
                  </a:cubicBezTo>
                  <a:cubicBezTo>
                    <a:pt x="f476" y="f477"/>
                    <a:pt x="f478" y="f479"/>
                    <a:pt x="f480" y="f481"/>
                  </a:cubicBezTo>
                  <a:cubicBezTo>
                    <a:pt x="f482" y="f483"/>
                    <a:pt x="f484" y="f485"/>
                    <a:pt x="f486" y="f487"/>
                  </a:cubicBezTo>
                  <a:cubicBezTo>
                    <a:pt x="f488" y="f489"/>
                    <a:pt x="f490" y="f491"/>
                    <a:pt x="f492" y="f493"/>
                  </a:cubicBezTo>
                  <a:cubicBezTo>
                    <a:pt x="f494" y="f495"/>
                    <a:pt x="f496" y="f497"/>
                    <a:pt x="f498" y="f499"/>
                  </a:cubicBezTo>
                  <a:cubicBezTo>
                    <a:pt x="f500" y="f501"/>
                    <a:pt x="f502" y="f503"/>
                    <a:pt x="f504" y="f505"/>
                  </a:cubicBezTo>
                  <a:cubicBezTo>
                    <a:pt x="f506" y="f507"/>
                    <a:pt x="f508" y="f509"/>
                    <a:pt x="f510" y="f511"/>
                  </a:cubicBezTo>
                  <a:lnTo>
                    <a:pt x="f512" y="f513"/>
                  </a:lnTo>
                  <a:lnTo>
                    <a:pt x="f514" y="f515"/>
                  </a:lnTo>
                  <a:lnTo>
                    <a:pt x="f516" y="f517"/>
                  </a:lnTo>
                  <a:lnTo>
                    <a:pt x="f518" y="f519"/>
                  </a:lnTo>
                  <a:lnTo>
                    <a:pt x="f520" y="f521"/>
                  </a:lnTo>
                  <a:cubicBezTo>
                    <a:pt x="f522" y="f523"/>
                    <a:pt x="f524" y="f525"/>
                    <a:pt x="f526" y="f527"/>
                  </a:cubicBezTo>
                  <a:cubicBezTo>
                    <a:pt x="f528" y="f529"/>
                    <a:pt x="f530" y="f531"/>
                    <a:pt x="f532" y="f533"/>
                  </a:cubicBezTo>
                  <a:lnTo>
                    <a:pt x="f534" y="f535"/>
                  </a:lnTo>
                  <a:cubicBezTo>
                    <a:pt x="f536" y="f537"/>
                    <a:pt x="f538" y="f539"/>
                    <a:pt x="f540" y="f541"/>
                  </a:cubicBezTo>
                  <a:cubicBezTo>
                    <a:pt x="f542" y="f543"/>
                    <a:pt x="f544" y="f545"/>
                    <a:pt x="f546" y="f547"/>
                  </a:cubicBezTo>
                  <a:cubicBezTo>
                    <a:pt x="f548" y="f549"/>
                    <a:pt x="f550" y="f551"/>
                    <a:pt x="f552" y="f553"/>
                  </a:cubicBezTo>
                  <a:cubicBezTo>
                    <a:pt x="f554" y="f555"/>
                    <a:pt x="f556" y="f557"/>
                    <a:pt x="f558" y="f559"/>
                  </a:cubicBezTo>
                  <a:lnTo>
                    <a:pt x="f560" y="f561"/>
                  </a:lnTo>
                  <a:cubicBezTo>
                    <a:pt x="f562" y="f563"/>
                    <a:pt x="f564" y="f565"/>
                    <a:pt x="f566" y="f567"/>
                  </a:cubicBezTo>
                  <a:lnTo>
                    <a:pt x="f568" y="f569"/>
                  </a:lnTo>
                  <a:cubicBezTo>
                    <a:pt x="f570" y="f571"/>
                    <a:pt x="f572" y="f573"/>
                    <a:pt x="f574" y="f575"/>
                  </a:cubicBezTo>
                  <a:lnTo>
                    <a:pt x="f576" y="f577"/>
                  </a:lnTo>
                  <a:lnTo>
                    <a:pt x="f578" y="f579"/>
                  </a:lnTo>
                  <a:lnTo>
                    <a:pt x="f580" y="f581"/>
                  </a:lnTo>
                  <a:lnTo>
                    <a:pt x="f582" y="f583"/>
                  </a:lnTo>
                  <a:lnTo>
                    <a:pt x="f584" y="f585"/>
                  </a:lnTo>
                  <a:cubicBezTo>
                    <a:pt x="f586" y="f587"/>
                    <a:pt x="f588" y="f589"/>
                    <a:pt x="f590" y="f591"/>
                  </a:cubicBezTo>
                  <a:cubicBezTo>
                    <a:pt x="f592" y="f593"/>
                    <a:pt x="f594" y="f595"/>
                    <a:pt x="f596" y="f597"/>
                  </a:cubicBezTo>
                  <a:cubicBezTo>
                    <a:pt x="f598" y="f599"/>
                    <a:pt x="f600" y="f601"/>
                    <a:pt x="f602" y="f603"/>
                  </a:cubicBezTo>
                  <a:cubicBezTo>
                    <a:pt x="f604" y="f605"/>
                    <a:pt x="f606" y="f607"/>
                    <a:pt x="f608" y="f609"/>
                  </a:cubicBezTo>
                  <a:lnTo>
                    <a:pt x="f610" y="f611"/>
                  </a:ln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9" name="Freeform: Shape 15">
              <a:extLst>
                <a:ext uri="{FF2B5EF4-FFF2-40B4-BE49-F238E27FC236}">
                  <a16:creationId xmlns:a16="http://schemas.microsoft.com/office/drawing/2014/main" id="{39AC3BAA-93D6-F3D7-4308-5FC78677F189}"/>
                </a:ext>
                <a:ext uri="{C183D7F6-B498-43B3-948B-1728B52AA6E4}">
                  <adec:decorative xmlns:adec="http://schemas.microsoft.com/office/drawing/2017/decorative" val="1"/>
                </a:ext>
              </a:extLst>
            </p:cNvPr>
            <p:cNvSpPr/>
            <p:nvPr/>
          </p:nvSpPr>
          <p:spPr>
            <a:xfrm flipH="1">
              <a:off x="2633" y="52998"/>
              <a:ext cx="5928603" cy="6805001"/>
            </a:xfrm>
            <a:custGeom>
              <a:avLst/>
              <a:gdLst>
                <a:gd name="f0" fmla="val 10800000"/>
                <a:gd name="f1" fmla="val 5400000"/>
                <a:gd name="f2" fmla="val 180"/>
                <a:gd name="f3" fmla="val w"/>
                <a:gd name="f4" fmla="val h"/>
                <a:gd name="f5" fmla="val 0"/>
                <a:gd name="f6" fmla="val 5890491"/>
                <a:gd name="f7" fmla="val 6578439"/>
                <a:gd name="f8" fmla="val 3517682"/>
                <a:gd name="f9" fmla="val 4402017"/>
                <a:gd name="f10" fmla="val 5213742"/>
                <a:gd name="f11" fmla="val 315483"/>
                <a:gd name="f12" fmla="val 5849513"/>
                <a:gd name="f13" fmla="val 841730"/>
                <a:gd name="f14" fmla="val 879061"/>
                <a:gd name="f15" fmla="val 2034114"/>
                <a:gd name="f16" fmla="val 5757065"/>
                <a:gd name="f17" fmla="val 1854938"/>
                <a:gd name="f18" fmla="val 5696443"/>
                <a:gd name="f19" fmla="val 1781264"/>
                <a:gd name="f20" fmla="val 5632076"/>
                <a:gd name="f21" fmla="val 1710299"/>
                <a:gd name="f22" fmla="val 5564060"/>
                <a:gd name="f23" fmla="val 1642182"/>
                <a:gd name="f24" fmla="val 5015393"/>
                <a:gd name="f25" fmla="val 1092636"/>
                <a:gd name="f26" fmla="val 4288592"/>
                <a:gd name="f27" fmla="val 790012"/>
                <a:gd name="f28" fmla="val 3517551"/>
                <a:gd name="f29" fmla="val 2701750"/>
                <a:gd name="f30" fmla="val 2131676"/>
                <a:gd name="f31" fmla="val 1015335"/>
                <a:gd name="f32" fmla="val 1611552"/>
                <a:gd name="f33" fmla="val 1543282"/>
                <a:gd name="f34" fmla="val 1435754"/>
                <a:gd name="f35" fmla="val 1721722"/>
                <a:gd name="f36" fmla="val 1375945"/>
                <a:gd name="f37" fmla="val 1822729"/>
                <a:gd name="f38" fmla="val 1340656"/>
                <a:gd name="f39" fmla="val 1897925"/>
                <a:gd name="f40" fmla="val 1289148"/>
                <a:gd name="f41" fmla="val 2007623"/>
                <a:gd name="f42" fmla="val 1252432"/>
                <a:gd name="f43" fmla="val 2155907"/>
                <a:gd name="f44" fmla="val 1201705"/>
                <a:gd name="f45" fmla="val 2361213"/>
                <a:gd name="f46" fmla="val 1133721"/>
                <a:gd name="f47" fmla="val 2635919"/>
                <a:gd name="f48" fmla="val 1040568"/>
                <a:gd name="f49" fmla="val 3012290"/>
                <a:gd name="f50" fmla="val 852705"/>
                <a:gd name="f51" fmla="val 3529176"/>
                <a:gd name="f52" fmla="val 749952"/>
                <a:gd name="f53" fmla="val 3811784"/>
                <a:gd name="f54" fmla="val 753584"/>
                <a:gd name="f55" fmla="val 4108747"/>
                <a:gd name="f56" fmla="val 863863"/>
                <a:gd name="f57" fmla="val 4437051"/>
                <a:gd name="f58" fmla="val 964800"/>
                <a:gd name="f59" fmla="val 4737438"/>
                <a:gd name="f60" fmla="val 1154869"/>
                <a:gd name="f61" fmla="val 5055603"/>
                <a:gd name="f62" fmla="val 1413569"/>
                <a:gd name="f63" fmla="val 5357174"/>
                <a:gd name="f64" fmla="val 1718326"/>
                <a:gd name="f65" fmla="val 5712343"/>
                <a:gd name="f66" fmla="val 2021008"/>
                <a:gd name="f67" fmla="val 5969404"/>
                <a:gd name="f68" fmla="val 2339129"/>
                <a:gd name="f69" fmla="val 6143367"/>
                <a:gd name="f70" fmla="val 2679565"/>
                <a:gd name="f71" fmla="val 6329577"/>
                <a:gd name="f72" fmla="val 3039591"/>
                <a:gd name="f73" fmla="val 6420049"/>
                <a:gd name="f74" fmla="val 3439449"/>
                <a:gd name="f75" fmla="val 4142246"/>
                <a:gd name="f76" fmla="val 4633828"/>
                <a:gd name="f77" fmla="val 5976251"/>
                <a:gd name="f78" fmla="val 5251388"/>
                <a:gd name="f79" fmla="val 5349009"/>
                <a:gd name="f80" fmla="val 5389949"/>
                <a:gd name="f81" fmla="val 5208364"/>
                <a:gd name="f82" fmla="val 5526047"/>
                <a:gd name="f83" fmla="val 5081677"/>
                <a:gd name="f84" fmla="val 5657731"/>
                <a:gd name="f85" fmla="val 4959205"/>
                <a:gd name="f86" fmla="val 5719520"/>
                <a:gd name="f87" fmla="val 4901722"/>
                <a:gd name="f88" fmla="val 5779200"/>
                <a:gd name="f89" fmla="val 4846206"/>
                <a:gd name="f90" fmla="val 5836127"/>
                <a:gd name="f91" fmla="val 4792052"/>
                <a:gd name="f92" fmla="val 4738662"/>
                <a:gd name="f93" fmla="val 5821964"/>
                <a:gd name="f94" fmla="val 5802001"/>
                <a:gd name="f95" fmla="val 5907904"/>
                <a:gd name="f96" fmla="val 5634962"/>
                <a:gd name="f97" fmla="val 6077456"/>
                <a:gd name="f98" fmla="val 5467509"/>
                <a:gd name="f99" fmla="val 6243625"/>
                <a:gd name="f100" fmla="val 5294358"/>
                <a:gd name="f101" fmla="val 6397505"/>
                <a:gd name="f102" fmla="val 5077178"/>
                <a:gd name="f103" fmla="val 1567290"/>
                <a:gd name="f104" fmla="val 1508588"/>
                <a:gd name="f105" fmla="val 6535186"/>
                <a:gd name="f106" fmla="val 1263991"/>
                <a:gd name="f107" fmla="val 6345442"/>
                <a:gd name="f108" fmla="val 1038054"/>
                <a:gd name="f109" fmla="val 6122666"/>
                <a:gd name="f110" fmla="val 826498"/>
                <a:gd name="f111" fmla="val 5876034"/>
                <a:gd name="f112" fmla="val 261613"/>
                <a:gd name="f113" fmla="val 5217713"/>
                <a:gd name="f114" fmla="val -239182"/>
                <a:gd name="f115" fmla="val 4250314"/>
                <a:gd name="f116" fmla="val 122403"/>
                <a:gd name="f117" fmla="val 3255655"/>
                <a:gd name="f118" fmla="val 607497"/>
                <a:gd name="f119" fmla="val 1921629"/>
                <a:gd name="f120" fmla="val 393040"/>
                <a:gd name="f121" fmla="val 1662857"/>
                <a:gd name="f122" fmla="val 1061197"/>
                <a:gd name="f123" fmla="val 984650"/>
                <a:gd name="f124" fmla="val 1729484"/>
                <a:gd name="f125" fmla="val 306444"/>
                <a:gd name="f126" fmla="val 2498060"/>
                <a:gd name="f127" fmla="+- 0 0 -90"/>
                <a:gd name="f128" fmla="*/ f3 1 5890491"/>
                <a:gd name="f129" fmla="*/ f4 1 6578439"/>
                <a:gd name="f130" fmla="val f5"/>
                <a:gd name="f131" fmla="val f6"/>
                <a:gd name="f132" fmla="val f7"/>
                <a:gd name="f133" fmla="*/ f127 f0 1"/>
                <a:gd name="f134" fmla="+- f132 0 f130"/>
                <a:gd name="f135" fmla="+- f131 0 f130"/>
                <a:gd name="f136" fmla="*/ f133 1 f2"/>
                <a:gd name="f137" fmla="*/ f135 1 5890491"/>
                <a:gd name="f138" fmla="*/ f134 1 6578439"/>
                <a:gd name="f139" fmla="*/ 3517682 f135 1"/>
                <a:gd name="f140" fmla="*/ 0 f134 1"/>
                <a:gd name="f141" fmla="*/ 5849513 f135 1"/>
                <a:gd name="f142" fmla="*/ 841730 f134 1"/>
                <a:gd name="f143" fmla="*/ 5890491 f135 1"/>
                <a:gd name="f144" fmla="*/ 879061 f134 1"/>
                <a:gd name="f145" fmla="*/ 2034114 f134 1"/>
                <a:gd name="f146" fmla="*/ 5757065 f135 1"/>
                <a:gd name="f147" fmla="*/ 1854938 f134 1"/>
                <a:gd name="f148" fmla="*/ 5564060 f135 1"/>
                <a:gd name="f149" fmla="*/ 1642182 f134 1"/>
                <a:gd name="f150" fmla="*/ 3517551 f135 1"/>
                <a:gd name="f151" fmla="*/ 790012 f134 1"/>
                <a:gd name="f152" fmla="*/ 1611552 f135 1"/>
                <a:gd name="f153" fmla="*/ 1543282 f134 1"/>
                <a:gd name="f154" fmla="*/ 1340656 f135 1"/>
                <a:gd name="f155" fmla="*/ 1897925 f134 1"/>
                <a:gd name="f156" fmla="*/ 1201705 f135 1"/>
                <a:gd name="f157" fmla="*/ 2361213 f134 1"/>
                <a:gd name="f158" fmla="*/ 852705 f135 1"/>
                <a:gd name="f159" fmla="*/ 3529176 f134 1"/>
                <a:gd name="f160" fmla="*/ 863863 f135 1"/>
                <a:gd name="f161" fmla="*/ 4437051 f134 1"/>
                <a:gd name="f162" fmla="*/ 1413569 f135 1"/>
                <a:gd name="f163" fmla="*/ 5357174 f134 1"/>
                <a:gd name="f164" fmla="*/ 2339129 f135 1"/>
                <a:gd name="f165" fmla="*/ 6143367 f134 1"/>
                <a:gd name="f166" fmla="*/ 3439449 f135 1"/>
                <a:gd name="f167" fmla="*/ 6420049 f134 1"/>
                <a:gd name="f168" fmla="*/ 5251388 f135 1"/>
                <a:gd name="f169" fmla="*/ 5349009 f134 1"/>
                <a:gd name="f170" fmla="*/ 5657731 f135 1"/>
                <a:gd name="f171" fmla="*/ 4959205 f134 1"/>
                <a:gd name="f172" fmla="*/ 5836127 f135 1"/>
                <a:gd name="f173" fmla="*/ 4792052 f134 1"/>
                <a:gd name="f174" fmla="*/ 4738662 f134 1"/>
                <a:gd name="f175" fmla="*/ 5821964 f134 1"/>
                <a:gd name="f176" fmla="*/ 5802001 f135 1"/>
                <a:gd name="f177" fmla="*/ 5907904 f134 1"/>
                <a:gd name="f178" fmla="*/ 5294358 f135 1"/>
                <a:gd name="f179" fmla="*/ 6397505 f134 1"/>
                <a:gd name="f180" fmla="*/ 5077178 f135 1"/>
                <a:gd name="f181" fmla="*/ 6578439 f134 1"/>
                <a:gd name="f182" fmla="*/ 1567290 f135 1"/>
                <a:gd name="f183" fmla="*/ 1508588 f135 1"/>
                <a:gd name="f184" fmla="*/ 6535186 f134 1"/>
                <a:gd name="f185" fmla="*/ 826498 f135 1"/>
                <a:gd name="f186" fmla="*/ 5876034 f134 1"/>
                <a:gd name="f187" fmla="*/ 122403 f135 1"/>
                <a:gd name="f188" fmla="*/ 3255655 f134 1"/>
                <a:gd name="f189" fmla="*/ 1061197 f135 1"/>
                <a:gd name="f190" fmla="*/ 984650 f134 1"/>
                <a:gd name="f191" fmla="+- f136 0 f1"/>
                <a:gd name="f192" fmla="*/ f139 1 5890491"/>
                <a:gd name="f193" fmla="*/ f140 1 6578439"/>
                <a:gd name="f194" fmla="*/ f141 1 5890491"/>
                <a:gd name="f195" fmla="*/ f142 1 6578439"/>
                <a:gd name="f196" fmla="*/ f143 1 5890491"/>
                <a:gd name="f197" fmla="*/ f144 1 6578439"/>
                <a:gd name="f198" fmla="*/ f145 1 6578439"/>
                <a:gd name="f199" fmla="*/ f146 1 5890491"/>
                <a:gd name="f200" fmla="*/ f147 1 6578439"/>
                <a:gd name="f201" fmla="*/ f148 1 5890491"/>
                <a:gd name="f202" fmla="*/ f149 1 6578439"/>
                <a:gd name="f203" fmla="*/ f150 1 5890491"/>
                <a:gd name="f204" fmla="*/ f151 1 6578439"/>
                <a:gd name="f205" fmla="*/ f152 1 5890491"/>
                <a:gd name="f206" fmla="*/ f153 1 6578439"/>
                <a:gd name="f207" fmla="*/ f154 1 5890491"/>
                <a:gd name="f208" fmla="*/ f155 1 6578439"/>
                <a:gd name="f209" fmla="*/ f156 1 5890491"/>
                <a:gd name="f210" fmla="*/ f157 1 6578439"/>
                <a:gd name="f211" fmla="*/ f158 1 5890491"/>
                <a:gd name="f212" fmla="*/ f159 1 6578439"/>
                <a:gd name="f213" fmla="*/ f160 1 5890491"/>
                <a:gd name="f214" fmla="*/ f161 1 6578439"/>
                <a:gd name="f215" fmla="*/ f162 1 5890491"/>
                <a:gd name="f216" fmla="*/ f163 1 6578439"/>
                <a:gd name="f217" fmla="*/ f164 1 5890491"/>
                <a:gd name="f218" fmla="*/ f165 1 6578439"/>
                <a:gd name="f219" fmla="*/ f166 1 5890491"/>
                <a:gd name="f220" fmla="*/ f167 1 6578439"/>
                <a:gd name="f221" fmla="*/ f168 1 5890491"/>
                <a:gd name="f222" fmla="*/ f169 1 6578439"/>
                <a:gd name="f223" fmla="*/ f170 1 5890491"/>
                <a:gd name="f224" fmla="*/ f171 1 6578439"/>
                <a:gd name="f225" fmla="*/ f172 1 5890491"/>
                <a:gd name="f226" fmla="*/ f173 1 6578439"/>
                <a:gd name="f227" fmla="*/ f174 1 6578439"/>
                <a:gd name="f228" fmla="*/ f175 1 6578439"/>
                <a:gd name="f229" fmla="*/ f176 1 5890491"/>
                <a:gd name="f230" fmla="*/ f177 1 6578439"/>
                <a:gd name="f231" fmla="*/ f178 1 5890491"/>
                <a:gd name="f232" fmla="*/ f179 1 6578439"/>
                <a:gd name="f233" fmla="*/ f180 1 5890491"/>
                <a:gd name="f234" fmla="*/ f181 1 6578439"/>
                <a:gd name="f235" fmla="*/ f182 1 5890491"/>
                <a:gd name="f236" fmla="*/ f183 1 5890491"/>
                <a:gd name="f237" fmla="*/ f184 1 6578439"/>
                <a:gd name="f238" fmla="*/ f185 1 5890491"/>
                <a:gd name="f239" fmla="*/ f186 1 6578439"/>
                <a:gd name="f240" fmla="*/ f187 1 5890491"/>
                <a:gd name="f241" fmla="*/ f188 1 6578439"/>
                <a:gd name="f242" fmla="*/ f189 1 5890491"/>
                <a:gd name="f243" fmla="*/ f190 1 6578439"/>
                <a:gd name="f244" fmla="*/ f130 1 f137"/>
                <a:gd name="f245" fmla="*/ f131 1 f137"/>
                <a:gd name="f246" fmla="*/ f130 1 f138"/>
                <a:gd name="f247" fmla="*/ f132 1 f138"/>
                <a:gd name="f248" fmla="*/ f192 1 f137"/>
                <a:gd name="f249" fmla="*/ f193 1 f138"/>
                <a:gd name="f250" fmla="*/ f194 1 f137"/>
                <a:gd name="f251" fmla="*/ f195 1 f138"/>
                <a:gd name="f252" fmla="*/ f196 1 f137"/>
                <a:gd name="f253" fmla="*/ f197 1 f138"/>
                <a:gd name="f254" fmla="*/ f198 1 f138"/>
                <a:gd name="f255" fmla="*/ f199 1 f137"/>
                <a:gd name="f256" fmla="*/ f200 1 f138"/>
                <a:gd name="f257" fmla="*/ f201 1 f137"/>
                <a:gd name="f258" fmla="*/ f202 1 f138"/>
                <a:gd name="f259" fmla="*/ f203 1 f137"/>
                <a:gd name="f260" fmla="*/ f204 1 f138"/>
                <a:gd name="f261" fmla="*/ f205 1 f137"/>
                <a:gd name="f262" fmla="*/ f206 1 f138"/>
                <a:gd name="f263" fmla="*/ f207 1 f137"/>
                <a:gd name="f264" fmla="*/ f208 1 f138"/>
                <a:gd name="f265" fmla="*/ f209 1 f137"/>
                <a:gd name="f266" fmla="*/ f210 1 f138"/>
                <a:gd name="f267" fmla="*/ f211 1 f137"/>
                <a:gd name="f268" fmla="*/ f212 1 f138"/>
                <a:gd name="f269" fmla="*/ f213 1 f137"/>
                <a:gd name="f270" fmla="*/ f214 1 f138"/>
                <a:gd name="f271" fmla="*/ f215 1 f137"/>
                <a:gd name="f272" fmla="*/ f216 1 f138"/>
                <a:gd name="f273" fmla="*/ f217 1 f137"/>
                <a:gd name="f274" fmla="*/ f218 1 f138"/>
                <a:gd name="f275" fmla="*/ f219 1 f137"/>
                <a:gd name="f276" fmla="*/ f220 1 f138"/>
                <a:gd name="f277" fmla="*/ f221 1 f137"/>
                <a:gd name="f278" fmla="*/ f222 1 f138"/>
                <a:gd name="f279" fmla="*/ f223 1 f137"/>
                <a:gd name="f280" fmla="*/ f224 1 f138"/>
                <a:gd name="f281" fmla="*/ f225 1 f137"/>
                <a:gd name="f282" fmla="*/ f226 1 f138"/>
                <a:gd name="f283" fmla="*/ f227 1 f138"/>
                <a:gd name="f284" fmla="*/ f228 1 f138"/>
                <a:gd name="f285" fmla="*/ f229 1 f137"/>
                <a:gd name="f286" fmla="*/ f230 1 f138"/>
                <a:gd name="f287" fmla="*/ f231 1 f137"/>
                <a:gd name="f288" fmla="*/ f232 1 f138"/>
                <a:gd name="f289" fmla="*/ f233 1 f137"/>
                <a:gd name="f290" fmla="*/ f234 1 f138"/>
                <a:gd name="f291" fmla="*/ f235 1 f137"/>
                <a:gd name="f292" fmla="*/ f236 1 f137"/>
                <a:gd name="f293" fmla="*/ f237 1 f138"/>
                <a:gd name="f294" fmla="*/ f238 1 f137"/>
                <a:gd name="f295" fmla="*/ f239 1 f138"/>
                <a:gd name="f296" fmla="*/ f240 1 f137"/>
                <a:gd name="f297" fmla="*/ f241 1 f138"/>
                <a:gd name="f298" fmla="*/ f242 1 f137"/>
                <a:gd name="f299" fmla="*/ f243 1 f138"/>
                <a:gd name="f300" fmla="*/ f244 f128 1"/>
                <a:gd name="f301" fmla="*/ f245 f128 1"/>
                <a:gd name="f302" fmla="*/ f247 f129 1"/>
                <a:gd name="f303" fmla="*/ f246 f129 1"/>
                <a:gd name="f304" fmla="*/ f248 f128 1"/>
                <a:gd name="f305" fmla="*/ f249 f129 1"/>
                <a:gd name="f306" fmla="*/ f250 f128 1"/>
                <a:gd name="f307" fmla="*/ f251 f129 1"/>
                <a:gd name="f308" fmla="*/ f252 f128 1"/>
                <a:gd name="f309" fmla="*/ f253 f129 1"/>
                <a:gd name="f310" fmla="*/ f254 f129 1"/>
                <a:gd name="f311" fmla="*/ f255 f128 1"/>
                <a:gd name="f312" fmla="*/ f256 f129 1"/>
                <a:gd name="f313" fmla="*/ f257 f128 1"/>
                <a:gd name="f314" fmla="*/ f258 f129 1"/>
                <a:gd name="f315" fmla="*/ f259 f128 1"/>
                <a:gd name="f316" fmla="*/ f260 f129 1"/>
                <a:gd name="f317" fmla="*/ f261 f128 1"/>
                <a:gd name="f318" fmla="*/ f262 f129 1"/>
                <a:gd name="f319" fmla="*/ f263 f128 1"/>
                <a:gd name="f320" fmla="*/ f264 f129 1"/>
                <a:gd name="f321" fmla="*/ f265 f128 1"/>
                <a:gd name="f322" fmla="*/ f266 f129 1"/>
                <a:gd name="f323" fmla="*/ f267 f128 1"/>
                <a:gd name="f324" fmla="*/ f268 f129 1"/>
                <a:gd name="f325" fmla="*/ f269 f128 1"/>
                <a:gd name="f326" fmla="*/ f270 f129 1"/>
                <a:gd name="f327" fmla="*/ f271 f128 1"/>
                <a:gd name="f328" fmla="*/ f272 f129 1"/>
                <a:gd name="f329" fmla="*/ f273 f128 1"/>
                <a:gd name="f330" fmla="*/ f274 f129 1"/>
                <a:gd name="f331" fmla="*/ f275 f128 1"/>
                <a:gd name="f332" fmla="*/ f276 f129 1"/>
                <a:gd name="f333" fmla="*/ f277 f128 1"/>
                <a:gd name="f334" fmla="*/ f278 f129 1"/>
                <a:gd name="f335" fmla="*/ f279 f128 1"/>
                <a:gd name="f336" fmla="*/ f280 f129 1"/>
                <a:gd name="f337" fmla="*/ f281 f128 1"/>
                <a:gd name="f338" fmla="*/ f282 f129 1"/>
                <a:gd name="f339" fmla="*/ f283 f129 1"/>
                <a:gd name="f340" fmla="*/ f284 f129 1"/>
                <a:gd name="f341" fmla="*/ f285 f128 1"/>
                <a:gd name="f342" fmla="*/ f286 f129 1"/>
                <a:gd name="f343" fmla="*/ f287 f128 1"/>
                <a:gd name="f344" fmla="*/ f288 f129 1"/>
                <a:gd name="f345" fmla="*/ f289 f128 1"/>
                <a:gd name="f346" fmla="*/ f290 f129 1"/>
                <a:gd name="f347" fmla="*/ f291 f128 1"/>
                <a:gd name="f348" fmla="*/ f292 f128 1"/>
                <a:gd name="f349" fmla="*/ f293 f129 1"/>
                <a:gd name="f350" fmla="*/ f294 f128 1"/>
                <a:gd name="f351" fmla="*/ f295 f129 1"/>
                <a:gd name="f352" fmla="*/ f296 f128 1"/>
                <a:gd name="f353" fmla="*/ f297 f129 1"/>
                <a:gd name="f354" fmla="*/ f298 f128 1"/>
                <a:gd name="f355" fmla="*/ f299 f129 1"/>
              </a:gdLst>
              <a:ahLst/>
              <a:cxnLst>
                <a:cxn ang="3cd4">
                  <a:pos x="hc" y="t"/>
                </a:cxn>
                <a:cxn ang="0">
                  <a:pos x="r" y="vc"/>
                </a:cxn>
                <a:cxn ang="cd4">
                  <a:pos x="hc" y="b"/>
                </a:cxn>
                <a:cxn ang="cd2">
                  <a:pos x="l" y="vc"/>
                </a:cxn>
                <a:cxn ang="f191">
                  <a:pos x="f304" y="f305"/>
                </a:cxn>
                <a:cxn ang="f191">
                  <a:pos x="f306" y="f307"/>
                </a:cxn>
                <a:cxn ang="f191">
                  <a:pos x="f308" y="f309"/>
                </a:cxn>
                <a:cxn ang="f191">
                  <a:pos x="f308" y="f310"/>
                </a:cxn>
                <a:cxn ang="f191">
                  <a:pos x="f311" y="f312"/>
                </a:cxn>
                <a:cxn ang="f191">
                  <a:pos x="f313" y="f314"/>
                </a:cxn>
                <a:cxn ang="f191">
                  <a:pos x="f315" y="f316"/>
                </a:cxn>
                <a:cxn ang="f191">
                  <a:pos x="f317" y="f318"/>
                </a:cxn>
                <a:cxn ang="f191">
                  <a:pos x="f319" y="f320"/>
                </a:cxn>
                <a:cxn ang="f191">
                  <a:pos x="f321" y="f322"/>
                </a:cxn>
                <a:cxn ang="f191">
                  <a:pos x="f323" y="f324"/>
                </a:cxn>
                <a:cxn ang="f191">
                  <a:pos x="f325" y="f326"/>
                </a:cxn>
                <a:cxn ang="f191">
                  <a:pos x="f327" y="f328"/>
                </a:cxn>
                <a:cxn ang="f191">
                  <a:pos x="f329" y="f330"/>
                </a:cxn>
                <a:cxn ang="f191">
                  <a:pos x="f331" y="f332"/>
                </a:cxn>
                <a:cxn ang="f191">
                  <a:pos x="f333" y="f334"/>
                </a:cxn>
                <a:cxn ang="f191">
                  <a:pos x="f335" y="f336"/>
                </a:cxn>
                <a:cxn ang="f191">
                  <a:pos x="f337" y="f338"/>
                </a:cxn>
                <a:cxn ang="f191">
                  <a:pos x="f308" y="f339"/>
                </a:cxn>
                <a:cxn ang="f191">
                  <a:pos x="f308" y="f340"/>
                </a:cxn>
                <a:cxn ang="f191">
                  <a:pos x="f341" y="f342"/>
                </a:cxn>
                <a:cxn ang="f191">
                  <a:pos x="f343" y="f344"/>
                </a:cxn>
                <a:cxn ang="f191">
                  <a:pos x="f345" y="f346"/>
                </a:cxn>
                <a:cxn ang="f191">
                  <a:pos x="f347" y="f346"/>
                </a:cxn>
                <a:cxn ang="f191">
                  <a:pos x="f348" y="f349"/>
                </a:cxn>
                <a:cxn ang="f191">
                  <a:pos x="f350" y="f351"/>
                </a:cxn>
                <a:cxn ang="f191">
                  <a:pos x="f352" y="f353"/>
                </a:cxn>
                <a:cxn ang="f191">
                  <a:pos x="f354" y="f355"/>
                </a:cxn>
                <a:cxn ang="f191">
                  <a:pos x="f304" y="f305"/>
                </a:cxn>
              </a:cxnLst>
              <a:rect l="f300" t="f303" r="f301" b="f302"/>
              <a:pathLst>
                <a:path w="5890491" h="6578439">
                  <a:moveTo>
                    <a:pt x="f8" y="f5"/>
                  </a:moveTo>
                  <a:cubicBezTo>
                    <a:pt x="f9" y="f5"/>
                    <a:pt x="f10" y="f11"/>
                    <a:pt x="f12" y="f13"/>
                  </a:cubicBezTo>
                  <a:lnTo>
                    <a:pt x="f6" y="f14"/>
                  </a:lnTo>
                  <a:lnTo>
                    <a:pt x="f6" y="f15"/>
                  </a:lnTo>
                  <a:lnTo>
                    <a:pt x="f16" y="f17"/>
                  </a:lnTo>
                  <a:cubicBezTo>
                    <a:pt x="f18" y="f19"/>
                    <a:pt x="f20" y="f21"/>
                    <a:pt x="f22" y="f23"/>
                  </a:cubicBezTo>
                  <a:cubicBezTo>
                    <a:pt x="f24" y="f25"/>
                    <a:pt x="f26" y="f27"/>
                    <a:pt x="f28" y="f27"/>
                  </a:cubicBezTo>
                  <a:cubicBezTo>
                    <a:pt x="f29" y="f27"/>
                    <a:pt x="f30" y="f31"/>
                    <a:pt x="f32" y="f33"/>
                  </a:cubicBezTo>
                  <a:cubicBezTo>
                    <a:pt x="f34" y="f35"/>
                    <a:pt x="f36" y="f37"/>
                    <a:pt x="f38" y="f39"/>
                  </a:cubicBezTo>
                  <a:cubicBezTo>
                    <a:pt x="f40" y="f41"/>
                    <a:pt x="f42" y="f43"/>
                    <a:pt x="f44" y="f45"/>
                  </a:cubicBezTo>
                  <a:cubicBezTo>
                    <a:pt x="f46" y="f47"/>
                    <a:pt x="f48" y="f49"/>
                    <a:pt x="f50" y="f51"/>
                  </a:cubicBezTo>
                  <a:cubicBezTo>
                    <a:pt x="f52" y="f53"/>
                    <a:pt x="f54" y="f55"/>
                    <a:pt x="f56" y="f57"/>
                  </a:cubicBezTo>
                  <a:cubicBezTo>
                    <a:pt x="f58" y="f59"/>
                    <a:pt x="f60" y="f61"/>
                    <a:pt x="f62" y="f63"/>
                  </a:cubicBezTo>
                  <a:cubicBezTo>
                    <a:pt x="f64" y="f65"/>
                    <a:pt x="f66" y="f67"/>
                    <a:pt x="f68" y="f69"/>
                  </a:cubicBezTo>
                  <a:cubicBezTo>
                    <a:pt x="f70" y="f71"/>
                    <a:pt x="f72" y="f73"/>
                    <a:pt x="f74" y="f73"/>
                  </a:cubicBezTo>
                  <a:cubicBezTo>
                    <a:pt x="f75" y="f73"/>
                    <a:pt x="f76" y="f77"/>
                    <a:pt x="f78" y="f79"/>
                  </a:cubicBezTo>
                  <a:cubicBezTo>
                    <a:pt x="f80" y="f81"/>
                    <a:pt x="f82" y="f83"/>
                    <a:pt x="f84" y="f85"/>
                  </a:cubicBezTo>
                  <a:cubicBezTo>
                    <a:pt x="f86" y="f87"/>
                    <a:pt x="f88" y="f89"/>
                    <a:pt x="f90" y="f91"/>
                  </a:cubicBezTo>
                  <a:lnTo>
                    <a:pt x="f6" y="f92"/>
                  </a:lnTo>
                  <a:lnTo>
                    <a:pt x="f6" y="f93"/>
                  </a:lnTo>
                  <a:lnTo>
                    <a:pt x="f94" y="f95"/>
                  </a:lnTo>
                  <a:cubicBezTo>
                    <a:pt x="f96" y="f97"/>
                    <a:pt x="f98" y="f99"/>
                    <a:pt x="f100" y="f101"/>
                  </a:cubicBezTo>
                  <a:lnTo>
                    <a:pt x="f102" y="f7"/>
                  </a:lnTo>
                  <a:lnTo>
                    <a:pt x="f103" y="f7"/>
                  </a:lnTo>
                  <a:lnTo>
                    <a:pt x="f104" y="f105"/>
                  </a:lnTo>
                  <a:cubicBezTo>
                    <a:pt x="f106" y="f107"/>
                    <a:pt x="f108" y="f109"/>
                    <a:pt x="f110" y="f111"/>
                  </a:cubicBezTo>
                  <a:cubicBezTo>
                    <a:pt x="f112" y="f113"/>
                    <a:pt x="f114" y="f115"/>
                    <a:pt x="f116" y="f117"/>
                  </a:cubicBezTo>
                  <a:cubicBezTo>
                    <a:pt x="f118" y="f119"/>
                    <a:pt x="f120" y="f121"/>
                    <a:pt x="f122" y="f123"/>
                  </a:cubicBezTo>
                  <a:cubicBezTo>
                    <a:pt x="f124" y="f125"/>
                    <a:pt x="f126" y="f5"/>
                    <a:pt x="f8" y="f5"/>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0" name="Freeform: Shape 16">
              <a:extLst>
                <a:ext uri="{FF2B5EF4-FFF2-40B4-BE49-F238E27FC236}">
                  <a16:creationId xmlns:a16="http://schemas.microsoft.com/office/drawing/2014/main" id="{719D808B-2F33-C471-AA12-0470B2F960F5}"/>
                </a:ext>
                <a:ext uri="{C183D7F6-B498-43B3-948B-1728B52AA6E4}">
                  <adec:decorative xmlns:adec="http://schemas.microsoft.com/office/drawing/2017/decorative" val="1"/>
                </a:ext>
              </a:extLst>
            </p:cNvPr>
            <p:cNvSpPr/>
            <p:nvPr/>
          </p:nvSpPr>
          <p:spPr>
            <a:xfrm flipH="1">
              <a:off x="2633" y="52998"/>
              <a:ext cx="5928603" cy="6805001"/>
            </a:xfrm>
            <a:custGeom>
              <a:avLst/>
              <a:gdLst>
                <a:gd name="f0" fmla="val 10800000"/>
                <a:gd name="f1" fmla="val 5400000"/>
                <a:gd name="f2" fmla="val 180"/>
                <a:gd name="f3" fmla="val w"/>
                <a:gd name="f4" fmla="val h"/>
                <a:gd name="f5" fmla="val 0"/>
                <a:gd name="f6" fmla="val 5890490"/>
                <a:gd name="f7" fmla="val 6578439"/>
                <a:gd name="f8" fmla="val 5389037"/>
                <a:gd name="f9" fmla="val 5855587"/>
                <a:gd name="f10" fmla="val 5784593"/>
                <a:gd name="f11" fmla="val 5962054"/>
                <a:gd name="f12" fmla="val 5744454"/>
                <a:gd name="f13" fmla="val 6002308"/>
                <a:gd name="f14" fmla="val 5704062"/>
                <a:gd name="f15" fmla="val 6042436"/>
                <a:gd name="f16" fmla="val 5663414"/>
                <a:gd name="f17" fmla="val 6082564"/>
                <a:gd name="f18" fmla="val 5500314"/>
                <a:gd name="f19" fmla="val 6242577"/>
                <a:gd name="f20" fmla="val 5330970"/>
                <a:gd name="f21" fmla="val 6400714"/>
                <a:gd name="f22" fmla="val 5147099"/>
                <a:gd name="f23" fmla="val 6547726"/>
                <a:gd name="f24" fmla="val 5105015"/>
                <a:gd name="f25" fmla="val 4385601"/>
                <a:gd name="f26" fmla="val 4507252"/>
                <a:gd name="f27" fmla="val 6515968"/>
                <a:gd name="f28" fmla="val 4645901"/>
                <a:gd name="f29" fmla="val 6439679"/>
                <a:gd name="f30" fmla="val 4779837"/>
                <a:gd name="f31" fmla="val 6350961"/>
                <a:gd name="f32" fmla="val 4909330"/>
                <a:gd name="f33" fmla="val 6253453"/>
                <a:gd name="f34" fmla="val 5082369"/>
                <a:gd name="f35" fmla="val 6123567"/>
                <a:gd name="f36" fmla="val 5248145"/>
                <a:gd name="f37" fmla="val 5979180"/>
                <a:gd name="f38" fmla="val 5411374"/>
                <a:gd name="f39" fmla="val 5828544"/>
                <a:gd name="f40" fmla="val 5452149"/>
                <a:gd name="f41" fmla="val 5790791"/>
                <a:gd name="f42" fmla="val 5492924"/>
                <a:gd name="f43" fmla="val 5752788"/>
                <a:gd name="f44" fmla="val 5533570"/>
                <a:gd name="f45" fmla="val 5714534"/>
                <a:gd name="f46" fmla="val 5657425"/>
                <a:gd name="f47" fmla="val 5597650"/>
                <a:gd name="f48" fmla="val 3336813"/>
                <a:gd name="f49" fmla="val 499"/>
                <a:gd name="f50" fmla="val 3395682"/>
                <a:gd name="f51" fmla="val -392"/>
                <a:gd name="f52" fmla="val 3454550"/>
                <a:gd name="f53" fmla="val -48"/>
                <a:gd name="f54" fmla="val 3513674"/>
                <a:gd name="f55" fmla="val 1202"/>
                <a:gd name="f56" fmla="val 3602743"/>
                <a:gd name="f57" fmla="val 4827"/>
                <a:gd name="f58" fmla="val 3647213"/>
                <a:gd name="f59" fmla="val 6703"/>
                <a:gd name="f60" fmla="val 3661994"/>
                <a:gd name="f61" fmla="val 7327"/>
                <a:gd name="f62" fmla="val 3676903"/>
                <a:gd name="f63" fmla="val 7703"/>
                <a:gd name="f64" fmla="val 3691684"/>
                <a:gd name="f65" fmla="val 9453"/>
                <a:gd name="f66" fmla="val 3868927"/>
                <a:gd name="f67" fmla="val 27080"/>
                <a:gd name="f68" fmla="val 4340645"/>
                <a:gd name="f69" fmla="val 85584"/>
                <a:gd name="f70" fmla="val 4795160"/>
                <a:gd name="f71" fmla="val 243221"/>
                <a:gd name="f72" fmla="val 5200872"/>
                <a:gd name="f73" fmla="val 472240"/>
                <a:gd name="f74" fmla="val 5403855"/>
                <a:gd name="f75" fmla="val 587124"/>
                <a:gd name="f76" fmla="val 5594988"/>
                <a:gd name="f77" fmla="val 719447"/>
                <a:gd name="f78" fmla="val 5772711"/>
                <a:gd name="f79" fmla="val 866334"/>
                <a:gd name="f80" fmla="val 972426"/>
                <a:gd name="f81" fmla="val 1158576"/>
                <a:gd name="f82" fmla="val 5676045"/>
                <a:gd name="f83" fmla="val 986969"/>
                <a:gd name="f84" fmla="val 5496587"/>
                <a:gd name="f85" fmla="val 857740"/>
                <a:gd name="f86" fmla="val 5304275"/>
                <a:gd name="f87" fmla="val 746699"/>
                <a:gd name="f88" fmla="val 5103776"/>
                <a:gd name="f89" fmla="val 655879"/>
                <a:gd name="f90" fmla="val 4903214"/>
                <a:gd name="f91" fmla="val 564747"/>
                <a:gd name="f92" fmla="val 4695006"/>
                <a:gd name="f93" fmla="val 492492"/>
                <a:gd name="f94" fmla="val 4482465"/>
                <a:gd name="f95" fmla="val 440363"/>
                <a:gd name="f96" fmla="val 4402444"/>
                <a:gd name="f97" fmla="val 422111"/>
                <a:gd name="f98" fmla="val 4375813"/>
                <a:gd name="f99" fmla="val 416111"/>
                <a:gd name="f100" fmla="val 4349436"/>
                <a:gd name="f101" fmla="val 408859"/>
                <a:gd name="f102" fmla="val 4322423"/>
                <a:gd name="f103" fmla="val 404610"/>
                <a:gd name="f104" fmla="val 4241892"/>
                <a:gd name="f105" fmla="val 389858"/>
                <a:gd name="f106" fmla="val 4201627"/>
                <a:gd name="f107" fmla="val 382483"/>
                <a:gd name="f108" fmla="val 4188248"/>
                <a:gd name="f109" fmla="val 379983"/>
                <a:gd name="f110" fmla="val 4174869"/>
                <a:gd name="f111" fmla="val 377483"/>
                <a:gd name="f112" fmla="val 4161234"/>
                <a:gd name="f113" fmla="val 375857"/>
                <a:gd name="f114" fmla="val 4107208"/>
                <a:gd name="f115" fmla="val 368482"/>
                <a:gd name="f116" fmla="val 4053308"/>
                <a:gd name="f117" fmla="val 360482"/>
                <a:gd name="f118" fmla="val 3999280"/>
                <a:gd name="f119" fmla="val 353606"/>
                <a:gd name="f120" fmla="val 3944999"/>
                <a:gd name="f121" fmla="val 348855"/>
                <a:gd name="f122" fmla="val 3890844"/>
                <a:gd name="f123" fmla="val 343854"/>
                <a:gd name="f124" fmla="val 3836817"/>
                <a:gd name="f125" fmla="val 338480"/>
                <a:gd name="f126" fmla="val 3673972"/>
                <a:gd name="f127" fmla="val 330604"/>
                <a:gd name="f128" fmla="val 3619690"/>
                <a:gd name="f129" fmla="val 329104"/>
                <a:gd name="f130" fmla="val 3565281"/>
                <a:gd name="f131" fmla="val 329604"/>
                <a:gd name="f132" fmla="val 3511126"/>
                <a:gd name="f133" fmla="val 328978"/>
                <a:gd name="f134" fmla="val 3402054"/>
                <a:gd name="f135" fmla="val 330728"/>
                <a:gd name="f136" fmla="val 3291706"/>
                <a:gd name="f137" fmla="val 334604"/>
                <a:gd name="f138" fmla="val 3183142"/>
                <a:gd name="f139" fmla="val 342854"/>
                <a:gd name="f140" fmla="val 2965505"/>
                <a:gd name="f141" fmla="val 358855"/>
                <a:gd name="f142" fmla="val 2750670"/>
                <a:gd name="f143" fmla="val 389733"/>
                <a:gd name="f144" fmla="val 2541444"/>
                <a:gd name="f145" fmla="val 439988"/>
                <a:gd name="f146" fmla="val 2332216"/>
                <a:gd name="f147" fmla="val 490117"/>
                <a:gd name="f148" fmla="val 2128850"/>
                <a:gd name="f149" fmla="val 559997"/>
                <a:gd name="f150" fmla="val 1933895"/>
                <a:gd name="f151" fmla="val 650505"/>
                <a:gd name="f152" fmla="val 1738939"/>
                <a:gd name="f153" fmla="val 741261"/>
                <a:gd name="f154" fmla="val 1553540"/>
                <a:gd name="f155" fmla="val 854146"/>
                <a:gd name="f156" fmla="val 1378079"/>
                <a:gd name="f157" fmla="val 983905"/>
                <a:gd name="f158" fmla="val 1312967"/>
                <a:gd name="f159" fmla="val 1033660"/>
                <a:gd name="f160" fmla="val 1291178"/>
                <a:gd name="f161" fmla="val 1050286"/>
                <a:gd name="f162" fmla="val 1269006"/>
                <a:gd name="f163" fmla="val 1066412"/>
                <a:gd name="f164" fmla="val 1248364"/>
                <a:gd name="f165" fmla="val 1084413"/>
                <a:gd name="f166" fmla="val 1185163"/>
                <a:gd name="f167" fmla="val 1137168"/>
                <a:gd name="f168" fmla="val 1164138"/>
                <a:gd name="f169" fmla="val 1154794"/>
                <a:gd name="f170" fmla="val 1142603"/>
                <a:gd name="f171" fmla="val 1172046"/>
                <a:gd name="f172" fmla="val 1122852"/>
                <a:gd name="f173" fmla="val 1190922"/>
                <a:gd name="f174" fmla="val 1041557"/>
                <a:gd name="f175" fmla="val 1264303"/>
                <a:gd name="f176" fmla="val 961663"/>
                <a:gd name="f177" fmla="val 1339309"/>
                <a:gd name="f178" fmla="val 892092"/>
                <a:gd name="f179" fmla="val 1421440"/>
                <a:gd name="f180" fmla="val 819589"/>
                <a:gd name="f181" fmla="val 1501822"/>
                <a:gd name="f182" fmla="val 759827"/>
                <a:gd name="f183" fmla="val 1590329"/>
                <a:gd name="f184" fmla="val 707202"/>
                <a:gd name="f185" fmla="val 1684212"/>
                <a:gd name="f186" fmla="val 694715"/>
                <a:gd name="f187" fmla="val 1708089"/>
                <a:gd name="f188" fmla="val 682227"/>
                <a:gd name="f189" fmla="val 1731841"/>
                <a:gd name="f190" fmla="val 670121"/>
                <a:gd name="f191" fmla="val 1756093"/>
                <a:gd name="f192" fmla="val 637630"/>
                <a:gd name="f193" fmla="val 1830724"/>
                <a:gd name="f194" fmla="val 626161"/>
                <a:gd name="f195" fmla="val 1855350"/>
                <a:gd name="f196" fmla="val 617624"/>
                <a:gd name="f197" fmla="val 1881603"/>
                <a:gd name="f198" fmla="val 607685"/>
                <a:gd name="f199" fmla="val 1907105"/>
                <a:gd name="f200" fmla="val 598128"/>
                <a:gd name="f201" fmla="val 1932857"/>
                <a:gd name="f202" fmla="val 588317"/>
                <a:gd name="f203" fmla="val 1958483"/>
                <a:gd name="f204" fmla="val 580034"/>
                <a:gd name="f205" fmla="val 1984986"/>
                <a:gd name="f206" fmla="val 544611"/>
                <a:gd name="f207" fmla="val 2089620"/>
                <a:gd name="f208" fmla="val 513393"/>
                <a:gd name="f209" fmla="val 2197128"/>
                <a:gd name="f210" fmla="val 481919"/>
                <a:gd name="f211" fmla="val 2304386"/>
                <a:gd name="f212" fmla="val 433881"/>
                <a:gd name="f213" fmla="val 2465399"/>
                <a:gd name="f214" fmla="val 384442"/>
                <a:gd name="f215" fmla="val 2626163"/>
                <a:gd name="f216" fmla="val 317672"/>
                <a:gd name="f217" fmla="val 2839680"/>
                <a:gd name="f218" fmla="val 243129"/>
                <a:gd name="f219" fmla="val 3050946"/>
                <a:gd name="f220" fmla="val 166039"/>
                <a:gd name="f221" fmla="val 3261338"/>
                <a:gd name="f222" fmla="val 88822"/>
                <a:gd name="f223" fmla="val 3468979"/>
                <a:gd name="f224" fmla="val 50850"/>
                <a:gd name="f225" fmla="val 3690248"/>
                <a:gd name="f226" fmla="val 56202"/>
                <a:gd name="f227" fmla="val 3910265"/>
                <a:gd name="f228" fmla="val 58495"/>
                <a:gd name="f229" fmla="val 4020274"/>
                <a:gd name="f230" fmla="val 71493"/>
                <a:gd name="f231" fmla="val 4129783"/>
                <a:gd name="f232" fmla="val 93664"/>
                <a:gd name="f233" fmla="val 4237292"/>
                <a:gd name="f234" fmla="val 99143"/>
                <a:gd name="f235" fmla="val 4264168"/>
                <a:gd name="f236" fmla="val 104623"/>
                <a:gd name="f237" fmla="val 4291045"/>
                <a:gd name="f238" fmla="val 111758"/>
                <a:gd name="f239" fmla="val 4317548"/>
                <a:gd name="f240" fmla="val 118384"/>
                <a:gd name="f241" fmla="val 4344176"/>
                <a:gd name="f242" fmla="val 124627"/>
                <a:gd name="f243" fmla="val 4370802"/>
                <a:gd name="f244" fmla="val 133038"/>
                <a:gd name="f245" fmla="val 4397054"/>
                <a:gd name="f246" fmla="val 140810"/>
                <a:gd name="f247" fmla="val 4423307"/>
                <a:gd name="f248" fmla="val 148456"/>
                <a:gd name="f249" fmla="val 4449683"/>
                <a:gd name="f250" fmla="val 157757"/>
                <a:gd name="f251" fmla="val 4475560"/>
                <a:gd name="f252" fmla="val 166549"/>
                <a:gd name="f253" fmla="val 4501562"/>
                <a:gd name="f254" fmla="val 175087"/>
                <a:gd name="f255" fmla="val 4527564"/>
                <a:gd name="f256" fmla="val 185153"/>
                <a:gd name="f257" fmla="val 4553066"/>
                <a:gd name="f258" fmla="val 262371"/>
                <a:gd name="f259" fmla="val 4758458"/>
                <a:gd name="f260" fmla="val 368895"/>
                <a:gd name="f261" fmla="val 4951974"/>
                <a:gd name="f262" fmla="val 493642"/>
                <a:gd name="f263" fmla="val 5132239"/>
                <a:gd name="f264" fmla="val 618389"/>
                <a:gd name="f265" fmla="val 5312627"/>
                <a:gd name="f266" fmla="val 760846"/>
                <a:gd name="f267" fmla="val 5480391"/>
                <a:gd name="f268" fmla="val 914391"/>
                <a:gd name="f269" fmla="val 5636528"/>
                <a:gd name="f270" fmla="val 1069081"/>
                <a:gd name="f271" fmla="val 5793166"/>
                <a:gd name="f272" fmla="val 1231544"/>
                <a:gd name="f273" fmla="val 5941677"/>
                <a:gd name="f274" fmla="val 1402034"/>
                <a:gd name="f275" fmla="val 6076188"/>
                <a:gd name="f276" fmla="val 1487535"/>
                <a:gd name="f277" fmla="val 6143320"/>
                <a:gd name="f278" fmla="val 1574565"/>
                <a:gd name="f279" fmla="val 6207574"/>
                <a:gd name="f280" fmla="val 1664397"/>
                <a:gd name="f281" fmla="val 6267079"/>
                <a:gd name="f282" fmla="val 1753592"/>
                <a:gd name="f283" fmla="val 6327459"/>
                <a:gd name="f284" fmla="val 1845336"/>
                <a:gd name="f285" fmla="val 6383088"/>
                <a:gd name="f286" fmla="val 1938992"/>
                <a:gd name="f287" fmla="val 6434343"/>
                <a:gd name="f288" fmla="val 2032647"/>
                <a:gd name="f289" fmla="val 6485659"/>
                <a:gd name="f290" fmla="val 2128309"/>
                <a:gd name="f291" fmla="val 6532600"/>
                <a:gd name="f292" fmla="val 2225931"/>
                <a:gd name="f293" fmla="val 6574322"/>
                <a:gd name="f294" fmla="val 2236328"/>
                <a:gd name="f295" fmla="val 1504665"/>
                <a:gd name="f296" fmla="val 1456827"/>
                <a:gd name="f297" fmla="val 6543476"/>
                <a:gd name="f298" fmla="val 1363554"/>
                <a:gd name="f299" fmla="val 6470595"/>
                <a:gd name="f300" fmla="val 1273848"/>
                <a:gd name="f301" fmla="val 6394340"/>
                <a:gd name="f302" fmla="val 1188475"/>
                <a:gd name="f303" fmla="val 6314083"/>
                <a:gd name="f304" fmla="val 1017856"/>
                <a:gd name="f305" fmla="val 6153445"/>
                <a:gd name="f306" fmla="val 863803"/>
                <a:gd name="f307" fmla="val 5979931"/>
                <a:gd name="f308" fmla="val 721728"/>
                <a:gd name="f309" fmla="val 5798666"/>
                <a:gd name="f310" fmla="val 579397"/>
                <a:gd name="f311" fmla="val 5616027"/>
                <a:gd name="f312" fmla="val 452103"/>
                <a:gd name="f313" fmla="val 5422511"/>
                <a:gd name="f314" fmla="val 344175"/>
                <a:gd name="f315" fmla="val 5219495"/>
                <a:gd name="f316" fmla="val 236505"/>
                <a:gd name="f317" fmla="val 5016354"/>
                <a:gd name="f318" fmla="val 147946"/>
                <a:gd name="f319" fmla="val 4803586"/>
                <a:gd name="f320" fmla="val 87293"/>
                <a:gd name="f321" fmla="val 4583569"/>
                <a:gd name="f322" fmla="val 79138"/>
                <a:gd name="f323" fmla="val 4556193"/>
                <a:gd name="f324" fmla="val 72639"/>
                <a:gd name="f325" fmla="val 4528440"/>
                <a:gd name="f326" fmla="val 65886"/>
                <a:gd name="f327" fmla="val 4500813"/>
                <a:gd name="f328" fmla="val 58751"/>
                <a:gd name="f329" fmla="val 4473311"/>
                <a:gd name="f330" fmla="val 53144"/>
                <a:gd name="f331" fmla="val 4445308"/>
                <a:gd name="f332" fmla="val 47409"/>
                <a:gd name="f333" fmla="val 4417431"/>
                <a:gd name="f334" fmla="val 44733"/>
                <a:gd name="f335" fmla="val 4403430"/>
                <a:gd name="f336" fmla="val 41294"/>
                <a:gd name="f337" fmla="val 4389679"/>
                <a:gd name="f338" fmla="val 39000"/>
                <a:gd name="f339" fmla="val 4375677"/>
                <a:gd name="f340" fmla="val 31610"/>
                <a:gd name="f341" fmla="val 4333674"/>
                <a:gd name="f342" fmla="val 26258"/>
                <a:gd name="f343" fmla="val 4305797"/>
                <a:gd name="f344" fmla="val 22563"/>
                <a:gd name="f345" fmla="val 4277544"/>
                <a:gd name="f346" fmla="val 18868"/>
                <a:gd name="f347" fmla="val 4249417"/>
                <a:gd name="f348" fmla="val 4214"/>
                <a:gd name="f349" fmla="val 4136784"/>
                <a:gd name="f350" fmla="val -2158"/>
                <a:gd name="f351" fmla="val 4023275"/>
                <a:gd name="f352" fmla="val 646"/>
                <a:gd name="f353" fmla="val 5997"/>
                <a:gd name="f354" fmla="val 3683872"/>
                <a:gd name="f355" fmla="val 50596"/>
                <a:gd name="f356" fmla="val 3459605"/>
                <a:gd name="f357" fmla="val 130234"/>
                <a:gd name="f358" fmla="val 3248337"/>
                <a:gd name="f359" fmla="val 207961"/>
                <a:gd name="f360" fmla="val 3039196"/>
                <a:gd name="f361" fmla="val 278044"/>
                <a:gd name="f362" fmla="val 2827179"/>
                <a:gd name="f363" fmla="val 335383"/>
                <a:gd name="f364" fmla="val 2611911"/>
                <a:gd name="f365" fmla="val 393743"/>
                <a:gd name="f366" fmla="val 2396644"/>
                <a:gd name="f367" fmla="val 435792"/>
                <a:gd name="f368" fmla="val 2178627"/>
                <a:gd name="f369" fmla="val 487272"/>
                <a:gd name="f370" fmla="val 1958609"/>
                <a:gd name="f371" fmla="val 493259"/>
                <a:gd name="f372" fmla="val 1931107"/>
                <a:gd name="f373" fmla="val 501287"/>
                <a:gd name="f374" fmla="val 1903730"/>
                <a:gd name="f375" fmla="val 508550"/>
                <a:gd name="f376" fmla="val 1876227"/>
                <a:gd name="f377" fmla="val 516195"/>
                <a:gd name="f378" fmla="val 1848725"/>
                <a:gd name="f379" fmla="val 522312"/>
                <a:gd name="f380" fmla="val 1820972"/>
                <a:gd name="f381" fmla="val 531742"/>
                <a:gd name="f382" fmla="val 1793721"/>
                <a:gd name="f383" fmla="val 558245"/>
                <a:gd name="f384" fmla="val 1711465"/>
                <a:gd name="f385" fmla="val 568439"/>
                <a:gd name="f386" fmla="val 1684337"/>
                <a:gd name="f387" fmla="val 579652"/>
                <a:gd name="f388" fmla="val 1657459"/>
                <a:gd name="f389" fmla="val 590100"/>
                <a:gd name="f390" fmla="val 1630332"/>
                <a:gd name="f391" fmla="val 635080"/>
                <a:gd name="f392" fmla="val 1523075"/>
                <a:gd name="f393" fmla="val 690637"/>
                <a:gd name="f394" fmla="val 1417566"/>
                <a:gd name="f395" fmla="val 758680"/>
                <a:gd name="f396" fmla="val 1322433"/>
                <a:gd name="f397" fmla="val 824430"/>
                <a:gd name="f398" fmla="val 1225051"/>
                <a:gd name="f399" fmla="val 899610"/>
                <a:gd name="f400" fmla="val 1136168"/>
                <a:gd name="f401" fmla="val 976317"/>
                <a:gd name="f402" fmla="val 1049286"/>
                <a:gd name="f403" fmla="val 995049"/>
                <a:gd name="f404" fmla="val 1027035"/>
                <a:gd name="f405" fmla="val 1015436"/>
                <a:gd name="f406" fmla="val 1006533"/>
                <a:gd name="f407" fmla="val 1035314"/>
                <a:gd name="f408" fmla="val 985406"/>
                <a:gd name="f409" fmla="val 1095329"/>
                <a:gd name="f410" fmla="val 922526"/>
                <a:gd name="f411" fmla="val 1114953"/>
                <a:gd name="f412" fmla="val 901149"/>
                <a:gd name="f413" fmla="val 1136359"/>
                <a:gd name="f414" fmla="val 881397"/>
                <a:gd name="f415" fmla="val 1157384"/>
                <a:gd name="f416" fmla="val 861271"/>
                <a:gd name="f417" fmla="val 1220841"/>
                <a:gd name="f418" fmla="val 801017"/>
                <a:gd name="f419" fmla="val 1241610"/>
                <a:gd name="f420" fmla="val 780514"/>
                <a:gd name="f421" fmla="val 1264418"/>
                <a:gd name="f422" fmla="val 762014"/>
                <a:gd name="f423" fmla="val 1286462"/>
                <a:gd name="f424" fmla="val 742886"/>
                <a:gd name="f425" fmla="val 1353233"/>
                <a:gd name="f426" fmla="val 685632"/>
                <a:gd name="f427" fmla="val 1369924"/>
                <a:gd name="f428" fmla="val 671256"/>
                <a:gd name="f429" fmla="val 1375658"/>
                <a:gd name="f430" fmla="val 666631"/>
                <a:gd name="f431" fmla="val 1381520"/>
                <a:gd name="f432" fmla="val 662255"/>
                <a:gd name="f433" fmla="val 1387380"/>
                <a:gd name="f434" fmla="val 657755"/>
                <a:gd name="f435" fmla="val 1422422"/>
                <a:gd name="f436" fmla="val 630877"/>
                <a:gd name="f437" fmla="val 1492759"/>
                <a:gd name="f438" fmla="val 577248"/>
                <a:gd name="f439" fmla="val 1504355"/>
                <a:gd name="f440" fmla="val 567997"/>
                <a:gd name="f441" fmla="val 1516714"/>
                <a:gd name="f442" fmla="val 1528820"/>
                <a:gd name="f443" fmla="val 551496"/>
                <a:gd name="f444" fmla="val 1565390"/>
                <a:gd name="f445" fmla="val 526370"/>
                <a:gd name="f446" fmla="val 1639040"/>
                <a:gd name="f447" fmla="val 476490"/>
                <a:gd name="f448" fmla="val 1689754"/>
                <a:gd name="f449" fmla="val 445613"/>
                <a:gd name="f450" fmla="val 1740723"/>
                <a:gd name="f451" fmla="val 414986"/>
                <a:gd name="f452" fmla="val 1792075"/>
                <a:gd name="f453" fmla="val 384859"/>
                <a:gd name="f454" fmla="val 2000282"/>
                <a:gd name="f455" fmla="val 268724"/>
                <a:gd name="f456" fmla="val 2224927"/>
                <a:gd name="f457" fmla="val 179467"/>
                <a:gd name="f458" fmla="val 2455943"/>
                <a:gd name="f459" fmla="val 117836"/>
                <a:gd name="f460" fmla="val 2687088"/>
                <a:gd name="f461" fmla="val 55957"/>
                <a:gd name="f462" fmla="val 2923964"/>
                <a:gd name="f463" fmla="val 21204"/>
                <a:gd name="f464" fmla="val 3159952"/>
                <a:gd name="f465" fmla="val 7203"/>
                <a:gd name="f466" fmla="val 3219076"/>
                <a:gd name="f467" fmla="val 3515"/>
                <a:gd name="f468" fmla="val 3277945"/>
                <a:gd name="f469" fmla="val 1389"/>
                <a:gd name="f470" fmla="+- 0 0 -90"/>
                <a:gd name="f471" fmla="*/ f3 1 5890490"/>
                <a:gd name="f472" fmla="*/ f4 1 6578439"/>
                <a:gd name="f473" fmla="val f5"/>
                <a:gd name="f474" fmla="val f6"/>
                <a:gd name="f475" fmla="val f7"/>
                <a:gd name="f476" fmla="*/ f470 f0 1"/>
                <a:gd name="f477" fmla="+- f475 0 f473"/>
                <a:gd name="f478" fmla="+- f474 0 f473"/>
                <a:gd name="f479" fmla="*/ f476 1 f2"/>
                <a:gd name="f480" fmla="*/ f478 1 5890490"/>
                <a:gd name="f481" fmla="*/ f477 1 6578439"/>
                <a:gd name="f482" fmla="*/ 5890490 f478 1"/>
                <a:gd name="f483" fmla="*/ 5389037 f477 1"/>
                <a:gd name="f484" fmla="*/ 5855587 f477 1"/>
                <a:gd name="f485" fmla="*/ 5784593 f478 1"/>
                <a:gd name="f486" fmla="*/ 5962054 f477 1"/>
                <a:gd name="f487" fmla="*/ 5663414 f478 1"/>
                <a:gd name="f488" fmla="*/ 6082564 f477 1"/>
                <a:gd name="f489" fmla="*/ 5147099 f478 1"/>
                <a:gd name="f490" fmla="*/ 6547726 f477 1"/>
                <a:gd name="f491" fmla="*/ 5105015 f478 1"/>
                <a:gd name="f492" fmla="*/ 6578439 f477 1"/>
                <a:gd name="f493" fmla="*/ 4385601 f478 1"/>
                <a:gd name="f494" fmla="*/ 4507252 f478 1"/>
                <a:gd name="f495" fmla="*/ 6515968 f477 1"/>
                <a:gd name="f496" fmla="*/ 4909330 f478 1"/>
                <a:gd name="f497" fmla="*/ 6253453 f477 1"/>
                <a:gd name="f498" fmla="*/ 5411374 f478 1"/>
                <a:gd name="f499" fmla="*/ 5828544 f477 1"/>
                <a:gd name="f500" fmla="*/ 5533570 f478 1"/>
                <a:gd name="f501" fmla="*/ 5714534 f477 1"/>
                <a:gd name="f502" fmla="*/ 5657425 f478 1"/>
                <a:gd name="f503" fmla="*/ 5597650 f477 1"/>
                <a:gd name="f504" fmla="*/ 3336813 f478 1"/>
                <a:gd name="f505" fmla="*/ 499 f477 1"/>
                <a:gd name="f506" fmla="*/ 3513674 f478 1"/>
                <a:gd name="f507" fmla="*/ 1202 f477 1"/>
                <a:gd name="f508" fmla="*/ 3602743 f478 1"/>
                <a:gd name="f509" fmla="*/ 4827 f477 1"/>
                <a:gd name="f510" fmla="*/ 3647213 f478 1"/>
                <a:gd name="f511" fmla="*/ 6703 f477 1"/>
                <a:gd name="f512" fmla="*/ 3691684 f478 1"/>
                <a:gd name="f513" fmla="*/ 9453 f477 1"/>
                <a:gd name="f514" fmla="*/ 3868927 f478 1"/>
                <a:gd name="f515" fmla="*/ 27080 f477 1"/>
                <a:gd name="f516" fmla="*/ 5200872 f478 1"/>
                <a:gd name="f517" fmla="*/ 472240 f477 1"/>
                <a:gd name="f518" fmla="*/ 5772711 f478 1"/>
                <a:gd name="f519" fmla="*/ 866334 f477 1"/>
                <a:gd name="f520" fmla="*/ 972426 f477 1"/>
                <a:gd name="f521" fmla="*/ 1158576 f477 1"/>
                <a:gd name="f522" fmla="*/ 5676045 f478 1"/>
                <a:gd name="f523" fmla="*/ 986969 f477 1"/>
                <a:gd name="f524" fmla="*/ 5103776 f478 1"/>
                <a:gd name="f525" fmla="*/ 655879 f477 1"/>
                <a:gd name="f526" fmla="*/ 4482465 f478 1"/>
                <a:gd name="f527" fmla="*/ 440363 f477 1"/>
                <a:gd name="f528" fmla="*/ 4402444 f478 1"/>
                <a:gd name="f529" fmla="*/ 422111 f477 1"/>
                <a:gd name="f530" fmla="*/ 4322423 f478 1"/>
                <a:gd name="f531" fmla="*/ 404610 f477 1"/>
                <a:gd name="f532" fmla="*/ 4241892 f478 1"/>
                <a:gd name="f533" fmla="*/ 389858 f477 1"/>
                <a:gd name="f534" fmla="*/ 4201627 f478 1"/>
                <a:gd name="f535" fmla="*/ 382483 f477 1"/>
                <a:gd name="f536" fmla="*/ 4161234 f478 1"/>
                <a:gd name="f537" fmla="*/ 375857 f477 1"/>
                <a:gd name="f538" fmla="*/ 3999280 f478 1"/>
                <a:gd name="f539" fmla="*/ 353606 f477 1"/>
                <a:gd name="f540" fmla="*/ 3836817 f478 1"/>
                <a:gd name="f541" fmla="*/ 338480 f477 1"/>
                <a:gd name="f542" fmla="*/ 3673972 f478 1"/>
                <a:gd name="f543" fmla="*/ 330604 f477 1"/>
                <a:gd name="f544" fmla="*/ 3511126 f478 1"/>
                <a:gd name="f545" fmla="*/ 328978 f477 1"/>
                <a:gd name="f546" fmla="*/ 3183142 f478 1"/>
                <a:gd name="f547" fmla="*/ 342854 f477 1"/>
                <a:gd name="f548" fmla="*/ 2541444 f478 1"/>
                <a:gd name="f549" fmla="*/ 439988 f477 1"/>
                <a:gd name="f550" fmla="*/ 1933895 f478 1"/>
                <a:gd name="f551" fmla="*/ 650505 f477 1"/>
                <a:gd name="f552" fmla="*/ 1378079 f478 1"/>
                <a:gd name="f553" fmla="*/ 983905 f477 1"/>
                <a:gd name="f554" fmla="*/ 1312967 f478 1"/>
                <a:gd name="f555" fmla="*/ 1033660 f477 1"/>
                <a:gd name="f556" fmla="*/ 1248364 f478 1"/>
                <a:gd name="f557" fmla="*/ 1084413 f477 1"/>
                <a:gd name="f558" fmla="*/ 1185163 f478 1"/>
                <a:gd name="f559" fmla="*/ 1137168 f477 1"/>
                <a:gd name="f560" fmla="*/ 1122852 f478 1"/>
                <a:gd name="f561" fmla="*/ 1190922 f477 1"/>
                <a:gd name="f562" fmla="*/ 892092 f478 1"/>
                <a:gd name="f563" fmla="*/ 1421440 f477 1"/>
                <a:gd name="f564" fmla="*/ 707202 f478 1"/>
                <a:gd name="f565" fmla="*/ 1684212 f477 1"/>
                <a:gd name="f566" fmla="*/ 670121 f478 1"/>
                <a:gd name="f567" fmla="*/ 1756093 f477 1"/>
                <a:gd name="f568" fmla="*/ 637630 f478 1"/>
                <a:gd name="f569" fmla="*/ 1830724 f477 1"/>
                <a:gd name="f570" fmla="*/ 607685 f478 1"/>
                <a:gd name="f571" fmla="*/ 1907105 f477 1"/>
                <a:gd name="f572" fmla="*/ 580034 f478 1"/>
                <a:gd name="f573" fmla="*/ 1984986 f477 1"/>
                <a:gd name="f574" fmla="*/ 481919 f478 1"/>
                <a:gd name="f575" fmla="*/ 2304386 f477 1"/>
                <a:gd name="f576" fmla="*/ 433881 f478 1"/>
                <a:gd name="f577" fmla="*/ 2465399 f477 1"/>
                <a:gd name="f578" fmla="*/ 384442 f478 1"/>
                <a:gd name="f579" fmla="*/ 2626163 f477 1"/>
                <a:gd name="f580" fmla="*/ 166039 f478 1"/>
                <a:gd name="f581" fmla="*/ 3261338 f477 1"/>
                <a:gd name="f582" fmla="*/ 56202 f478 1"/>
                <a:gd name="f583" fmla="*/ 3910265 f477 1"/>
                <a:gd name="f584" fmla="*/ 93664 f478 1"/>
                <a:gd name="f585" fmla="*/ 4237292 f477 1"/>
                <a:gd name="f586" fmla="*/ 111758 f478 1"/>
                <a:gd name="f587" fmla="*/ 4317548 f477 1"/>
                <a:gd name="f588" fmla="*/ 133038 f478 1"/>
                <a:gd name="f589" fmla="*/ 4397054 f477 1"/>
                <a:gd name="f590" fmla="*/ 157757 f478 1"/>
                <a:gd name="f591" fmla="*/ 4475560 f477 1"/>
                <a:gd name="f592" fmla="*/ 185153 f478 1"/>
                <a:gd name="f593" fmla="*/ 4553066 f477 1"/>
                <a:gd name="f594" fmla="*/ 493642 f478 1"/>
                <a:gd name="f595" fmla="*/ 5132239 f477 1"/>
                <a:gd name="f596" fmla="*/ 914391 f478 1"/>
                <a:gd name="f597" fmla="*/ 5636528 f477 1"/>
                <a:gd name="f598" fmla="*/ 1402034 f478 1"/>
                <a:gd name="f599" fmla="*/ 6076188 f477 1"/>
                <a:gd name="f600" fmla="*/ 1664397 f478 1"/>
                <a:gd name="f601" fmla="*/ 6267079 f477 1"/>
                <a:gd name="f602" fmla="*/ 1938992 f478 1"/>
                <a:gd name="f603" fmla="*/ 6434343 f477 1"/>
                <a:gd name="f604" fmla="*/ 2225931 f478 1"/>
                <a:gd name="f605" fmla="*/ 6574322 f477 1"/>
                <a:gd name="f606" fmla="*/ 2236328 f478 1"/>
                <a:gd name="f607" fmla="*/ 1504665 f478 1"/>
                <a:gd name="f608" fmla="*/ 1456827 f478 1"/>
                <a:gd name="f609" fmla="*/ 6543476 f477 1"/>
                <a:gd name="f610" fmla="*/ 1188475 f478 1"/>
                <a:gd name="f611" fmla="*/ 6314083 f477 1"/>
                <a:gd name="f612" fmla="*/ 721728 f478 1"/>
                <a:gd name="f613" fmla="*/ 5798666 f477 1"/>
                <a:gd name="f614" fmla="*/ 344175 f478 1"/>
                <a:gd name="f615" fmla="*/ 5219495 f477 1"/>
                <a:gd name="f616" fmla="*/ 87293 f478 1"/>
                <a:gd name="f617" fmla="*/ 4583569 f477 1"/>
                <a:gd name="f618" fmla="*/ 65886 f478 1"/>
                <a:gd name="f619" fmla="*/ 4500813 f477 1"/>
                <a:gd name="f620" fmla="*/ 47409 f478 1"/>
                <a:gd name="f621" fmla="*/ 4417431 f477 1"/>
                <a:gd name="f622" fmla="*/ 39000 f478 1"/>
                <a:gd name="f623" fmla="*/ 4375677 f477 1"/>
                <a:gd name="f624" fmla="*/ 31610 f478 1"/>
                <a:gd name="f625" fmla="*/ 4333674 f477 1"/>
                <a:gd name="f626" fmla="*/ 18868 f478 1"/>
                <a:gd name="f627" fmla="*/ 4249417 f477 1"/>
                <a:gd name="f628" fmla="*/ 646 f478 1"/>
                <a:gd name="f629" fmla="*/ 130234 f478 1"/>
                <a:gd name="f630" fmla="*/ 3248337 f477 1"/>
                <a:gd name="f631" fmla="*/ 335383 f478 1"/>
                <a:gd name="f632" fmla="*/ 2611911 f477 1"/>
                <a:gd name="f633" fmla="*/ 487272 f478 1"/>
                <a:gd name="f634" fmla="*/ 1958609 f477 1"/>
                <a:gd name="f635" fmla="*/ 508550 f478 1"/>
                <a:gd name="f636" fmla="*/ 1876227 f477 1"/>
                <a:gd name="f637" fmla="*/ 531742 f478 1"/>
                <a:gd name="f638" fmla="*/ 1793721 f477 1"/>
                <a:gd name="f639" fmla="*/ 558245 f478 1"/>
                <a:gd name="f640" fmla="*/ 1711465 f477 1"/>
                <a:gd name="f641" fmla="*/ 590100 f478 1"/>
                <a:gd name="f642" fmla="*/ 1630332 f477 1"/>
                <a:gd name="f643" fmla="*/ 758680 f478 1"/>
                <a:gd name="f644" fmla="*/ 1322433 f477 1"/>
                <a:gd name="f645" fmla="*/ 976317 f478 1"/>
                <a:gd name="f646" fmla="*/ 1049286 f477 1"/>
                <a:gd name="f647" fmla="*/ 1035314 f478 1"/>
                <a:gd name="f648" fmla="*/ 985406 f477 1"/>
                <a:gd name="f649" fmla="*/ 1095329 f478 1"/>
                <a:gd name="f650" fmla="*/ 922526 f477 1"/>
                <a:gd name="f651" fmla="*/ 1157384 f478 1"/>
                <a:gd name="f652" fmla="*/ 861271 f477 1"/>
                <a:gd name="f653" fmla="*/ 1220841 f478 1"/>
                <a:gd name="f654" fmla="*/ 801017 f477 1"/>
                <a:gd name="f655" fmla="*/ 1286462 f478 1"/>
                <a:gd name="f656" fmla="*/ 742886 f477 1"/>
                <a:gd name="f657" fmla="*/ 1353233 f478 1"/>
                <a:gd name="f658" fmla="*/ 685632 f477 1"/>
                <a:gd name="f659" fmla="*/ 1369924 f478 1"/>
                <a:gd name="f660" fmla="*/ 671256 f477 1"/>
                <a:gd name="f661" fmla="*/ 1387380 f478 1"/>
                <a:gd name="f662" fmla="*/ 657755 f477 1"/>
                <a:gd name="f663" fmla="*/ 1422422 f478 1"/>
                <a:gd name="f664" fmla="*/ 630877 f477 1"/>
                <a:gd name="f665" fmla="*/ 1492759 f478 1"/>
                <a:gd name="f666" fmla="*/ 577248 f477 1"/>
                <a:gd name="f667" fmla="*/ 1528820 f478 1"/>
                <a:gd name="f668" fmla="*/ 551496 f477 1"/>
                <a:gd name="f669" fmla="*/ 1565390 f478 1"/>
                <a:gd name="f670" fmla="*/ 526370 f477 1"/>
                <a:gd name="f671" fmla="*/ 1639040 f478 1"/>
                <a:gd name="f672" fmla="*/ 476490 f477 1"/>
                <a:gd name="f673" fmla="*/ 1792075 f478 1"/>
                <a:gd name="f674" fmla="*/ 384859 f477 1"/>
                <a:gd name="f675" fmla="*/ 2455943 f478 1"/>
                <a:gd name="f676" fmla="*/ 117836 f477 1"/>
                <a:gd name="f677" fmla="*/ 3159952 f478 1"/>
                <a:gd name="f678" fmla="*/ 7203 f477 1"/>
                <a:gd name="f679" fmla="+- f479 0 f1"/>
                <a:gd name="f680" fmla="*/ f482 1 5890490"/>
                <a:gd name="f681" fmla="*/ f483 1 6578439"/>
                <a:gd name="f682" fmla="*/ f484 1 6578439"/>
                <a:gd name="f683" fmla="*/ f485 1 5890490"/>
                <a:gd name="f684" fmla="*/ f486 1 6578439"/>
                <a:gd name="f685" fmla="*/ f487 1 5890490"/>
                <a:gd name="f686" fmla="*/ f488 1 6578439"/>
                <a:gd name="f687" fmla="*/ f489 1 5890490"/>
                <a:gd name="f688" fmla="*/ f490 1 6578439"/>
                <a:gd name="f689" fmla="*/ f491 1 5890490"/>
                <a:gd name="f690" fmla="*/ f492 1 6578439"/>
                <a:gd name="f691" fmla="*/ f493 1 5890490"/>
                <a:gd name="f692" fmla="*/ f494 1 5890490"/>
                <a:gd name="f693" fmla="*/ f495 1 6578439"/>
                <a:gd name="f694" fmla="*/ f496 1 5890490"/>
                <a:gd name="f695" fmla="*/ f497 1 6578439"/>
                <a:gd name="f696" fmla="*/ f498 1 5890490"/>
                <a:gd name="f697" fmla="*/ f499 1 6578439"/>
                <a:gd name="f698" fmla="*/ f500 1 5890490"/>
                <a:gd name="f699" fmla="*/ f501 1 6578439"/>
                <a:gd name="f700" fmla="*/ f502 1 5890490"/>
                <a:gd name="f701" fmla="*/ f503 1 6578439"/>
                <a:gd name="f702" fmla="*/ f504 1 5890490"/>
                <a:gd name="f703" fmla="*/ f505 1 6578439"/>
                <a:gd name="f704" fmla="*/ f506 1 5890490"/>
                <a:gd name="f705" fmla="*/ f507 1 6578439"/>
                <a:gd name="f706" fmla="*/ f508 1 5890490"/>
                <a:gd name="f707" fmla="*/ f509 1 6578439"/>
                <a:gd name="f708" fmla="*/ f510 1 5890490"/>
                <a:gd name="f709" fmla="*/ f511 1 6578439"/>
                <a:gd name="f710" fmla="*/ f512 1 5890490"/>
                <a:gd name="f711" fmla="*/ f513 1 6578439"/>
                <a:gd name="f712" fmla="*/ f514 1 5890490"/>
                <a:gd name="f713" fmla="*/ f515 1 6578439"/>
                <a:gd name="f714" fmla="*/ f516 1 5890490"/>
                <a:gd name="f715" fmla="*/ f517 1 6578439"/>
                <a:gd name="f716" fmla="*/ f518 1 5890490"/>
                <a:gd name="f717" fmla="*/ f519 1 6578439"/>
                <a:gd name="f718" fmla="*/ f520 1 6578439"/>
                <a:gd name="f719" fmla="*/ f521 1 6578439"/>
                <a:gd name="f720" fmla="*/ f522 1 5890490"/>
                <a:gd name="f721" fmla="*/ f523 1 6578439"/>
                <a:gd name="f722" fmla="*/ f524 1 5890490"/>
                <a:gd name="f723" fmla="*/ f525 1 6578439"/>
                <a:gd name="f724" fmla="*/ f526 1 5890490"/>
                <a:gd name="f725" fmla="*/ f527 1 6578439"/>
                <a:gd name="f726" fmla="*/ f528 1 5890490"/>
                <a:gd name="f727" fmla="*/ f529 1 6578439"/>
                <a:gd name="f728" fmla="*/ f530 1 5890490"/>
                <a:gd name="f729" fmla="*/ f531 1 6578439"/>
                <a:gd name="f730" fmla="*/ f532 1 5890490"/>
                <a:gd name="f731" fmla="*/ f533 1 6578439"/>
                <a:gd name="f732" fmla="*/ f534 1 5890490"/>
                <a:gd name="f733" fmla="*/ f535 1 6578439"/>
                <a:gd name="f734" fmla="*/ f536 1 5890490"/>
                <a:gd name="f735" fmla="*/ f537 1 6578439"/>
                <a:gd name="f736" fmla="*/ f538 1 5890490"/>
                <a:gd name="f737" fmla="*/ f539 1 6578439"/>
                <a:gd name="f738" fmla="*/ f540 1 5890490"/>
                <a:gd name="f739" fmla="*/ f541 1 6578439"/>
                <a:gd name="f740" fmla="*/ f542 1 5890490"/>
                <a:gd name="f741" fmla="*/ f543 1 6578439"/>
                <a:gd name="f742" fmla="*/ f544 1 5890490"/>
                <a:gd name="f743" fmla="*/ f545 1 6578439"/>
                <a:gd name="f744" fmla="*/ f546 1 5890490"/>
                <a:gd name="f745" fmla="*/ f547 1 6578439"/>
                <a:gd name="f746" fmla="*/ f548 1 5890490"/>
                <a:gd name="f747" fmla="*/ f549 1 6578439"/>
                <a:gd name="f748" fmla="*/ f550 1 5890490"/>
                <a:gd name="f749" fmla="*/ f551 1 6578439"/>
                <a:gd name="f750" fmla="*/ f552 1 5890490"/>
                <a:gd name="f751" fmla="*/ f553 1 6578439"/>
                <a:gd name="f752" fmla="*/ f554 1 5890490"/>
                <a:gd name="f753" fmla="*/ f555 1 6578439"/>
                <a:gd name="f754" fmla="*/ f556 1 5890490"/>
                <a:gd name="f755" fmla="*/ f557 1 6578439"/>
                <a:gd name="f756" fmla="*/ f558 1 5890490"/>
                <a:gd name="f757" fmla="*/ f559 1 6578439"/>
                <a:gd name="f758" fmla="*/ f560 1 5890490"/>
                <a:gd name="f759" fmla="*/ f561 1 6578439"/>
                <a:gd name="f760" fmla="*/ f562 1 5890490"/>
                <a:gd name="f761" fmla="*/ f563 1 6578439"/>
                <a:gd name="f762" fmla="*/ f564 1 5890490"/>
                <a:gd name="f763" fmla="*/ f565 1 6578439"/>
                <a:gd name="f764" fmla="*/ f566 1 5890490"/>
                <a:gd name="f765" fmla="*/ f567 1 6578439"/>
                <a:gd name="f766" fmla="*/ f568 1 5890490"/>
                <a:gd name="f767" fmla="*/ f569 1 6578439"/>
                <a:gd name="f768" fmla="*/ f570 1 5890490"/>
                <a:gd name="f769" fmla="*/ f571 1 6578439"/>
                <a:gd name="f770" fmla="*/ f572 1 5890490"/>
                <a:gd name="f771" fmla="*/ f573 1 6578439"/>
                <a:gd name="f772" fmla="*/ f574 1 5890490"/>
                <a:gd name="f773" fmla="*/ f575 1 6578439"/>
                <a:gd name="f774" fmla="*/ f576 1 5890490"/>
                <a:gd name="f775" fmla="*/ f577 1 6578439"/>
                <a:gd name="f776" fmla="*/ f578 1 5890490"/>
                <a:gd name="f777" fmla="*/ f579 1 6578439"/>
                <a:gd name="f778" fmla="*/ f580 1 5890490"/>
                <a:gd name="f779" fmla="*/ f581 1 6578439"/>
                <a:gd name="f780" fmla="*/ f582 1 5890490"/>
                <a:gd name="f781" fmla="*/ f583 1 6578439"/>
                <a:gd name="f782" fmla="*/ f584 1 5890490"/>
                <a:gd name="f783" fmla="*/ f585 1 6578439"/>
                <a:gd name="f784" fmla="*/ f586 1 5890490"/>
                <a:gd name="f785" fmla="*/ f587 1 6578439"/>
                <a:gd name="f786" fmla="*/ f588 1 5890490"/>
                <a:gd name="f787" fmla="*/ f589 1 6578439"/>
                <a:gd name="f788" fmla="*/ f590 1 5890490"/>
                <a:gd name="f789" fmla="*/ f591 1 6578439"/>
                <a:gd name="f790" fmla="*/ f592 1 5890490"/>
                <a:gd name="f791" fmla="*/ f593 1 6578439"/>
                <a:gd name="f792" fmla="*/ f594 1 5890490"/>
                <a:gd name="f793" fmla="*/ f595 1 6578439"/>
                <a:gd name="f794" fmla="*/ f596 1 5890490"/>
                <a:gd name="f795" fmla="*/ f597 1 6578439"/>
                <a:gd name="f796" fmla="*/ f598 1 5890490"/>
                <a:gd name="f797" fmla="*/ f599 1 6578439"/>
                <a:gd name="f798" fmla="*/ f600 1 5890490"/>
                <a:gd name="f799" fmla="*/ f601 1 6578439"/>
                <a:gd name="f800" fmla="*/ f602 1 5890490"/>
                <a:gd name="f801" fmla="*/ f603 1 6578439"/>
                <a:gd name="f802" fmla="*/ f604 1 5890490"/>
                <a:gd name="f803" fmla="*/ f605 1 6578439"/>
                <a:gd name="f804" fmla="*/ f606 1 5890490"/>
                <a:gd name="f805" fmla="*/ f607 1 5890490"/>
                <a:gd name="f806" fmla="*/ f608 1 5890490"/>
                <a:gd name="f807" fmla="*/ f609 1 6578439"/>
                <a:gd name="f808" fmla="*/ f610 1 5890490"/>
                <a:gd name="f809" fmla="*/ f611 1 6578439"/>
                <a:gd name="f810" fmla="*/ f612 1 5890490"/>
                <a:gd name="f811" fmla="*/ f613 1 6578439"/>
                <a:gd name="f812" fmla="*/ f614 1 5890490"/>
                <a:gd name="f813" fmla="*/ f615 1 6578439"/>
                <a:gd name="f814" fmla="*/ f616 1 5890490"/>
                <a:gd name="f815" fmla="*/ f617 1 6578439"/>
                <a:gd name="f816" fmla="*/ f618 1 5890490"/>
                <a:gd name="f817" fmla="*/ f619 1 6578439"/>
                <a:gd name="f818" fmla="*/ f620 1 5890490"/>
                <a:gd name="f819" fmla="*/ f621 1 6578439"/>
                <a:gd name="f820" fmla="*/ f622 1 5890490"/>
                <a:gd name="f821" fmla="*/ f623 1 6578439"/>
                <a:gd name="f822" fmla="*/ f624 1 5890490"/>
                <a:gd name="f823" fmla="*/ f625 1 6578439"/>
                <a:gd name="f824" fmla="*/ f626 1 5890490"/>
                <a:gd name="f825" fmla="*/ f627 1 6578439"/>
                <a:gd name="f826" fmla="*/ f628 1 5890490"/>
                <a:gd name="f827" fmla="*/ f629 1 5890490"/>
                <a:gd name="f828" fmla="*/ f630 1 6578439"/>
                <a:gd name="f829" fmla="*/ f631 1 5890490"/>
                <a:gd name="f830" fmla="*/ f632 1 6578439"/>
                <a:gd name="f831" fmla="*/ f633 1 5890490"/>
                <a:gd name="f832" fmla="*/ f634 1 6578439"/>
                <a:gd name="f833" fmla="*/ f635 1 5890490"/>
                <a:gd name="f834" fmla="*/ f636 1 6578439"/>
                <a:gd name="f835" fmla="*/ f637 1 5890490"/>
                <a:gd name="f836" fmla="*/ f638 1 6578439"/>
                <a:gd name="f837" fmla="*/ f639 1 5890490"/>
                <a:gd name="f838" fmla="*/ f640 1 6578439"/>
                <a:gd name="f839" fmla="*/ f641 1 5890490"/>
                <a:gd name="f840" fmla="*/ f642 1 6578439"/>
                <a:gd name="f841" fmla="*/ f643 1 5890490"/>
                <a:gd name="f842" fmla="*/ f644 1 6578439"/>
                <a:gd name="f843" fmla="*/ f645 1 5890490"/>
                <a:gd name="f844" fmla="*/ f646 1 6578439"/>
                <a:gd name="f845" fmla="*/ f647 1 5890490"/>
                <a:gd name="f846" fmla="*/ f648 1 6578439"/>
                <a:gd name="f847" fmla="*/ f649 1 5890490"/>
                <a:gd name="f848" fmla="*/ f650 1 6578439"/>
                <a:gd name="f849" fmla="*/ f651 1 5890490"/>
                <a:gd name="f850" fmla="*/ f652 1 6578439"/>
                <a:gd name="f851" fmla="*/ f653 1 5890490"/>
                <a:gd name="f852" fmla="*/ f654 1 6578439"/>
                <a:gd name="f853" fmla="*/ f655 1 5890490"/>
                <a:gd name="f854" fmla="*/ f656 1 6578439"/>
                <a:gd name="f855" fmla="*/ f657 1 5890490"/>
                <a:gd name="f856" fmla="*/ f658 1 6578439"/>
                <a:gd name="f857" fmla="*/ f659 1 5890490"/>
                <a:gd name="f858" fmla="*/ f660 1 6578439"/>
                <a:gd name="f859" fmla="*/ f661 1 5890490"/>
                <a:gd name="f860" fmla="*/ f662 1 6578439"/>
                <a:gd name="f861" fmla="*/ f663 1 5890490"/>
                <a:gd name="f862" fmla="*/ f664 1 6578439"/>
                <a:gd name="f863" fmla="*/ f665 1 5890490"/>
                <a:gd name="f864" fmla="*/ f666 1 6578439"/>
                <a:gd name="f865" fmla="*/ f667 1 5890490"/>
                <a:gd name="f866" fmla="*/ f668 1 6578439"/>
                <a:gd name="f867" fmla="*/ f669 1 5890490"/>
                <a:gd name="f868" fmla="*/ f670 1 6578439"/>
                <a:gd name="f869" fmla="*/ f671 1 5890490"/>
                <a:gd name="f870" fmla="*/ f672 1 6578439"/>
                <a:gd name="f871" fmla="*/ f673 1 5890490"/>
                <a:gd name="f872" fmla="*/ f674 1 6578439"/>
                <a:gd name="f873" fmla="*/ f675 1 5890490"/>
                <a:gd name="f874" fmla="*/ f676 1 6578439"/>
                <a:gd name="f875" fmla="*/ f677 1 5890490"/>
                <a:gd name="f876" fmla="*/ f678 1 6578439"/>
                <a:gd name="f877" fmla="*/ f473 1 f480"/>
                <a:gd name="f878" fmla="*/ f474 1 f480"/>
                <a:gd name="f879" fmla="*/ f473 1 f481"/>
                <a:gd name="f880" fmla="*/ f475 1 f481"/>
                <a:gd name="f881" fmla="*/ f680 1 f480"/>
                <a:gd name="f882" fmla="*/ f681 1 f481"/>
                <a:gd name="f883" fmla="*/ f682 1 f481"/>
                <a:gd name="f884" fmla="*/ f683 1 f480"/>
                <a:gd name="f885" fmla="*/ f684 1 f481"/>
                <a:gd name="f886" fmla="*/ f685 1 f480"/>
                <a:gd name="f887" fmla="*/ f686 1 f481"/>
                <a:gd name="f888" fmla="*/ f687 1 f480"/>
                <a:gd name="f889" fmla="*/ f688 1 f481"/>
                <a:gd name="f890" fmla="*/ f689 1 f480"/>
                <a:gd name="f891" fmla="*/ f690 1 f481"/>
                <a:gd name="f892" fmla="*/ f691 1 f480"/>
                <a:gd name="f893" fmla="*/ f692 1 f480"/>
                <a:gd name="f894" fmla="*/ f693 1 f481"/>
                <a:gd name="f895" fmla="*/ f694 1 f480"/>
                <a:gd name="f896" fmla="*/ f695 1 f481"/>
                <a:gd name="f897" fmla="*/ f696 1 f480"/>
                <a:gd name="f898" fmla="*/ f697 1 f481"/>
                <a:gd name="f899" fmla="*/ f698 1 f480"/>
                <a:gd name="f900" fmla="*/ f699 1 f481"/>
                <a:gd name="f901" fmla="*/ f700 1 f480"/>
                <a:gd name="f902" fmla="*/ f701 1 f481"/>
                <a:gd name="f903" fmla="*/ f702 1 f480"/>
                <a:gd name="f904" fmla="*/ f703 1 f481"/>
                <a:gd name="f905" fmla="*/ f704 1 f480"/>
                <a:gd name="f906" fmla="*/ f705 1 f481"/>
                <a:gd name="f907" fmla="*/ f706 1 f480"/>
                <a:gd name="f908" fmla="*/ f707 1 f481"/>
                <a:gd name="f909" fmla="*/ f708 1 f480"/>
                <a:gd name="f910" fmla="*/ f709 1 f481"/>
                <a:gd name="f911" fmla="*/ f710 1 f480"/>
                <a:gd name="f912" fmla="*/ f711 1 f481"/>
                <a:gd name="f913" fmla="*/ f712 1 f480"/>
                <a:gd name="f914" fmla="*/ f713 1 f481"/>
                <a:gd name="f915" fmla="*/ f714 1 f480"/>
                <a:gd name="f916" fmla="*/ f715 1 f481"/>
                <a:gd name="f917" fmla="*/ f716 1 f480"/>
                <a:gd name="f918" fmla="*/ f717 1 f481"/>
                <a:gd name="f919" fmla="*/ f718 1 f481"/>
                <a:gd name="f920" fmla="*/ f719 1 f481"/>
                <a:gd name="f921" fmla="*/ f720 1 f480"/>
                <a:gd name="f922" fmla="*/ f721 1 f481"/>
                <a:gd name="f923" fmla="*/ f722 1 f480"/>
                <a:gd name="f924" fmla="*/ f723 1 f481"/>
                <a:gd name="f925" fmla="*/ f724 1 f480"/>
                <a:gd name="f926" fmla="*/ f725 1 f481"/>
                <a:gd name="f927" fmla="*/ f726 1 f480"/>
                <a:gd name="f928" fmla="*/ f727 1 f481"/>
                <a:gd name="f929" fmla="*/ f728 1 f480"/>
                <a:gd name="f930" fmla="*/ f729 1 f481"/>
                <a:gd name="f931" fmla="*/ f730 1 f480"/>
                <a:gd name="f932" fmla="*/ f731 1 f481"/>
                <a:gd name="f933" fmla="*/ f732 1 f480"/>
                <a:gd name="f934" fmla="*/ f733 1 f481"/>
                <a:gd name="f935" fmla="*/ f734 1 f480"/>
                <a:gd name="f936" fmla="*/ f735 1 f481"/>
                <a:gd name="f937" fmla="*/ f736 1 f480"/>
                <a:gd name="f938" fmla="*/ f737 1 f481"/>
                <a:gd name="f939" fmla="*/ f738 1 f480"/>
                <a:gd name="f940" fmla="*/ f739 1 f481"/>
                <a:gd name="f941" fmla="*/ f740 1 f480"/>
                <a:gd name="f942" fmla="*/ f741 1 f481"/>
                <a:gd name="f943" fmla="*/ f742 1 f480"/>
                <a:gd name="f944" fmla="*/ f743 1 f481"/>
                <a:gd name="f945" fmla="*/ f744 1 f480"/>
                <a:gd name="f946" fmla="*/ f745 1 f481"/>
                <a:gd name="f947" fmla="*/ f746 1 f480"/>
                <a:gd name="f948" fmla="*/ f747 1 f481"/>
                <a:gd name="f949" fmla="*/ f748 1 f480"/>
                <a:gd name="f950" fmla="*/ f749 1 f481"/>
                <a:gd name="f951" fmla="*/ f750 1 f480"/>
                <a:gd name="f952" fmla="*/ f751 1 f481"/>
                <a:gd name="f953" fmla="*/ f752 1 f480"/>
                <a:gd name="f954" fmla="*/ f753 1 f481"/>
                <a:gd name="f955" fmla="*/ f754 1 f480"/>
                <a:gd name="f956" fmla="*/ f755 1 f481"/>
                <a:gd name="f957" fmla="*/ f756 1 f480"/>
                <a:gd name="f958" fmla="*/ f757 1 f481"/>
                <a:gd name="f959" fmla="*/ f758 1 f480"/>
                <a:gd name="f960" fmla="*/ f759 1 f481"/>
                <a:gd name="f961" fmla="*/ f760 1 f480"/>
                <a:gd name="f962" fmla="*/ f761 1 f481"/>
                <a:gd name="f963" fmla="*/ f762 1 f480"/>
                <a:gd name="f964" fmla="*/ f763 1 f481"/>
                <a:gd name="f965" fmla="*/ f764 1 f480"/>
                <a:gd name="f966" fmla="*/ f765 1 f481"/>
                <a:gd name="f967" fmla="*/ f766 1 f480"/>
                <a:gd name="f968" fmla="*/ f767 1 f481"/>
                <a:gd name="f969" fmla="*/ f768 1 f480"/>
                <a:gd name="f970" fmla="*/ f769 1 f481"/>
                <a:gd name="f971" fmla="*/ f770 1 f480"/>
                <a:gd name="f972" fmla="*/ f771 1 f481"/>
                <a:gd name="f973" fmla="*/ f772 1 f480"/>
                <a:gd name="f974" fmla="*/ f773 1 f481"/>
                <a:gd name="f975" fmla="*/ f774 1 f480"/>
                <a:gd name="f976" fmla="*/ f775 1 f481"/>
                <a:gd name="f977" fmla="*/ f776 1 f480"/>
                <a:gd name="f978" fmla="*/ f777 1 f481"/>
                <a:gd name="f979" fmla="*/ f778 1 f480"/>
                <a:gd name="f980" fmla="*/ f779 1 f481"/>
                <a:gd name="f981" fmla="*/ f780 1 f480"/>
                <a:gd name="f982" fmla="*/ f781 1 f481"/>
                <a:gd name="f983" fmla="*/ f782 1 f480"/>
                <a:gd name="f984" fmla="*/ f783 1 f481"/>
                <a:gd name="f985" fmla="*/ f784 1 f480"/>
                <a:gd name="f986" fmla="*/ f785 1 f481"/>
                <a:gd name="f987" fmla="*/ f786 1 f480"/>
                <a:gd name="f988" fmla="*/ f787 1 f481"/>
                <a:gd name="f989" fmla="*/ f788 1 f480"/>
                <a:gd name="f990" fmla="*/ f789 1 f481"/>
                <a:gd name="f991" fmla="*/ f790 1 f480"/>
                <a:gd name="f992" fmla="*/ f791 1 f481"/>
                <a:gd name="f993" fmla="*/ f792 1 f480"/>
                <a:gd name="f994" fmla="*/ f793 1 f481"/>
                <a:gd name="f995" fmla="*/ f794 1 f480"/>
                <a:gd name="f996" fmla="*/ f795 1 f481"/>
                <a:gd name="f997" fmla="*/ f796 1 f480"/>
                <a:gd name="f998" fmla="*/ f797 1 f481"/>
                <a:gd name="f999" fmla="*/ f798 1 f480"/>
                <a:gd name="f1000" fmla="*/ f799 1 f481"/>
                <a:gd name="f1001" fmla="*/ f800 1 f480"/>
                <a:gd name="f1002" fmla="*/ f801 1 f481"/>
                <a:gd name="f1003" fmla="*/ f802 1 f480"/>
                <a:gd name="f1004" fmla="*/ f803 1 f481"/>
                <a:gd name="f1005" fmla="*/ f804 1 f480"/>
                <a:gd name="f1006" fmla="*/ f805 1 f480"/>
                <a:gd name="f1007" fmla="*/ f806 1 f480"/>
                <a:gd name="f1008" fmla="*/ f807 1 f481"/>
                <a:gd name="f1009" fmla="*/ f808 1 f480"/>
                <a:gd name="f1010" fmla="*/ f809 1 f481"/>
                <a:gd name="f1011" fmla="*/ f810 1 f480"/>
                <a:gd name="f1012" fmla="*/ f811 1 f481"/>
                <a:gd name="f1013" fmla="*/ f812 1 f480"/>
                <a:gd name="f1014" fmla="*/ f813 1 f481"/>
                <a:gd name="f1015" fmla="*/ f814 1 f480"/>
                <a:gd name="f1016" fmla="*/ f815 1 f481"/>
                <a:gd name="f1017" fmla="*/ f816 1 f480"/>
                <a:gd name="f1018" fmla="*/ f817 1 f481"/>
                <a:gd name="f1019" fmla="*/ f818 1 f480"/>
                <a:gd name="f1020" fmla="*/ f819 1 f481"/>
                <a:gd name="f1021" fmla="*/ f820 1 f480"/>
                <a:gd name="f1022" fmla="*/ f821 1 f481"/>
                <a:gd name="f1023" fmla="*/ f822 1 f480"/>
                <a:gd name="f1024" fmla="*/ f823 1 f481"/>
                <a:gd name="f1025" fmla="*/ f824 1 f480"/>
                <a:gd name="f1026" fmla="*/ f825 1 f481"/>
                <a:gd name="f1027" fmla="*/ f826 1 f480"/>
                <a:gd name="f1028" fmla="*/ f827 1 f480"/>
                <a:gd name="f1029" fmla="*/ f828 1 f481"/>
                <a:gd name="f1030" fmla="*/ f829 1 f480"/>
                <a:gd name="f1031" fmla="*/ f830 1 f481"/>
                <a:gd name="f1032" fmla="*/ f831 1 f480"/>
                <a:gd name="f1033" fmla="*/ f832 1 f481"/>
                <a:gd name="f1034" fmla="*/ f833 1 f480"/>
                <a:gd name="f1035" fmla="*/ f834 1 f481"/>
                <a:gd name="f1036" fmla="*/ f835 1 f480"/>
                <a:gd name="f1037" fmla="*/ f836 1 f481"/>
                <a:gd name="f1038" fmla="*/ f837 1 f480"/>
                <a:gd name="f1039" fmla="*/ f838 1 f481"/>
                <a:gd name="f1040" fmla="*/ f839 1 f480"/>
                <a:gd name="f1041" fmla="*/ f840 1 f481"/>
                <a:gd name="f1042" fmla="*/ f841 1 f480"/>
                <a:gd name="f1043" fmla="*/ f842 1 f481"/>
                <a:gd name="f1044" fmla="*/ f843 1 f480"/>
                <a:gd name="f1045" fmla="*/ f844 1 f481"/>
                <a:gd name="f1046" fmla="*/ f845 1 f480"/>
                <a:gd name="f1047" fmla="*/ f846 1 f481"/>
                <a:gd name="f1048" fmla="*/ f847 1 f480"/>
                <a:gd name="f1049" fmla="*/ f848 1 f481"/>
                <a:gd name="f1050" fmla="*/ f849 1 f480"/>
                <a:gd name="f1051" fmla="*/ f850 1 f481"/>
                <a:gd name="f1052" fmla="*/ f851 1 f480"/>
                <a:gd name="f1053" fmla="*/ f852 1 f481"/>
                <a:gd name="f1054" fmla="*/ f853 1 f480"/>
                <a:gd name="f1055" fmla="*/ f854 1 f481"/>
                <a:gd name="f1056" fmla="*/ f855 1 f480"/>
                <a:gd name="f1057" fmla="*/ f856 1 f481"/>
                <a:gd name="f1058" fmla="*/ f857 1 f480"/>
                <a:gd name="f1059" fmla="*/ f858 1 f481"/>
                <a:gd name="f1060" fmla="*/ f859 1 f480"/>
                <a:gd name="f1061" fmla="*/ f860 1 f481"/>
                <a:gd name="f1062" fmla="*/ f861 1 f480"/>
                <a:gd name="f1063" fmla="*/ f862 1 f481"/>
                <a:gd name="f1064" fmla="*/ f863 1 f480"/>
                <a:gd name="f1065" fmla="*/ f864 1 f481"/>
                <a:gd name="f1066" fmla="*/ f865 1 f480"/>
                <a:gd name="f1067" fmla="*/ f866 1 f481"/>
                <a:gd name="f1068" fmla="*/ f867 1 f480"/>
                <a:gd name="f1069" fmla="*/ f868 1 f481"/>
                <a:gd name="f1070" fmla="*/ f869 1 f480"/>
                <a:gd name="f1071" fmla="*/ f870 1 f481"/>
                <a:gd name="f1072" fmla="*/ f871 1 f480"/>
                <a:gd name="f1073" fmla="*/ f872 1 f481"/>
                <a:gd name="f1074" fmla="*/ f873 1 f480"/>
                <a:gd name="f1075" fmla="*/ f874 1 f481"/>
                <a:gd name="f1076" fmla="*/ f875 1 f480"/>
                <a:gd name="f1077" fmla="*/ f876 1 f481"/>
                <a:gd name="f1078" fmla="*/ f877 f471 1"/>
                <a:gd name="f1079" fmla="*/ f878 f471 1"/>
                <a:gd name="f1080" fmla="*/ f880 f472 1"/>
                <a:gd name="f1081" fmla="*/ f879 f472 1"/>
                <a:gd name="f1082" fmla="*/ f881 f471 1"/>
                <a:gd name="f1083" fmla="*/ f882 f472 1"/>
                <a:gd name="f1084" fmla="*/ f883 f472 1"/>
                <a:gd name="f1085" fmla="*/ f884 f471 1"/>
                <a:gd name="f1086" fmla="*/ f885 f472 1"/>
                <a:gd name="f1087" fmla="*/ f886 f471 1"/>
                <a:gd name="f1088" fmla="*/ f887 f472 1"/>
                <a:gd name="f1089" fmla="*/ f888 f471 1"/>
                <a:gd name="f1090" fmla="*/ f889 f472 1"/>
                <a:gd name="f1091" fmla="*/ f890 f471 1"/>
                <a:gd name="f1092" fmla="*/ f891 f472 1"/>
                <a:gd name="f1093" fmla="*/ f892 f471 1"/>
                <a:gd name="f1094" fmla="*/ f893 f471 1"/>
                <a:gd name="f1095" fmla="*/ f894 f472 1"/>
                <a:gd name="f1096" fmla="*/ f895 f471 1"/>
                <a:gd name="f1097" fmla="*/ f896 f472 1"/>
                <a:gd name="f1098" fmla="*/ f897 f471 1"/>
                <a:gd name="f1099" fmla="*/ f898 f472 1"/>
                <a:gd name="f1100" fmla="*/ f899 f471 1"/>
                <a:gd name="f1101" fmla="*/ f900 f472 1"/>
                <a:gd name="f1102" fmla="*/ f901 f471 1"/>
                <a:gd name="f1103" fmla="*/ f902 f472 1"/>
                <a:gd name="f1104" fmla="*/ f903 f471 1"/>
                <a:gd name="f1105" fmla="*/ f904 f472 1"/>
                <a:gd name="f1106" fmla="*/ f905 f471 1"/>
                <a:gd name="f1107" fmla="*/ f906 f472 1"/>
                <a:gd name="f1108" fmla="*/ f907 f471 1"/>
                <a:gd name="f1109" fmla="*/ f908 f472 1"/>
                <a:gd name="f1110" fmla="*/ f909 f471 1"/>
                <a:gd name="f1111" fmla="*/ f910 f472 1"/>
                <a:gd name="f1112" fmla="*/ f911 f471 1"/>
                <a:gd name="f1113" fmla="*/ f912 f472 1"/>
                <a:gd name="f1114" fmla="*/ f913 f471 1"/>
                <a:gd name="f1115" fmla="*/ f914 f472 1"/>
                <a:gd name="f1116" fmla="*/ f915 f471 1"/>
                <a:gd name="f1117" fmla="*/ f916 f472 1"/>
                <a:gd name="f1118" fmla="*/ f917 f471 1"/>
                <a:gd name="f1119" fmla="*/ f918 f472 1"/>
                <a:gd name="f1120" fmla="*/ f919 f472 1"/>
                <a:gd name="f1121" fmla="*/ f920 f472 1"/>
                <a:gd name="f1122" fmla="*/ f921 f471 1"/>
                <a:gd name="f1123" fmla="*/ f922 f472 1"/>
                <a:gd name="f1124" fmla="*/ f923 f471 1"/>
                <a:gd name="f1125" fmla="*/ f924 f472 1"/>
                <a:gd name="f1126" fmla="*/ f925 f471 1"/>
                <a:gd name="f1127" fmla="*/ f926 f472 1"/>
                <a:gd name="f1128" fmla="*/ f927 f471 1"/>
                <a:gd name="f1129" fmla="*/ f928 f472 1"/>
                <a:gd name="f1130" fmla="*/ f929 f471 1"/>
                <a:gd name="f1131" fmla="*/ f930 f472 1"/>
                <a:gd name="f1132" fmla="*/ f931 f471 1"/>
                <a:gd name="f1133" fmla="*/ f932 f472 1"/>
                <a:gd name="f1134" fmla="*/ f933 f471 1"/>
                <a:gd name="f1135" fmla="*/ f934 f472 1"/>
                <a:gd name="f1136" fmla="*/ f935 f471 1"/>
                <a:gd name="f1137" fmla="*/ f936 f472 1"/>
                <a:gd name="f1138" fmla="*/ f937 f471 1"/>
                <a:gd name="f1139" fmla="*/ f938 f472 1"/>
                <a:gd name="f1140" fmla="*/ f939 f471 1"/>
                <a:gd name="f1141" fmla="*/ f940 f472 1"/>
                <a:gd name="f1142" fmla="*/ f941 f471 1"/>
                <a:gd name="f1143" fmla="*/ f942 f472 1"/>
                <a:gd name="f1144" fmla="*/ f943 f471 1"/>
                <a:gd name="f1145" fmla="*/ f944 f472 1"/>
                <a:gd name="f1146" fmla="*/ f945 f471 1"/>
                <a:gd name="f1147" fmla="*/ f946 f472 1"/>
                <a:gd name="f1148" fmla="*/ f947 f471 1"/>
                <a:gd name="f1149" fmla="*/ f948 f472 1"/>
                <a:gd name="f1150" fmla="*/ f949 f471 1"/>
                <a:gd name="f1151" fmla="*/ f950 f472 1"/>
                <a:gd name="f1152" fmla="*/ f951 f471 1"/>
                <a:gd name="f1153" fmla="*/ f952 f472 1"/>
                <a:gd name="f1154" fmla="*/ f953 f471 1"/>
                <a:gd name="f1155" fmla="*/ f954 f472 1"/>
                <a:gd name="f1156" fmla="*/ f955 f471 1"/>
                <a:gd name="f1157" fmla="*/ f956 f472 1"/>
                <a:gd name="f1158" fmla="*/ f957 f471 1"/>
                <a:gd name="f1159" fmla="*/ f958 f472 1"/>
                <a:gd name="f1160" fmla="*/ f959 f471 1"/>
                <a:gd name="f1161" fmla="*/ f960 f472 1"/>
                <a:gd name="f1162" fmla="*/ f961 f471 1"/>
                <a:gd name="f1163" fmla="*/ f962 f472 1"/>
                <a:gd name="f1164" fmla="*/ f963 f471 1"/>
                <a:gd name="f1165" fmla="*/ f964 f472 1"/>
                <a:gd name="f1166" fmla="*/ f965 f471 1"/>
                <a:gd name="f1167" fmla="*/ f966 f472 1"/>
                <a:gd name="f1168" fmla="*/ f967 f471 1"/>
                <a:gd name="f1169" fmla="*/ f968 f472 1"/>
                <a:gd name="f1170" fmla="*/ f969 f471 1"/>
                <a:gd name="f1171" fmla="*/ f970 f472 1"/>
                <a:gd name="f1172" fmla="*/ f971 f471 1"/>
                <a:gd name="f1173" fmla="*/ f972 f472 1"/>
                <a:gd name="f1174" fmla="*/ f973 f471 1"/>
                <a:gd name="f1175" fmla="*/ f974 f472 1"/>
                <a:gd name="f1176" fmla="*/ f975 f471 1"/>
                <a:gd name="f1177" fmla="*/ f976 f472 1"/>
                <a:gd name="f1178" fmla="*/ f977 f471 1"/>
                <a:gd name="f1179" fmla="*/ f978 f472 1"/>
                <a:gd name="f1180" fmla="*/ f979 f471 1"/>
                <a:gd name="f1181" fmla="*/ f980 f472 1"/>
                <a:gd name="f1182" fmla="*/ f981 f471 1"/>
                <a:gd name="f1183" fmla="*/ f982 f472 1"/>
                <a:gd name="f1184" fmla="*/ f983 f471 1"/>
                <a:gd name="f1185" fmla="*/ f984 f472 1"/>
                <a:gd name="f1186" fmla="*/ f985 f471 1"/>
                <a:gd name="f1187" fmla="*/ f986 f472 1"/>
                <a:gd name="f1188" fmla="*/ f987 f471 1"/>
                <a:gd name="f1189" fmla="*/ f988 f472 1"/>
                <a:gd name="f1190" fmla="*/ f989 f471 1"/>
                <a:gd name="f1191" fmla="*/ f990 f472 1"/>
                <a:gd name="f1192" fmla="*/ f991 f471 1"/>
                <a:gd name="f1193" fmla="*/ f992 f472 1"/>
                <a:gd name="f1194" fmla="*/ f993 f471 1"/>
                <a:gd name="f1195" fmla="*/ f994 f472 1"/>
                <a:gd name="f1196" fmla="*/ f995 f471 1"/>
                <a:gd name="f1197" fmla="*/ f996 f472 1"/>
                <a:gd name="f1198" fmla="*/ f997 f471 1"/>
                <a:gd name="f1199" fmla="*/ f998 f472 1"/>
                <a:gd name="f1200" fmla="*/ f999 f471 1"/>
                <a:gd name="f1201" fmla="*/ f1000 f472 1"/>
                <a:gd name="f1202" fmla="*/ f1001 f471 1"/>
                <a:gd name="f1203" fmla="*/ f1002 f472 1"/>
                <a:gd name="f1204" fmla="*/ f1003 f471 1"/>
                <a:gd name="f1205" fmla="*/ f1004 f472 1"/>
                <a:gd name="f1206" fmla="*/ f1005 f471 1"/>
                <a:gd name="f1207" fmla="*/ f1006 f471 1"/>
                <a:gd name="f1208" fmla="*/ f1007 f471 1"/>
                <a:gd name="f1209" fmla="*/ f1008 f472 1"/>
                <a:gd name="f1210" fmla="*/ f1009 f471 1"/>
                <a:gd name="f1211" fmla="*/ f1010 f472 1"/>
                <a:gd name="f1212" fmla="*/ f1011 f471 1"/>
                <a:gd name="f1213" fmla="*/ f1012 f472 1"/>
                <a:gd name="f1214" fmla="*/ f1013 f471 1"/>
                <a:gd name="f1215" fmla="*/ f1014 f472 1"/>
                <a:gd name="f1216" fmla="*/ f1015 f471 1"/>
                <a:gd name="f1217" fmla="*/ f1016 f472 1"/>
                <a:gd name="f1218" fmla="*/ f1017 f471 1"/>
                <a:gd name="f1219" fmla="*/ f1018 f472 1"/>
                <a:gd name="f1220" fmla="*/ f1019 f471 1"/>
                <a:gd name="f1221" fmla="*/ f1020 f472 1"/>
                <a:gd name="f1222" fmla="*/ f1021 f471 1"/>
                <a:gd name="f1223" fmla="*/ f1022 f472 1"/>
                <a:gd name="f1224" fmla="*/ f1023 f471 1"/>
                <a:gd name="f1225" fmla="*/ f1024 f472 1"/>
                <a:gd name="f1226" fmla="*/ f1025 f471 1"/>
                <a:gd name="f1227" fmla="*/ f1026 f472 1"/>
                <a:gd name="f1228" fmla="*/ f1027 f471 1"/>
                <a:gd name="f1229" fmla="*/ f1028 f471 1"/>
                <a:gd name="f1230" fmla="*/ f1029 f472 1"/>
                <a:gd name="f1231" fmla="*/ f1030 f471 1"/>
                <a:gd name="f1232" fmla="*/ f1031 f472 1"/>
                <a:gd name="f1233" fmla="*/ f1032 f471 1"/>
                <a:gd name="f1234" fmla="*/ f1033 f472 1"/>
                <a:gd name="f1235" fmla="*/ f1034 f471 1"/>
                <a:gd name="f1236" fmla="*/ f1035 f472 1"/>
                <a:gd name="f1237" fmla="*/ f1036 f471 1"/>
                <a:gd name="f1238" fmla="*/ f1037 f472 1"/>
                <a:gd name="f1239" fmla="*/ f1038 f471 1"/>
                <a:gd name="f1240" fmla="*/ f1039 f472 1"/>
                <a:gd name="f1241" fmla="*/ f1040 f471 1"/>
                <a:gd name="f1242" fmla="*/ f1041 f472 1"/>
                <a:gd name="f1243" fmla="*/ f1042 f471 1"/>
                <a:gd name="f1244" fmla="*/ f1043 f472 1"/>
                <a:gd name="f1245" fmla="*/ f1044 f471 1"/>
                <a:gd name="f1246" fmla="*/ f1045 f472 1"/>
                <a:gd name="f1247" fmla="*/ f1046 f471 1"/>
                <a:gd name="f1248" fmla="*/ f1047 f472 1"/>
                <a:gd name="f1249" fmla="*/ f1048 f471 1"/>
                <a:gd name="f1250" fmla="*/ f1049 f472 1"/>
                <a:gd name="f1251" fmla="*/ f1050 f471 1"/>
                <a:gd name="f1252" fmla="*/ f1051 f472 1"/>
                <a:gd name="f1253" fmla="*/ f1052 f471 1"/>
                <a:gd name="f1254" fmla="*/ f1053 f472 1"/>
                <a:gd name="f1255" fmla="*/ f1054 f471 1"/>
                <a:gd name="f1256" fmla="*/ f1055 f472 1"/>
                <a:gd name="f1257" fmla="*/ f1056 f471 1"/>
                <a:gd name="f1258" fmla="*/ f1057 f472 1"/>
                <a:gd name="f1259" fmla="*/ f1058 f471 1"/>
                <a:gd name="f1260" fmla="*/ f1059 f472 1"/>
                <a:gd name="f1261" fmla="*/ f1060 f471 1"/>
                <a:gd name="f1262" fmla="*/ f1061 f472 1"/>
                <a:gd name="f1263" fmla="*/ f1062 f471 1"/>
                <a:gd name="f1264" fmla="*/ f1063 f472 1"/>
                <a:gd name="f1265" fmla="*/ f1064 f471 1"/>
                <a:gd name="f1266" fmla="*/ f1065 f472 1"/>
                <a:gd name="f1267" fmla="*/ f1066 f471 1"/>
                <a:gd name="f1268" fmla="*/ f1067 f472 1"/>
                <a:gd name="f1269" fmla="*/ f1068 f471 1"/>
                <a:gd name="f1270" fmla="*/ f1069 f472 1"/>
                <a:gd name="f1271" fmla="*/ f1070 f471 1"/>
                <a:gd name="f1272" fmla="*/ f1071 f472 1"/>
                <a:gd name="f1273" fmla="*/ f1072 f471 1"/>
                <a:gd name="f1274" fmla="*/ f1073 f472 1"/>
                <a:gd name="f1275" fmla="*/ f1074 f471 1"/>
                <a:gd name="f1276" fmla="*/ f1075 f472 1"/>
                <a:gd name="f1277" fmla="*/ f1076 f471 1"/>
                <a:gd name="f1278" fmla="*/ f1077 f472 1"/>
              </a:gdLst>
              <a:ahLst/>
              <a:cxnLst>
                <a:cxn ang="3cd4">
                  <a:pos x="hc" y="t"/>
                </a:cxn>
                <a:cxn ang="0">
                  <a:pos x="r" y="vc"/>
                </a:cxn>
                <a:cxn ang="cd4">
                  <a:pos x="hc" y="b"/>
                </a:cxn>
                <a:cxn ang="cd2">
                  <a:pos x="l" y="vc"/>
                </a:cxn>
                <a:cxn ang="f679">
                  <a:pos x="f1082" y="f1083"/>
                </a:cxn>
                <a:cxn ang="f679">
                  <a:pos x="f1082" y="f1084"/>
                </a:cxn>
                <a:cxn ang="f679">
                  <a:pos x="f1085" y="f1086"/>
                </a:cxn>
                <a:cxn ang="f679">
                  <a:pos x="f1087" y="f1088"/>
                </a:cxn>
                <a:cxn ang="f679">
                  <a:pos x="f1089" y="f1090"/>
                </a:cxn>
                <a:cxn ang="f679">
                  <a:pos x="f1091" y="f1092"/>
                </a:cxn>
                <a:cxn ang="f679">
                  <a:pos x="f1093" y="f1092"/>
                </a:cxn>
                <a:cxn ang="f679">
                  <a:pos x="f1094" y="f1095"/>
                </a:cxn>
                <a:cxn ang="f679">
                  <a:pos x="f1096" y="f1097"/>
                </a:cxn>
                <a:cxn ang="f679">
                  <a:pos x="f1098" y="f1099"/>
                </a:cxn>
                <a:cxn ang="f679">
                  <a:pos x="f1100" y="f1101"/>
                </a:cxn>
                <a:cxn ang="f679">
                  <a:pos x="f1102" y="f1103"/>
                </a:cxn>
                <a:cxn ang="f679">
                  <a:pos x="f1104" y="f1105"/>
                </a:cxn>
                <a:cxn ang="f679">
                  <a:pos x="f1106" y="f1107"/>
                </a:cxn>
                <a:cxn ang="f679">
                  <a:pos x="f1108" y="f1109"/>
                </a:cxn>
                <a:cxn ang="f679">
                  <a:pos x="f1110" y="f1111"/>
                </a:cxn>
                <a:cxn ang="f679">
                  <a:pos x="f1112" y="f1113"/>
                </a:cxn>
                <a:cxn ang="f679">
                  <a:pos x="f1114" y="f1115"/>
                </a:cxn>
                <a:cxn ang="f679">
                  <a:pos x="f1116" y="f1117"/>
                </a:cxn>
                <a:cxn ang="f679">
                  <a:pos x="f1118" y="f1119"/>
                </a:cxn>
                <a:cxn ang="f679">
                  <a:pos x="f1082" y="f1120"/>
                </a:cxn>
                <a:cxn ang="f679">
                  <a:pos x="f1082" y="f1121"/>
                </a:cxn>
                <a:cxn ang="f679">
                  <a:pos x="f1122" y="f1123"/>
                </a:cxn>
                <a:cxn ang="f679">
                  <a:pos x="f1124" y="f1125"/>
                </a:cxn>
                <a:cxn ang="f679">
                  <a:pos x="f1126" y="f1127"/>
                </a:cxn>
                <a:cxn ang="f679">
                  <a:pos x="f1128" y="f1129"/>
                </a:cxn>
                <a:cxn ang="f679">
                  <a:pos x="f1130" y="f1131"/>
                </a:cxn>
                <a:cxn ang="f679">
                  <a:pos x="f1132" y="f1133"/>
                </a:cxn>
                <a:cxn ang="f679">
                  <a:pos x="f1134" y="f1135"/>
                </a:cxn>
                <a:cxn ang="f679">
                  <a:pos x="f1136" y="f1137"/>
                </a:cxn>
                <a:cxn ang="f679">
                  <a:pos x="f1138" y="f1139"/>
                </a:cxn>
                <a:cxn ang="f679">
                  <a:pos x="f1140" y="f1141"/>
                </a:cxn>
                <a:cxn ang="f679">
                  <a:pos x="f1142" y="f1143"/>
                </a:cxn>
                <a:cxn ang="f679">
                  <a:pos x="f1144" y="f1145"/>
                </a:cxn>
                <a:cxn ang="f679">
                  <a:pos x="f1146" y="f1147"/>
                </a:cxn>
                <a:cxn ang="f679">
                  <a:pos x="f1148" y="f1149"/>
                </a:cxn>
                <a:cxn ang="f679">
                  <a:pos x="f1150" y="f1151"/>
                </a:cxn>
                <a:cxn ang="f679">
                  <a:pos x="f1152" y="f1153"/>
                </a:cxn>
                <a:cxn ang="f679">
                  <a:pos x="f1154" y="f1155"/>
                </a:cxn>
                <a:cxn ang="f679">
                  <a:pos x="f1156" y="f1157"/>
                </a:cxn>
                <a:cxn ang="f679">
                  <a:pos x="f1158" y="f1159"/>
                </a:cxn>
                <a:cxn ang="f679">
                  <a:pos x="f1160" y="f1161"/>
                </a:cxn>
                <a:cxn ang="f679">
                  <a:pos x="f1162" y="f1163"/>
                </a:cxn>
                <a:cxn ang="f679">
                  <a:pos x="f1164" y="f1165"/>
                </a:cxn>
                <a:cxn ang="f679">
                  <a:pos x="f1166" y="f1167"/>
                </a:cxn>
                <a:cxn ang="f679">
                  <a:pos x="f1168" y="f1169"/>
                </a:cxn>
                <a:cxn ang="f679">
                  <a:pos x="f1170" y="f1171"/>
                </a:cxn>
                <a:cxn ang="f679">
                  <a:pos x="f1172" y="f1173"/>
                </a:cxn>
                <a:cxn ang="f679">
                  <a:pos x="f1174" y="f1175"/>
                </a:cxn>
                <a:cxn ang="f679">
                  <a:pos x="f1176" y="f1177"/>
                </a:cxn>
                <a:cxn ang="f679">
                  <a:pos x="f1178" y="f1179"/>
                </a:cxn>
                <a:cxn ang="f679">
                  <a:pos x="f1180" y="f1181"/>
                </a:cxn>
                <a:cxn ang="f679">
                  <a:pos x="f1182" y="f1183"/>
                </a:cxn>
                <a:cxn ang="f679">
                  <a:pos x="f1184" y="f1185"/>
                </a:cxn>
                <a:cxn ang="f679">
                  <a:pos x="f1186" y="f1187"/>
                </a:cxn>
                <a:cxn ang="f679">
                  <a:pos x="f1188" y="f1189"/>
                </a:cxn>
                <a:cxn ang="f679">
                  <a:pos x="f1190" y="f1191"/>
                </a:cxn>
                <a:cxn ang="f679">
                  <a:pos x="f1192" y="f1193"/>
                </a:cxn>
                <a:cxn ang="f679">
                  <a:pos x="f1194" y="f1195"/>
                </a:cxn>
                <a:cxn ang="f679">
                  <a:pos x="f1196" y="f1197"/>
                </a:cxn>
                <a:cxn ang="f679">
                  <a:pos x="f1198" y="f1199"/>
                </a:cxn>
                <a:cxn ang="f679">
                  <a:pos x="f1200" y="f1201"/>
                </a:cxn>
                <a:cxn ang="f679">
                  <a:pos x="f1202" y="f1203"/>
                </a:cxn>
                <a:cxn ang="f679">
                  <a:pos x="f1204" y="f1205"/>
                </a:cxn>
                <a:cxn ang="f679">
                  <a:pos x="f1206" y="f1092"/>
                </a:cxn>
                <a:cxn ang="f679">
                  <a:pos x="f1207" y="f1092"/>
                </a:cxn>
                <a:cxn ang="f679">
                  <a:pos x="f1208" y="f1209"/>
                </a:cxn>
                <a:cxn ang="f679">
                  <a:pos x="f1210" y="f1211"/>
                </a:cxn>
                <a:cxn ang="f679">
                  <a:pos x="f1212" y="f1213"/>
                </a:cxn>
                <a:cxn ang="f679">
                  <a:pos x="f1214" y="f1215"/>
                </a:cxn>
                <a:cxn ang="f679">
                  <a:pos x="f1216" y="f1217"/>
                </a:cxn>
                <a:cxn ang="f679">
                  <a:pos x="f1218" y="f1219"/>
                </a:cxn>
                <a:cxn ang="f679">
                  <a:pos x="f1220" y="f1221"/>
                </a:cxn>
                <a:cxn ang="f679">
                  <a:pos x="f1222" y="f1223"/>
                </a:cxn>
                <a:cxn ang="f679">
                  <a:pos x="f1224" y="f1225"/>
                </a:cxn>
                <a:cxn ang="f679">
                  <a:pos x="f1226" y="f1227"/>
                </a:cxn>
                <a:cxn ang="f679">
                  <a:pos x="f1228" y="f1183"/>
                </a:cxn>
                <a:cxn ang="f679">
                  <a:pos x="f1229" y="f1230"/>
                </a:cxn>
                <a:cxn ang="f679">
                  <a:pos x="f1231" y="f1232"/>
                </a:cxn>
                <a:cxn ang="f679">
                  <a:pos x="f1233" y="f1234"/>
                </a:cxn>
                <a:cxn ang="f679">
                  <a:pos x="f1235" y="f1236"/>
                </a:cxn>
                <a:cxn ang="f679">
                  <a:pos x="f1237" y="f1238"/>
                </a:cxn>
                <a:cxn ang="f679">
                  <a:pos x="f1239" y="f1240"/>
                </a:cxn>
                <a:cxn ang="f679">
                  <a:pos x="f1241" y="f1242"/>
                </a:cxn>
                <a:cxn ang="f679">
                  <a:pos x="f1243" y="f1244"/>
                </a:cxn>
                <a:cxn ang="f679">
                  <a:pos x="f1245" y="f1246"/>
                </a:cxn>
                <a:cxn ang="f679">
                  <a:pos x="f1247" y="f1248"/>
                </a:cxn>
                <a:cxn ang="f679">
                  <a:pos x="f1249" y="f1250"/>
                </a:cxn>
                <a:cxn ang="f679">
                  <a:pos x="f1251" y="f1252"/>
                </a:cxn>
                <a:cxn ang="f679">
                  <a:pos x="f1253" y="f1254"/>
                </a:cxn>
                <a:cxn ang="f679">
                  <a:pos x="f1255" y="f1256"/>
                </a:cxn>
                <a:cxn ang="f679">
                  <a:pos x="f1257" y="f1258"/>
                </a:cxn>
                <a:cxn ang="f679">
                  <a:pos x="f1259" y="f1260"/>
                </a:cxn>
                <a:cxn ang="f679">
                  <a:pos x="f1261" y="f1262"/>
                </a:cxn>
                <a:cxn ang="f679">
                  <a:pos x="f1263" y="f1264"/>
                </a:cxn>
                <a:cxn ang="f679">
                  <a:pos x="f1265" y="f1266"/>
                </a:cxn>
                <a:cxn ang="f679">
                  <a:pos x="f1267" y="f1268"/>
                </a:cxn>
                <a:cxn ang="f679">
                  <a:pos x="f1269" y="f1270"/>
                </a:cxn>
                <a:cxn ang="f679">
                  <a:pos x="f1271" y="f1272"/>
                </a:cxn>
                <a:cxn ang="f679">
                  <a:pos x="f1273" y="f1274"/>
                </a:cxn>
                <a:cxn ang="f679">
                  <a:pos x="f1275" y="f1276"/>
                </a:cxn>
                <a:cxn ang="f679">
                  <a:pos x="f1277" y="f1278"/>
                </a:cxn>
                <a:cxn ang="f679">
                  <a:pos x="f1104" y="f1105"/>
                </a:cxn>
              </a:cxnLst>
              <a:rect l="f1078" t="f1081" r="f1079" b="f1080"/>
              <a:pathLst>
                <a:path w="5890490" h="6578439">
                  <a:moveTo>
                    <a:pt x="f6" y="f8"/>
                  </a:moveTo>
                  <a:lnTo>
                    <a:pt x="f6" y="f9"/>
                  </a:lnTo>
                  <a:lnTo>
                    <a:pt x="f10" y="f11"/>
                  </a:lnTo>
                  <a:cubicBezTo>
                    <a:pt x="f12" y="f13"/>
                    <a:pt x="f14" y="f15"/>
                    <a:pt x="f16" y="f17"/>
                  </a:cubicBezTo>
                  <a:cubicBezTo>
                    <a:pt x="f18" y="f19"/>
                    <a:pt x="f20" y="f21"/>
                    <a:pt x="f22" y="f23"/>
                  </a:cubicBezTo>
                  <a:lnTo>
                    <a:pt x="f24" y="f7"/>
                  </a:lnTo>
                  <a:lnTo>
                    <a:pt x="f25" y="f7"/>
                  </a:lnTo>
                  <a:lnTo>
                    <a:pt x="f26" y="f27"/>
                  </a:lnTo>
                  <a:cubicBezTo>
                    <a:pt x="f28" y="f29"/>
                    <a:pt x="f30" y="f31"/>
                    <a:pt x="f32" y="f33"/>
                  </a:cubicBezTo>
                  <a:cubicBezTo>
                    <a:pt x="f34" y="f35"/>
                    <a:pt x="f36" y="f37"/>
                    <a:pt x="f38" y="f39"/>
                  </a:cubicBezTo>
                  <a:cubicBezTo>
                    <a:pt x="f40" y="f41"/>
                    <a:pt x="f42" y="f43"/>
                    <a:pt x="f44" y="f45"/>
                  </a:cubicBezTo>
                  <a:lnTo>
                    <a:pt x="f46" y="f47"/>
                  </a:lnTo>
                  <a:close/>
                  <a:moveTo>
                    <a:pt x="f48" y="f49"/>
                  </a:moveTo>
                  <a:cubicBezTo>
                    <a:pt x="f50" y="f51"/>
                    <a:pt x="f52" y="f53"/>
                    <a:pt x="f54" y="f55"/>
                  </a:cubicBezTo>
                  <a:lnTo>
                    <a:pt x="f56" y="f57"/>
                  </a:lnTo>
                  <a:lnTo>
                    <a:pt x="f58" y="f59"/>
                  </a:lnTo>
                  <a:cubicBezTo>
                    <a:pt x="f60" y="f61"/>
                    <a:pt x="f62" y="f63"/>
                    <a:pt x="f64" y="f65"/>
                  </a:cubicBezTo>
                  <a:lnTo>
                    <a:pt x="f66" y="f67"/>
                  </a:lnTo>
                  <a:cubicBezTo>
                    <a:pt x="f68" y="f69"/>
                    <a:pt x="f70" y="f71"/>
                    <a:pt x="f72" y="f73"/>
                  </a:cubicBezTo>
                  <a:cubicBezTo>
                    <a:pt x="f74" y="f75"/>
                    <a:pt x="f76" y="f77"/>
                    <a:pt x="f78" y="f79"/>
                  </a:cubicBezTo>
                  <a:lnTo>
                    <a:pt x="f6" y="f80"/>
                  </a:lnTo>
                  <a:lnTo>
                    <a:pt x="f6" y="f81"/>
                  </a:lnTo>
                  <a:lnTo>
                    <a:pt x="f82" y="f83"/>
                  </a:lnTo>
                  <a:cubicBezTo>
                    <a:pt x="f84" y="f85"/>
                    <a:pt x="f86" y="f87"/>
                    <a:pt x="f88" y="f89"/>
                  </a:cubicBezTo>
                  <a:cubicBezTo>
                    <a:pt x="f90" y="f91"/>
                    <a:pt x="f92" y="f93"/>
                    <a:pt x="f94" y="f95"/>
                  </a:cubicBezTo>
                  <a:lnTo>
                    <a:pt x="f96" y="f97"/>
                  </a:lnTo>
                  <a:cubicBezTo>
                    <a:pt x="f98" y="f99"/>
                    <a:pt x="f100" y="f101"/>
                    <a:pt x="f102" y="f103"/>
                  </a:cubicBezTo>
                  <a:lnTo>
                    <a:pt x="f104" y="f105"/>
                  </a:lnTo>
                  <a:lnTo>
                    <a:pt x="f106" y="f107"/>
                  </a:lnTo>
                  <a:cubicBezTo>
                    <a:pt x="f108" y="f109"/>
                    <a:pt x="f110" y="f111"/>
                    <a:pt x="f112" y="f113"/>
                  </a:cubicBezTo>
                  <a:cubicBezTo>
                    <a:pt x="f114" y="f115"/>
                    <a:pt x="f116" y="f117"/>
                    <a:pt x="f118" y="f119"/>
                  </a:cubicBezTo>
                  <a:cubicBezTo>
                    <a:pt x="f120" y="f121"/>
                    <a:pt x="f122" y="f123"/>
                    <a:pt x="f124" y="f125"/>
                  </a:cubicBezTo>
                  <a:lnTo>
                    <a:pt x="f126" y="f127"/>
                  </a:lnTo>
                  <a:cubicBezTo>
                    <a:pt x="f128" y="f129"/>
                    <a:pt x="f130" y="f131"/>
                    <a:pt x="f132" y="f133"/>
                  </a:cubicBezTo>
                  <a:cubicBezTo>
                    <a:pt x="f134" y="f135"/>
                    <a:pt x="f136" y="f137"/>
                    <a:pt x="f138" y="f139"/>
                  </a:cubicBezTo>
                  <a:cubicBezTo>
                    <a:pt x="f140" y="f141"/>
                    <a:pt x="f142" y="f143"/>
                    <a:pt x="f144" y="f145"/>
                  </a:cubicBezTo>
                  <a:cubicBezTo>
                    <a:pt x="f146" y="f147"/>
                    <a:pt x="f148" y="f149"/>
                    <a:pt x="f150" y="f151"/>
                  </a:cubicBezTo>
                  <a:cubicBezTo>
                    <a:pt x="f152" y="f153"/>
                    <a:pt x="f154" y="f155"/>
                    <a:pt x="f156" y="f157"/>
                  </a:cubicBezTo>
                  <a:lnTo>
                    <a:pt x="f158" y="f159"/>
                  </a:lnTo>
                  <a:cubicBezTo>
                    <a:pt x="f160" y="f161"/>
                    <a:pt x="f162" y="f163"/>
                    <a:pt x="f164" y="f165"/>
                  </a:cubicBezTo>
                  <a:lnTo>
                    <a:pt x="f166" y="f167"/>
                  </a:lnTo>
                  <a:cubicBezTo>
                    <a:pt x="f168" y="f169"/>
                    <a:pt x="f170" y="f171"/>
                    <a:pt x="f172" y="f173"/>
                  </a:cubicBezTo>
                  <a:cubicBezTo>
                    <a:pt x="f174" y="f175"/>
                    <a:pt x="f176" y="f177"/>
                    <a:pt x="f178" y="f179"/>
                  </a:cubicBezTo>
                  <a:cubicBezTo>
                    <a:pt x="f180" y="f181"/>
                    <a:pt x="f182" y="f183"/>
                    <a:pt x="f184" y="f185"/>
                  </a:cubicBezTo>
                  <a:cubicBezTo>
                    <a:pt x="f186" y="f187"/>
                    <a:pt x="f188" y="f189"/>
                    <a:pt x="f190" y="f191"/>
                  </a:cubicBezTo>
                  <a:lnTo>
                    <a:pt x="f192" y="f193"/>
                  </a:lnTo>
                  <a:cubicBezTo>
                    <a:pt x="f194" y="f195"/>
                    <a:pt x="f196" y="f197"/>
                    <a:pt x="f198" y="f199"/>
                  </a:cubicBezTo>
                  <a:cubicBezTo>
                    <a:pt x="f200" y="f201"/>
                    <a:pt x="f202" y="f203"/>
                    <a:pt x="f204" y="f205"/>
                  </a:cubicBezTo>
                  <a:cubicBezTo>
                    <a:pt x="f206" y="f207"/>
                    <a:pt x="f208" y="f209"/>
                    <a:pt x="f210" y="f211"/>
                  </a:cubicBezTo>
                  <a:lnTo>
                    <a:pt x="f212" y="f213"/>
                  </a:lnTo>
                  <a:lnTo>
                    <a:pt x="f214" y="f215"/>
                  </a:lnTo>
                  <a:cubicBezTo>
                    <a:pt x="f216" y="f217"/>
                    <a:pt x="f218" y="f219"/>
                    <a:pt x="f220" y="f221"/>
                  </a:cubicBezTo>
                  <a:cubicBezTo>
                    <a:pt x="f222" y="f223"/>
                    <a:pt x="f224" y="f225"/>
                    <a:pt x="f226" y="f227"/>
                  </a:cubicBezTo>
                  <a:cubicBezTo>
                    <a:pt x="f228" y="f229"/>
                    <a:pt x="f230" y="f231"/>
                    <a:pt x="f232" y="f233"/>
                  </a:cubicBezTo>
                  <a:cubicBezTo>
                    <a:pt x="f234" y="f235"/>
                    <a:pt x="f236" y="f237"/>
                    <a:pt x="f238" y="f239"/>
                  </a:cubicBezTo>
                  <a:cubicBezTo>
                    <a:pt x="f240" y="f241"/>
                    <a:pt x="f242" y="f243"/>
                    <a:pt x="f244" y="f245"/>
                  </a:cubicBezTo>
                  <a:cubicBezTo>
                    <a:pt x="f246" y="f247"/>
                    <a:pt x="f248" y="f249"/>
                    <a:pt x="f250" y="f251"/>
                  </a:cubicBezTo>
                  <a:cubicBezTo>
                    <a:pt x="f252" y="f253"/>
                    <a:pt x="f254" y="f255"/>
                    <a:pt x="f256" y="f257"/>
                  </a:cubicBezTo>
                  <a:cubicBezTo>
                    <a:pt x="f258" y="f259"/>
                    <a:pt x="f260" y="f261"/>
                    <a:pt x="f262" y="f263"/>
                  </a:cubicBezTo>
                  <a:cubicBezTo>
                    <a:pt x="f264" y="f265"/>
                    <a:pt x="f266" y="f267"/>
                    <a:pt x="f268" y="f269"/>
                  </a:cubicBezTo>
                  <a:cubicBezTo>
                    <a:pt x="f270" y="f271"/>
                    <a:pt x="f272" y="f273"/>
                    <a:pt x="f274" y="f275"/>
                  </a:cubicBezTo>
                  <a:cubicBezTo>
                    <a:pt x="f276" y="f277"/>
                    <a:pt x="f278" y="f279"/>
                    <a:pt x="f280" y="f281"/>
                  </a:cubicBezTo>
                  <a:cubicBezTo>
                    <a:pt x="f282" y="f283"/>
                    <a:pt x="f284" y="f285"/>
                    <a:pt x="f286" y="f287"/>
                  </a:cubicBezTo>
                  <a:cubicBezTo>
                    <a:pt x="f288" y="f289"/>
                    <a:pt x="f290" y="f291"/>
                    <a:pt x="f292" y="f293"/>
                  </a:cubicBezTo>
                  <a:lnTo>
                    <a:pt x="f294" y="f7"/>
                  </a:lnTo>
                  <a:lnTo>
                    <a:pt x="f295" y="f7"/>
                  </a:lnTo>
                  <a:lnTo>
                    <a:pt x="f296" y="f297"/>
                  </a:lnTo>
                  <a:cubicBezTo>
                    <a:pt x="f298" y="f299"/>
                    <a:pt x="f300" y="f301"/>
                    <a:pt x="f302" y="f303"/>
                  </a:cubicBezTo>
                  <a:cubicBezTo>
                    <a:pt x="f304" y="f305"/>
                    <a:pt x="f306" y="f307"/>
                    <a:pt x="f308" y="f309"/>
                  </a:cubicBezTo>
                  <a:cubicBezTo>
                    <a:pt x="f310" y="f311"/>
                    <a:pt x="f312" y="f313"/>
                    <a:pt x="f314" y="f315"/>
                  </a:cubicBezTo>
                  <a:cubicBezTo>
                    <a:pt x="f316" y="f317"/>
                    <a:pt x="f318" y="f319"/>
                    <a:pt x="f320" y="f321"/>
                  </a:cubicBezTo>
                  <a:cubicBezTo>
                    <a:pt x="f322" y="f323"/>
                    <a:pt x="f324" y="f325"/>
                    <a:pt x="f326" y="f327"/>
                  </a:cubicBezTo>
                  <a:cubicBezTo>
                    <a:pt x="f328" y="f329"/>
                    <a:pt x="f330" y="f331"/>
                    <a:pt x="f332" y="f333"/>
                  </a:cubicBezTo>
                  <a:cubicBezTo>
                    <a:pt x="f334" y="f335"/>
                    <a:pt x="f336" y="f337"/>
                    <a:pt x="f338" y="f339"/>
                  </a:cubicBezTo>
                  <a:lnTo>
                    <a:pt x="f340" y="f341"/>
                  </a:lnTo>
                  <a:cubicBezTo>
                    <a:pt x="f342" y="f343"/>
                    <a:pt x="f344" y="f345"/>
                    <a:pt x="f346" y="f347"/>
                  </a:cubicBezTo>
                  <a:cubicBezTo>
                    <a:pt x="f348" y="f349"/>
                    <a:pt x="f350" y="f351"/>
                    <a:pt x="f352" y="f227"/>
                  </a:cubicBezTo>
                  <a:cubicBezTo>
                    <a:pt x="f353" y="f354"/>
                    <a:pt x="f355" y="f356"/>
                    <a:pt x="f357" y="f358"/>
                  </a:cubicBezTo>
                  <a:cubicBezTo>
                    <a:pt x="f359" y="f360"/>
                    <a:pt x="f361" y="f362"/>
                    <a:pt x="f363" y="f364"/>
                  </a:cubicBezTo>
                  <a:cubicBezTo>
                    <a:pt x="f365" y="f366"/>
                    <a:pt x="f367" y="f368"/>
                    <a:pt x="f369" y="f370"/>
                  </a:cubicBezTo>
                  <a:cubicBezTo>
                    <a:pt x="f371" y="f372"/>
                    <a:pt x="f373" y="f374"/>
                    <a:pt x="f375" y="f376"/>
                  </a:cubicBezTo>
                  <a:cubicBezTo>
                    <a:pt x="f377" y="f378"/>
                    <a:pt x="f379" y="f380"/>
                    <a:pt x="f381" y="f382"/>
                  </a:cubicBezTo>
                  <a:lnTo>
                    <a:pt x="f383" y="f384"/>
                  </a:lnTo>
                  <a:cubicBezTo>
                    <a:pt x="f385" y="f386"/>
                    <a:pt x="f387" y="f388"/>
                    <a:pt x="f389" y="f390"/>
                  </a:cubicBezTo>
                  <a:cubicBezTo>
                    <a:pt x="f391" y="f392"/>
                    <a:pt x="f393" y="f394"/>
                    <a:pt x="f395" y="f396"/>
                  </a:cubicBezTo>
                  <a:cubicBezTo>
                    <a:pt x="f397" y="f398"/>
                    <a:pt x="f399" y="f400"/>
                    <a:pt x="f401" y="f402"/>
                  </a:cubicBezTo>
                  <a:cubicBezTo>
                    <a:pt x="f403" y="f404"/>
                    <a:pt x="f405" y="f406"/>
                    <a:pt x="f407" y="f408"/>
                  </a:cubicBezTo>
                  <a:lnTo>
                    <a:pt x="f409" y="f410"/>
                  </a:lnTo>
                  <a:cubicBezTo>
                    <a:pt x="f411" y="f412"/>
                    <a:pt x="f413" y="f414"/>
                    <a:pt x="f415" y="f416"/>
                  </a:cubicBezTo>
                  <a:lnTo>
                    <a:pt x="f417" y="f418"/>
                  </a:lnTo>
                  <a:cubicBezTo>
                    <a:pt x="f419" y="f420"/>
                    <a:pt x="f421" y="f422"/>
                    <a:pt x="f423" y="f424"/>
                  </a:cubicBezTo>
                  <a:lnTo>
                    <a:pt x="f425" y="f426"/>
                  </a:lnTo>
                  <a:lnTo>
                    <a:pt x="f427" y="f428"/>
                  </a:lnTo>
                  <a:cubicBezTo>
                    <a:pt x="f429" y="f430"/>
                    <a:pt x="f431" y="f432"/>
                    <a:pt x="f433" y="f434"/>
                  </a:cubicBezTo>
                  <a:lnTo>
                    <a:pt x="f435" y="f436"/>
                  </a:lnTo>
                  <a:lnTo>
                    <a:pt x="f437" y="f438"/>
                  </a:lnTo>
                  <a:cubicBezTo>
                    <a:pt x="f439" y="f440"/>
                    <a:pt x="f441" y="f149"/>
                    <a:pt x="f442" y="f443"/>
                  </a:cubicBezTo>
                  <a:lnTo>
                    <a:pt x="f444" y="f445"/>
                  </a:lnTo>
                  <a:lnTo>
                    <a:pt x="f446" y="f447"/>
                  </a:lnTo>
                  <a:cubicBezTo>
                    <a:pt x="f448" y="f449"/>
                    <a:pt x="f450" y="f451"/>
                    <a:pt x="f452" y="f453"/>
                  </a:cubicBezTo>
                  <a:cubicBezTo>
                    <a:pt x="f454" y="f455"/>
                    <a:pt x="f456" y="f457"/>
                    <a:pt x="f458" y="f459"/>
                  </a:cubicBezTo>
                  <a:cubicBezTo>
                    <a:pt x="f460" y="f461"/>
                    <a:pt x="f462" y="f463"/>
                    <a:pt x="f464" y="f465"/>
                  </a:cubicBezTo>
                  <a:cubicBezTo>
                    <a:pt x="f466" y="f467"/>
                    <a:pt x="f468" y="f469"/>
                    <a:pt x="f48" y="f49"/>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99FA5EA2-530C-6F64-5BDF-CB59047EE7E0}"/>
              </a:ext>
              <a:ext uri="{C183D7F6-B498-43B3-948B-1728B52AA6E4}">
                <adec:decorative xmlns:adec="http://schemas.microsoft.com/office/drawing/2017/decorative" val="1"/>
              </a:ext>
            </a:extLst>
          </p:cNvPr>
          <p:cNvSpPr>
            <a:spLocks noMove="1" noResize="1"/>
          </p:cNvSpPr>
          <p:nvPr/>
        </p:nvSpPr>
        <p:spPr>
          <a:xfrm>
            <a:off x="0" y="0"/>
            <a:ext cx="12191695"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9">
            <a:extLst>
              <a:ext uri="{FF2B5EF4-FFF2-40B4-BE49-F238E27FC236}">
                <a16:creationId xmlns:a16="http://schemas.microsoft.com/office/drawing/2014/main" id="{198E03B8-47FF-04D0-5A9E-270F11585BEB}"/>
              </a:ext>
              <a:ext uri="{C183D7F6-B498-43B3-948B-1728B52AA6E4}">
                <adec:decorative xmlns:adec="http://schemas.microsoft.com/office/drawing/2017/decorative" val="1"/>
              </a:ext>
            </a:extLst>
          </p:cNvPr>
          <p:cNvSpPr>
            <a:spLocks noMove="1" noResize="1"/>
          </p:cNvSpPr>
          <p:nvPr/>
        </p:nvSpPr>
        <p:spPr>
          <a:xfrm>
            <a:off x="301" y="0"/>
            <a:ext cx="12191695"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B93A4BA7-CEE9-326A-4986-138F18B18C5E}"/>
              </a:ext>
            </a:extLst>
          </p:cNvPr>
          <p:cNvSpPr txBox="1">
            <a:spLocks noGrp="1"/>
          </p:cNvSpPr>
          <p:nvPr>
            <p:ph type="title"/>
          </p:nvPr>
        </p:nvSpPr>
        <p:spPr>
          <a:xfrm>
            <a:off x="1179228" y="1280681"/>
            <a:ext cx="9833549" cy="1325559"/>
          </a:xfrm>
        </p:spPr>
        <p:txBody>
          <a:bodyPr anchor="b" anchorCtr="1"/>
          <a:lstStyle/>
          <a:p>
            <a:pPr lvl="0" algn="ctr"/>
            <a:r>
              <a:rPr lang="en-US" sz="3600">
                <a:solidFill>
                  <a:srgbClr val="0E2841"/>
                </a:solidFill>
                <a:latin typeface="Times New Roman" pitchFamily="18"/>
                <a:cs typeface="Times New Roman" pitchFamily="18"/>
              </a:rPr>
              <a:t>Sales Trends Over Time</a:t>
            </a:r>
            <a:br>
              <a:rPr lang="en-US" sz="3600">
                <a:solidFill>
                  <a:srgbClr val="0E2841"/>
                </a:solidFill>
                <a:latin typeface="Times New Roman" pitchFamily="18"/>
                <a:cs typeface="Times New Roman" pitchFamily="18"/>
              </a:rPr>
            </a:br>
            <a:endParaRPr lang="en-SA" sz="3600">
              <a:solidFill>
                <a:srgbClr val="0E2841"/>
              </a:solidFill>
              <a:latin typeface="Times New Roman" pitchFamily="18"/>
              <a:cs typeface="Times New Roman" pitchFamily="18"/>
            </a:endParaRPr>
          </a:p>
        </p:txBody>
      </p:sp>
      <p:grpSp>
        <p:nvGrpSpPr>
          <p:cNvPr id="5" name="Group 11">
            <a:extLst>
              <a:ext uri="{FF2B5EF4-FFF2-40B4-BE49-F238E27FC236}">
                <a16:creationId xmlns:a16="http://schemas.microsoft.com/office/drawing/2014/main" id="{E481396A-7D12-454C-CF95-DA34DC800BC8}"/>
              </a:ext>
              <a:ext uri="{C183D7F6-B498-43B3-948B-1728B52AA6E4}">
                <adec:decorative xmlns:adec="http://schemas.microsoft.com/office/drawing/2017/decorative" val="1"/>
              </a:ext>
            </a:extLst>
          </p:cNvPr>
          <p:cNvGrpSpPr/>
          <p:nvPr/>
        </p:nvGrpSpPr>
        <p:grpSpPr>
          <a:xfrm>
            <a:off x="8289886" y="0"/>
            <a:ext cx="3902110" cy="2382981"/>
            <a:chOff x="8289886" y="0"/>
            <a:chExt cx="3902110" cy="2382981"/>
          </a:xfrm>
        </p:grpSpPr>
        <p:sp>
          <p:nvSpPr>
            <p:cNvPr id="6" name="Freeform: Shape 12">
              <a:extLst>
                <a:ext uri="{FF2B5EF4-FFF2-40B4-BE49-F238E27FC236}">
                  <a16:creationId xmlns:a16="http://schemas.microsoft.com/office/drawing/2014/main" id="{CC2D1FAC-1149-4DC7-7485-E95180B8BA63}"/>
                </a:ext>
                <a:ext uri="{C183D7F6-B498-43B3-948B-1728B52AA6E4}">
                  <adec:decorative xmlns:adec="http://schemas.microsoft.com/office/drawing/2017/decorative" val="1"/>
                </a:ext>
              </a:extLst>
            </p:cNvPr>
            <p:cNvSpPr/>
            <p:nvPr/>
          </p:nvSpPr>
          <p:spPr>
            <a:xfrm>
              <a:off x="8289886" y="0"/>
              <a:ext cx="3902110" cy="2382981"/>
            </a:xfrm>
            <a:custGeom>
              <a:avLst/>
              <a:gdLst>
                <a:gd name="f0" fmla="val 10800000"/>
                <a:gd name="f1" fmla="val 5400000"/>
                <a:gd name="f2" fmla="val 180"/>
                <a:gd name="f3" fmla="val w"/>
                <a:gd name="f4" fmla="val h"/>
                <a:gd name="f5" fmla="val 0"/>
                <a:gd name="f6" fmla="val 5324985"/>
                <a:gd name="f7" fmla="val 3251912"/>
                <a:gd name="f8" fmla="val 36826"/>
                <a:gd name="f9" fmla="val 45003"/>
                <a:gd name="f10" fmla="val 152909"/>
                <a:gd name="f11" fmla="val 50351"/>
                <a:gd name="f12" fmla="val 205154"/>
                <a:gd name="f13" fmla="val 58290"/>
                <a:gd name="f14" fmla="val 257123"/>
                <a:gd name="f15" fmla="val 68956"/>
                <a:gd name="f16" fmla="val 308600"/>
                <a:gd name="f17" fmla="val 91393"/>
                <a:gd name="f18" fmla="val 411324"/>
                <a:gd name="f19" fmla="val 123882"/>
                <a:gd name="f20" fmla="val 511847"/>
                <a:gd name="f21" fmla="val 167774"/>
                <a:gd name="f22" fmla="val 607968"/>
                <a:gd name="f23" fmla="val 178195"/>
                <a:gd name="f24" fmla="val 632173"/>
                <a:gd name="f25" fmla="val 190333"/>
                <a:gd name="f26" fmla="val 655798"/>
                <a:gd name="f27" fmla="val 201857"/>
                <a:gd name="f28" fmla="val 679539"/>
                <a:gd name="f29" fmla="val 214363"/>
                <a:gd name="f30" fmla="val 702933"/>
                <a:gd name="f31" fmla="val 226255"/>
                <a:gd name="f32" fmla="val 726557"/>
                <a:gd name="f33" fmla="val 239741"/>
                <a:gd name="f34" fmla="val 749488"/>
                <a:gd name="f35" fmla="val 265488"/>
                <a:gd name="f36" fmla="val 795812"/>
                <a:gd name="f37" fmla="val 294176"/>
                <a:gd name="f38" fmla="val 840746"/>
                <a:gd name="f39" fmla="val 323724"/>
                <a:gd name="f40" fmla="val 885101"/>
                <a:gd name="f41" fmla="val 353149"/>
                <a:gd name="f42" fmla="val 929572"/>
                <a:gd name="f43" fmla="val 384657"/>
                <a:gd name="f44" fmla="val 972885"/>
                <a:gd name="f45" fmla="val 416412"/>
                <a:gd name="f46" fmla="val 1016081"/>
                <a:gd name="f47" fmla="val 448655"/>
                <a:gd name="f48" fmla="val 1058931"/>
                <a:gd name="f49" fmla="val 482127"/>
                <a:gd name="f50" fmla="val 1101202"/>
                <a:gd name="f51" fmla="val 515719"/>
                <a:gd name="f52" fmla="val 1143356"/>
                <a:gd name="f53" fmla="val 583027"/>
                <a:gd name="f54" fmla="val 1227782"/>
                <a:gd name="f55" fmla="val 653402"/>
                <a:gd name="f56" fmla="val 1310470"/>
                <a:gd name="f57" fmla="val 722427"/>
                <a:gd name="f58" fmla="val 1395127"/>
                <a:gd name="f59" fmla="val 757123"/>
                <a:gd name="f60" fmla="val 1437282"/>
                <a:gd name="f61" fmla="val 791697"/>
                <a:gd name="f62" fmla="val 1479783"/>
                <a:gd name="f63" fmla="val 825780"/>
                <a:gd name="f64" fmla="val 1522749"/>
                <a:gd name="f65" fmla="val 859742"/>
                <a:gd name="f66" fmla="val 1565367"/>
                <a:gd name="f67" fmla="val 893457"/>
                <a:gd name="f68" fmla="val 1610649"/>
                <a:gd name="f69" fmla="val 926314"/>
                <a:gd name="f70" fmla="val 1651992"/>
                <a:gd name="f71" fmla="val 958927"/>
                <a:gd name="f72" fmla="val 1694379"/>
                <a:gd name="f73" fmla="val 993132"/>
                <a:gd name="f74" fmla="val 1735492"/>
                <a:gd name="f75" fmla="val 1026848"/>
                <a:gd name="f76" fmla="val 1776836"/>
                <a:gd name="f77" fmla="val 1061545"/>
                <a:gd name="f78" fmla="val 1817485"/>
                <a:gd name="f79" fmla="val 1095996"/>
                <a:gd name="f80" fmla="val 1858133"/>
                <a:gd name="f81" fmla="val 1131918"/>
                <a:gd name="f82" fmla="val 1897393"/>
                <a:gd name="f83" fmla="val 1203273"/>
                <a:gd name="f84" fmla="val 1976376"/>
                <a:gd name="f85" fmla="val 1277447"/>
                <a:gd name="f86" fmla="val 2052463"/>
                <a:gd name="f87" fmla="val 1354688"/>
                <a:gd name="f88" fmla="val 2124728"/>
                <a:gd name="f89" fmla="val 1509411"/>
                <a:gd name="f90" fmla="val 2268911"/>
                <a:gd name="f91" fmla="val 1676396"/>
                <a:gd name="f92" fmla="val 2397575"/>
                <a:gd name="f93" fmla="val 1855027"/>
                <a:gd name="f94" fmla="val 2504236"/>
                <a:gd name="f95" fmla="val 1944528"/>
                <a:gd name="f96" fmla="val 2557277"/>
                <a:gd name="f97" fmla="val 2036357"/>
                <a:gd name="f98" fmla="val 2605917"/>
                <a:gd name="f99" fmla="val 2131618"/>
                <a:gd name="f100" fmla="val 2646913"/>
                <a:gd name="f101" fmla="val 2226267"/>
                <a:gd name="f102" fmla="val 2689068"/>
                <a:gd name="f103" fmla="val 2323981"/>
                <a:gd name="f104" fmla="val 2724622"/>
                <a:gd name="f105" fmla="val 2423534"/>
                <a:gd name="f106" fmla="val 2754732"/>
                <a:gd name="f107" fmla="val 2523087"/>
                <a:gd name="f108" fmla="val 2784958"/>
                <a:gd name="f109" fmla="val 2624602"/>
                <a:gd name="f110" fmla="val 2809394"/>
                <a:gd name="f111" fmla="val 2727588"/>
                <a:gd name="f112" fmla="val 2829197"/>
                <a:gd name="f113" fmla="val 2830698"/>
                <a:gd name="f114" fmla="val 2848653"/>
                <a:gd name="f115" fmla="val 2935522"/>
                <a:gd name="f116" fmla="val 2861971"/>
                <a:gd name="f117" fmla="val 3041083"/>
                <a:gd name="f118" fmla="val 2870890"/>
                <a:gd name="f119" fmla="val 3146644"/>
                <a:gd name="f120" fmla="val 2879922"/>
                <a:gd name="f121" fmla="val 3253307"/>
                <a:gd name="f122" fmla="val 2883860"/>
                <a:gd name="f123" fmla="val 3360340"/>
                <a:gd name="f124" fmla="val 2883976"/>
                <a:gd name="f125" fmla="val 3387067"/>
                <a:gd name="f126" fmla="val 3414162"/>
                <a:gd name="f127" fmla="val 2884439"/>
                <a:gd name="f128" fmla="val 3439663"/>
                <a:gd name="f129" fmla="val 2883396"/>
                <a:gd name="f130" fmla="val 3478529"/>
                <a:gd name="f131" fmla="val 2882471"/>
                <a:gd name="f132" fmla="val 3517271"/>
                <a:gd name="f133" fmla="val 2880616"/>
                <a:gd name="f134" fmla="val 3568887"/>
                <a:gd name="f135" fmla="val 2878417"/>
                <a:gd name="f136" fmla="val 3620257"/>
                <a:gd name="f137" fmla="val 2873552"/>
                <a:gd name="f138" fmla="val 3671260"/>
                <a:gd name="f139" fmla="val 2867878"/>
                <a:gd name="f140" fmla="val 3875515"/>
                <a:gd name="f141" fmla="val 2844253"/>
                <a:gd name="f142" fmla="val 4074253"/>
                <a:gd name="f143" fmla="val 2792486"/>
                <a:gd name="f144" fmla="val 4265268"/>
                <a:gd name="f145" fmla="val 2716283"/>
                <a:gd name="f146" fmla="val 4361020"/>
                <a:gd name="f147" fmla="val 2678529"/>
                <a:gd name="f148" fmla="val 4454444"/>
                <a:gd name="f149" fmla="val 2633710"/>
                <a:gd name="f150" fmla="val 4546395"/>
                <a:gd name="f151" fmla="val 2584724"/>
                <a:gd name="f152" fmla="val 4638470"/>
                <a:gd name="f153" fmla="val 2535967"/>
                <a:gd name="f154" fmla="val 4728827"/>
                <a:gd name="f155" fmla="val 2481885"/>
                <a:gd name="f156" fmla="val 4817837"/>
                <a:gd name="f157" fmla="val 2424674"/>
                <a:gd name="f158" fmla="val 4906846"/>
                <a:gd name="f159" fmla="val 2367348"/>
                <a:gd name="f160" fmla="val 4994385"/>
                <a:gd name="f161" fmla="val 2306317"/>
                <a:gd name="f162" fmla="val 5081677"/>
                <a:gd name="f163" fmla="val 2243548"/>
                <a:gd name="f164" fmla="val 5125201"/>
                <a:gd name="f165" fmla="val 2212164"/>
                <a:gd name="f166" fmla="val 5168603"/>
                <a:gd name="f167" fmla="val 2179969"/>
                <a:gd name="f168" fmla="val 5211881"/>
                <a:gd name="f169" fmla="val 2147658"/>
                <a:gd name="f170" fmla="val 2062128"/>
                <a:gd name="f171" fmla="val 2514993"/>
                <a:gd name="f172" fmla="val 5314867"/>
                <a:gd name="f173" fmla="val 2522881"/>
                <a:gd name="f174" fmla="val 5225490"/>
                <a:gd name="f175" fmla="val 2591325"/>
                <a:gd name="f176" fmla="val 5133783"/>
                <a:gd name="f177" fmla="val 2658379"/>
                <a:gd name="f178" fmla="val 5038276"/>
                <a:gd name="f179" fmla="val 2722421"/>
                <a:gd name="f180" fmla="val 4942892"/>
                <a:gd name="f181" fmla="val 2786348"/>
                <a:gd name="f182" fmla="val 4844810"/>
                <a:gd name="f183" fmla="val 2848422"/>
                <a:gd name="f184" fmla="val 4741701"/>
                <a:gd name="f185" fmla="val 2904937"/>
                <a:gd name="f186" fmla="val 4638592"/>
                <a:gd name="f187" fmla="val 2961337"/>
                <a:gd name="f188" fmla="val 4531929"/>
                <a:gd name="f189" fmla="val 3013683"/>
                <a:gd name="f190" fmla="val 4420728"/>
                <a:gd name="f191" fmla="val 3058848"/>
                <a:gd name="f192" fmla="val 4199063"/>
                <a:gd name="f193" fmla="val 3150338"/>
                <a:gd name="f194" fmla="val 3959621"/>
                <a:gd name="f195" fmla="val 3211485"/>
                <a:gd name="f196" fmla="val 3717481"/>
                <a:gd name="f197" fmla="val 3237079"/>
                <a:gd name="f198" fmla="val 3656914"/>
                <a:gd name="f199" fmla="val 3243101"/>
                <a:gd name="f200" fmla="val 3596227"/>
                <a:gd name="f201" fmla="val 3247966"/>
                <a:gd name="f202" fmla="val 3535661"/>
                <a:gd name="f203" fmla="val 3249934"/>
                <a:gd name="f204" fmla="val 3490175"/>
                <a:gd name="f205" fmla="val 3251555"/>
                <a:gd name="f206" fmla="val 3444813"/>
                <a:gd name="f207" fmla="val 3251787"/>
                <a:gd name="f208" fmla="val 3252250"/>
                <a:gd name="f209" fmla="val 3385105"/>
                <a:gd name="f210" fmla="val 3251324"/>
                <a:gd name="f211" fmla="val 3355681"/>
                <a:gd name="f212" fmla="val 3250745"/>
                <a:gd name="f213" fmla="val 3296954"/>
                <a:gd name="f214" fmla="val 3250050"/>
                <a:gd name="f215" fmla="val 3237860"/>
                <a:gd name="f216" fmla="val 3246692"/>
                <a:gd name="f217" fmla="val 3179011"/>
                <a:gd name="f218" fmla="val 3243795"/>
                <a:gd name="f219" fmla="val 3120039"/>
                <a:gd name="f220" fmla="val 3239164"/>
                <a:gd name="f221" fmla="val 3061067"/>
                <a:gd name="f222" fmla="val 3234878"/>
                <a:gd name="f223" fmla="val 3002217"/>
                <a:gd name="f224" fmla="val 3227814"/>
                <a:gd name="f225" fmla="val 2884397"/>
                <a:gd name="f226" fmla="val 3214496"/>
                <a:gd name="f227" fmla="val 2766699"/>
                <a:gd name="f228" fmla="val 3196314"/>
                <a:gd name="f229" fmla="val 2650103"/>
                <a:gd name="f230" fmla="val 3170836"/>
                <a:gd name="f231" fmla="val 2533510"/>
                <a:gd name="f232" fmla="val 3145358"/>
                <a:gd name="f233" fmla="val 2418263"/>
                <a:gd name="f234" fmla="val 3112583"/>
                <a:gd name="f235" fmla="val 2305836"/>
                <a:gd name="f236" fmla="val 3072514"/>
                <a:gd name="f237" fmla="val 2193410"/>
                <a:gd name="f238" fmla="val 3032328"/>
                <a:gd name="f239" fmla="val 2083926"/>
                <a:gd name="f240" fmla="val 2984383"/>
                <a:gd name="f241" fmla="val 1978611"/>
                <a:gd name="f242" fmla="val 2929952"/>
                <a:gd name="f243" fmla="val 1873663"/>
                <a:gd name="f244" fmla="val 2874711"/>
                <a:gd name="f245" fmla="val 1772884"/>
                <a:gd name="f246" fmla="val 2812985"/>
                <a:gd name="f247" fmla="val 1678235"/>
                <a:gd name="f248" fmla="val 2744424"/>
                <a:gd name="f249" fmla="val 1488201"/>
                <a:gd name="f250" fmla="val 2608001"/>
                <a:gd name="f251" fmla="val 1321708"/>
                <a:gd name="f252" fmla="val 2448068"/>
                <a:gd name="f253" fmla="val 1175688"/>
                <a:gd name="f254" fmla="val 2277018"/>
                <a:gd name="f255" fmla="val 1102985"/>
                <a:gd name="f256" fmla="val 2191086"/>
                <a:gd name="f257" fmla="val 1035309"/>
                <a:gd name="f258" fmla="val 2102377"/>
                <a:gd name="f259" fmla="val 971310"/>
                <a:gd name="f260" fmla="val 2012044"/>
                <a:gd name="f261" fmla="val 907188"/>
                <a:gd name="f262" fmla="val 1921714"/>
                <a:gd name="f263" fmla="val 847358"/>
                <a:gd name="f264" fmla="val 1829413"/>
                <a:gd name="f265" fmla="val 790717"/>
                <a:gd name="f266" fmla="val 1735723"/>
                <a:gd name="f267" fmla="val 761782"/>
                <a:gd name="f268" fmla="val 1688357"/>
                <a:gd name="f269" fmla="val 735300"/>
                <a:gd name="f270" fmla="val 1644002"/>
                <a:gd name="f271" fmla="val 706488"/>
                <a:gd name="f272" fmla="val 1598604"/>
                <a:gd name="f273" fmla="val 677922"/>
                <a:gd name="f274" fmla="val 1553555"/>
                <a:gd name="f275" fmla="val 648866"/>
                <a:gd name="f276" fmla="val 1508505"/>
                <a:gd name="f277" fmla="val 618951"/>
                <a:gd name="f278" fmla="val 1463802"/>
                <a:gd name="f279" fmla="val 436273"/>
                <a:gd name="f280" fmla="val 1195355"/>
                <a:gd name="f281" fmla="val 405990"/>
                <a:gd name="f282" fmla="val 1150189"/>
                <a:gd name="f283" fmla="val 376075"/>
                <a:gd name="f284" fmla="val 1104792"/>
                <a:gd name="f285" fmla="val 346896"/>
                <a:gd name="f286" fmla="val 1058816"/>
                <a:gd name="f287" fmla="val 317716"/>
                <a:gd name="f288" fmla="val 1012838"/>
                <a:gd name="f289" fmla="val 288782"/>
                <a:gd name="f290" fmla="val 966747"/>
                <a:gd name="f291" fmla="val 261809"/>
                <a:gd name="f292" fmla="val 919264"/>
                <a:gd name="f293" fmla="val 207742"/>
                <a:gd name="f294" fmla="val 824764"/>
                <a:gd name="f295" fmla="val 158088"/>
                <a:gd name="f296" fmla="val 727485"/>
                <a:gd name="f297" fmla="val 118487"/>
                <a:gd name="f298" fmla="val 626498"/>
                <a:gd name="f299" fmla="val 78151"/>
                <a:gd name="f300" fmla="val 525859"/>
                <a:gd name="f301" fmla="val 48237"/>
                <a:gd name="f302" fmla="val 421515"/>
                <a:gd name="f303" fmla="val 28130"/>
                <a:gd name="f304" fmla="val 315781"/>
                <a:gd name="f305" fmla="val 18506"/>
                <a:gd name="f306" fmla="val 262914"/>
                <a:gd name="f307" fmla="val 11425"/>
                <a:gd name="f308" fmla="val 209642"/>
                <a:gd name="f309" fmla="val 6751"/>
                <a:gd name="f310" fmla="val 156195"/>
                <a:gd name="f311" fmla="+- 0 0 -90"/>
                <a:gd name="f312" fmla="*/ f3 1 5324985"/>
                <a:gd name="f313" fmla="*/ f4 1 3251912"/>
                <a:gd name="f314" fmla="val f5"/>
                <a:gd name="f315" fmla="val f6"/>
                <a:gd name="f316" fmla="val f7"/>
                <a:gd name="f317" fmla="*/ f311 f0 1"/>
                <a:gd name="f318" fmla="+- f316 0 f314"/>
                <a:gd name="f319" fmla="+- f315 0 f314"/>
                <a:gd name="f320" fmla="*/ f317 1 f2"/>
                <a:gd name="f321" fmla="*/ f319 1 5324985"/>
                <a:gd name="f322" fmla="*/ f318 1 3251912"/>
                <a:gd name="f323" fmla="*/ 0 f319 1"/>
                <a:gd name="f324" fmla="*/ 0 f318 1"/>
                <a:gd name="f325" fmla="*/ 36826 f319 1"/>
                <a:gd name="f326" fmla="*/ 45003 f319 1"/>
                <a:gd name="f327" fmla="*/ 152909 f318 1"/>
                <a:gd name="f328" fmla="*/ 68956 f319 1"/>
                <a:gd name="f329" fmla="*/ 308600 f318 1"/>
                <a:gd name="f330" fmla="*/ 167774 f319 1"/>
                <a:gd name="f331" fmla="*/ 607968 f318 1"/>
                <a:gd name="f332" fmla="*/ 201857 f319 1"/>
                <a:gd name="f333" fmla="*/ 679539 f318 1"/>
                <a:gd name="f334" fmla="*/ 239741 f319 1"/>
                <a:gd name="f335" fmla="*/ 749488 f318 1"/>
                <a:gd name="f336" fmla="*/ 323724 f319 1"/>
                <a:gd name="f337" fmla="*/ 885101 f318 1"/>
                <a:gd name="f338" fmla="*/ 416412 f319 1"/>
                <a:gd name="f339" fmla="*/ 1016081 f318 1"/>
                <a:gd name="f340" fmla="*/ 515719 f319 1"/>
                <a:gd name="f341" fmla="*/ 1143356 f318 1"/>
                <a:gd name="f342" fmla="*/ 722427 f319 1"/>
                <a:gd name="f343" fmla="*/ 1395127 f318 1"/>
                <a:gd name="f344" fmla="*/ 825780 f319 1"/>
                <a:gd name="f345" fmla="*/ 1522749 f318 1"/>
                <a:gd name="f346" fmla="*/ 926314 f319 1"/>
                <a:gd name="f347" fmla="*/ 1651992 f318 1"/>
                <a:gd name="f348" fmla="*/ 1026848 f319 1"/>
                <a:gd name="f349" fmla="*/ 1776836 f318 1"/>
                <a:gd name="f350" fmla="*/ 1131918 f319 1"/>
                <a:gd name="f351" fmla="*/ 1897393 f318 1"/>
                <a:gd name="f352" fmla="*/ 1354688 f319 1"/>
                <a:gd name="f353" fmla="*/ 2124728 f318 1"/>
                <a:gd name="f354" fmla="*/ 1855027 f319 1"/>
                <a:gd name="f355" fmla="*/ 2504236 f318 1"/>
                <a:gd name="f356" fmla="*/ 2131618 f319 1"/>
                <a:gd name="f357" fmla="*/ 2646913 f318 1"/>
                <a:gd name="f358" fmla="*/ 2423534 f319 1"/>
                <a:gd name="f359" fmla="*/ 2754732 f318 1"/>
                <a:gd name="f360" fmla="*/ 2727588 f319 1"/>
                <a:gd name="f361" fmla="*/ 2829197 f318 1"/>
                <a:gd name="f362" fmla="*/ 3041083 f319 1"/>
                <a:gd name="f363" fmla="*/ 2870890 f318 1"/>
                <a:gd name="f364" fmla="*/ 3360340 f319 1"/>
                <a:gd name="f365" fmla="*/ 2883976 f318 1"/>
                <a:gd name="f366" fmla="*/ 3439663 f319 1"/>
                <a:gd name="f367" fmla="*/ 2883396 f318 1"/>
                <a:gd name="f368" fmla="*/ 3478529 f319 1"/>
                <a:gd name="f369" fmla="*/ 2882471 f318 1"/>
                <a:gd name="f370" fmla="*/ 3517271 f319 1"/>
                <a:gd name="f371" fmla="*/ 2880616 f318 1"/>
                <a:gd name="f372" fmla="*/ 3671260 f319 1"/>
                <a:gd name="f373" fmla="*/ 2867878 f318 1"/>
                <a:gd name="f374" fmla="*/ 4265268 f319 1"/>
                <a:gd name="f375" fmla="*/ 2716283 f318 1"/>
                <a:gd name="f376" fmla="*/ 4546395 f319 1"/>
                <a:gd name="f377" fmla="*/ 2584724 f318 1"/>
                <a:gd name="f378" fmla="*/ 4817837 f319 1"/>
                <a:gd name="f379" fmla="*/ 2424674 f318 1"/>
                <a:gd name="f380" fmla="*/ 5081677 f319 1"/>
                <a:gd name="f381" fmla="*/ 2243548 f318 1"/>
                <a:gd name="f382" fmla="*/ 5211881 f319 1"/>
                <a:gd name="f383" fmla="*/ 2147658 f318 1"/>
                <a:gd name="f384" fmla="*/ 5324985 f319 1"/>
                <a:gd name="f385" fmla="*/ 2062128 f318 1"/>
                <a:gd name="f386" fmla="*/ 2514993 f318 1"/>
                <a:gd name="f387" fmla="*/ 5314867 f319 1"/>
                <a:gd name="f388" fmla="*/ 2522881 f318 1"/>
                <a:gd name="f389" fmla="*/ 5038276 f319 1"/>
                <a:gd name="f390" fmla="*/ 2722421 f318 1"/>
                <a:gd name="f391" fmla="*/ 4741701 f319 1"/>
                <a:gd name="f392" fmla="*/ 2904937 f318 1"/>
                <a:gd name="f393" fmla="*/ 4420728 f319 1"/>
                <a:gd name="f394" fmla="*/ 3058848 f318 1"/>
                <a:gd name="f395" fmla="*/ 3717481 f319 1"/>
                <a:gd name="f396" fmla="*/ 3237079 f318 1"/>
                <a:gd name="f397" fmla="*/ 3535661 f319 1"/>
                <a:gd name="f398" fmla="*/ 3249934 f318 1"/>
                <a:gd name="f399" fmla="*/ 3490175 f319 1"/>
                <a:gd name="f400" fmla="*/ 3251555 f318 1"/>
                <a:gd name="f401" fmla="*/ 3444813 f319 1"/>
                <a:gd name="f402" fmla="*/ 3251787 f318 1"/>
                <a:gd name="f403" fmla="*/ 3355681 f319 1"/>
                <a:gd name="f404" fmla="*/ 3250745 f318 1"/>
                <a:gd name="f405" fmla="*/ 3179011 f319 1"/>
                <a:gd name="f406" fmla="*/ 3243795 f318 1"/>
                <a:gd name="f407" fmla="*/ 3002217 f319 1"/>
                <a:gd name="f408" fmla="*/ 3227814 f318 1"/>
                <a:gd name="f409" fmla="*/ 2650103 f319 1"/>
                <a:gd name="f410" fmla="*/ 3170836 f318 1"/>
                <a:gd name="f411" fmla="*/ 2305836 f319 1"/>
                <a:gd name="f412" fmla="*/ 3072514 f318 1"/>
                <a:gd name="f413" fmla="*/ 1978611 f319 1"/>
                <a:gd name="f414" fmla="*/ 2929952 f318 1"/>
                <a:gd name="f415" fmla="*/ 1678235 f319 1"/>
                <a:gd name="f416" fmla="*/ 2744424 f318 1"/>
                <a:gd name="f417" fmla="*/ 1175688 f319 1"/>
                <a:gd name="f418" fmla="*/ 2277018 f318 1"/>
                <a:gd name="f419" fmla="*/ 971310 f319 1"/>
                <a:gd name="f420" fmla="*/ 2012044 f318 1"/>
                <a:gd name="f421" fmla="*/ 790717 f319 1"/>
                <a:gd name="f422" fmla="*/ 1735723 f318 1"/>
                <a:gd name="f423" fmla="*/ 706488 f319 1"/>
                <a:gd name="f424" fmla="*/ 1598604 f318 1"/>
                <a:gd name="f425" fmla="*/ 618951 f319 1"/>
                <a:gd name="f426" fmla="*/ 1463802 f318 1"/>
                <a:gd name="f427" fmla="*/ 436273 f319 1"/>
                <a:gd name="f428" fmla="*/ 1195355 f318 1"/>
                <a:gd name="f429" fmla="*/ 346896 f319 1"/>
                <a:gd name="f430" fmla="*/ 1058816 f318 1"/>
                <a:gd name="f431" fmla="*/ 261809 f319 1"/>
                <a:gd name="f432" fmla="*/ 919264 f318 1"/>
                <a:gd name="f433" fmla="*/ 118487 f319 1"/>
                <a:gd name="f434" fmla="*/ 626498 f318 1"/>
                <a:gd name="f435" fmla="*/ 28130 f319 1"/>
                <a:gd name="f436" fmla="*/ 315781 f318 1"/>
                <a:gd name="f437" fmla="*/ 6751 f319 1"/>
                <a:gd name="f438" fmla="*/ 156195 f318 1"/>
                <a:gd name="f439" fmla="+- f320 0 f1"/>
                <a:gd name="f440" fmla="*/ f323 1 5324985"/>
                <a:gd name="f441" fmla="*/ f324 1 3251912"/>
                <a:gd name="f442" fmla="*/ f325 1 5324985"/>
                <a:gd name="f443" fmla="*/ f326 1 5324985"/>
                <a:gd name="f444" fmla="*/ f327 1 3251912"/>
                <a:gd name="f445" fmla="*/ f328 1 5324985"/>
                <a:gd name="f446" fmla="*/ f329 1 3251912"/>
                <a:gd name="f447" fmla="*/ f330 1 5324985"/>
                <a:gd name="f448" fmla="*/ f331 1 3251912"/>
                <a:gd name="f449" fmla="*/ f332 1 5324985"/>
                <a:gd name="f450" fmla="*/ f333 1 3251912"/>
                <a:gd name="f451" fmla="*/ f334 1 5324985"/>
                <a:gd name="f452" fmla="*/ f335 1 3251912"/>
                <a:gd name="f453" fmla="*/ f336 1 5324985"/>
                <a:gd name="f454" fmla="*/ f337 1 3251912"/>
                <a:gd name="f455" fmla="*/ f338 1 5324985"/>
                <a:gd name="f456" fmla="*/ f339 1 3251912"/>
                <a:gd name="f457" fmla="*/ f340 1 5324985"/>
                <a:gd name="f458" fmla="*/ f341 1 3251912"/>
                <a:gd name="f459" fmla="*/ f342 1 5324985"/>
                <a:gd name="f460" fmla="*/ f343 1 3251912"/>
                <a:gd name="f461" fmla="*/ f344 1 5324985"/>
                <a:gd name="f462" fmla="*/ f345 1 3251912"/>
                <a:gd name="f463" fmla="*/ f346 1 5324985"/>
                <a:gd name="f464" fmla="*/ f347 1 3251912"/>
                <a:gd name="f465" fmla="*/ f348 1 5324985"/>
                <a:gd name="f466" fmla="*/ f349 1 3251912"/>
                <a:gd name="f467" fmla="*/ f350 1 5324985"/>
                <a:gd name="f468" fmla="*/ f351 1 3251912"/>
                <a:gd name="f469" fmla="*/ f352 1 5324985"/>
                <a:gd name="f470" fmla="*/ f353 1 3251912"/>
                <a:gd name="f471" fmla="*/ f354 1 5324985"/>
                <a:gd name="f472" fmla="*/ f355 1 3251912"/>
                <a:gd name="f473" fmla="*/ f356 1 5324985"/>
                <a:gd name="f474" fmla="*/ f357 1 3251912"/>
                <a:gd name="f475" fmla="*/ f358 1 5324985"/>
                <a:gd name="f476" fmla="*/ f359 1 3251912"/>
                <a:gd name="f477" fmla="*/ f360 1 5324985"/>
                <a:gd name="f478" fmla="*/ f361 1 3251912"/>
                <a:gd name="f479" fmla="*/ f362 1 5324985"/>
                <a:gd name="f480" fmla="*/ f363 1 3251912"/>
                <a:gd name="f481" fmla="*/ f364 1 5324985"/>
                <a:gd name="f482" fmla="*/ f365 1 3251912"/>
                <a:gd name="f483" fmla="*/ f366 1 5324985"/>
                <a:gd name="f484" fmla="*/ f367 1 3251912"/>
                <a:gd name="f485" fmla="*/ f368 1 5324985"/>
                <a:gd name="f486" fmla="*/ f369 1 3251912"/>
                <a:gd name="f487" fmla="*/ f370 1 5324985"/>
                <a:gd name="f488" fmla="*/ f371 1 3251912"/>
                <a:gd name="f489" fmla="*/ f372 1 5324985"/>
                <a:gd name="f490" fmla="*/ f373 1 3251912"/>
                <a:gd name="f491" fmla="*/ f374 1 5324985"/>
                <a:gd name="f492" fmla="*/ f375 1 3251912"/>
                <a:gd name="f493" fmla="*/ f376 1 5324985"/>
                <a:gd name="f494" fmla="*/ f377 1 3251912"/>
                <a:gd name="f495" fmla="*/ f378 1 5324985"/>
                <a:gd name="f496" fmla="*/ f379 1 3251912"/>
                <a:gd name="f497" fmla="*/ f380 1 5324985"/>
                <a:gd name="f498" fmla="*/ f381 1 3251912"/>
                <a:gd name="f499" fmla="*/ f382 1 5324985"/>
                <a:gd name="f500" fmla="*/ f383 1 3251912"/>
                <a:gd name="f501" fmla="*/ f384 1 5324985"/>
                <a:gd name="f502" fmla="*/ f385 1 3251912"/>
                <a:gd name="f503" fmla="*/ f386 1 3251912"/>
                <a:gd name="f504" fmla="*/ f387 1 5324985"/>
                <a:gd name="f505" fmla="*/ f388 1 3251912"/>
                <a:gd name="f506" fmla="*/ f389 1 5324985"/>
                <a:gd name="f507" fmla="*/ f390 1 3251912"/>
                <a:gd name="f508" fmla="*/ f391 1 5324985"/>
                <a:gd name="f509" fmla="*/ f392 1 3251912"/>
                <a:gd name="f510" fmla="*/ f393 1 5324985"/>
                <a:gd name="f511" fmla="*/ f394 1 3251912"/>
                <a:gd name="f512" fmla="*/ f395 1 5324985"/>
                <a:gd name="f513" fmla="*/ f396 1 3251912"/>
                <a:gd name="f514" fmla="*/ f397 1 5324985"/>
                <a:gd name="f515" fmla="*/ f398 1 3251912"/>
                <a:gd name="f516" fmla="*/ f399 1 5324985"/>
                <a:gd name="f517" fmla="*/ f400 1 3251912"/>
                <a:gd name="f518" fmla="*/ f401 1 5324985"/>
                <a:gd name="f519" fmla="*/ f402 1 3251912"/>
                <a:gd name="f520" fmla="*/ f403 1 5324985"/>
                <a:gd name="f521" fmla="*/ f404 1 3251912"/>
                <a:gd name="f522" fmla="*/ f405 1 5324985"/>
                <a:gd name="f523" fmla="*/ f406 1 3251912"/>
                <a:gd name="f524" fmla="*/ f407 1 5324985"/>
                <a:gd name="f525" fmla="*/ f408 1 3251912"/>
                <a:gd name="f526" fmla="*/ f409 1 5324985"/>
                <a:gd name="f527" fmla="*/ f410 1 3251912"/>
                <a:gd name="f528" fmla="*/ f411 1 5324985"/>
                <a:gd name="f529" fmla="*/ f412 1 3251912"/>
                <a:gd name="f530" fmla="*/ f413 1 5324985"/>
                <a:gd name="f531" fmla="*/ f414 1 3251912"/>
                <a:gd name="f532" fmla="*/ f415 1 5324985"/>
                <a:gd name="f533" fmla="*/ f416 1 3251912"/>
                <a:gd name="f534" fmla="*/ f417 1 5324985"/>
                <a:gd name="f535" fmla="*/ f418 1 3251912"/>
                <a:gd name="f536" fmla="*/ f419 1 5324985"/>
                <a:gd name="f537" fmla="*/ f420 1 3251912"/>
                <a:gd name="f538" fmla="*/ f421 1 5324985"/>
                <a:gd name="f539" fmla="*/ f422 1 3251912"/>
                <a:gd name="f540" fmla="*/ f423 1 5324985"/>
                <a:gd name="f541" fmla="*/ f424 1 3251912"/>
                <a:gd name="f542" fmla="*/ f425 1 5324985"/>
                <a:gd name="f543" fmla="*/ f426 1 3251912"/>
                <a:gd name="f544" fmla="*/ f427 1 5324985"/>
                <a:gd name="f545" fmla="*/ f428 1 3251912"/>
                <a:gd name="f546" fmla="*/ f429 1 5324985"/>
                <a:gd name="f547" fmla="*/ f430 1 3251912"/>
                <a:gd name="f548" fmla="*/ f431 1 5324985"/>
                <a:gd name="f549" fmla="*/ f432 1 3251912"/>
                <a:gd name="f550" fmla="*/ f433 1 5324985"/>
                <a:gd name="f551" fmla="*/ f434 1 3251912"/>
                <a:gd name="f552" fmla="*/ f435 1 5324985"/>
                <a:gd name="f553" fmla="*/ f436 1 3251912"/>
                <a:gd name="f554" fmla="*/ f437 1 5324985"/>
                <a:gd name="f555" fmla="*/ f438 1 3251912"/>
                <a:gd name="f556" fmla="*/ f314 1 f321"/>
                <a:gd name="f557" fmla="*/ f315 1 f321"/>
                <a:gd name="f558" fmla="*/ f314 1 f322"/>
                <a:gd name="f559" fmla="*/ f316 1 f322"/>
                <a:gd name="f560" fmla="*/ f440 1 f321"/>
                <a:gd name="f561" fmla="*/ f441 1 f322"/>
                <a:gd name="f562" fmla="*/ f442 1 f321"/>
                <a:gd name="f563" fmla="*/ f443 1 f321"/>
                <a:gd name="f564" fmla="*/ f444 1 f322"/>
                <a:gd name="f565" fmla="*/ f445 1 f321"/>
                <a:gd name="f566" fmla="*/ f446 1 f322"/>
                <a:gd name="f567" fmla="*/ f447 1 f321"/>
                <a:gd name="f568" fmla="*/ f448 1 f322"/>
                <a:gd name="f569" fmla="*/ f449 1 f321"/>
                <a:gd name="f570" fmla="*/ f450 1 f322"/>
                <a:gd name="f571" fmla="*/ f451 1 f321"/>
                <a:gd name="f572" fmla="*/ f452 1 f322"/>
                <a:gd name="f573" fmla="*/ f453 1 f321"/>
                <a:gd name="f574" fmla="*/ f454 1 f322"/>
                <a:gd name="f575" fmla="*/ f455 1 f321"/>
                <a:gd name="f576" fmla="*/ f456 1 f322"/>
                <a:gd name="f577" fmla="*/ f457 1 f321"/>
                <a:gd name="f578" fmla="*/ f458 1 f322"/>
                <a:gd name="f579" fmla="*/ f459 1 f321"/>
                <a:gd name="f580" fmla="*/ f460 1 f322"/>
                <a:gd name="f581" fmla="*/ f461 1 f321"/>
                <a:gd name="f582" fmla="*/ f462 1 f322"/>
                <a:gd name="f583" fmla="*/ f463 1 f321"/>
                <a:gd name="f584" fmla="*/ f464 1 f322"/>
                <a:gd name="f585" fmla="*/ f465 1 f321"/>
                <a:gd name="f586" fmla="*/ f466 1 f322"/>
                <a:gd name="f587" fmla="*/ f467 1 f321"/>
                <a:gd name="f588" fmla="*/ f468 1 f322"/>
                <a:gd name="f589" fmla="*/ f469 1 f321"/>
                <a:gd name="f590" fmla="*/ f470 1 f322"/>
                <a:gd name="f591" fmla="*/ f471 1 f321"/>
                <a:gd name="f592" fmla="*/ f472 1 f322"/>
                <a:gd name="f593" fmla="*/ f473 1 f321"/>
                <a:gd name="f594" fmla="*/ f474 1 f322"/>
                <a:gd name="f595" fmla="*/ f475 1 f321"/>
                <a:gd name="f596" fmla="*/ f476 1 f322"/>
                <a:gd name="f597" fmla="*/ f477 1 f321"/>
                <a:gd name="f598" fmla="*/ f478 1 f322"/>
                <a:gd name="f599" fmla="*/ f479 1 f321"/>
                <a:gd name="f600" fmla="*/ f480 1 f322"/>
                <a:gd name="f601" fmla="*/ f481 1 f321"/>
                <a:gd name="f602" fmla="*/ f482 1 f322"/>
                <a:gd name="f603" fmla="*/ f483 1 f321"/>
                <a:gd name="f604" fmla="*/ f484 1 f322"/>
                <a:gd name="f605" fmla="*/ f485 1 f321"/>
                <a:gd name="f606" fmla="*/ f486 1 f322"/>
                <a:gd name="f607" fmla="*/ f487 1 f321"/>
                <a:gd name="f608" fmla="*/ f488 1 f322"/>
                <a:gd name="f609" fmla="*/ f489 1 f321"/>
                <a:gd name="f610" fmla="*/ f490 1 f322"/>
                <a:gd name="f611" fmla="*/ f491 1 f321"/>
                <a:gd name="f612" fmla="*/ f492 1 f322"/>
                <a:gd name="f613" fmla="*/ f493 1 f321"/>
                <a:gd name="f614" fmla="*/ f494 1 f322"/>
                <a:gd name="f615" fmla="*/ f495 1 f321"/>
                <a:gd name="f616" fmla="*/ f496 1 f322"/>
                <a:gd name="f617" fmla="*/ f497 1 f321"/>
                <a:gd name="f618" fmla="*/ f498 1 f322"/>
                <a:gd name="f619" fmla="*/ f499 1 f321"/>
                <a:gd name="f620" fmla="*/ f500 1 f322"/>
                <a:gd name="f621" fmla="*/ f501 1 f321"/>
                <a:gd name="f622" fmla="*/ f502 1 f322"/>
                <a:gd name="f623" fmla="*/ f503 1 f322"/>
                <a:gd name="f624" fmla="*/ f504 1 f321"/>
                <a:gd name="f625" fmla="*/ f505 1 f322"/>
                <a:gd name="f626" fmla="*/ f506 1 f321"/>
                <a:gd name="f627" fmla="*/ f507 1 f322"/>
                <a:gd name="f628" fmla="*/ f508 1 f321"/>
                <a:gd name="f629" fmla="*/ f509 1 f322"/>
                <a:gd name="f630" fmla="*/ f510 1 f321"/>
                <a:gd name="f631" fmla="*/ f511 1 f322"/>
                <a:gd name="f632" fmla="*/ f512 1 f321"/>
                <a:gd name="f633" fmla="*/ f513 1 f322"/>
                <a:gd name="f634" fmla="*/ f514 1 f321"/>
                <a:gd name="f635" fmla="*/ f515 1 f322"/>
                <a:gd name="f636" fmla="*/ f516 1 f321"/>
                <a:gd name="f637" fmla="*/ f517 1 f322"/>
                <a:gd name="f638" fmla="*/ f518 1 f321"/>
                <a:gd name="f639" fmla="*/ f519 1 f322"/>
                <a:gd name="f640" fmla="*/ f520 1 f321"/>
                <a:gd name="f641" fmla="*/ f521 1 f322"/>
                <a:gd name="f642" fmla="*/ f522 1 f321"/>
                <a:gd name="f643" fmla="*/ f523 1 f322"/>
                <a:gd name="f644" fmla="*/ f524 1 f321"/>
                <a:gd name="f645" fmla="*/ f525 1 f322"/>
                <a:gd name="f646" fmla="*/ f526 1 f321"/>
                <a:gd name="f647" fmla="*/ f527 1 f322"/>
                <a:gd name="f648" fmla="*/ f528 1 f321"/>
                <a:gd name="f649" fmla="*/ f529 1 f322"/>
                <a:gd name="f650" fmla="*/ f530 1 f321"/>
                <a:gd name="f651" fmla="*/ f531 1 f322"/>
                <a:gd name="f652" fmla="*/ f532 1 f321"/>
                <a:gd name="f653" fmla="*/ f533 1 f322"/>
                <a:gd name="f654" fmla="*/ f534 1 f321"/>
                <a:gd name="f655" fmla="*/ f535 1 f322"/>
                <a:gd name="f656" fmla="*/ f536 1 f321"/>
                <a:gd name="f657" fmla="*/ f537 1 f322"/>
                <a:gd name="f658" fmla="*/ f538 1 f321"/>
                <a:gd name="f659" fmla="*/ f539 1 f322"/>
                <a:gd name="f660" fmla="*/ f540 1 f321"/>
                <a:gd name="f661" fmla="*/ f541 1 f322"/>
                <a:gd name="f662" fmla="*/ f542 1 f321"/>
                <a:gd name="f663" fmla="*/ f543 1 f322"/>
                <a:gd name="f664" fmla="*/ f544 1 f321"/>
                <a:gd name="f665" fmla="*/ f545 1 f322"/>
                <a:gd name="f666" fmla="*/ f546 1 f321"/>
                <a:gd name="f667" fmla="*/ f547 1 f322"/>
                <a:gd name="f668" fmla="*/ f548 1 f321"/>
                <a:gd name="f669" fmla="*/ f549 1 f322"/>
                <a:gd name="f670" fmla="*/ f550 1 f321"/>
                <a:gd name="f671" fmla="*/ f551 1 f322"/>
                <a:gd name="f672" fmla="*/ f552 1 f321"/>
                <a:gd name="f673" fmla="*/ f553 1 f322"/>
                <a:gd name="f674" fmla="*/ f554 1 f321"/>
                <a:gd name="f675" fmla="*/ f555 1 f322"/>
                <a:gd name="f676" fmla="*/ f556 f312 1"/>
                <a:gd name="f677" fmla="*/ f557 f312 1"/>
                <a:gd name="f678" fmla="*/ f559 f313 1"/>
                <a:gd name="f679" fmla="*/ f558 f313 1"/>
                <a:gd name="f680" fmla="*/ f560 f312 1"/>
                <a:gd name="f681" fmla="*/ f561 f313 1"/>
                <a:gd name="f682" fmla="*/ f562 f312 1"/>
                <a:gd name="f683" fmla="*/ f563 f312 1"/>
                <a:gd name="f684" fmla="*/ f564 f313 1"/>
                <a:gd name="f685" fmla="*/ f565 f312 1"/>
                <a:gd name="f686" fmla="*/ f566 f313 1"/>
                <a:gd name="f687" fmla="*/ f567 f312 1"/>
                <a:gd name="f688" fmla="*/ f568 f313 1"/>
                <a:gd name="f689" fmla="*/ f569 f312 1"/>
                <a:gd name="f690" fmla="*/ f570 f313 1"/>
                <a:gd name="f691" fmla="*/ f571 f312 1"/>
                <a:gd name="f692" fmla="*/ f572 f313 1"/>
                <a:gd name="f693" fmla="*/ f573 f312 1"/>
                <a:gd name="f694" fmla="*/ f574 f313 1"/>
                <a:gd name="f695" fmla="*/ f575 f312 1"/>
                <a:gd name="f696" fmla="*/ f576 f313 1"/>
                <a:gd name="f697" fmla="*/ f577 f312 1"/>
                <a:gd name="f698" fmla="*/ f578 f313 1"/>
                <a:gd name="f699" fmla="*/ f579 f312 1"/>
                <a:gd name="f700" fmla="*/ f580 f313 1"/>
                <a:gd name="f701" fmla="*/ f581 f312 1"/>
                <a:gd name="f702" fmla="*/ f582 f313 1"/>
                <a:gd name="f703" fmla="*/ f583 f312 1"/>
                <a:gd name="f704" fmla="*/ f584 f313 1"/>
                <a:gd name="f705" fmla="*/ f585 f312 1"/>
                <a:gd name="f706" fmla="*/ f586 f313 1"/>
                <a:gd name="f707" fmla="*/ f587 f312 1"/>
                <a:gd name="f708" fmla="*/ f588 f313 1"/>
                <a:gd name="f709" fmla="*/ f589 f312 1"/>
                <a:gd name="f710" fmla="*/ f590 f313 1"/>
                <a:gd name="f711" fmla="*/ f591 f312 1"/>
                <a:gd name="f712" fmla="*/ f592 f313 1"/>
                <a:gd name="f713" fmla="*/ f593 f312 1"/>
                <a:gd name="f714" fmla="*/ f594 f313 1"/>
                <a:gd name="f715" fmla="*/ f595 f312 1"/>
                <a:gd name="f716" fmla="*/ f596 f313 1"/>
                <a:gd name="f717" fmla="*/ f597 f312 1"/>
                <a:gd name="f718" fmla="*/ f598 f313 1"/>
                <a:gd name="f719" fmla="*/ f599 f312 1"/>
                <a:gd name="f720" fmla="*/ f600 f313 1"/>
                <a:gd name="f721" fmla="*/ f601 f312 1"/>
                <a:gd name="f722" fmla="*/ f602 f313 1"/>
                <a:gd name="f723" fmla="*/ f603 f312 1"/>
                <a:gd name="f724" fmla="*/ f604 f313 1"/>
                <a:gd name="f725" fmla="*/ f605 f312 1"/>
                <a:gd name="f726" fmla="*/ f606 f313 1"/>
                <a:gd name="f727" fmla="*/ f607 f312 1"/>
                <a:gd name="f728" fmla="*/ f608 f313 1"/>
                <a:gd name="f729" fmla="*/ f609 f312 1"/>
                <a:gd name="f730" fmla="*/ f610 f313 1"/>
                <a:gd name="f731" fmla="*/ f611 f312 1"/>
                <a:gd name="f732" fmla="*/ f612 f313 1"/>
                <a:gd name="f733" fmla="*/ f613 f312 1"/>
                <a:gd name="f734" fmla="*/ f614 f313 1"/>
                <a:gd name="f735" fmla="*/ f615 f312 1"/>
                <a:gd name="f736" fmla="*/ f616 f313 1"/>
                <a:gd name="f737" fmla="*/ f617 f312 1"/>
                <a:gd name="f738" fmla="*/ f618 f313 1"/>
                <a:gd name="f739" fmla="*/ f619 f312 1"/>
                <a:gd name="f740" fmla="*/ f620 f313 1"/>
                <a:gd name="f741" fmla="*/ f621 f312 1"/>
                <a:gd name="f742" fmla="*/ f622 f313 1"/>
                <a:gd name="f743" fmla="*/ f623 f313 1"/>
                <a:gd name="f744" fmla="*/ f624 f312 1"/>
                <a:gd name="f745" fmla="*/ f625 f313 1"/>
                <a:gd name="f746" fmla="*/ f626 f312 1"/>
                <a:gd name="f747" fmla="*/ f627 f313 1"/>
                <a:gd name="f748" fmla="*/ f628 f312 1"/>
                <a:gd name="f749" fmla="*/ f629 f313 1"/>
                <a:gd name="f750" fmla="*/ f630 f312 1"/>
                <a:gd name="f751" fmla="*/ f631 f313 1"/>
                <a:gd name="f752" fmla="*/ f632 f312 1"/>
                <a:gd name="f753" fmla="*/ f633 f313 1"/>
                <a:gd name="f754" fmla="*/ f634 f312 1"/>
                <a:gd name="f755" fmla="*/ f635 f313 1"/>
                <a:gd name="f756" fmla="*/ f636 f312 1"/>
                <a:gd name="f757" fmla="*/ f637 f313 1"/>
                <a:gd name="f758" fmla="*/ f638 f312 1"/>
                <a:gd name="f759" fmla="*/ f639 f313 1"/>
                <a:gd name="f760" fmla="*/ f640 f312 1"/>
                <a:gd name="f761" fmla="*/ f641 f313 1"/>
                <a:gd name="f762" fmla="*/ f642 f312 1"/>
                <a:gd name="f763" fmla="*/ f643 f313 1"/>
                <a:gd name="f764" fmla="*/ f644 f312 1"/>
                <a:gd name="f765" fmla="*/ f645 f313 1"/>
                <a:gd name="f766" fmla="*/ f646 f312 1"/>
                <a:gd name="f767" fmla="*/ f647 f313 1"/>
                <a:gd name="f768" fmla="*/ f648 f312 1"/>
                <a:gd name="f769" fmla="*/ f649 f313 1"/>
                <a:gd name="f770" fmla="*/ f650 f312 1"/>
                <a:gd name="f771" fmla="*/ f651 f313 1"/>
                <a:gd name="f772" fmla="*/ f652 f312 1"/>
                <a:gd name="f773" fmla="*/ f653 f313 1"/>
                <a:gd name="f774" fmla="*/ f654 f312 1"/>
                <a:gd name="f775" fmla="*/ f655 f313 1"/>
                <a:gd name="f776" fmla="*/ f656 f312 1"/>
                <a:gd name="f777" fmla="*/ f657 f313 1"/>
                <a:gd name="f778" fmla="*/ f658 f312 1"/>
                <a:gd name="f779" fmla="*/ f659 f313 1"/>
                <a:gd name="f780" fmla="*/ f660 f312 1"/>
                <a:gd name="f781" fmla="*/ f661 f313 1"/>
                <a:gd name="f782" fmla="*/ f662 f312 1"/>
                <a:gd name="f783" fmla="*/ f663 f313 1"/>
                <a:gd name="f784" fmla="*/ f664 f312 1"/>
                <a:gd name="f785" fmla="*/ f665 f313 1"/>
                <a:gd name="f786" fmla="*/ f666 f312 1"/>
                <a:gd name="f787" fmla="*/ f667 f313 1"/>
                <a:gd name="f788" fmla="*/ f668 f312 1"/>
                <a:gd name="f789" fmla="*/ f669 f313 1"/>
                <a:gd name="f790" fmla="*/ f670 f312 1"/>
                <a:gd name="f791" fmla="*/ f671 f313 1"/>
                <a:gd name="f792" fmla="*/ f672 f312 1"/>
                <a:gd name="f793" fmla="*/ f673 f313 1"/>
                <a:gd name="f794" fmla="*/ f674 f312 1"/>
                <a:gd name="f795" fmla="*/ f675 f313 1"/>
              </a:gdLst>
              <a:ahLst/>
              <a:cxnLst>
                <a:cxn ang="3cd4">
                  <a:pos x="hc" y="t"/>
                </a:cxn>
                <a:cxn ang="0">
                  <a:pos x="r" y="vc"/>
                </a:cxn>
                <a:cxn ang="cd4">
                  <a:pos x="hc" y="b"/>
                </a:cxn>
                <a:cxn ang="cd2">
                  <a:pos x="l" y="vc"/>
                </a:cxn>
                <a:cxn ang="f439">
                  <a:pos x="f680" y="f681"/>
                </a:cxn>
                <a:cxn ang="f439">
                  <a:pos x="f682" y="f681"/>
                </a:cxn>
                <a:cxn ang="f439">
                  <a:pos x="f683" y="f684"/>
                </a:cxn>
                <a:cxn ang="f439">
                  <a:pos x="f685" y="f686"/>
                </a:cxn>
                <a:cxn ang="f439">
                  <a:pos x="f687" y="f688"/>
                </a:cxn>
                <a:cxn ang="f439">
                  <a:pos x="f689" y="f690"/>
                </a:cxn>
                <a:cxn ang="f439">
                  <a:pos x="f691" y="f692"/>
                </a:cxn>
                <a:cxn ang="f439">
                  <a:pos x="f693" y="f694"/>
                </a:cxn>
                <a:cxn ang="f439">
                  <a:pos x="f695" y="f696"/>
                </a:cxn>
                <a:cxn ang="f439">
                  <a:pos x="f697" y="f698"/>
                </a:cxn>
                <a:cxn ang="f439">
                  <a:pos x="f699" y="f700"/>
                </a:cxn>
                <a:cxn ang="f439">
                  <a:pos x="f701" y="f702"/>
                </a:cxn>
                <a:cxn ang="f439">
                  <a:pos x="f703" y="f704"/>
                </a:cxn>
                <a:cxn ang="f439">
                  <a:pos x="f705" y="f706"/>
                </a:cxn>
                <a:cxn ang="f439">
                  <a:pos x="f707" y="f708"/>
                </a:cxn>
                <a:cxn ang="f439">
                  <a:pos x="f709" y="f710"/>
                </a:cxn>
                <a:cxn ang="f439">
                  <a:pos x="f711" y="f712"/>
                </a:cxn>
                <a:cxn ang="f439">
                  <a:pos x="f713" y="f714"/>
                </a:cxn>
                <a:cxn ang="f439">
                  <a:pos x="f715" y="f716"/>
                </a:cxn>
                <a:cxn ang="f439">
                  <a:pos x="f717" y="f718"/>
                </a:cxn>
                <a:cxn ang="f439">
                  <a:pos x="f719" y="f720"/>
                </a:cxn>
                <a:cxn ang="f439">
                  <a:pos x="f721" y="f722"/>
                </a:cxn>
                <a:cxn ang="f439">
                  <a:pos x="f723" y="f724"/>
                </a:cxn>
                <a:cxn ang="f439">
                  <a:pos x="f725" y="f726"/>
                </a:cxn>
                <a:cxn ang="f439">
                  <a:pos x="f727" y="f728"/>
                </a:cxn>
                <a:cxn ang="f439">
                  <a:pos x="f729" y="f730"/>
                </a:cxn>
                <a:cxn ang="f439">
                  <a:pos x="f731" y="f732"/>
                </a:cxn>
                <a:cxn ang="f439">
                  <a:pos x="f733" y="f734"/>
                </a:cxn>
                <a:cxn ang="f439">
                  <a:pos x="f735" y="f736"/>
                </a:cxn>
                <a:cxn ang="f439">
                  <a:pos x="f737" y="f738"/>
                </a:cxn>
                <a:cxn ang="f439">
                  <a:pos x="f739" y="f740"/>
                </a:cxn>
                <a:cxn ang="f439">
                  <a:pos x="f741" y="f742"/>
                </a:cxn>
                <a:cxn ang="f439">
                  <a:pos x="f741" y="f743"/>
                </a:cxn>
                <a:cxn ang="f439">
                  <a:pos x="f744" y="f745"/>
                </a:cxn>
                <a:cxn ang="f439">
                  <a:pos x="f746" y="f747"/>
                </a:cxn>
                <a:cxn ang="f439">
                  <a:pos x="f748" y="f749"/>
                </a:cxn>
                <a:cxn ang="f439">
                  <a:pos x="f750" y="f751"/>
                </a:cxn>
                <a:cxn ang="f439">
                  <a:pos x="f752" y="f753"/>
                </a:cxn>
                <a:cxn ang="f439">
                  <a:pos x="f754" y="f755"/>
                </a:cxn>
                <a:cxn ang="f439">
                  <a:pos x="f756" y="f757"/>
                </a:cxn>
                <a:cxn ang="f439">
                  <a:pos x="f758" y="f759"/>
                </a:cxn>
                <a:cxn ang="f439">
                  <a:pos x="f760" y="f761"/>
                </a:cxn>
                <a:cxn ang="f439">
                  <a:pos x="f762" y="f763"/>
                </a:cxn>
                <a:cxn ang="f439">
                  <a:pos x="f764" y="f765"/>
                </a:cxn>
                <a:cxn ang="f439">
                  <a:pos x="f766" y="f767"/>
                </a:cxn>
                <a:cxn ang="f439">
                  <a:pos x="f768" y="f769"/>
                </a:cxn>
                <a:cxn ang="f439">
                  <a:pos x="f770" y="f771"/>
                </a:cxn>
                <a:cxn ang="f439">
                  <a:pos x="f772" y="f773"/>
                </a:cxn>
                <a:cxn ang="f439">
                  <a:pos x="f774" y="f775"/>
                </a:cxn>
                <a:cxn ang="f439">
                  <a:pos x="f776" y="f777"/>
                </a:cxn>
                <a:cxn ang="f439">
                  <a:pos x="f778" y="f779"/>
                </a:cxn>
                <a:cxn ang="f439">
                  <a:pos x="f780" y="f781"/>
                </a:cxn>
                <a:cxn ang="f439">
                  <a:pos x="f782" y="f783"/>
                </a:cxn>
                <a:cxn ang="f439">
                  <a:pos x="f784" y="f785"/>
                </a:cxn>
                <a:cxn ang="f439">
                  <a:pos x="f786" y="f787"/>
                </a:cxn>
                <a:cxn ang="f439">
                  <a:pos x="f788" y="f789"/>
                </a:cxn>
                <a:cxn ang="f439">
                  <a:pos x="f790" y="f791"/>
                </a:cxn>
                <a:cxn ang="f439">
                  <a:pos x="f792" y="f793"/>
                </a:cxn>
                <a:cxn ang="f439">
                  <a:pos x="f794" y="f795"/>
                </a:cxn>
              </a:cxnLst>
              <a:rect l="f676" t="f679" r="f677" b="f678"/>
              <a:pathLst>
                <a:path w="5324985" h="3251912">
                  <a:moveTo>
                    <a:pt x="f5" y="f5"/>
                  </a:moveTo>
                  <a:lnTo>
                    <a:pt x="f8"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4"/>
                  </a:cubicBezTo>
                  <a:cubicBezTo>
                    <a:pt x="f35" y="f36"/>
                    <a:pt x="f37" y="f38"/>
                    <a:pt x="f39" y="f40"/>
                  </a:cubicBezTo>
                  <a:cubicBezTo>
                    <a:pt x="f41" y="f42"/>
                    <a:pt x="f43" y="f44"/>
                    <a:pt x="f45" y="f46"/>
                  </a:cubicBezTo>
                  <a:cubicBezTo>
                    <a:pt x="f47" y="f48"/>
                    <a:pt x="f49" y="f50"/>
                    <a:pt x="f51" y="f52"/>
                  </a:cubicBezTo>
                  <a:cubicBezTo>
                    <a:pt x="f53" y="f54"/>
                    <a:pt x="f55" y="f56"/>
                    <a:pt x="f57" y="f58"/>
                  </a:cubicBezTo>
                  <a:cubicBezTo>
                    <a:pt x="f59" y="f60"/>
                    <a:pt x="f61" y="f62"/>
                    <a:pt x="f63" y="f64"/>
                  </a:cubicBezTo>
                  <a:cubicBezTo>
                    <a:pt x="f65" y="f66"/>
                    <a:pt x="f67" y="f68"/>
                    <a:pt x="f69" y="f70"/>
                  </a:cubicBezTo>
                  <a:cubicBezTo>
                    <a:pt x="f71" y="f72"/>
                    <a:pt x="f73" y="f74"/>
                    <a:pt x="f75" y="f76"/>
                  </a:cubicBezTo>
                  <a:cubicBezTo>
                    <a:pt x="f77" y="f78"/>
                    <a:pt x="f79" y="f80"/>
                    <a:pt x="f81" y="f82"/>
                  </a:cubicBezTo>
                  <a:cubicBezTo>
                    <a:pt x="f83" y="f84"/>
                    <a:pt x="f85" y="f86"/>
                    <a:pt x="f87" y="f88"/>
                  </a:cubicBezTo>
                  <a:cubicBezTo>
                    <a:pt x="f89" y="f90"/>
                    <a:pt x="f91" y="f92"/>
                    <a:pt x="f93" y="f94"/>
                  </a:cubicBezTo>
                  <a:cubicBezTo>
                    <a:pt x="f95" y="f96"/>
                    <a:pt x="f97" y="f98"/>
                    <a:pt x="f99" y="f100"/>
                  </a:cubicBezTo>
                  <a:cubicBezTo>
                    <a:pt x="f101" y="f102"/>
                    <a:pt x="f103" y="f104"/>
                    <a:pt x="f105" y="f106"/>
                  </a:cubicBezTo>
                  <a:cubicBezTo>
                    <a:pt x="f107" y="f108"/>
                    <a:pt x="f109" y="f110"/>
                    <a:pt x="f111" y="f112"/>
                  </a:cubicBezTo>
                  <a:cubicBezTo>
                    <a:pt x="f113" y="f114"/>
                    <a:pt x="f115" y="f116"/>
                    <a:pt x="f117" y="f118"/>
                  </a:cubicBezTo>
                  <a:cubicBezTo>
                    <a:pt x="f119" y="f120"/>
                    <a:pt x="f121" y="f122"/>
                    <a:pt x="f123" y="f124"/>
                  </a:cubicBezTo>
                  <a:cubicBezTo>
                    <a:pt x="f125" y="f124"/>
                    <a:pt x="f126" y="f127"/>
                    <a:pt x="f128" y="f129"/>
                  </a:cubicBezTo>
                  <a:lnTo>
                    <a:pt x="f130" y="f131"/>
                  </a:lnTo>
                  <a:lnTo>
                    <a:pt x="f132" y="f133"/>
                  </a:lnTo>
                  <a:cubicBezTo>
                    <a:pt x="f134" y="f135"/>
                    <a:pt x="f136" y="f137"/>
                    <a:pt x="f138" y="f139"/>
                  </a:cubicBezTo>
                  <a:cubicBezTo>
                    <a:pt x="f140" y="f141"/>
                    <a:pt x="f142" y="f143"/>
                    <a:pt x="f144" y="f145"/>
                  </a:cubicBezTo>
                  <a:cubicBezTo>
                    <a:pt x="f146" y="f147"/>
                    <a:pt x="f148" y="f149"/>
                    <a:pt x="f150" y="f151"/>
                  </a:cubicBezTo>
                  <a:cubicBezTo>
                    <a:pt x="f152" y="f153"/>
                    <a:pt x="f154" y="f155"/>
                    <a:pt x="f156" y="f157"/>
                  </a:cubicBezTo>
                  <a:cubicBezTo>
                    <a:pt x="f158" y="f159"/>
                    <a:pt x="f160" y="f161"/>
                    <a:pt x="f162" y="f163"/>
                  </a:cubicBezTo>
                  <a:cubicBezTo>
                    <a:pt x="f164" y="f165"/>
                    <a:pt x="f166" y="f167"/>
                    <a:pt x="f168" y="f169"/>
                  </a:cubicBezTo>
                  <a:lnTo>
                    <a:pt x="f6" y="f170"/>
                  </a:lnTo>
                  <a:lnTo>
                    <a:pt x="f6" y="f171"/>
                  </a:lnTo>
                  <a:lnTo>
                    <a:pt x="f172" y="f173"/>
                  </a:lnTo>
                  <a:cubicBezTo>
                    <a:pt x="f174" y="f175"/>
                    <a:pt x="f176" y="f177"/>
                    <a:pt x="f178" y="f179"/>
                  </a:cubicBezTo>
                  <a:cubicBezTo>
                    <a:pt x="f180" y="f181"/>
                    <a:pt x="f182" y="f183"/>
                    <a:pt x="f184" y="f185"/>
                  </a:cubicBezTo>
                  <a:cubicBezTo>
                    <a:pt x="f186" y="f187"/>
                    <a:pt x="f188" y="f189"/>
                    <a:pt x="f190" y="f191"/>
                  </a:cubicBezTo>
                  <a:cubicBezTo>
                    <a:pt x="f192" y="f193"/>
                    <a:pt x="f194" y="f195"/>
                    <a:pt x="f196" y="f197"/>
                  </a:cubicBezTo>
                  <a:cubicBezTo>
                    <a:pt x="f198" y="f199"/>
                    <a:pt x="f200" y="f201"/>
                    <a:pt x="f202" y="f203"/>
                  </a:cubicBezTo>
                  <a:lnTo>
                    <a:pt x="f204" y="f205"/>
                  </a:lnTo>
                  <a:lnTo>
                    <a:pt x="f206" y="f207"/>
                  </a:lnTo>
                  <a:cubicBezTo>
                    <a:pt x="f126" y="f208"/>
                    <a:pt x="f209" y="f210"/>
                    <a:pt x="f211"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40"/>
                    <a:pt x="f241" y="f242"/>
                  </a:cubicBezTo>
                  <a:cubicBezTo>
                    <a:pt x="f243" y="f244"/>
                    <a:pt x="f245" y="f246"/>
                    <a:pt x="f247" y="f248"/>
                  </a:cubicBezTo>
                  <a:cubicBezTo>
                    <a:pt x="f249" y="f250"/>
                    <a:pt x="f251" y="f252"/>
                    <a:pt x="f253" y="f254"/>
                  </a:cubicBezTo>
                  <a:cubicBezTo>
                    <a:pt x="f255" y="f256"/>
                    <a:pt x="f257" y="f258"/>
                    <a:pt x="f259" y="f260"/>
                  </a:cubicBezTo>
                  <a:cubicBezTo>
                    <a:pt x="f261" y="f262"/>
                    <a:pt x="f263" y="f264"/>
                    <a:pt x="f265" y="f266"/>
                  </a:cubicBezTo>
                  <a:cubicBezTo>
                    <a:pt x="f267" y="f268"/>
                    <a:pt x="f269" y="f270"/>
                    <a:pt x="f271" y="f272"/>
                  </a:cubicBezTo>
                  <a:cubicBezTo>
                    <a:pt x="f273" y="f274"/>
                    <a:pt x="f275" y="f276"/>
                    <a:pt x="f277" y="f278"/>
                  </a:cubicBezTo>
                  <a:lnTo>
                    <a:pt x="f279" y="f280"/>
                  </a:lnTo>
                  <a:cubicBezTo>
                    <a:pt x="f281" y="f282"/>
                    <a:pt x="f283" y="f284"/>
                    <a:pt x="f285" y="f286"/>
                  </a:cubicBezTo>
                  <a:cubicBezTo>
                    <a:pt x="f287" y="f288"/>
                    <a:pt x="f289" y="f290"/>
                    <a:pt x="f291" y="f292"/>
                  </a:cubicBezTo>
                  <a:cubicBezTo>
                    <a:pt x="f293" y="f294"/>
                    <a:pt x="f295" y="f296"/>
                    <a:pt x="f297" y="f298"/>
                  </a:cubicBezTo>
                  <a:cubicBezTo>
                    <a:pt x="f299" y="f300"/>
                    <a:pt x="f301" y="f302"/>
                    <a:pt x="f303" y="f304"/>
                  </a:cubicBezTo>
                  <a:cubicBezTo>
                    <a:pt x="f305" y="f306"/>
                    <a:pt x="f307" y="f308"/>
                    <a:pt x="f309" y="f310"/>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7" name="Freeform: Shape 13">
              <a:extLst>
                <a:ext uri="{FF2B5EF4-FFF2-40B4-BE49-F238E27FC236}">
                  <a16:creationId xmlns:a16="http://schemas.microsoft.com/office/drawing/2014/main" id="{4A182158-DE20-0124-70CD-E00AEAE2EF01}"/>
                </a:ext>
                <a:ext uri="{C183D7F6-B498-43B3-948B-1728B52AA6E4}">
                  <adec:decorative xmlns:adec="http://schemas.microsoft.com/office/drawing/2017/decorative" val="1"/>
                </a:ext>
              </a:extLst>
            </p:cNvPr>
            <p:cNvSpPr/>
            <p:nvPr/>
          </p:nvSpPr>
          <p:spPr>
            <a:xfrm>
              <a:off x="8326124" y="0"/>
              <a:ext cx="3865872" cy="2184273"/>
            </a:xfrm>
            <a:custGeom>
              <a:avLst/>
              <a:gdLst>
                <a:gd name="f0" fmla="val 10800000"/>
                <a:gd name="f1" fmla="val 5400000"/>
                <a:gd name="f2" fmla="val 180"/>
                <a:gd name="f3" fmla="val w"/>
                <a:gd name="f4" fmla="val h"/>
                <a:gd name="f5" fmla="val 0"/>
                <a:gd name="f6" fmla="val 5275533"/>
                <a:gd name="f7" fmla="val 2980757"/>
                <a:gd name="f8" fmla="val 201166"/>
                <a:gd name="f9" fmla="val 206734"/>
                <a:gd name="f10" fmla="val 89286"/>
                <a:gd name="f11" fmla="val 212220"/>
                <a:gd name="f12" fmla="val 135755"/>
                <a:gd name="f13" fmla="val 220465"/>
                <a:gd name="f14" fmla="val 181731"/>
                <a:gd name="f15" fmla="val 232051"/>
                <a:gd name="f16" fmla="val 226897"/>
                <a:gd name="f17" fmla="val 254855"/>
                <a:gd name="f18" fmla="val 317344"/>
                <a:gd name="f19" fmla="val 290287"/>
                <a:gd name="f20" fmla="val 403854"/>
                <a:gd name="f21" fmla="val 332707"/>
                <a:gd name="f22" fmla="val 487120"/>
                <a:gd name="f23" fmla="val 354163"/>
                <a:gd name="f24" fmla="val 528696"/>
                <a:gd name="f25" fmla="val 377948"/>
                <a:gd name="f26" fmla="val 569461"/>
                <a:gd name="f27" fmla="val 402959"/>
                <a:gd name="f28" fmla="val 609647"/>
                <a:gd name="f29" fmla="val 428337"/>
                <a:gd name="f30" fmla="val 649717"/>
                <a:gd name="f31" fmla="val 455433"/>
                <a:gd name="f32" fmla="val 689209"/>
                <a:gd name="f33" fmla="val 483631"/>
                <a:gd name="f34" fmla="val 728236"/>
                <a:gd name="f35" fmla="val 540764"/>
                <a:gd name="f36" fmla="val 806061"/>
                <a:gd name="f37" fmla="val 604271"/>
                <a:gd name="f38" fmla="val 881569"/>
                <a:gd name="f39" fmla="val 669986"/>
                <a:gd name="f40" fmla="val 957424"/>
                <a:gd name="f41" fmla="val 735701"/>
                <a:gd name="f42" fmla="val 1033395"/>
                <a:gd name="f43" fmla="val 804359"/>
                <a:gd name="f44" fmla="val 1109366"/>
                <a:gd name="f45" fmla="val 871667"/>
                <a:gd name="f46" fmla="val 1188348"/>
                <a:gd name="f47" fmla="val 905383"/>
                <a:gd name="f48" fmla="val 1227723"/>
                <a:gd name="f49" fmla="val 938731"/>
                <a:gd name="f50" fmla="val 1268025"/>
                <a:gd name="f51" fmla="val 971956"/>
                <a:gd name="f52" fmla="val 1308905"/>
                <a:gd name="f53" fmla="val 1020139"/>
                <a:gd name="f54" fmla="val 1368084"/>
                <a:gd name="f55" fmla="val 1035954"/>
                <a:gd name="f56" fmla="val 1386962"/>
                <a:gd name="f57" fmla="val 1051035"/>
                <a:gd name="f58" fmla="val 1406302"/>
                <a:gd name="f59" fmla="val 1067340"/>
                <a:gd name="f60" fmla="val 1424715"/>
                <a:gd name="f61" fmla="val 1194602"/>
                <a:gd name="f62" fmla="val 1574573"/>
                <a:gd name="f63" fmla="val 1332652"/>
                <a:gd name="f64" fmla="val 1712503"/>
                <a:gd name="f65" fmla="val 1472909"/>
                <a:gd name="f66" fmla="val 1843252"/>
                <a:gd name="f67" fmla="val 1543406"/>
                <a:gd name="f68" fmla="val 1908337"/>
                <a:gd name="f69" fmla="val 1615128"/>
                <a:gd name="f70" fmla="val 1971221"/>
                <a:gd name="f71" fmla="val 1688567"/>
                <a:gd name="f72" fmla="val 2031559"/>
                <a:gd name="f73" fmla="val 1762006"/>
                <a:gd name="f74" fmla="val 2091895"/>
                <a:gd name="f75" fmla="val 1836793"/>
                <a:gd name="f76" fmla="val 2150263"/>
                <a:gd name="f77" fmla="val 1914401"/>
                <a:gd name="f78" fmla="val 2205156"/>
                <a:gd name="f79" fmla="val 2069003"/>
                <a:gd name="f80" fmla="val 2315176"/>
                <a:gd name="f81" fmla="val 2235742"/>
                <a:gd name="f82" fmla="val 2413498"/>
                <a:gd name="f83" fmla="val 2418909"/>
                <a:gd name="f84" fmla="val 2479741"/>
                <a:gd name="f85" fmla="val 2510249"/>
                <a:gd name="f86" fmla="val 2512863"/>
                <a:gd name="f87" fmla="val 2604898"/>
                <a:gd name="f88" fmla="val 2538225"/>
                <a:gd name="f89" fmla="val 2701141"/>
                <a:gd name="f90" fmla="val 2557333"/>
                <a:gd name="f91" fmla="val 2725293"/>
                <a:gd name="f92" fmla="val 2561850"/>
                <a:gd name="f93" fmla="val 2749201"/>
                <a:gd name="f94" fmla="val 2567062"/>
                <a:gd name="f95" fmla="val 2773475"/>
                <a:gd name="f96" fmla="val 2570999"/>
                <a:gd name="f97" fmla="val 2846424"/>
                <a:gd name="f98" fmla="val 2582465"/>
                <a:gd name="f99" fmla="val 2895343"/>
                <a:gd name="f100" fmla="val 2588602"/>
                <a:gd name="f101" fmla="val 2944261"/>
                <a:gd name="f102" fmla="val 2595088"/>
                <a:gd name="f103" fmla="val 2993669"/>
                <a:gd name="f104" fmla="val 2598909"/>
                <a:gd name="f105" fmla="val 3018313"/>
                <a:gd name="f106" fmla="val 2601110"/>
                <a:gd name="f107" fmla="val 3042956"/>
                <a:gd name="f108" fmla="val 2603195"/>
                <a:gd name="f109" fmla="val 3067721"/>
                <a:gd name="f110" fmla="val 2604237"/>
                <a:gd name="f111" fmla="val 3092487"/>
                <a:gd name="f112" fmla="val 2605394"/>
                <a:gd name="f113" fmla="val 3117130"/>
                <a:gd name="f114" fmla="val 2607247"/>
                <a:gd name="f115" fmla="val 3142019"/>
                <a:gd name="f116" fmla="val 2607943"/>
                <a:gd name="f117" fmla="val 3216561"/>
                <a:gd name="f118" fmla="val 2609564"/>
                <a:gd name="f119" fmla="val 3241326"/>
                <a:gd name="f120" fmla="val 2610142"/>
                <a:gd name="f121" fmla="val 3266337"/>
                <a:gd name="f122" fmla="val 2609333"/>
                <a:gd name="f123" fmla="val 3291225"/>
                <a:gd name="f124" fmla="val 2609217"/>
                <a:gd name="f125" fmla="val 3328619"/>
                <a:gd name="f126" fmla="val 2608869"/>
                <a:gd name="f127" fmla="val 3340757"/>
                <a:gd name="f128" fmla="val 2608522"/>
                <a:gd name="f129" fmla="val 3352649"/>
                <a:gd name="f130" fmla="val 2607827"/>
                <a:gd name="f131" fmla="val 3364665"/>
                <a:gd name="f132" fmla="val 2607363"/>
                <a:gd name="f133" fmla="val 3376679"/>
                <a:gd name="f134" fmla="val 2606784"/>
                <a:gd name="f135" fmla="val 3388695"/>
                <a:gd name="f136" fmla="val 2606438"/>
                <a:gd name="f137" fmla="val 3400587"/>
                <a:gd name="f138" fmla="val 2605627"/>
                <a:gd name="f139" fmla="val 3436387"/>
                <a:gd name="f140" fmla="val 2602847"/>
                <a:gd name="f141" fmla="val 3484079"/>
                <a:gd name="f142" fmla="val 2599257"/>
                <a:gd name="f143" fmla="val 3531404"/>
                <a:gd name="f144" fmla="val 2593235"/>
                <a:gd name="f145" fmla="val 3578361"/>
                <a:gd name="f146" fmla="val 2586286"/>
                <a:gd name="f147" fmla="val 3766310"/>
                <a:gd name="f148" fmla="val 2556871"/>
                <a:gd name="f149" fmla="val 3947025"/>
                <a:gd name="f150" fmla="val 2499314"/>
                <a:gd name="f151" fmla="val 4119159"/>
                <a:gd name="f152" fmla="val 2418594"/>
                <a:gd name="f153" fmla="val 4291907"/>
                <a:gd name="f154" fmla="val 2338801"/>
                <a:gd name="f155" fmla="val 4456317"/>
                <a:gd name="f156" fmla="val 2236657"/>
                <a:gd name="f157" fmla="val 4618765"/>
                <a:gd name="f158" fmla="val 2124668"/>
                <a:gd name="f159" fmla="val 4659346"/>
                <a:gd name="f160" fmla="val 2096759"/>
                <a:gd name="f161" fmla="val 4699682"/>
                <a:gd name="f162" fmla="val 2067575"/>
                <a:gd name="f163" fmla="val 4739895"/>
                <a:gd name="f164" fmla="val 2038275"/>
                <a:gd name="f165" fmla="val 4780355"/>
                <a:gd name="f166" fmla="val 2008976"/>
                <a:gd name="f167" fmla="val 4820691"/>
                <a:gd name="f168" fmla="val 1979212"/>
                <a:gd name="f169" fmla="val 4861027"/>
                <a:gd name="f170" fmla="val 1948986"/>
                <a:gd name="f171" fmla="val 5106354"/>
                <a:gd name="f172" fmla="val 1763690"/>
                <a:gd name="f173" fmla="val 1641017"/>
                <a:gd name="f174" fmla="val 2257481"/>
                <a:gd name="f175" fmla="val 5168881"/>
                <a:gd name="f176" fmla="val 2332084"/>
                <a:gd name="f177" fmla="val 5125235"/>
                <a:gd name="f178" fmla="val 2362079"/>
                <a:gd name="f179" fmla="val 5081099"/>
                <a:gd name="f180" fmla="val 2391958"/>
                <a:gd name="f181" fmla="val 5036225"/>
                <a:gd name="f182" fmla="val 2421489"/>
                <a:gd name="f183" fmla="val 4991231"/>
                <a:gd name="f184" fmla="val 2450790"/>
                <a:gd name="f185" fmla="val 4945867"/>
                <a:gd name="f186" fmla="val 2479857"/>
                <a:gd name="f187" fmla="val 4899401"/>
                <a:gd name="f188" fmla="val 2508347"/>
                <a:gd name="f189" fmla="val 4806959"/>
                <a:gd name="f190" fmla="val 2565440"/>
                <a:gd name="f191" fmla="val 4711574"/>
                <a:gd name="f192" fmla="val 2620798"/>
                <a:gd name="f193" fmla="val 4612145"/>
                <a:gd name="f194" fmla="val 2671407"/>
                <a:gd name="f195" fmla="val 4512836"/>
                <a:gd name="f196" fmla="val 2722247"/>
                <a:gd name="f197" fmla="val 4410095"/>
                <a:gd name="f198" fmla="val 2769496"/>
                <a:gd name="f199" fmla="val 4303187"/>
                <a:gd name="f200" fmla="val 2810030"/>
                <a:gd name="f201" fmla="val 4090349"/>
                <a:gd name="f202" fmla="val 2892256"/>
                <a:gd name="f203" fmla="val 3861694"/>
                <a:gd name="f204" fmla="val 2947728"/>
                <a:gd name="f205" fmla="val 3630835"/>
                <a:gd name="f206" fmla="val 2969500"/>
                <a:gd name="f207" fmla="val 3573089"/>
                <a:gd name="f208" fmla="val 2974712"/>
                <a:gd name="f209" fmla="val 3515343"/>
                <a:gd name="f210" fmla="val 2978649"/>
                <a:gd name="f211" fmla="val 3457719"/>
                <a:gd name="f212" fmla="val 2979808"/>
                <a:gd name="f213" fmla="val 3414441"/>
                <a:gd name="f214" fmla="val 2980733"/>
                <a:gd name="f215" fmla="val 3400097"/>
                <a:gd name="f216" fmla="val 2980850"/>
                <a:gd name="f217" fmla="val 3385630"/>
                <a:gd name="f218" fmla="val 2980502"/>
                <a:gd name="f219" fmla="val 3371285"/>
                <a:gd name="f220" fmla="val 3328252"/>
                <a:gd name="f221" fmla="val 2980039"/>
                <a:gd name="f222" fmla="val 3286445"/>
                <a:gd name="f223" fmla="val 2978534"/>
                <a:gd name="f224" fmla="val 3175121"/>
                <a:gd name="f225" fmla="val 2975174"/>
                <a:gd name="f226" fmla="val 3063553"/>
                <a:gd name="f227" fmla="val 2966837"/>
                <a:gd name="f228" fmla="val 2952475"/>
                <a:gd name="f229" fmla="val 2953402"/>
                <a:gd name="f230" fmla="val 2841275"/>
                <a:gd name="f231" fmla="val 2940664"/>
                <a:gd name="f232" fmla="val 2730319"/>
                <a:gd name="f233" fmla="val 2922365"/>
                <a:gd name="f234" fmla="val 2620591"/>
                <a:gd name="f235" fmla="val 2898046"/>
                <a:gd name="f236" fmla="val 2510984"/>
                <a:gd name="f237" fmla="val 2873494"/>
                <a:gd name="f238" fmla="val 2402235"/>
                <a:gd name="f239" fmla="val 2844426"/>
                <a:gd name="f240" fmla="val 2294591"/>
                <a:gd name="f241" fmla="val 2811305"/>
                <a:gd name="f242" fmla="val 2079669"/>
                <a:gd name="f243" fmla="val 2744483"/>
                <a:gd name="f244" fmla="val 1867198"/>
                <a:gd name="f245" fmla="val 2661331"/>
                <a:gd name="f246" fmla="val 1670544"/>
                <a:gd name="f247" fmla="val 2550501"/>
                <a:gd name="f248" fmla="val 1473767"/>
                <a:gd name="f249" fmla="val 2439903"/>
                <a:gd name="f250" fmla="val 1298079"/>
                <a:gd name="f251" fmla="val 2299657"/>
                <a:gd name="f252" fmla="val 1144703"/>
                <a:gd name="f253" fmla="val 2144472"/>
                <a:gd name="f254" fmla="val 1067586"/>
                <a:gd name="f255" fmla="val 2066996"/>
                <a:gd name="f256" fmla="val 997458"/>
                <a:gd name="f257" fmla="val 1984539"/>
                <a:gd name="f258" fmla="val 931497"/>
                <a:gd name="f259" fmla="val 1900114"/>
                <a:gd name="f260" fmla="val 865906"/>
                <a:gd name="f261" fmla="val 1815342"/>
                <a:gd name="f262" fmla="val 803500"/>
                <a:gd name="f263" fmla="val 1729295"/>
                <a:gd name="f264" fmla="val 745265"/>
                <a:gd name="f265" fmla="val 1641395"/>
                <a:gd name="f266" fmla="val 730307"/>
                <a:gd name="f267" fmla="val 1619623"/>
                <a:gd name="f268" fmla="val 716207"/>
                <a:gd name="f269" fmla="val 1597503"/>
                <a:gd name="f270" fmla="val 701741"/>
                <a:gd name="f271" fmla="val 1575500"/>
                <a:gd name="f272" fmla="val 660178"/>
                <a:gd name="f273" fmla="val 1511573"/>
                <a:gd name="f274" fmla="val 633574"/>
                <a:gd name="f275" fmla="val 1470229"/>
                <a:gd name="f276" fmla="val 605989"/>
                <a:gd name="f277" fmla="val 1429232"/>
                <a:gd name="f278" fmla="val 578158"/>
                <a:gd name="f279" fmla="val 1387656"/>
                <a:gd name="f280" fmla="val 408230"/>
                <a:gd name="f281" fmla="val 1134497"/>
                <a:gd name="f282" fmla="val 351220"/>
                <a:gd name="f283" fmla="val 1048219"/>
                <a:gd name="f284" fmla="val 294945"/>
                <a:gd name="f285" fmla="val 959392"/>
                <a:gd name="f286" fmla="val 242349"/>
                <a:gd name="f287" fmla="val 866860"/>
                <a:gd name="f288" fmla="val 216112"/>
                <a:gd name="f289" fmla="val 820536"/>
                <a:gd name="f290" fmla="val 190734"/>
                <a:gd name="f291" fmla="val 773402"/>
                <a:gd name="f292" fmla="val 167562"/>
                <a:gd name="f293" fmla="val 724994"/>
                <a:gd name="f294" fmla="val 144513"/>
                <a:gd name="f295" fmla="val 676469"/>
                <a:gd name="f296" fmla="val 123057"/>
                <a:gd name="f297" fmla="val 627019"/>
                <a:gd name="f298" fmla="val 104054"/>
                <a:gd name="f299" fmla="val 576525"/>
                <a:gd name="f300" fmla="val 85418"/>
                <a:gd name="f301" fmla="val 525917"/>
                <a:gd name="f302" fmla="val 68867"/>
                <a:gd name="f303" fmla="val 474613"/>
                <a:gd name="f304" fmla="val 55381"/>
                <a:gd name="f305" fmla="val 422499"/>
                <a:gd name="f306" fmla="val 49006"/>
                <a:gd name="f307" fmla="val 396442"/>
                <a:gd name="f308" fmla="val 42508"/>
                <a:gd name="f309" fmla="val 370269"/>
                <a:gd name="f310" fmla="val 37236"/>
                <a:gd name="f311" fmla="val 343980"/>
                <a:gd name="f312" fmla="val 29267"/>
                <a:gd name="f313" fmla="val 304604"/>
                <a:gd name="f314" fmla="val 22646"/>
                <a:gd name="f315" fmla="val 265113"/>
                <a:gd name="f316" fmla="val 14003"/>
                <a:gd name="f317" fmla="val 212420"/>
                <a:gd name="f318" fmla="val 7872"/>
                <a:gd name="f319" fmla="val 159582"/>
                <a:gd name="f320" fmla="val 3903"/>
                <a:gd name="f321" fmla="val 106787"/>
                <a:gd name="f322" fmla="+- 0 0 -90"/>
                <a:gd name="f323" fmla="*/ f3 1 5275533"/>
                <a:gd name="f324" fmla="*/ f4 1 2980757"/>
                <a:gd name="f325" fmla="val f5"/>
                <a:gd name="f326" fmla="val f6"/>
                <a:gd name="f327" fmla="val f7"/>
                <a:gd name="f328" fmla="*/ f322 f0 1"/>
                <a:gd name="f329" fmla="+- f327 0 f325"/>
                <a:gd name="f330" fmla="+- f326 0 f325"/>
                <a:gd name="f331" fmla="*/ f328 1 f2"/>
                <a:gd name="f332" fmla="*/ f330 1 5275533"/>
                <a:gd name="f333" fmla="*/ f329 1 2980757"/>
                <a:gd name="f334" fmla="*/ 0 f330 1"/>
                <a:gd name="f335" fmla="*/ 0 f329 1"/>
                <a:gd name="f336" fmla="*/ 201166 f330 1"/>
                <a:gd name="f337" fmla="*/ 206734 f330 1"/>
                <a:gd name="f338" fmla="*/ 89286 f329 1"/>
                <a:gd name="f339" fmla="*/ 232051 f330 1"/>
                <a:gd name="f340" fmla="*/ 226897 f329 1"/>
                <a:gd name="f341" fmla="*/ 332707 f330 1"/>
                <a:gd name="f342" fmla="*/ 487120 f329 1"/>
                <a:gd name="f343" fmla="*/ 402959 f330 1"/>
                <a:gd name="f344" fmla="*/ 609647 f329 1"/>
                <a:gd name="f345" fmla="*/ 483631 f330 1"/>
                <a:gd name="f346" fmla="*/ 728236 f329 1"/>
                <a:gd name="f347" fmla="*/ 669986 f330 1"/>
                <a:gd name="f348" fmla="*/ 957424 f329 1"/>
                <a:gd name="f349" fmla="*/ 871667 f330 1"/>
                <a:gd name="f350" fmla="*/ 1188348 f329 1"/>
                <a:gd name="f351" fmla="*/ 971956 f330 1"/>
                <a:gd name="f352" fmla="*/ 1308905 f329 1"/>
                <a:gd name="f353" fmla="*/ 1020139 f330 1"/>
                <a:gd name="f354" fmla="*/ 1368084 f329 1"/>
                <a:gd name="f355" fmla="*/ 1067340 f330 1"/>
                <a:gd name="f356" fmla="*/ 1424715 f329 1"/>
                <a:gd name="f357" fmla="*/ 1472909 f330 1"/>
                <a:gd name="f358" fmla="*/ 1843252 f329 1"/>
                <a:gd name="f359" fmla="*/ 1688567 f330 1"/>
                <a:gd name="f360" fmla="*/ 2031559 f329 1"/>
                <a:gd name="f361" fmla="*/ 1914401 f330 1"/>
                <a:gd name="f362" fmla="*/ 2205156 f329 1"/>
                <a:gd name="f363" fmla="*/ 2418909 f330 1"/>
                <a:gd name="f364" fmla="*/ 2479741 f329 1"/>
                <a:gd name="f365" fmla="*/ 2701141 f330 1"/>
                <a:gd name="f366" fmla="*/ 2557333 f329 1"/>
                <a:gd name="f367" fmla="*/ 2773475 f330 1"/>
                <a:gd name="f368" fmla="*/ 2570999 f329 1"/>
                <a:gd name="f369" fmla="*/ 2846424 f330 1"/>
                <a:gd name="f370" fmla="*/ 2582465 f329 1"/>
                <a:gd name="f371" fmla="*/ 2993669 f330 1"/>
                <a:gd name="f372" fmla="*/ 2598909 f329 1"/>
                <a:gd name="f373" fmla="*/ 3067721 f330 1"/>
                <a:gd name="f374" fmla="*/ 2604237 f329 1"/>
                <a:gd name="f375" fmla="*/ 3142019 f330 1"/>
                <a:gd name="f376" fmla="*/ 2607943 f329 1"/>
                <a:gd name="f377" fmla="*/ 3216561 f330 1"/>
                <a:gd name="f378" fmla="*/ 2609564 f329 1"/>
                <a:gd name="f379" fmla="*/ 3291225 f330 1"/>
                <a:gd name="f380" fmla="*/ 2609217 f329 1"/>
                <a:gd name="f381" fmla="*/ 3328619 f330 1"/>
                <a:gd name="f382" fmla="*/ 2608869 f329 1"/>
                <a:gd name="f383" fmla="*/ 3364665 f330 1"/>
                <a:gd name="f384" fmla="*/ 2607363 f329 1"/>
                <a:gd name="f385" fmla="*/ 3400587 f330 1"/>
                <a:gd name="f386" fmla="*/ 2605627 f329 1"/>
                <a:gd name="f387" fmla="*/ 3436387 f330 1"/>
                <a:gd name="f388" fmla="*/ 2602847 f329 1"/>
                <a:gd name="f389" fmla="*/ 3578361 f330 1"/>
                <a:gd name="f390" fmla="*/ 2586286 f329 1"/>
                <a:gd name="f391" fmla="*/ 4119159 f330 1"/>
                <a:gd name="f392" fmla="*/ 2418594 f329 1"/>
                <a:gd name="f393" fmla="*/ 4618765 f330 1"/>
                <a:gd name="f394" fmla="*/ 2124668 f329 1"/>
                <a:gd name="f395" fmla="*/ 4739895 f330 1"/>
                <a:gd name="f396" fmla="*/ 2038275 f329 1"/>
                <a:gd name="f397" fmla="*/ 4861027 f330 1"/>
                <a:gd name="f398" fmla="*/ 1948986 f329 1"/>
                <a:gd name="f399" fmla="*/ 5106354 f330 1"/>
                <a:gd name="f400" fmla="*/ 1763690 f329 1"/>
                <a:gd name="f401" fmla="*/ 5275533 f330 1"/>
                <a:gd name="f402" fmla="*/ 1641017 f329 1"/>
                <a:gd name="f403" fmla="*/ 2257481 f329 1"/>
                <a:gd name="f404" fmla="*/ 5168881 f330 1"/>
                <a:gd name="f405" fmla="*/ 2332084 f329 1"/>
                <a:gd name="f406" fmla="*/ 5036225 f330 1"/>
                <a:gd name="f407" fmla="*/ 2421489 f329 1"/>
                <a:gd name="f408" fmla="*/ 4899401 f330 1"/>
                <a:gd name="f409" fmla="*/ 2508347 f329 1"/>
                <a:gd name="f410" fmla="*/ 4612145 f330 1"/>
                <a:gd name="f411" fmla="*/ 2671407 f329 1"/>
                <a:gd name="f412" fmla="*/ 4303187 f330 1"/>
                <a:gd name="f413" fmla="*/ 2810030 f329 1"/>
                <a:gd name="f414" fmla="*/ 3630835 f330 1"/>
                <a:gd name="f415" fmla="*/ 2969500 f329 1"/>
                <a:gd name="f416" fmla="*/ 3457719 f330 1"/>
                <a:gd name="f417" fmla="*/ 2979808 f329 1"/>
                <a:gd name="f418" fmla="*/ 3414441 f330 1"/>
                <a:gd name="f419" fmla="*/ 2980733 f329 1"/>
                <a:gd name="f420" fmla="*/ 3371285 f330 1"/>
                <a:gd name="f421" fmla="*/ 2980502 f329 1"/>
                <a:gd name="f422" fmla="*/ 3328252 f330 1"/>
                <a:gd name="f423" fmla="*/ 2980039 f329 1"/>
                <a:gd name="f424" fmla="*/ 3286445 f330 1"/>
                <a:gd name="f425" fmla="*/ 2978534 f329 1"/>
                <a:gd name="f426" fmla="*/ 2952475 f330 1"/>
                <a:gd name="f427" fmla="*/ 2953402 f329 1"/>
                <a:gd name="f428" fmla="*/ 2620591 f330 1"/>
                <a:gd name="f429" fmla="*/ 2898046 f329 1"/>
                <a:gd name="f430" fmla="*/ 2294591 f330 1"/>
                <a:gd name="f431" fmla="*/ 2811305 f329 1"/>
                <a:gd name="f432" fmla="*/ 1670544 f330 1"/>
                <a:gd name="f433" fmla="*/ 2550501 f329 1"/>
                <a:gd name="f434" fmla="*/ 1144703 f330 1"/>
                <a:gd name="f435" fmla="*/ 2144472 f329 1"/>
                <a:gd name="f436" fmla="*/ 931497 f330 1"/>
                <a:gd name="f437" fmla="*/ 1900114 f329 1"/>
                <a:gd name="f438" fmla="*/ 745265 f330 1"/>
                <a:gd name="f439" fmla="*/ 1641395 f329 1"/>
                <a:gd name="f440" fmla="*/ 701741 f330 1"/>
                <a:gd name="f441" fmla="*/ 1575500 f329 1"/>
                <a:gd name="f442" fmla="*/ 660178 f330 1"/>
                <a:gd name="f443" fmla="*/ 1511573 f329 1"/>
                <a:gd name="f444" fmla="*/ 578158 f330 1"/>
                <a:gd name="f445" fmla="*/ 1387656 f329 1"/>
                <a:gd name="f446" fmla="*/ 408230 f330 1"/>
                <a:gd name="f447" fmla="*/ 1134497 f329 1"/>
                <a:gd name="f448" fmla="*/ 242349 f330 1"/>
                <a:gd name="f449" fmla="*/ 866860 f329 1"/>
                <a:gd name="f450" fmla="*/ 167562 f330 1"/>
                <a:gd name="f451" fmla="*/ 724994 f329 1"/>
                <a:gd name="f452" fmla="*/ 104054 f330 1"/>
                <a:gd name="f453" fmla="*/ 576525 f329 1"/>
                <a:gd name="f454" fmla="*/ 55381 f330 1"/>
                <a:gd name="f455" fmla="*/ 422499 f329 1"/>
                <a:gd name="f456" fmla="*/ 37236 f330 1"/>
                <a:gd name="f457" fmla="*/ 343980 f329 1"/>
                <a:gd name="f458" fmla="*/ 29267 f330 1"/>
                <a:gd name="f459" fmla="*/ 304604 f329 1"/>
                <a:gd name="f460" fmla="*/ 22646 f330 1"/>
                <a:gd name="f461" fmla="*/ 265113 f329 1"/>
                <a:gd name="f462" fmla="*/ 3903 f330 1"/>
                <a:gd name="f463" fmla="*/ 106787 f329 1"/>
                <a:gd name="f464" fmla="+- f331 0 f1"/>
                <a:gd name="f465" fmla="*/ f334 1 5275533"/>
                <a:gd name="f466" fmla="*/ f335 1 2980757"/>
                <a:gd name="f467" fmla="*/ f336 1 5275533"/>
                <a:gd name="f468" fmla="*/ f337 1 5275533"/>
                <a:gd name="f469" fmla="*/ f338 1 2980757"/>
                <a:gd name="f470" fmla="*/ f339 1 5275533"/>
                <a:gd name="f471" fmla="*/ f340 1 2980757"/>
                <a:gd name="f472" fmla="*/ f341 1 5275533"/>
                <a:gd name="f473" fmla="*/ f342 1 2980757"/>
                <a:gd name="f474" fmla="*/ f343 1 5275533"/>
                <a:gd name="f475" fmla="*/ f344 1 2980757"/>
                <a:gd name="f476" fmla="*/ f345 1 5275533"/>
                <a:gd name="f477" fmla="*/ f346 1 2980757"/>
                <a:gd name="f478" fmla="*/ f347 1 5275533"/>
                <a:gd name="f479" fmla="*/ f348 1 2980757"/>
                <a:gd name="f480" fmla="*/ f349 1 5275533"/>
                <a:gd name="f481" fmla="*/ f350 1 2980757"/>
                <a:gd name="f482" fmla="*/ f351 1 5275533"/>
                <a:gd name="f483" fmla="*/ f352 1 2980757"/>
                <a:gd name="f484" fmla="*/ f353 1 5275533"/>
                <a:gd name="f485" fmla="*/ f354 1 2980757"/>
                <a:gd name="f486" fmla="*/ f355 1 5275533"/>
                <a:gd name="f487" fmla="*/ f356 1 2980757"/>
                <a:gd name="f488" fmla="*/ f357 1 5275533"/>
                <a:gd name="f489" fmla="*/ f358 1 2980757"/>
                <a:gd name="f490" fmla="*/ f359 1 5275533"/>
                <a:gd name="f491" fmla="*/ f360 1 2980757"/>
                <a:gd name="f492" fmla="*/ f361 1 5275533"/>
                <a:gd name="f493" fmla="*/ f362 1 2980757"/>
                <a:gd name="f494" fmla="*/ f363 1 5275533"/>
                <a:gd name="f495" fmla="*/ f364 1 2980757"/>
                <a:gd name="f496" fmla="*/ f365 1 5275533"/>
                <a:gd name="f497" fmla="*/ f366 1 2980757"/>
                <a:gd name="f498" fmla="*/ f367 1 5275533"/>
                <a:gd name="f499" fmla="*/ f368 1 2980757"/>
                <a:gd name="f500" fmla="*/ f369 1 5275533"/>
                <a:gd name="f501" fmla="*/ f370 1 2980757"/>
                <a:gd name="f502" fmla="*/ f371 1 5275533"/>
                <a:gd name="f503" fmla="*/ f372 1 2980757"/>
                <a:gd name="f504" fmla="*/ f373 1 5275533"/>
                <a:gd name="f505" fmla="*/ f374 1 2980757"/>
                <a:gd name="f506" fmla="*/ f375 1 5275533"/>
                <a:gd name="f507" fmla="*/ f376 1 2980757"/>
                <a:gd name="f508" fmla="*/ f377 1 5275533"/>
                <a:gd name="f509" fmla="*/ f378 1 2980757"/>
                <a:gd name="f510" fmla="*/ f379 1 5275533"/>
                <a:gd name="f511" fmla="*/ f380 1 2980757"/>
                <a:gd name="f512" fmla="*/ f381 1 5275533"/>
                <a:gd name="f513" fmla="*/ f382 1 2980757"/>
                <a:gd name="f514" fmla="*/ f383 1 5275533"/>
                <a:gd name="f515" fmla="*/ f384 1 2980757"/>
                <a:gd name="f516" fmla="*/ f385 1 5275533"/>
                <a:gd name="f517" fmla="*/ f386 1 2980757"/>
                <a:gd name="f518" fmla="*/ f387 1 5275533"/>
                <a:gd name="f519" fmla="*/ f388 1 2980757"/>
                <a:gd name="f520" fmla="*/ f389 1 5275533"/>
                <a:gd name="f521" fmla="*/ f390 1 2980757"/>
                <a:gd name="f522" fmla="*/ f391 1 5275533"/>
                <a:gd name="f523" fmla="*/ f392 1 2980757"/>
                <a:gd name="f524" fmla="*/ f393 1 5275533"/>
                <a:gd name="f525" fmla="*/ f394 1 2980757"/>
                <a:gd name="f526" fmla="*/ f395 1 5275533"/>
                <a:gd name="f527" fmla="*/ f396 1 2980757"/>
                <a:gd name="f528" fmla="*/ f397 1 5275533"/>
                <a:gd name="f529" fmla="*/ f398 1 2980757"/>
                <a:gd name="f530" fmla="*/ f399 1 5275533"/>
                <a:gd name="f531" fmla="*/ f400 1 2980757"/>
                <a:gd name="f532" fmla="*/ f401 1 5275533"/>
                <a:gd name="f533" fmla="*/ f402 1 2980757"/>
                <a:gd name="f534" fmla="*/ f403 1 2980757"/>
                <a:gd name="f535" fmla="*/ f404 1 5275533"/>
                <a:gd name="f536" fmla="*/ f405 1 2980757"/>
                <a:gd name="f537" fmla="*/ f406 1 5275533"/>
                <a:gd name="f538" fmla="*/ f407 1 2980757"/>
                <a:gd name="f539" fmla="*/ f408 1 5275533"/>
                <a:gd name="f540" fmla="*/ f409 1 2980757"/>
                <a:gd name="f541" fmla="*/ f410 1 5275533"/>
                <a:gd name="f542" fmla="*/ f411 1 2980757"/>
                <a:gd name="f543" fmla="*/ f412 1 5275533"/>
                <a:gd name="f544" fmla="*/ f413 1 2980757"/>
                <a:gd name="f545" fmla="*/ f414 1 5275533"/>
                <a:gd name="f546" fmla="*/ f415 1 2980757"/>
                <a:gd name="f547" fmla="*/ f416 1 5275533"/>
                <a:gd name="f548" fmla="*/ f417 1 2980757"/>
                <a:gd name="f549" fmla="*/ f418 1 5275533"/>
                <a:gd name="f550" fmla="*/ f419 1 2980757"/>
                <a:gd name="f551" fmla="*/ f420 1 5275533"/>
                <a:gd name="f552" fmla="*/ f421 1 2980757"/>
                <a:gd name="f553" fmla="*/ f422 1 5275533"/>
                <a:gd name="f554" fmla="*/ f423 1 2980757"/>
                <a:gd name="f555" fmla="*/ f424 1 5275533"/>
                <a:gd name="f556" fmla="*/ f425 1 2980757"/>
                <a:gd name="f557" fmla="*/ f426 1 5275533"/>
                <a:gd name="f558" fmla="*/ f427 1 2980757"/>
                <a:gd name="f559" fmla="*/ f428 1 5275533"/>
                <a:gd name="f560" fmla="*/ f429 1 2980757"/>
                <a:gd name="f561" fmla="*/ f430 1 5275533"/>
                <a:gd name="f562" fmla="*/ f431 1 2980757"/>
                <a:gd name="f563" fmla="*/ f432 1 5275533"/>
                <a:gd name="f564" fmla="*/ f433 1 2980757"/>
                <a:gd name="f565" fmla="*/ f434 1 5275533"/>
                <a:gd name="f566" fmla="*/ f435 1 2980757"/>
                <a:gd name="f567" fmla="*/ f436 1 5275533"/>
                <a:gd name="f568" fmla="*/ f437 1 2980757"/>
                <a:gd name="f569" fmla="*/ f438 1 5275533"/>
                <a:gd name="f570" fmla="*/ f439 1 2980757"/>
                <a:gd name="f571" fmla="*/ f440 1 5275533"/>
                <a:gd name="f572" fmla="*/ f441 1 2980757"/>
                <a:gd name="f573" fmla="*/ f442 1 5275533"/>
                <a:gd name="f574" fmla="*/ f443 1 2980757"/>
                <a:gd name="f575" fmla="*/ f444 1 5275533"/>
                <a:gd name="f576" fmla="*/ f445 1 2980757"/>
                <a:gd name="f577" fmla="*/ f446 1 5275533"/>
                <a:gd name="f578" fmla="*/ f447 1 2980757"/>
                <a:gd name="f579" fmla="*/ f448 1 5275533"/>
                <a:gd name="f580" fmla="*/ f449 1 2980757"/>
                <a:gd name="f581" fmla="*/ f450 1 5275533"/>
                <a:gd name="f582" fmla="*/ f451 1 2980757"/>
                <a:gd name="f583" fmla="*/ f452 1 5275533"/>
                <a:gd name="f584" fmla="*/ f453 1 2980757"/>
                <a:gd name="f585" fmla="*/ f454 1 5275533"/>
                <a:gd name="f586" fmla="*/ f455 1 2980757"/>
                <a:gd name="f587" fmla="*/ f456 1 5275533"/>
                <a:gd name="f588" fmla="*/ f457 1 2980757"/>
                <a:gd name="f589" fmla="*/ f458 1 5275533"/>
                <a:gd name="f590" fmla="*/ f459 1 2980757"/>
                <a:gd name="f591" fmla="*/ f460 1 5275533"/>
                <a:gd name="f592" fmla="*/ f461 1 2980757"/>
                <a:gd name="f593" fmla="*/ f462 1 5275533"/>
                <a:gd name="f594" fmla="*/ f463 1 2980757"/>
                <a:gd name="f595" fmla="*/ f325 1 f332"/>
                <a:gd name="f596" fmla="*/ f326 1 f332"/>
                <a:gd name="f597" fmla="*/ f325 1 f333"/>
                <a:gd name="f598" fmla="*/ f327 1 f333"/>
                <a:gd name="f599" fmla="*/ f465 1 f332"/>
                <a:gd name="f600" fmla="*/ f466 1 f333"/>
                <a:gd name="f601" fmla="*/ f467 1 f332"/>
                <a:gd name="f602" fmla="*/ f468 1 f332"/>
                <a:gd name="f603" fmla="*/ f469 1 f333"/>
                <a:gd name="f604" fmla="*/ f470 1 f332"/>
                <a:gd name="f605" fmla="*/ f471 1 f333"/>
                <a:gd name="f606" fmla="*/ f472 1 f332"/>
                <a:gd name="f607" fmla="*/ f473 1 f333"/>
                <a:gd name="f608" fmla="*/ f474 1 f332"/>
                <a:gd name="f609" fmla="*/ f475 1 f333"/>
                <a:gd name="f610" fmla="*/ f476 1 f332"/>
                <a:gd name="f611" fmla="*/ f477 1 f333"/>
                <a:gd name="f612" fmla="*/ f478 1 f332"/>
                <a:gd name="f613" fmla="*/ f479 1 f333"/>
                <a:gd name="f614" fmla="*/ f480 1 f332"/>
                <a:gd name="f615" fmla="*/ f481 1 f333"/>
                <a:gd name="f616" fmla="*/ f482 1 f332"/>
                <a:gd name="f617" fmla="*/ f483 1 f333"/>
                <a:gd name="f618" fmla="*/ f484 1 f332"/>
                <a:gd name="f619" fmla="*/ f485 1 f333"/>
                <a:gd name="f620" fmla="*/ f486 1 f332"/>
                <a:gd name="f621" fmla="*/ f487 1 f333"/>
                <a:gd name="f622" fmla="*/ f488 1 f332"/>
                <a:gd name="f623" fmla="*/ f489 1 f333"/>
                <a:gd name="f624" fmla="*/ f490 1 f332"/>
                <a:gd name="f625" fmla="*/ f491 1 f333"/>
                <a:gd name="f626" fmla="*/ f492 1 f332"/>
                <a:gd name="f627" fmla="*/ f493 1 f333"/>
                <a:gd name="f628" fmla="*/ f494 1 f332"/>
                <a:gd name="f629" fmla="*/ f495 1 f333"/>
                <a:gd name="f630" fmla="*/ f496 1 f332"/>
                <a:gd name="f631" fmla="*/ f497 1 f333"/>
                <a:gd name="f632" fmla="*/ f498 1 f332"/>
                <a:gd name="f633" fmla="*/ f499 1 f333"/>
                <a:gd name="f634" fmla="*/ f500 1 f332"/>
                <a:gd name="f635" fmla="*/ f501 1 f333"/>
                <a:gd name="f636" fmla="*/ f502 1 f332"/>
                <a:gd name="f637" fmla="*/ f503 1 f333"/>
                <a:gd name="f638" fmla="*/ f504 1 f332"/>
                <a:gd name="f639" fmla="*/ f505 1 f333"/>
                <a:gd name="f640" fmla="*/ f506 1 f332"/>
                <a:gd name="f641" fmla="*/ f507 1 f333"/>
                <a:gd name="f642" fmla="*/ f508 1 f332"/>
                <a:gd name="f643" fmla="*/ f509 1 f333"/>
                <a:gd name="f644" fmla="*/ f510 1 f332"/>
                <a:gd name="f645" fmla="*/ f511 1 f333"/>
                <a:gd name="f646" fmla="*/ f512 1 f332"/>
                <a:gd name="f647" fmla="*/ f513 1 f333"/>
                <a:gd name="f648" fmla="*/ f514 1 f332"/>
                <a:gd name="f649" fmla="*/ f515 1 f333"/>
                <a:gd name="f650" fmla="*/ f516 1 f332"/>
                <a:gd name="f651" fmla="*/ f517 1 f333"/>
                <a:gd name="f652" fmla="*/ f518 1 f332"/>
                <a:gd name="f653" fmla="*/ f519 1 f333"/>
                <a:gd name="f654" fmla="*/ f520 1 f332"/>
                <a:gd name="f655" fmla="*/ f521 1 f333"/>
                <a:gd name="f656" fmla="*/ f522 1 f332"/>
                <a:gd name="f657" fmla="*/ f523 1 f333"/>
                <a:gd name="f658" fmla="*/ f524 1 f332"/>
                <a:gd name="f659" fmla="*/ f525 1 f333"/>
                <a:gd name="f660" fmla="*/ f526 1 f332"/>
                <a:gd name="f661" fmla="*/ f527 1 f333"/>
                <a:gd name="f662" fmla="*/ f528 1 f332"/>
                <a:gd name="f663" fmla="*/ f529 1 f333"/>
                <a:gd name="f664" fmla="*/ f530 1 f332"/>
                <a:gd name="f665" fmla="*/ f531 1 f333"/>
                <a:gd name="f666" fmla="*/ f532 1 f332"/>
                <a:gd name="f667" fmla="*/ f533 1 f333"/>
                <a:gd name="f668" fmla="*/ f534 1 f333"/>
                <a:gd name="f669" fmla="*/ f535 1 f332"/>
                <a:gd name="f670" fmla="*/ f536 1 f333"/>
                <a:gd name="f671" fmla="*/ f537 1 f332"/>
                <a:gd name="f672" fmla="*/ f538 1 f333"/>
                <a:gd name="f673" fmla="*/ f539 1 f332"/>
                <a:gd name="f674" fmla="*/ f540 1 f333"/>
                <a:gd name="f675" fmla="*/ f541 1 f332"/>
                <a:gd name="f676" fmla="*/ f542 1 f333"/>
                <a:gd name="f677" fmla="*/ f543 1 f332"/>
                <a:gd name="f678" fmla="*/ f544 1 f333"/>
                <a:gd name="f679" fmla="*/ f545 1 f332"/>
                <a:gd name="f680" fmla="*/ f546 1 f333"/>
                <a:gd name="f681" fmla="*/ f547 1 f332"/>
                <a:gd name="f682" fmla="*/ f548 1 f333"/>
                <a:gd name="f683" fmla="*/ f549 1 f332"/>
                <a:gd name="f684" fmla="*/ f550 1 f333"/>
                <a:gd name="f685" fmla="*/ f551 1 f332"/>
                <a:gd name="f686" fmla="*/ f552 1 f333"/>
                <a:gd name="f687" fmla="*/ f553 1 f332"/>
                <a:gd name="f688" fmla="*/ f554 1 f333"/>
                <a:gd name="f689" fmla="*/ f555 1 f332"/>
                <a:gd name="f690" fmla="*/ f556 1 f333"/>
                <a:gd name="f691" fmla="*/ f557 1 f332"/>
                <a:gd name="f692" fmla="*/ f558 1 f333"/>
                <a:gd name="f693" fmla="*/ f559 1 f332"/>
                <a:gd name="f694" fmla="*/ f560 1 f333"/>
                <a:gd name="f695" fmla="*/ f561 1 f332"/>
                <a:gd name="f696" fmla="*/ f562 1 f333"/>
                <a:gd name="f697" fmla="*/ f563 1 f332"/>
                <a:gd name="f698" fmla="*/ f564 1 f333"/>
                <a:gd name="f699" fmla="*/ f565 1 f332"/>
                <a:gd name="f700" fmla="*/ f566 1 f333"/>
                <a:gd name="f701" fmla="*/ f567 1 f332"/>
                <a:gd name="f702" fmla="*/ f568 1 f333"/>
                <a:gd name="f703" fmla="*/ f569 1 f332"/>
                <a:gd name="f704" fmla="*/ f570 1 f333"/>
                <a:gd name="f705" fmla="*/ f571 1 f332"/>
                <a:gd name="f706" fmla="*/ f572 1 f333"/>
                <a:gd name="f707" fmla="*/ f573 1 f332"/>
                <a:gd name="f708" fmla="*/ f574 1 f333"/>
                <a:gd name="f709" fmla="*/ f575 1 f332"/>
                <a:gd name="f710" fmla="*/ f576 1 f333"/>
                <a:gd name="f711" fmla="*/ f577 1 f332"/>
                <a:gd name="f712" fmla="*/ f578 1 f333"/>
                <a:gd name="f713" fmla="*/ f579 1 f332"/>
                <a:gd name="f714" fmla="*/ f580 1 f333"/>
                <a:gd name="f715" fmla="*/ f581 1 f332"/>
                <a:gd name="f716" fmla="*/ f582 1 f333"/>
                <a:gd name="f717" fmla="*/ f583 1 f332"/>
                <a:gd name="f718" fmla="*/ f584 1 f333"/>
                <a:gd name="f719" fmla="*/ f585 1 f332"/>
                <a:gd name="f720" fmla="*/ f586 1 f333"/>
                <a:gd name="f721" fmla="*/ f587 1 f332"/>
                <a:gd name="f722" fmla="*/ f588 1 f333"/>
                <a:gd name="f723" fmla="*/ f589 1 f332"/>
                <a:gd name="f724" fmla="*/ f590 1 f333"/>
                <a:gd name="f725" fmla="*/ f591 1 f332"/>
                <a:gd name="f726" fmla="*/ f592 1 f333"/>
                <a:gd name="f727" fmla="*/ f593 1 f332"/>
                <a:gd name="f728" fmla="*/ f594 1 f333"/>
                <a:gd name="f729" fmla="*/ f595 f323 1"/>
                <a:gd name="f730" fmla="*/ f596 f323 1"/>
                <a:gd name="f731" fmla="*/ f598 f324 1"/>
                <a:gd name="f732" fmla="*/ f597 f324 1"/>
                <a:gd name="f733" fmla="*/ f599 f323 1"/>
                <a:gd name="f734" fmla="*/ f600 f324 1"/>
                <a:gd name="f735" fmla="*/ f601 f323 1"/>
                <a:gd name="f736" fmla="*/ f602 f323 1"/>
                <a:gd name="f737" fmla="*/ f603 f324 1"/>
                <a:gd name="f738" fmla="*/ f604 f323 1"/>
                <a:gd name="f739" fmla="*/ f605 f324 1"/>
                <a:gd name="f740" fmla="*/ f606 f323 1"/>
                <a:gd name="f741" fmla="*/ f607 f324 1"/>
                <a:gd name="f742" fmla="*/ f608 f323 1"/>
                <a:gd name="f743" fmla="*/ f609 f324 1"/>
                <a:gd name="f744" fmla="*/ f610 f323 1"/>
                <a:gd name="f745" fmla="*/ f611 f324 1"/>
                <a:gd name="f746" fmla="*/ f612 f323 1"/>
                <a:gd name="f747" fmla="*/ f613 f324 1"/>
                <a:gd name="f748" fmla="*/ f614 f323 1"/>
                <a:gd name="f749" fmla="*/ f615 f324 1"/>
                <a:gd name="f750" fmla="*/ f616 f323 1"/>
                <a:gd name="f751" fmla="*/ f617 f324 1"/>
                <a:gd name="f752" fmla="*/ f618 f323 1"/>
                <a:gd name="f753" fmla="*/ f619 f324 1"/>
                <a:gd name="f754" fmla="*/ f620 f323 1"/>
                <a:gd name="f755" fmla="*/ f621 f324 1"/>
                <a:gd name="f756" fmla="*/ f622 f323 1"/>
                <a:gd name="f757" fmla="*/ f623 f324 1"/>
                <a:gd name="f758" fmla="*/ f624 f323 1"/>
                <a:gd name="f759" fmla="*/ f625 f324 1"/>
                <a:gd name="f760" fmla="*/ f626 f323 1"/>
                <a:gd name="f761" fmla="*/ f627 f324 1"/>
                <a:gd name="f762" fmla="*/ f628 f323 1"/>
                <a:gd name="f763" fmla="*/ f629 f324 1"/>
                <a:gd name="f764" fmla="*/ f630 f323 1"/>
                <a:gd name="f765" fmla="*/ f631 f324 1"/>
                <a:gd name="f766" fmla="*/ f632 f323 1"/>
                <a:gd name="f767" fmla="*/ f633 f324 1"/>
                <a:gd name="f768" fmla="*/ f634 f323 1"/>
                <a:gd name="f769" fmla="*/ f635 f324 1"/>
                <a:gd name="f770" fmla="*/ f636 f323 1"/>
                <a:gd name="f771" fmla="*/ f637 f324 1"/>
                <a:gd name="f772" fmla="*/ f638 f323 1"/>
                <a:gd name="f773" fmla="*/ f639 f324 1"/>
                <a:gd name="f774" fmla="*/ f640 f323 1"/>
                <a:gd name="f775" fmla="*/ f641 f324 1"/>
                <a:gd name="f776" fmla="*/ f642 f323 1"/>
                <a:gd name="f777" fmla="*/ f643 f324 1"/>
                <a:gd name="f778" fmla="*/ f644 f323 1"/>
                <a:gd name="f779" fmla="*/ f645 f324 1"/>
                <a:gd name="f780" fmla="*/ f646 f323 1"/>
                <a:gd name="f781" fmla="*/ f647 f324 1"/>
                <a:gd name="f782" fmla="*/ f648 f323 1"/>
                <a:gd name="f783" fmla="*/ f649 f324 1"/>
                <a:gd name="f784" fmla="*/ f650 f323 1"/>
                <a:gd name="f785" fmla="*/ f651 f324 1"/>
                <a:gd name="f786" fmla="*/ f652 f323 1"/>
                <a:gd name="f787" fmla="*/ f653 f324 1"/>
                <a:gd name="f788" fmla="*/ f654 f323 1"/>
                <a:gd name="f789" fmla="*/ f655 f324 1"/>
                <a:gd name="f790" fmla="*/ f656 f323 1"/>
                <a:gd name="f791" fmla="*/ f657 f324 1"/>
                <a:gd name="f792" fmla="*/ f658 f323 1"/>
                <a:gd name="f793" fmla="*/ f659 f324 1"/>
                <a:gd name="f794" fmla="*/ f660 f323 1"/>
                <a:gd name="f795" fmla="*/ f661 f324 1"/>
                <a:gd name="f796" fmla="*/ f662 f323 1"/>
                <a:gd name="f797" fmla="*/ f663 f324 1"/>
                <a:gd name="f798" fmla="*/ f664 f323 1"/>
                <a:gd name="f799" fmla="*/ f665 f324 1"/>
                <a:gd name="f800" fmla="*/ f666 f323 1"/>
                <a:gd name="f801" fmla="*/ f667 f324 1"/>
                <a:gd name="f802" fmla="*/ f668 f324 1"/>
                <a:gd name="f803" fmla="*/ f669 f323 1"/>
                <a:gd name="f804" fmla="*/ f670 f324 1"/>
                <a:gd name="f805" fmla="*/ f671 f323 1"/>
                <a:gd name="f806" fmla="*/ f672 f324 1"/>
                <a:gd name="f807" fmla="*/ f673 f323 1"/>
                <a:gd name="f808" fmla="*/ f674 f324 1"/>
                <a:gd name="f809" fmla="*/ f675 f323 1"/>
                <a:gd name="f810" fmla="*/ f676 f324 1"/>
                <a:gd name="f811" fmla="*/ f677 f323 1"/>
                <a:gd name="f812" fmla="*/ f678 f324 1"/>
                <a:gd name="f813" fmla="*/ f679 f323 1"/>
                <a:gd name="f814" fmla="*/ f680 f324 1"/>
                <a:gd name="f815" fmla="*/ f681 f323 1"/>
                <a:gd name="f816" fmla="*/ f682 f324 1"/>
                <a:gd name="f817" fmla="*/ f683 f323 1"/>
                <a:gd name="f818" fmla="*/ f684 f324 1"/>
                <a:gd name="f819" fmla="*/ f685 f323 1"/>
                <a:gd name="f820" fmla="*/ f686 f324 1"/>
                <a:gd name="f821" fmla="*/ f687 f323 1"/>
                <a:gd name="f822" fmla="*/ f688 f324 1"/>
                <a:gd name="f823" fmla="*/ f689 f323 1"/>
                <a:gd name="f824" fmla="*/ f690 f324 1"/>
                <a:gd name="f825" fmla="*/ f691 f323 1"/>
                <a:gd name="f826" fmla="*/ f692 f324 1"/>
                <a:gd name="f827" fmla="*/ f693 f323 1"/>
                <a:gd name="f828" fmla="*/ f694 f324 1"/>
                <a:gd name="f829" fmla="*/ f695 f323 1"/>
                <a:gd name="f830" fmla="*/ f696 f324 1"/>
                <a:gd name="f831" fmla="*/ f697 f323 1"/>
                <a:gd name="f832" fmla="*/ f698 f324 1"/>
                <a:gd name="f833" fmla="*/ f699 f323 1"/>
                <a:gd name="f834" fmla="*/ f700 f324 1"/>
                <a:gd name="f835" fmla="*/ f701 f323 1"/>
                <a:gd name="f836" fmla="*/ f702 f324 1"/>
                <a:gd name="f837" fmla="*/ f703 f323 1"/>
                <a:gd name="f838" fmla="*/ f704 f324 1"/>
                <a:gd name="f839" fmla="*/ f705 f323 1"/>
                <a:gd name="f840" fmla="*/ f706 f324 1"/>
                <a:gd name="f841" fmla="*/ f707 f323 1"/>
                <a:gd name="f842" fmla="*/ f708 f324 1"/>
                <a:gd name="f843" fmla="*/ f709 f323 1"/>
                <a:gd name="f844" fmla="*/ f710 f324 1"/>
                <a:gd name="f845" fmla="*/ f711 f323 1"/>
                <a:gd name="f846" fmla="*/ f712 f324 1"/>
                <a:gd name="f847" fmla="*/ f713 f323 1"/>
                <a:gd name="f848" fmla="*/ f714 f324 1"/>
                <a:gd name="f849" fmla="*/ f715 f323 1"/>
                <a:gd name="f850" fmla="*/ f716 f324 1"/>
                <a:gd name="f851" fmla="*/ f717 f323 1"/>
                <a:gd name="f852" fmla="*/ f718 f324 1"/>
                <a:gd name="f853" fmla="*/ f719 f323 1"/>
                <a:gd name="f854" fmla="*/ f720 f324 1"/>
                <a:gd name="f855" fmla="*/ f721 f323 1"/>
                <a:gd name="f856" fmla="*/ f722 f324 1"/>
                <a:gd name="f857" fmla="*/ f723 f323 1"/>
                <a:gd name="f858" fmla="*/ f724 f324 1"/>
                <a:gd name="f859" fmla="*/ f725 f323 1"/>
                <a:gd name="f860" fmla="*/ f726 f324 1"/>
                <a:gd name="f861" fmla="*/ f727 f323 1"/>
                <a:gd name="f862" fmla="*/ f728 f324 1"/>
              </a:gdLst>
              <a:ahLst/>
              <a:cxnLst>
                <a:cxn ang="3cd4">
                  <a:pos x="hc" y="t"/>
                </a:cxn>
                <a:cxn ang="0">
                  <a:pos x="r" y="vc"/>
                </a:cxn>
                <a:cxn ang="cd4">
                  <a:pos x="hc" y="b"/>
                </a:cxn>
                <a:cxn ang="cd2">
                  <a:pos x="l" y="vc"/>
                </a:cxn>
                <a:cxn ang="f464">
                  <a:pos x="f733" y="f734"/>
                </a:cxn>
                <a:cxn ang="f464">
                  <a:pos x="f735" y="f734"/>
                </a:cxn>
                <a:cxn ang="f464">
                  <a:pos x="f736" y="f737"/>
                </a:cxn>
                <a:cxn ang="f464">
                  <a:pos x="f738" y="f739"/>
                </a:cxn>
                <a:cxn ang="f464">
                  <a:pos x="f740" y="f741"/>
                </a:cxn>
                <a:cxn ang="f464">
                  <a:pos x="f742" y="f743"/>
                </a:cxn>
                <a:cxn ang="f464">
                  <a:pos x="f744" y="f745"/>
                </a:cxn>
                <a:cxn ang="f464">
                  <a:pos x="f746" y="f747"/>
                </a:cxn>
                <a:cxn ang="f464">
                  <a:pos x="f748" y="f749"/>
                </a:cxn>
                <a:cxn ang="f464">
                  <a:pos x="f750" y="f751"/>
                </a:cxn>
                <a:cxn ang="f464">
                  <a:pos x="f752" y="f753"/>
                </a:cxn>
                <a:cxn ang="f464">
                  <a:pos x="f754" y="f755"/>
                </a:cxn>
                <a:cxn ang="f464">
                  <a:pos x="f756" y="f757"/>
                </a:cxn>
                <a:cxn ang="f464">
                  <a:pos x="f758" y="f759"/>
                </a:cxn>
                <a:cxn ang="f464">
                  <a:pos x="f760" y="f761"/>
                </a:cxn>
                <a:cxn ang="f464">
                  <a:pos x="f762" y="f763"/>
                </a:cxn>
                <a:cxn ang="f464">
                  <a:pos x="f764" y="f765"/>
                </a:cxn>
                <a:cxn ang="f464">
                  <a:pos x="f766" y="f767"/>
                </a:cxn>
                <a:cxn ang="f464">
                  <a:pos x="f768" y="f769"/>
                </a:cxn>
                <a:cxn ang="f464">
                  <a:pos x="f770" y="f771"/>
                </a:cxn>
                <a:cxn ang="f464">
                  <a:pos x="f772" y="f773"/>
                </a:cxn>
                <a:cxn ang="f464">
                  <a:pos x="f774" y="f775"/>
                </a:cxn>
                <a:cxn ang="f464">
                  <a:pos x="f776" y="f777"/>
                </a:cxn>
                <a:cxn ang="f464">
                  <a:pos x="f778" y="f779"/>
                </a:cxn>
                <a:cxn ang="f464">
                  <a:pos x="f780" y="f781"/>
                </a:cxn>
                <a:cxn ang="f464">
                  <a:pos x="f782" y="f783"/>
                </a:cxn>
                <a:cxn ang="f464">
                  <a:pos x="f784" y="f785"/>
                </a:cxn>
                <a:cxn ang="f464">
                  <a:pos x="f786" y="f787"/>
                </a:cxn>
                <a:cxn ang="f464">
                  <a:pos x="f788" y="f789"/>
                </a:cxn>
                <a:cxn ang="f464">
                  <a:pos x="f790" y="f791"/>
                </a:cxn>
                <a:cxn ang="f464">
                  <a:pos x="f792" y="f793"/>
                </a:cxn>
                <a:cxn ang="f464">
                  <a:pos x="f794" y="f795"/>
                </a:cxn>
                <a:cxn ang="f464">
                  <a:pos x="f796" y="f797"/>
                </a:cxn>
                <a:cxn ang="f464">
                  <a:pos x="f798" y="f799"/>
                </a:cxn>
                <a:cxn ang="f464">
                  <a:pos x="f800" y="f801"/>
                </a:cxn>
                <a:cxn ang="f464">
                  <a:pos x="f800" y="f802"/>
                </a:cxn>
                <a:cxn ang="f464">
                  <a:pos x="f803" y="f804"/>
                </a:cxn>
                <a:cxn ang="f464">
                  <a:pos x="f805" y="f806"/>
                </a:cxn>
                <a:cxn ang="f464">
                  <a:pos x="f807" y="f808"/>
                </a:cxn>
                <a:cxn ang="f464">
                  <a:pos x="f809" y="f810"/>
                </a:cxn>
                <a:cxn ang="f464">
                  <a:pos x="f811" y="f812"/>
                </a:cxn>
                <a:cxn ang="f464">
                  <a:pos x="f813" y="f814"/>
                </a:cxn>
                <a:cxn ang="f464">
                  <a:pos x="f815" y="f816"/>
                </a:cxn>
                <a:cxn ang="f464">
                  <a:pos x="f817" y="f818"/>
                </a:cxn>
                <a:cxn ang="f464">
                  <a:pos x="f819" y="f820"/>
                </a:cxn>
                <a:cxn ang="f464">
                  <a:pos x="f821" y="f822"/>
                </a:cxn>
                <a:cxn ang="f464">
                  <a:pos x="f823" y="f824"/>
                </a:cxn>
                <a:cxn ang="f464">
                  <a:pos x="f825" y="f826"/>
                </a:cxn>
                <a:cxn ang="f464">
                  <a:pos x="f827" y="f828"/>
                </a:cxn>
                <a:cxn ang="f464">
                  <a:pos x="f829" y="f830"/>
                </a:cxn>
                <a:cxn ang="f464">
                  <a:pos x="f831" y="f832"/>
                </a:cxn>
                <a:cxn ang="f464">
                  <a:pos x="f833" y="f834"/>
                </a:cxn>
                <a:cxn ang="f464">
                  <a:pos x="f835" y="f836"/>
                </a:cxn>
                <a:cxn ang="f464">
                  <a:pos x="f837" y="f838"/>
                </a:cxn>
                <a:cxn ang="f464">
                  <a:pos x="f839" y="f840"/>
                </a:cxn>
                <a:cxn ang="f464">
                  <a:pos x="f841" y="f842"/>
                </a:cxn>
                <a:cxn ang="f464">
                  <a:pos x="f843" y="f844"/>
                </a:cxn>
                <a:cxn ang="f464">
                  <a:pos x="f845" y="f846"/>
                </a:cxn>
                <a:cxn ang="f464">
                  <a:pos x="f847" y="f848"/>
                </a:cxn>
                <a:cxn ang="f464">
                  <a:pos x="f849" y="f850"/>
                </a:cxn>
                <a:cxn ang="f464">
                  <a:pos x="f851" y="f852"/>
                </a:cxn>
                <a:cxn ang="f464">
                  <a:pos x="f853" y="f854"/>
                </a:cxn>
                <a:cxn ang="f464">
                  <a:pos x="f855" y="f856"/>
                </a:cxn>
                <a:cxn ang="f464">
                  <a:pos x="f857" y="f858"/>
                </a:cxn>
                <a:cxn ang="f464">
                  <a:pos x="f859" y="f860"/>
                </a:cxn>
                <a:cxn ang="f464">
                  <a:pos x="f861" y="f862"/>
                </a:cxn>
              </a:cxnLst>
              <a:rect l="f729" t="f732" r="f730" b="f731"/>
              <a:pathLst>
                <a:path w="5275533" h="2980757">
                  <a:moveTo>
                    <a:pt x="f5" y="f5"/>
                  </a:moveTo>
                  <a:lnTo>
                    <a:pt x="f8"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4"/>
                  </a:cubicBezTo>
                  <a:cubicBezTo>
                    <a:pt x="f35" y="f36"/>
                    <a:pt x="f37" y="f38"/>
                    <a:pt x="f39" y="f40"/>
                  </a:cubicBezTo>
                  <a:cubicBezTo>
                    <a:pt x="f41" y="f42"/>
                    <a:pt x="f43" y="f44"/>
                    <a:pt x="f45" y="f46"/>
                  </a:cubicBezTo>
                  <a:cubicBezTo>
                    <a:pt x="f47" y="f48"/>
                    <a:pt x="f49" y="f50"/>
                    <a:pt x="f51" y="f52"/>
                  </a:cubicBezTo>
                  <a:lnTo>
                    <a:pt x="f53" y="f54"/>
                  </a:lnTo>
                  <a:cubicBezTo>
                    <a:pt x="f55" y="f56"/>
                    <a:pt x="f57" y="f58"/>
                    <a:pt x="f59" y="f60"/>
                  </a:cubicBezTo>
                  <a:cubicBezTo>
                    <a:pt x="f61" y="f62"/>
                    <a:pt x="f63" y="f64"/>
                    <a:pt x="f65" y="f66"/>
                  </a:cubicBezTo>
                  <a:cubicBezTo>
                    <a:pt x="f67" y="f68"/>
                    <a:pt x="f69" y="f70"/>
                    <a:pt x="f71" y="f72"/>
                  </a:cubicBezTo>
                  <a:cubicBezTo>
                    <a:pt x="f73" y="f74"/>
                    <a:pt x="f75" y="f76"/>
                    <a:pt x="f77" y="f78"/>
                  </a:cubicBezTo>
                  <a:cubicBezTo>
                    <a:pt x="f79" y="f80"/>
                    <a:pt x="f81" y="f82"/>
                    <a:pt x="f83" y="f84"/>
                  </a:cubicBezTo>
                  <a:cubicBezTo>
                    <a:pt x="f85" y="f86"/>
                    <a:pt x="f87" y="f88"/>
                    <a:pt x="f89" y="f90"/>
                  </a:cubicBezTo>
                  <a:cubicBezTo>
                    <a:pt x="f91" y="f92"/>
                    <a:pt x="f93" y="f94"/>
                    <a:pt x="f95" y="f96"/>
                  </a:cubicBezTo>
                  <a:lnTo>
                    <a:pt x="f97" y="f98"/>
                  </a:lnTo>
                  <a:cubicBezTo>
                    <a:pt x="f99" y="f100"/>
                    <a:pt x="f101" y="f102"/>
                    <a:pt x="f103" y="f104"/>
                  </a:cubicBezTo>
                  <a:cubicBezTo>
                    <a:pt x="f105" y="f106"/>
                    <a:pt x="f107" y="f108"/>
                    <a:pt x="f109" y="f110"/>
                  </a:cubicBezTo>
                  <a:cubicBezTo>
                    <a:pt x="f111" y="f112"/>
                    <a:pt x="f113" y="f114"/>
                    <a:pt x="f115" y="f116"/>
                  </a:cubicBezTo>
                  <a:lnTo>
                    <a:pt x="f117" y="f118"/>
                  </a:lnTo>
                  <a:cubicBezTo>
                    <a:pt x="f119" y="f120"/>
                    <a:pt x="f121" y="f122"/>
                    <a:pt x="f123" y="f124"/>
                  </a:cubicBezTo>
                  <a:lnTo>
                    <a:pt x="f125" y="f126"/>
                  </a:lnTo>
                  <a:cubicBezTo>
                    <a:pt x="f127" y="f128"/>
                    <a:pt x="f129" y="f130"/>
                    <a:pt x="f131" y="f132"/>
                  </a:cubicBezTo>
                  <a:cubicBezTo>
                    <a:pt x="f133" y="f134"/>
                    <a:pt x="f135" y="f136"/>
                    <a:pt x="f137" y="f138"/>
                  </a:cubicBezTo>
                  <a:lnTo>
                    <a:pt x="f139" y="f140"/>
                  </a:lnTo>
                  <a:cubicBezTo>
                    <a:pt x="f141" y="f142"/>
                    <a:pt x="f143" y="f144"/>
                    <a:pt x="f145" y="f146"/>
                  </a:cubicBezTo>
                  <a:cubicBezTo>
                    <a:pt x="f147" y="f148"/>
                    <a:pt x="f149" y="f150"/>
                    <a:pt x="f151" y="f152"/>
                  </a:cubicBezTo>
                  <a:cubicBezTo>
                    <a:pt x="f153" y="f154"/>
                    <a:pt x="f155" y="f156"/>
                    <a:pt x="f157" y="f158"/>
                  </a:cubicBezTo>
                  <a:cubicBezTo>
                    <a:pt x="f159" y="f160"/>
                    <a:pt x="f161" y="f162"/>
                    <a:pt x="f163" y="f164"/>
                  </a:cubicBezTo>
                  <a:cubicBezTo>
                    <a:pt x="f165" y="f166"/>
                    <a:pt x="f167" y="f168"/>
                    <a:pt x="f169" y="f170"/>
                  </a:cubicBezTo>
                  <a:lnTo>
                    <a:pt x="f171" y="f172"/>
                  </a:lnTo>
                  <a:lnTo>
                    <a:pt x="f6" y="f173"/>
                  </a:lnTo>
                  <a:lnTo>
                    <a:pt x="f6" y="f174"/>
                  </a:lnTo>
                  <a:lnTo>
                    <a:pt x="f175" y="f176"/>
                  </a:lnTo>
                  <a:cubicBezTo>
                    <a:pt x="f177" y="f178"/>
                    <a:pt x="f179" y="f180"/>
                    <a:pt x="f181" y="f182"/>
                  </a:cubicBezTo>
                  <a:cubicBezTo>
                    <a:pt x="f183" y="f184"/>
                    <a:pt x="f185" y="f186"/>
                    <a:pt x="f187" y="f188"/>
                  </a:cubicBezTo>
                  <a:cubicBezTo>
                    <a:pt x="f189" y="f190"/>
                    <a:pt x="f191" y="f192"/>
                    <a:pt x="f193" y="f194"/>
                  </a:cubicBezTo>
                  <a:cubicBezTo>
                    <a:pt x="f195" y="f196"/>
                    <a:pt x="f197" y="f198"/>
                    <a:pt x="f199" y="f200"/>
                  </a:cubicBezTo>
                  <a:cubicBezTo>
                    <a:pt x="f201" y="f202"/>
                    <a:pt x="f203" y="f204"/>
                    <a:pt x="f205" y="f206"/>
                  </a:cubicBezTo>
                  <a:cubicBezTo>
                    <a:pt x="f207" y="f208"/>
                    <a:pt x="f209" y="f210"/>
                    <a:pt x="f211" y="f212"/>
                  </a:cubicBezTo>
                  <a:lnTo>
                    <a:pt x="f213" y="f214"/>
                  </a:lnTo>
                  <a:cubicBezTo>
                    <a:pt x="f215" y="f216"/>
                    <a:pt x="f217" y="f218"/>
                    <a:pt x="f219" y="f218"/>
                  </a:cubicBezTo>
                  <a:lnTo>
                    <a:pt x="f220" y="f221"/>
                  </a:lnTo>
                  <a:lnTo>
                    <a:pt x="f222" y="f223"/>
                  </a:lnTo>
                  <a:cubicBezTo>
                    <a:pt x="f224" y="f225"/>
                    <a:pt x="f226" y="f227"/>
                    <a:pt x="f228" y="f229"/>
                  </a:cubicBezTo>
                  <a:cubicBezTo>
                    <a:pt x="f230" y="f231"/>
                    <a:pt x="f232" y="f233"/>
                    <a:pt x="f234" y="f235"/>
                  </a:cubicBezTo>
                  <a:cubicBezTo>
                    <a:pt x="f236" y="f237"/>
                    <a:pt x="f238" y="f239"/>
                    <a:pt x="f240" y="f241"/>
                  </a:cubicBezTo>
                  <a:cubicBezTo>
                    <a:pt x="f242" y="f243"/>
                    <a:pt x="f244" y="f245"/>
                    <a:pt x="f246" y="f247"/>
                  </a:cubicBezTo>
                  <a:cubicBezTo>
                    <a:pt x="f248" y="f249"/>
                    <a:pt x="f250" y="f251"/>
                    <a:pt x="f252" y="f253"/>
                  </a:cubicBezTo>
                  <a:cubicBezTo>
                    <a:pt x="f254" y="f255"/>
                    <a:pt x="f256" y="f257"/>
                    <a:pt x="f258" y="f259"/>
                  </a:cubicBezTo>
                  <a:cubicBezTo>
                    <a:pt x="f260" y="f261"/>
                    <a:pt x="f262" y="f263"/>
                    <a:pt x="f264" y="f265"/>
                  </a:cubicBezTo>
                  <a:cubicBezTo>
                    <a:pt x="f266" y="f267"/>
                    <a:pt x="f268" y="f269"/>
                    <a:pt x="f270" y="f271"/>
                  </a:cubicBezTo>
                  <a:lnTo>
                    <a:pt x="f272" y="f273"/>
                  </a:lnTo>
                  <a:cubicBezTo>
                    <a:pt x="f274" y="f275"/>
                    <a:pt x="f276" y="f277"/>
                    <a:pt x="f278" y="f279"/>
                  </a:cubicBezTo>
                  <a:lnTo>
                    <a:pt x="f280" y="f281"/>
                  </a:lnTo>
                  <a:cubicBezTo>
                    <a:pt x="f282" y="f283"/>
                    <a:pt x="f284" y="f285"/>
                    <a:pt x="f286" y="f287"/>
                  </a:cubicBezTo>
                  <a:cubicBezTo>
                    <a:pt x="f288" y="f289"/>
                    <a:pt x="f290" y="f291"/>
                    <a:pt x="f292" y="f293"/>
                  </a:cubicBezTo>
                  <a:cubicBezTo>
                    <a:pt x="f294" y="f295"/>
                    <a:pt x="f296" y="f297"/>
                    <a:pt x="f298" y="f299"/>
                  </a:cubicBezTo>
                  <a:cubicBezTo>
                    <a:pt x="f300" y="f301"/>
                    <a:pt x="f302" y="f303"/>
                    <a:pt x="f304" y="f305"/>
                  </a:cubicBezTo>
                  <a:cubicBezTo>
                    <a:pt x="f306" y="f307"/>
                    <a:pt x="f308" y="f309"/>
                    <a:pt x="f310" y="f311"/>
                  </a:cubicBezTo>
                  <a:lnTo>
                    <a:pt x="f312" y="f313"/>
                  </a:lnTo>
                  <a:lnTo>
                    <a:pt x="f314" y="f315"/>
                  </a:lnTo>
                  <a:cubicBezTo>
                    <a:pt x="f316" y="f317"/>
                    <a:pt x="f318" y="f319"/>
                    <a:pt x="f320" y="f321"/>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8" name="Freeform: Shape 14">
              <a:extLst>
                <a:ext uri="{FF2B5EF4-FFF2-40B4-BE49-F238E27FC236}">
                  <a16:creationId xmlns:a16="http://schemas.microsoft.com/office/drawing/2014/main" id="{C56095C9-A21C-4E73-5D3F-4C4ED863BCE0}"/>
                </a:ext>
                <a:ext uri="{C183D7F6-B498-43B3-948B-1728B52AA6E4}">
                  <adec:decorative xmlns:adec="http://schemas.microsoft.com/office/drawing/2017/decorative" val="1"/>
                </a:ext>
              </a:extLst>
            </p:cNvPr>
            <p:cNvSpPr/>
            <p:nvPr/>
          </p:nvSpPr>
          <p:spPr>
            <a:xfrm>
              <a:off x="8329607" y="0"/>
              <a:ext cx="3862389" cy="2145447"/>
            </a:xfrm>
            <a:custGeom>
              <a:avLst/>
              <a:gdLst>
                <a:gd name="f0" fmla="val 10800000"/>
                <a:gd name="f1" fmla="val 5400000"/>
                <a:gd name="f2" fmla="val 180"/>
                <a:gd name="f3" fmla="val w"/>
                <a:gd name="f4" fmla="val h"/>
                <a:gd name="f5" fmla="val 0"/>
                <a:gd name="f6" fmla="val 5270786"/>
                <a:gd name="f7" fmla="val 2927775"/>
                <a:gd name="f8" fmla="val 613805"/>
                <a:gd name="f9" fmla="val 618487"/>
                <a:gd name="f10" fmla="val 85404"/>
                <a:gd name="f11" fmla="val 650052"/>
                <a:gd name="f12" fmla="val 360109"/>
                <a:gd name="f13" fmla="val 792650"/>
                <a:gd name="f14" fmla="val 556543"/>
                <a:gd name="f15" fmla="val 1054084"/>
                <a:gd name="f16" fmla="val 895200"/>
                <a:gd name="f17" fmla="val 1126174"/>
                <a:gd name="f18" fmla="val 988542"/>
                <a:gd name="f19" fmla="val 1200716"/>
                <a:gd name="f20" fmla="val 1085128"/>
                <a:gd name="f21" fmla="val 1276976"/>
                <a:gd name="f22" fmla="val 1191325"/>
                <a:gd name="f23" fmla="val 1859704"/>
                <a:gd name="f24" fmla="val 2002688"/>
                <a:gd name="f25" fmla="val 2485223"/>
                <a:gd name="f26" fmla="val 2348843"/>
                <a:gd name="f27" fmla="val 3368450"/>
                <a:gd name="f28" fmla="val 3948114"/>
                <a:gd name="f29" fmla="val 4373422"/>
                <a:gd name="f30" fmla="val 2066846"/>
                <a:gd name="f31" fmla="val 4956151"/>
                <a:gd name="f32" fmla="val 1636730"/>
                <a:gd name="f33" fmla="val 5021253"/>
                <a:gd name="f34" fmla="val 1588668"/>
                <a:gd name="f35" fmla="val 5086356"/>
                <a:gd name="f36" fmla="val 1541186"/>
                <a:gd name="f37" fmla="val 5149372"/>
                <a:gd name="f38" fmla="val 1495325"/>
                <a:gd name="f39" fmla="val 1406110"/>
                <a:gd name="f40" fmla="val 2138641"/>
                <a:gd name="f41" fmla="val 5112925"/>
                <a:gd name="f42" fmla="val 2253730"/>
                <a:gd name="f43" fmla="val 4598179"/>
                <a:gd name="f44" fmla="val 2621786"/>
                <a:gd name="f45" fmla="val 4074961"/>
                <a:gd name="f46" fmla="val 3368327"/>
                <a:gd name="f47" fmla="val 2170746"/>
                <a:gd name="f48" fmla="val 1393203"/>
                <a:gd name="f49" fmla="val 2384512"/>
                <a:gd name="f50" fmla="val 769646"/>
                <a:gd name="f51" fmla="val 1516288"/>
                <a:gd name="f52" fmla="val 418850"/>
                <a:gd name="f53" fmla="val 1027932"/>
                <a:gd name="f54" fmla="val 48120"/>
                <a:gd name="f55" fmla="val 683401"/>
                <a:gd name="f56" fmla="val 3149"/>
                <a:gd name="f57" fmla="val 85252"/>
                <a:gd name="f58" fmla="+- 0 0 -90"/>
                <a:gd name="f59" fmla="*/ f3 1 5270786"/>
                <a:gd name="f60" fmla="*/ f4 1 2927775"/>
                <a:gd name="f61" fmla="val f5"/>
                <a:gd name="f62" fmla="val f6"/>
                <a:gd name="f63" fmla="val f7"/>
                <a:gd name="f64" fmla="*/ f58 f0 1"/>
                <a:gd name="f65" fmla="+- f63 0 f61"/>
                <a:gd name="f66" fmla="+- f62 0 f61"/>
                <a:gd name="f67" fmla="*/ f64 1 f2"/>
                <a:gd name="f68" fmla="*/ f66 1 5270786"/>
                <a:gd name="f69" fmla="*/ f65 1 2927775"/>
                <a:gd name="f70" fmla="*/ 0 f66 1"/>
                <a:gd name="f71" fmla="*/ 0 f65 1"/>
                <a:gd name="f72" fmla="*/ 613805 f66 1"/>
                <a:gd name="f73" fmla="*/ 618487 f66 1"/>
                <a:gd name="f74" fmla="*/ 85404 f65 1"/>
                <a:gd name="f75" fmla="*/ 1054084 f66 1"/>
                <a:gd name="f76" fmla="*/ 895200 f65 1"/>
                <a:gd name="f77" fmla="*/ 1276976 f66 1"/>
                <a:gd name="f78" fmla="*/ 1191325 f65 1"/>
                <a:gd name="f79" fmla="*/ 3368450 f66 1"/>
                <a:gd name="f80" fmla="*/ 2348843 f65 1"/>
                <a:gd name="f81" fmla="*/ 4956151 f66 1"/>
                <a:gd name="f82" fmla="*/ 1636730 f65 1"/>
                <a:gd name="f83" fmla="*/ 5149372 f66 1"/>
                <a:gd name="f84" fmla="*/ 1495325 f65 1"/>
                <a:gd name="f85" fmla="*/ 5270786 f66 1"/>
                <a:gd name="f86" fmla="*/ 1406110 f65 1"/>
                <a:gd name="f87" fmla="*/ 2138641 f65 1"/>
                <a:gd name="f88" fmla="*/ 5112925 f66 1"/>
                <a:gd name="f89" fmla="*/ 2253730 f65 1"/>
                <a:gd name="f90" fmla="*/ 3368327 f66 1"/>
                <a:gd name="f91" fmla="*/ 2927775 f65 1"/>
                <a:gd name="f92" fmla="*/ 769646 f66 1"/>
                <a:gd name="f93" fmla="*/ 1516288 f65 1"/>
                <a:gd name="f94" fmla="*/ 3149 f66 1"/>
                <a:gd name="f95" fmla="*/ 85252 f65 1"/>
                <a:gd name="f96" fmla="+- f67 0 f1"/>
                <a:gd name="f97" fmla="*/ f70 1 5270786"/>
                <a:gd name="f98" fmla="*/ f71 1 2927775"/>
                <a:gd name="f99" fmla="*/ f72 1 5270786"/>
                <a:gd name="f100" fmla="*/ f73 1 5270786"/>
                <a:gd name="f101" fmla="*/ f74 1 2927775"/>
                <a:gd name="f102" fmla="*/ f75 1 5270786"/>
                <a:gd name="f103" fmla="*/ f76 1 2927775"/>
                <a:gd name="f104" fmla="*/ f77 1 5270786"/>
                <a:gd name="f105" fmla="*/ f78 1 2927775"/>
                <a:gd name="f106" fmla="*/ f79 1 5270786"/>
                <a:gd name="f107" fmla="*/ f80 1 2927775"/>
                <a:gd name="f108" fmla="*/ f81 1 5270786"/>
                <a:gd name="f109" fmla="*/ f82 1 2927775"/>
                <a:gd name="f110" fmla="*/ f83 1 5270786"/>
                <a:gd name="f111" fmla="*/ f84 1 2927775"/>
                <a:gd name="f112" fmla="*/ f85 1 5270786"/>
                <a:gd name="f113" fmla="*/ f86 1 2927775"/>
                <a:gd name="f114" fmla="*/ f87 1 2927775"/>
                <a:gd name="f115" fmla="*/ f88 1 5270786"/>
                <a:gd name="f116" fmla="*/ f89 1 2927775"/>
                <a:gd name="f117" fmla="*/ f90 1 5270786"/>
                <a:gd name="f118" fmla="*/ f91 1 2927775"/>
                <a:gd name="f119" fmla="*/ f92 1 5270786"/>
                <a:gd name="f120" fmla="*/ f93 1 2927775"/>
                <a:gd name="f121" fmla="*/ f94 1 5270786"/>
                <a:gd name="f122" fmla="*/ f95 1 2927775"/>
                <a:gd name="f123" fmla="*/ f61 1 f68"/>
                <a:gd name="f124" fmla="*/ f62 1 f68"/>
                <a:gd name="f125" fmla="*/ f61 1 f69"/>
                <a:gd name="f126" fmla="*/ f63 1 f69"/>
                <a:gd name="f127" fmla="*/ f97 1 f68"/>
                <a:gd name="f128" fmla="*/ f98 1 f69"/>
                <a:gd name="f129" fmla="*/ f99 1 f68"/>
                <a:gd name="f130" fmla="*/ f100 1 f68"/>
                <a:gd name="f131" fmla="*/ f101 1 f69"/>
                <a:gd name="f132" fmla="*/ f102 1 f68"/>
                <a:gd name="f133" fmla="*/ f103 1 f69"/>
                <a:gd name="f134" fmla="*/ f104 1 f68"/>
                <a:gd name="f135" fmla="*/ f105 1 f69"/>
                <a:gd name="f136" fmla="*/ f106 1 f68"/>
                <a:gd name="f137" fmla="*/ f107 1 f69"/>
                <a:gd name="f138" fmla="*/ f108 1 f68"/>
                <a:gd name="f139" fmla="*/ f109 1 f69"/>
                <a:gd name="f140" fmla="*/ f110 1 f68"/>
                <a:gd name="f141" fmla="*/ f111 1 f69"/>
                <a:gd name="f142" fmla="*/ f112 1 f68"/>
                <a:gd name="f143" fmla="*/ f113 1 f69"/>
                <a:gd name="f144" fmla="*/ f114 1 f69"/>
                <a:gd name="f145" fmla="*/ f115 1 f68"/>
                <a:gd name="f146" fmla="*/ f116 1 f69"/>
                <a:gd name="f147" fmla="*/ f117 1 f68"/>
                <a:gd name="f148" fmla="*/ f118 1 f69"/>
                <a:gd name="f149" fmla="*/ f119 1 f68"/>
                <a:gd name="f150" fmla="*/ f120 1 f69"/>
                <a:gd name="f151" fmla="*/ f121 1 f68"/>
                <a:gd name="f152" fmla="*/ f122 1 f69"/>
                <a:gd name="f153" fmla="*/ f123 f59 1"/>
                <a:gd name="f154" fmla="*/ f124 f59 1"/>
                <a:gd name="f155" fmla="*/ f126 f60 1"/>
                <a:gd name="f156" fmla="*/ f125 f60 1"/>
                <a:gd name="f157" fmla="*/ f127 f59 1"/>
                <a:gd name="f158" fmla="*/ f128 f60 1"/>
                <a:gd name="f159" fmla="*/ f129 f59 1"/>
                <a:gd name="f160" fmla="*/ f130 f59 1"/>
                <a:gd name="f161" fmla="*/ f131 f60 1"/>
                <a:gd name="f162" fmla="*/ f132 f59 1"/>
                <a:gd name="f163" fmla="*/ f133 f60 1"/>
                <a:gd name="f164" fmla="*/ f134 f59 1"/>
                <a:gd name="f165" fmla="*/ f135 f60 1"/>
                <a:gd name="f166" fmla="*/ f136 f59 1"/>
                <a:gd name="f167" fmla="*/ f137 f60 1"/>
                <a:gd name="f168" fmla="*/ f138 f59 1"/>
                <a:gd name="f169" fmla="*/ f139 f60 1"/>
                <a:gd name="f170" fmla="*/ f140 f59 1"/>
                <a:gd name="f171" fmla="*/ f141 f60 1"/>
                <a:gd name="f172" fmla="*/ f142 f59 1"/>
                <a:gd name="f173" fmla="*/ f143 f60 1"/>
                <a:gd name="f174" fmla="*/ f144 f60 1"/>
                <a:gd name="f175" fmla="*/ f145 f59 1"/>
                <a:gd name="f176" fmla="*/ f146 f60 1"/>
                <a:gd name="f177" fmla="*/ f147 f59 1"/>
                <a:gd name="f178" fmla="*/ f148 f60 1"/>
                <a:gd name="f179" fmla="*/ f149 f59 1"/>
                <a:gd name="f180" fmla="*/ f150 f60 1"/>
                <a:gd name="f181" fmla="*/ f151 f59 1"/>
                <a:gd name="f182" fmla="*/ f152 f60 1"/>
              </a:gdLst>
              <a:ahLst/>
              <a:cxnLst>
                <a:cxn ang="3cd4">
                  <a:pos x="hc" y="t"/>
                </a:cxn>
                <a:cxn ang="0">
                  <a:pos x="r" y="vc"/>
                </a:cxn>
                <a:cxn ang="cd4">
                  <a:pos x="hc" y="b"/>
                </a:cxn>
                <a:cxn ang="cd2">
                  <a:pos x="l" y="vc"/>
                </a:cxn>
                <a:cxn ang="f96">
                  <a:pos x="f157" y="f158"/>
                </a:cxn>
                <a:cxn ang="f96">
                  <a:pos x="f159" y="f158"/>
                </a:cxn>
                <a:cxn ang="f96">
                  <a:pos x="f160" y="f161"/>
                </a:cxn>
                <a:cxn ang="f96">
                  <a:pos x="f162" y="f163"/>
                </a:cxn>
                <a:cxn ang="f96">
                  <a:pos x="f164" y="f165"/>
                </a:cxn>
                <a:cxn ang="f96">
                  <a:pos x="f166" y="f167"/>
                </a:cxn>
                <a:cxn ang="f96">
                  <a:pos x="f168" y="f169"/>
                </a:cxn>
                <a:cxn ang="f96">
                  <a:pos x="f170" y="f171"/>
                </a:cxn>
                <a:cxn ang="f96">
                  <a:pos x="f172" y="f173"/>
                </a:cxn>
                <a:cxn ang="f96">
                  <a:pos x="f172" y="f174"/>
                </a:cxn>
                <a:cxn ang="f96">
                  <a:pos x="f175" y="f176"/>
                </a:cxn>
                <a:cxn ang="f96">
                  <a:pos x="f177" y="f178"/>
                </a:cxn>
                <a:cxn ang="f96">
                  <a:pos x="f179" y="f180"/>
                </a:cxn>
                <a:cxn ang="f96">
                  <a:pos x="f181" y="f182"/>
                </a:cxn>
              </a:cxnLst>
              <a:rect l="f153" t="f156" r="f154" b="f155"/>
              <a:pathLst>
                <a:path w="5270786" h="2927775">
                  <a:moveTo>
                    <a:pt x="f5" y="f5"/>
                  </a:moveTo>
                  <a:lnTo>
                    <a:pt x="f8" y="f5"/>
                  </a:lnTo>
                  <a:lnTo>
                    <a:pt x="f9" y="f10"/>
                  </a:lnTo>
                  <a:cubicBezTo>
                    <a:pt x="f11" y="f12"/>
                    <a:pt x="f13" y="f14"/>
                    <a:pt x="f15" y="f16"/>
                  </a:cubicBezTo>
                  <a:cubicBezTo>
                    <a:pt x="f17" y="f18"/>
                    <a:pt x="f19" y="f20"/>
                    <a:pt x="f21" y="f22"/>
                  </a:cubicBezTo>
                  <a:cubicBezTo>
                    <a:pt x="f23" y="f24"/>
                    <a:pt x="f25" y="f26"/>
                    <a:pt x="f27" y="f26"/>
                  </a:cubicBezTo>
                  <a:cubicBezTo>
                    <a:pt x="f28" y="f26"/>
                    <a:pt x="f29" y="f30"/>
                    <a:pt x="f31" y="f32"/>
                  </a:cubicBezTo>
                  <a:cubicBezTo>
                    <a:pt x="f33" y="f34"/>
                    <a:pt x="f35" y="f36"/>
                    <a:pt x="f37" y="f38"/>
                  </a:cubicBezTo>
                  <a:lnTo>
                    <a:pt x="f6" y="f39"/>
                  </a:lnTo>
                  <a:lnTo>
                    <a:pt x="f6" y="f40"/>
                  </a:lnTo>
                  <a:lnTo>
                    <a:pt x="f41" y="f42"/>
                  </a:lnTo>
                  <a:cubicBezTo>
                    <a:pt x="f43" y="f44"/>
                    <a:pt x="f45" y="f7"/>
                    <a:pt x="f46" y="f7"/>
                  </a:cubicBezTo>
                  <a:cubicBezTo>
                    <a:pt x="f47" y="f7"/>
                    <a:pt x="f48" y="f49"/>
                    <a:pt x="f50" y="f51"/>
                  </a:cubicBezTo>
                  <a:cubicBezTo>
                    <a:pt x="f52" y="f53"/>
                    <a:pt x="f54" y="f55"/>
                    <a:pt x="f56" y="f57"/>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9" name="Freeform: Shape 15">
              <a:extLst>
                <a:ext uri="{FF2B5EF4-FFF2-40B4-BE49-F238E27FC236}">
                  <a16:creationId xmlns:a16="http://schemas.microsoft.com/office/drawing/2014/main" id="{A70305A9-BBB4-8089-C5F1-EE1CAF26A5C2}"/>
                </a:ext>
                <a:ext uri="{C183D7F6-B498-43B3-948B-1728B52AA6E4}">
                  <adec:decorative xmlns:adec="http://schemas.microsoft.com/office/drawing/2017/decorative" val="1"/>
                </a:ext>
              </a:extLst>
            </p:cNvPr>
            <p:cNvSpPr/>
            <p:nvPr/>
          </p:nvSpPr>
          <p:spPr>
            <a:xfrm>
              <a:off x="8329607" y="0"/>
              <a:ext cx="3862389" cy="2145447"/>
            </a:xfrm>
            <a:custGeom>
              <a:avLst/>
              <a:gdLst>
                <a:gd name="f0" fmla="val 10800000"/>
                <a:gd name="f1" fmla="val 5400000"/>
                <a:gd name="f2" fmla="val 180"/>
                <a:gd name="f3" fmla="val w"/>
                <a:gd name="f4" fmla="val h"/>
                <a:gd name="f5" fmla="val 0"/>
                <a:gd name="f6" fmla="val 5270786"/>
                <a:gd name="f7" fmla="val 2927775"/>
                <a:gd name="f8" fmla="val 736294"/>
                <a:gd name="f9" fmla="val 740298"/>
                <a:gd name="f10" fmla="val 72745"/>
                <a:gd name="f11" fmla="val 768839"/>
                <a:gd name="f12" fmla="val 319371"/>
                <a:gd name="f13" fmla="val 898885"/>
                <a:gd name="f14" fmla="val 497858"/>
                <a:gd name="f15" fmla="val 1153024"/>
                <a:gd name="f16" fmla="val 826989"/>
                <a:gd name="f17" fmla="val 1225727"/>
                <a:gd name="f18" fmla="val 921142"/>
                <a:gd name="f19" fmla="val 1300882"/>
                <a:gd name="f20" fmla="val 1018537"/>
                <a:gd name="f21" fmla="val 1378368"/>
                <a:gd name="f22" fmla="val 1126356"/>
                <a:gd name="f23" fmla="val 1652384"/>
                <a:gd name="f24" fmla="val 1507833"/>
                <a:gd name="f25" fmla="val 1933512"/>
                <a:gd name="f26" fmla="val 1779060"/>
                <a:gd name="f27" fmla="val 2238056"/>
                <a:gd name="f28" fmla="val 1955322"/>
                <a:gd name="f29" fmla="val 2560868"/>
                <a:gd name="f30" fmla="val 2142238"/>
                <a:gd name="f31" fmla="val 2930637"/>
                <a:gd name="f32" fmla="val 2233033"/>
                <a:gd name="f33" fmla="val 3368327"/>
                <a:gd name="f34" fmla="val 3616720"/>
                <a:gd name="f35" fmla="val 3847703"/>
                <a:gd name="f36" fmla="val 2176866"/>
                <a:gd name="f37" fmla="val 4095360"/>
                <a:gd name="f38" fmla="val 2056192"/>
                <a:gd name="f39" fmla="val 4349636"/>
                <a:gd name="f40" fmla="val 1932276"/>
                <a:gd name="f41" fmla="val 4601340"/>
                <a:gd name="f42" fmla="val 1751613"/>
                <a:gd name="f43" fmla="val 4880506"/>
                <a:gd name="f44" fmla="val 1545587"/>
                <a:gd name="f45" fmla="val 4945974"/>
                <a:gd name="f46" fmla="val 1497295"/>
                <a:gd name="f47" fmla="val 5011199"/>
                <a:gd name="f48" fmla="val 1449697"/>
                <a:gd name="f49" fmla="val 5074340"/>
                <a:gd name="f50" fmla="val 1403721"/>
                <a:gd name="f51" fmla="val 1259367"/>
                <a:gd name="f52" fmla="val 2138641"/>
                <a:gd name="f53" fmla="val 5112925"/>
                <a:gd name="f54" fmla="val 2253730"/>
                <a:gd name="f55" fmla="val 4598179"/>
                <a:gd name="f56" fmla="val 2621786"/>
                <a:gd name="f57" fmla="val 4074961"/>
                <a:gd name="f58" fmla="val 2170746"/>
                <a:gd name="f59" fmla="val 1393203"/>
                <a:gd name="f60" fmla="val 2384512"/>
                <a:gd name="f61" fmla="val 769646"/>
                <a:gd name="f62" fmla="val 1516288"/>
                <a:gd name="f63" fmla="val 418850"/>
                <a:gd name="f64" fmla="val 1027932"/>
                <a:gd name="f65" fmla="val 48120"/>
                <a:gd name="f66" fmla="val 683401"/>
                <a:gd name="f67" fmla="val 3149"/>
                <a:gd name="f68" fmla="val 85252"/>
                <a:gd name="f69" fmla="+- 0 0 -90"/>
                <a:gd name="f70" fmla="*/ f3 1 5270786"/>
                <a:gd name="f71" fmla="*/ f4 1 2927775"/>
                <a:gd name="f72" fmla="val f5"/>
                <a:gd name="f73" fmla="val f6"/>
                <a:gd name="f74" fmla="val f7"/>
                <a:gd name="f75" fmla="*/ f69 f0 1"/>
                <a:gd name="f76" fmla="+- f74 0 f72"/>
                <a:gd name="f77" fmla="+- f73 0 f72"/>
                <a:gd name="f78" fmla="*/ f75 1 f2"/>
                <a:gd name="f79" fmla="*/ f77 1 5270786"/>
                <a:gd name="f80" fmla="*/ f76 1 2927775"/>
                <a:gd name="f81" fmla="*/ 0 f77 1"/>
                <a:gd name="f82" fmla="*/ 0 f76 1"/>
                <a:gd name="f83" fmla="*/ 736294 f77 1"/>
                <a:gd name="f84" fmla="*/ 740298 f77 1"/>
                <a:gd name="f85" fmla="*/ 72745 f76 1"/>
                <a:gd name="f86" fmla="*/ 1153024 f77 1"/>
                <a:gd name="f87" fmla="*/ 826989 f76 1"/>
                <a:gd name="f88" fmla="*/ 1378368 f77 1"/>
                <a:gd name="f89" fmla="*/ 1126356 f76 1"/>
                <a:gd name="f90" fmla="*/ 2238056 f77 1"/>
                <a:gd name="f91" fmla="*/ 1955322 f76 1"/>
                <a:gd name="f92" fmla="*/ 3368327 f77 1"/>
                <a:gd name="f93" fmla="*/ 2233033 f76 1"/>
                <a:gd name="f94" fmla="*/ 4095360 f77 1"/>
                <a:gd name="f95" fmla="*/ 2056192 f76 1"/>
                <a:gd name="f96" fmla="*/ 4880506 f77 1"/>
                <a:gd name="f97" fmla="*/ 1545587 f76 1"/>
                <a:gd name="f98" fmla="*/ 5074340 f77 1"/>
                <a:gd name="f99" fmla="*/ 1403721 f76 1"/>
                <a:gd name="f100" fmla="*/ 5270786 f77 1"/>
                <a:gd name="f101" fmla="*/ 1259367 f76 1"/>
                <a:gd name="f102" fmla="*/ 2138641 f76 1"/>
                <a:gd name="f103" fmla="*/ 5112925 f77 1"/>
                <a:gd name="f104" fmla="*/ 2253730 f76 1"/>
                <a:gd name="f105" fmla="*/ 2927775 f76 1"/>
                <a:gd name="f106" fmla="*/ 769646 f77 1"/>
                <a:gd name="f107" fmla="*/ 1516288 f76 1"/>
                <a:gd name="f108" fmla="*/ 3149 f77 1"/>
                <a:gd name="f109" fmla="*/ 85252 f76 1"/>
                <a:gd name="f110" fmla="+- f78 0 f1"/>
                <a:gd name="f111" fmla="*/ f81 1 5270786"/>
                <a:gd name="f112" fmla="*/ f82 1 2927775"/>
                <a:gd name="f113" fmla="*/ f83 1 5270786"/>
                <a:gd name="f114" fmla="*/ f84 1 5270786"/>
                <a:gd name="f115" fmla="*/ f85 1 2927775"/>
                <a:gd name="f116" fmla="*/ f86 1 5270786"/>
                <a:gd name="f117" fmla="*/ f87 1 2927775"/>
                <a:gd name="f118" fmla="*/ f88 1 5270786"/>
                <a:gd name="f119" fmla="*/ f89 1 2927775"/>
                <a:gd name="f120" fmla="*/ f90 1 5270786"/>
                <a:gd name="f121" fmla="*/ f91 1 2927775"/>
                <a:gd name="f122" fmla="*/ f92 1 5270786"/>
                <a:gd name="f123" fmla="*/ f93 1 2927775"/>
                <a:gd name="f124" fmla="*/ f94 1 5270786"/>
                <a:gd name="f125" fmla="*/ f95 1 2927775"/>
                <a:gd name="f126" fmla="*/ f96 1 5270786"/>
                <a:gd name="f127" fmla="*/ f97 1 2927775"/>
                <a:gd name="f128" fmla="*/ f98 1 5270786"/>
                <a:gd name="f129" fmla="*/ f99 1 2927775"/>
                <a:gd name="f130" fmla="*/ f100 1 5270786"/>
                <a:gd name="f131" fmla="*/ f101 1 2927775"/>
                <a:gd name="f132" fmla="*/ f102 1 2927775"/>
                <a:gd name="f133" fmla="*/ f103 1 5270786"/>
                <a:gd name="f134" fmla="*/ f104 1 2927775"/>
                <a:gd name="f135" fmla="*/ f105 1 2927775"/>
                <a:gd name="f136" fmla="*/ f106 1 5270786"/>
                <a:gd name="f137" fmla="*/ f107 1 2927775"/>
                <a:gd name="f138" fmla="*/ f108 1 5270786"/>
                <a:gd name="f139" fmla="*/ f109 1 2927775"/>
                <a:gd name="f140" fmla="*/ f72 1 f79"/>
                <a:gd name="f141" fmla="*/ f73 1 f79"/>
                <a:gd name="f142" fmla="*/ f72 1 f80"/>
                <a:gd name="f143" fmla="*/ f74 1 f80"/>
                <a:gd name="f144" fmla="*/ f111 1 f79"/>
                <a:gd name="f145" fmla="*/ f112 1 f80"/>
                <a:gd name="f146" fmla="*/ f113 1 f79"/>
                <a:gd name="f147" fmla="*/ f114 1 f79"/>
                <a:gd name="f148" fmla="*/ f115 1 f80"/>
                <a:gd name="f149" fmla="*/ f116 1 f79"/>
                <a:gd name="f150" fmla="*/ f117 1 f80"/>
                <a:gd name="f151" fmla="*/ f118 1 f79"/>
                <a:gd name="f152" fmla="*/ f119 1 f80"/>
                <a:gd name="f153" fmla="*/ f120 1 f79"/>
                <a:gd name="f154" fmla="*/ f121 1 f80"/>
                <a:gd name="f155" fmla="*/ f122 1 f79"/>
                <a:gd name="f156" fmla="*/ f123 1 f80"/>
                <a:gd name="f157" fmla="*/ f124 1 f79"/>
                <a:gd name="f158" fmla="*/ f125 1 f80"/>
                <a:gd name="f159" fmla="*/ f126 1 f79"/>
                <a:gd name="f160" fmla="*/ f127 1 f80"/>
                <a:gd name="f161" fmla="*/ f128 1 f79"/>
                <a:gd name="f162" fmla="*/ f129 1 f80"/>
                <a:gd name="f163" fmla="*/ f130 1 f79"/>
                <a:gd name="f164" fmla="*/ f131 1 f80"/>
                <a:gd name="f165" fmla="*/ f132 1 f80"/>
                <a:gd name="f166" fmla="*/ f133 1 f79"/>
                <a:gd name="f167" fmla="*/ f134 1 f80"/>
                <a:gd name="f168" fmla="*/ f135 1 f80"/>
                <a:gd name="f169" fmla="*/ f136 1 f79"/>
                <a:gd name="f170" fmla="*/ f137 1 f80"/>
                <a:gd name="f171" fmla="*/ f138 1 f79"/>
                <a:gd name="f172" fmla="*/ f139 1 f80"/>
                <a:gd name="f173" fmla="*/ f140 f70 1"/>
                <a:gd name="f174" fmla="*/ f141 f70 1"/>
                <a:gd name="f175" fmla="*/ f143 f71 1"/>
                <a:gd name="f176" fmla="*/ f142 f71 1"/>
                <a:gd name="f177" fmla="*/ f144 f70 1"/>
                <a:gd name="f178" fmla="*/ f145 f71 1"/>
                <a:gd name="f179" fmla="*/ f146 f70 1"/>
                <a:gd name="f180" fmla="*/ f147 f70 1"/>
                <a:gd name="f181" fmla="*/ f148 f71 1"/>
                <a:gd name="f182" fmla="*/ f149 f70 1"/>
                <a:gd name="f183" fmla="*/ f150 f71 1"/>
                <a:gd name="f184" fmla="*/ f151 f70 1"/>
                <a:gd name="f185" fmla="*/ f152 f71 1"/>
                <a:gd name="f186" fmla="*/ f153 f70 1"/>
                <a:gd name="f187" fmla="*/ f154 f71 1"/>
                <a:gd name="f188" fmla="*/ f155 f70 1"/>
                <a:gd name="f189" fmla="*/ f156 f71 1"/>
                <a:gd name="f190" fmla="*/ f157 f70 1"/>
                <a:gd name="f191" fmla="*/ f158 f71 1"/>
                <a:gd name="f192" fmla="*/ f159 f70 1"/>
                <a:gd name="f193" fmla="*/ f160 f71 1"/>
                <a:gd name="f194" fmla="*/ f161 f70 1"/>
                <a:gd name="f195" fmla="*/ f162 f71 1"/>
                <a:gd name="f196" fmla="*/ f163 f70 1"/>
                <a:gd name="f197" fmla="*/ f164 f71 1"/>
                <a:gd name="f198" fmla="*/ f165 f71 1"/>
                <a:gd name="f199" fmla="*/ f166 f70 1"/>
                <a:gd name="f200" fmla="*/ f167 f71 1"/>
                <a:gd name="f201" fmla="*/ f168 f71 1"/>
                <a:gd name="f202" fmla="*/ f169 f70 1"/>
                <a:gd name="f203" fmla="*/ f170 f71 1"/>
                <a:gd name="f204" fmla="*/ f171 f70 1"/>
                <a:gd name="f205" fmla="*/ f172 f71 1"/>
              </a:gdLst>
              <a:ahLst/>
              <a:cxnLst>
                <a:cxn ang="3cd4">
                  <a:pos x="hc" y="t"/>
                </a:cxn>
                <a:cxn ang="0">
                  <a:pos x="r" y="vc"/>
                </a:cxn>
                <a:cxn ang="cd4">
                  <a:pos x="hc" y="b"/>
                </a:cxn>
                <a:cxn ang="cd2">
                  <a:pos x="l" y="vc"/>
                </a:cxn>
                <a:cxn ang="f110">
                  <a:pos x="f177" y="f178"/>
                </a:cxn>
                <a:cxn ang="f110">
                  <a:pos x="f179" y="f178"/>
                </a:cxn>
                <a:cxn ang="f110">
                  <a:pos x="f180" y="f181"/>
                </a:cxn>
                <a:cxn ang="f110">
                  <a:pos x="f182" y="f183"/>
                </a:cxn>
                <a:cxn ang="f110">
                  <a:pos x="f184" y="f185"/>
                </a:cxn>
                <a:cxn ang="f110">
                  <a:pos x="f186" y="f187"/>
                </a:cxn>
                <a:cxn ang="f110">
                  <a:pos x="f188" y="f189"/>
                </a:cxn>
                <a:cxn ang="f110">
                  <a:pos x="f190" y="f191"/>
                </a:cxn>
                <a:cxn ang="f110">
                  <a:pos x="f192" y="f193"/>
                </a:cxn>
                <a:cxn ang="f110">
                  <a:pos x="f194" y="f195"/>
                </a:cxn>
                <a:cxn ang="f110">
                  <a:pos x="f196" y="f197"/>
                </a:cxn>
                <a:cxn ang="f110">
                  <a:pos x="f196" y="f198"/>
                </a:cxn>
                <a:cxn ang="f110">
                  <a:pos x="f199" y="f200"/>
                </a:cxn>
                <a:cxn ang="f110">
                  <a:pos x="f188" y="f201"/>
                </a:cxn>
                <a:cxn ang="f110">
                  <a:pos x="f202" y="f203"/>
                </a:cxn>
                <a:cxn ang="f110">
                  <a:pos x="f204" y="f205"/>
                </a:cxn>
              </a:cxnLst>
              <a:rect l="f173" t="f176" r="f174" b="f175"/>
              <a:pathLst>
                <a:path w="5270786" h="2927775">
                  <a:moveTo>
                    <a:pt x="f5" y="f5"/>
                  </a:moveTo>
                  <a:lnTo>
                    <a:pt x="f8"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2"/>
                  </a:cubicBezTo>
                  <a:cubicBezTo>
                    <a:pt x="f34" y="f32"/>
                    <a:pt x="f35" y="f36"/>
                    <a:pt x="f37" y="f38"/>
                  </a:cubicBezTo>
                  <a:cubicBezTo>
                    <a:pt x="f39" y="f40"/>
                    <a:pt x="f41" y="f42"/>
                    <a:pt x="f43" y="f44"/>
                  </a:cubicBezTo>
                  <a:cubicBezTo>
                    <a:pt x="f45" y="f46"/>
                    <a:pt x="f47" y="f48"/>
                    <a:pt x="f49" y="f50"/>
                  </a:cubicBezTo>
                  <a:lnTo>
                    <a:pt x="f6" y="f51"/>
                  </a:lnTo>
                  <a:lnTo>
                    <a:pt x="f6" y="f52"/>
                  </a:lnTo>
                  <a:lnTo>
                    <a:pt x="f53" y="f54"/>
                  </a:lnTo>
                  <a:cubicBezTo>
                    <a:pt x="f55" y="f56"/>
                    <a:pt x="f57" y="f7"/>
                    <a:pt x="f33" y="f7"/>
                  </a:cubicBezTo>
                  <a:cubicBezTo>
                    <a:pt x="f58" y="f7"/>
                    <a:pt x="f59" y="f60"/>
                    <a:pt x="f61" y="f62"/>
                  </a:cubicBezTo>
                  <a:cubicBezTo>
                    <a:pt x="f63" y="f64"/>
                    <a:pt x="f65" y="f66"/>
                    <a:pt x="f67" y="f68"/>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
        <p:nvSpPr>
          <p:cNvPr id="10" name="Content Placeholder 2">
            <a:extLst>
              <a:ext uri="{FF2B5EF4-FFF2-40B4-BE49-F238E27FC236}">
                <a16:creationId xmlns:a16="http://schemas.microsoft.com/office/drawing/2014/main" id="{D9642667-62FA-DAFA-FBD5-F113A264096A}"/>
              </a:ext>
            </a:extLst>
          </p:cNvPr>
          <p:cNvSpPr txBox="1">
            <a:spLocks noGrp="1"/>
          </p:cNvSpPr>
          <p:nvPr>
            <p:ph idx="1"/>
          </p:nvPr>
        </p:nvSpPr>
        <p:spPr>
          <a:xfrm>
            <a:off x="1179228" y="2890976"/>
            <a:ext cx="9833549" cy="2693977"/>
          </a:xfrm>
        </p:spPr>
        <p:txBody>
          <a:bodyPr/>
          <a:lstStyle/>
          <a:p>
            <a:pPr lvl="0"/>
            <a:r>
              <a:rPr lang="en-US" sz="2600">
                <a:solidFill>
                  <a:srgbClr val="0E2841"/>
                </a:solidFill>
                <a:latin typeface="Times New Roman" pitchFamily="18"/>
                <a:cs typeface="Times New Roman" pitchFamily="18"/>
              </a:rPr>
              <a:t>Analyzed daily and monthly sales volume.</a:t>
            </a:r>
          </a:p>
          <a:p>
            <a:pPr lvl="0"/>
            <a:r>
              <a:rPr lang="en-US" sz="2600">
                <a:solidFill>
                  <a:srgbClr val="0E2841"/>
                </a:solidFill>
                <a:latin typeface="Times New Roman" pitchFamily="18"/>
                <a:cs typeface="Times New Roman" pitchFamily="18"/>
              </a:rPr>
              <a:t>Key Findings:</a:t>
            </a:r>
          </a:p>
          <a:p>
            <a:pPr lvl="0"/>
            <a:r>
              <a:rPr lang="en-US" sz="2600">
                <a:solidFill>
                  <a:srgbClr val="0E2841"/>
                </a:solidFill>
                <a:latin typeface="Times New Roman" pitchFamily="18"/>
                <a:cs typeface="Times New Roman" pitchFamily="18"/>
              </a:rPr>
              <a:t>Peak sales in </a:t>
            </a:r>
            <a:r>
              <a:rPr lang="en-GB" sz="2600">
                <a:solidFill>
                  <a:srgbClr val="0E2841"/>
                </a:solidFill>
                <a:latin typeface="Times New Roman" pitchFamily="18"/>
                <a:cs typeface="Times New Roman" pitchFamily="18"/>
              </a:rPr>
              <a:t>January</a:t>
            </a:r>
            <a:endParaRPr lang="en-US" sz="2600">
              <a:solidFill>
                <a:srgbClr val="0E2841"/>
              </a:solidFill>
              <a:latin typeface="Times New Roman" pitchFamily="18"/>
              <a:cs typeface="Times New Roman" pitchFamily="18"/>
            </a:endParaRPr>
          </a:p>
          <a:p>
            <a:pPr lvl="0"/>
            <a:r>
              <a:rPr lang="en-US" sz="2600">
                <a:solidFill>
                  <a:srgbClr val="0E2841"/>
                </a:solidFill>
                <a:latin typeface="Times New Roman" pitchFamily="18"/>
                <a:cs typeface="Times New Roman" pitchFamily="18"/>
              </a:rPr>
              <a:t>Suggests seasonal or promotional effects</a:t>
            </a:r>
          </a:p>
          <a:p>
            <a:pPr lvl="0"/>
            <a:endParaRPr lang="en-SA" sz="2600">
              <a:solidFill>
                <a:srgbClr val="0E2841"/>
              </a:solidFill>
              <a:latin typeface="Times New Roman" pitchFamily="18"/>
              <a:cs typeface="Times New Roman" pitchFamily="18"/>
            </a:endParaRPr>
          </a:p>
        </p:txBody>
      </p:sp>
      <p:grpSp>
        <p:nvGrpSpPr>
          <p:cNvPr id="11" name="Group 17">
            <a:extLst>
              <a:ext uri="{FF2B5EF4-FFF2-40B4-BE49-F238E27FC236}">
                <a16:creationId xmlns:a16="http://schemas.microsoft.com/office/drawing/2014/main" id="{D98521AD-56D9-F1A9-0264-A1C7856385C6}"/>
              </a:ext>
              <a:ext uri="{C183D7F6-B498-43B3-948B-1728B52AA6E4}">
                <adec:decorative xmlns:adec="http://schemas.microsoft.com/office/drawing/2017/decorative" val="1"/>
              </a:ext>
            </a:extLst>
          </p:cNvPr>
          <p:cNvGrpSpPr/>
          <p:nvPr/>
        </p:nvGrpSpPr>
        <p:grpSpPr>
          <a:xfrm>
            <a:off x="8" y="4682669"/>
            <a:ext cx="2898941" cy="2175330"/>
            <a:chOff x="8" y="4682669"/>
            <a:chExt cx="2898941" cy="2175330"/>
          </a:xfrm>
        </p:grpSpPr>
        <p:sp>
          <p:nvSpPr>
            <p:cNvPr id="12" name="Freeform: Shape 18">
              <a:extLst>
                <a:ext uri="{FF2B5EF4-FFF2-40B4-BE49-F238E27FC236}">
                  <a16:creationId xmlns:a16="http://schemas.microsoft.com/office/drawing/2014/main" id="{E5F9D9F2-8016-734E-CAAE-BADEA6190937}"/>
                </a:ext>
                <a:ext uri="{C183D7F6-B498-43B3-948B-1728B52AA6E4}">
                  <adec:decorative xmlns:adec="http://schemas.microsoft.com/office/drawing/2017/decorative" val="1"/>
                </a:ext>
              </a:extLst>
            </p:cNvPr>
            <p:cNvSpPr/>
            <p:nvPr/>
          </p:nvSpPr>
          <p:spPr>
            <a:xfrm rot="10800009" flipH="1">
              <a:off x="457" y="4850928"/>
              <a:ext cx="2885745" cy="2007062"/>
            </a:xfrm>
            <a:custGeom>
              <a:avLst/>
              <a:gdLst>
                <a:gd name="f0" fmla="val 10800000"/>
                <a:gd name="f1" fmla="val 5400000"/>
                <a:gd name="f2" fmla="val 180"/>
                <a:gd name="f3" fmla="val w"/>
                <a:gd name="f4" fmla="val h"/>
                <a:gd name="f5" fmla="val 0"/>
                <a:gd name="f6" fmla="val 3815424"/>
                <a:gd name="f7" fmla="val 2653659"/>
                <a:gd name="f8" fmla="val 3203055"/>
                <a:gd name="f9" fmla="val 3801025"/>
                <a:gd name="f10" fmla="val 214243"/>
                <a:gd name="f11" fmla="val 3616317"/>
                <a:gd name="f12" fmla="val 1584467"/>
                <a:gd name="f13" fmla="val 2091637"/>
                <a:gd name="f14" fmla="val 587142"/>
                <a:gd name="f15" fmla="val 400192"/>
                <a:gd name="f16" fmla="val 222112"/>
                <a:gd name="f17" fmla="val 2636953"/>
                <a:gd name="f18" fmla="val 53389"/>
                <a:gd name="f19" fmla="val 2605041"/>
                <a:gd name="f20" fmla="val 2593136"/>
                <a:gd name="f21" fmla="val 1994836"/>
                <a:gd name="f22" fmla="val 159710"/>
                <a:gd name="f23" fmla="val 2035054"/>
                <a:gd name="f24" fmla="val 295467"/>
                <a:gd name="f25" fmla="val 2061726"/>
                <a:gd name="f26" fmla="val 438268"/>
                <a:gd name="f27" fmla="val 2075152"/>
                <a:gd name="f28" fmla="val 901731"/>
                <a:gd name="f29" fmla="val 1234490"/>
                <a:gd name="f30" fmla="val 2014697"/>
                <a:gd name="f31" fmla="val 1549283"/>
                <a:gd name="f32" fmla="val 1900153"/>
                <a:gd name="f33" fmla="val 1860709"/>
                <a:gd name="f34" fmla="val 1786959"/>
                <a:gd name="f35" fmla="val 2157231"/>
                <a:gd name="f36" fmla="val 1620350"/>
                <a:gd name="f37" fmla="val 2406698"/>
                <a:gd name="f38" fmla="val 1418450"/>
                <a:gd name="f39" fmla="val 2655859"/>
                <a:gd name="f40" fmla="val 1216840"/>
                <a:gd name="f41" fmla="val 2859596"/>
                <a:gd name="f42" fmla="val 978302"/>
                <a:gd name="f43" fmla="val 2996069"/>
                <a:gd name="f44" fmla="val 728678"/>
                <a:gd name="f45" fmla="val 3101178"/>
                <a:gd name="f46" fmla="val 536396"/>
                <a:gd name="f47" fmla="val 3167417"/>
                <a:gd name="f48" fmla="val 338366"/>
                <a:gd name="f49" fmla="val 3193967"/>
                <a:gd name="f50" fmla="val 137719"/>
                <a:gd name="f51" fmla="+- 0 0 -90"/>
                <a:gd name="f52" fmla="*/ f3 1 3815424"/>
                <a:gd name="f53" fmla="*/ f4 1 2653659"/>
                <a:gd name="f54" fmla="val f5"/>
                <a:gd name="f55" fmla="val f6"/>
                <a:gd name="f56" fmla="val f7"/>
                <a:gd name="f57" fmla="*/ f51 f0 1"/>
                <a:gd name="f58" fmla="+- f56 0 f54"/>
                <a:gd name="f59" fmla="+- f55 0 f54"/>
                <a:gd name="f60" fmla="*/ f57 1 f2"/>
                <a:gd name="f61" fmla="*/ f59 1 3815424"/>
                <a:gd name="f62" fmla="*/ f58 1 2653659"/>
                <a:gd name="f63" fmla="*/ 3203055 f59 1"/>
                <a:gd name="f64" fmla="*/ 0 f58 1"/>
                <a:gd name="f65" fmla="*/ 3815424 f59 1"/>
                <a:gd name="f66" fmla="*/ 3801025 f59 1"/>
                <a:gd name="f67" fmla="*/ 214243 f58 1"/>
                <a:gd name="f68" fmla="*/ 587142 f59 1"/>
                <a:gd name="f69" fmla="*/ 2653659 f58 1"/>
                <a:gd name="f70" fmla="*/ 53389 f59 1"/>
                <a:gd name="f71" fmla="*/ 2605041 f58 1"/>
                <a:gd name="f72" fmla="*/ 0 f59 1"/>
                <a:gd name="f73" fmla="*/ 2593136 f58 1"/>
                <a:gd name="f74" fmla="*/ 1994836 f58 1"/>
                <a:gd name="f75" fmla="*/ 159710 f59 1"/>
                <a:gd name="f76" fmla="*/ 2035054 f58 1"/>
                <a:gd name="f77" fmla="*/ 2075152 f58 1"/>
                <a:gd name="f78" fmla="*/ 1549283 f59 1"/>
                <a:gd name="f79" fmla="*/ 1900153 f58 1"/>
                <a:gd name="f80" fmla="*/ 2406698 f59 1"/>
                <a:gd name="f81" fmla="*/ 1418450 f58 1"/>
                <a:gd name="f82" fmla="*/ 2996069 f59 1"/>
                <a:gd name="f83" fmla="*/ 728678 f58 1"/>
                <a:gd name="f84" fmla="*/ 3193967 f59 1"/>
                <a:gd name="f85" fmla="*/ 137719 f58 1"/>
                <a:gd name="f86" fmla="+- f60 0 f1"/>
                <a:gd name="f87" fmla="*/ f63 1 3815424"/>
                <a:gd name="f88" fmla="*/ f64 1 2653659"/>
                <a:gd name="f89" fmla="*/ f65 1 3815424"/>
                <a:gd name="f90" fmla="*/ f66 1 3815424"/>
                <a:gd name="f91" fmla="*/ f67 1 2653659"/>
                <a:gd name="f92" fmla="*/ f68 1 3815424"/>
                <a:gd name="f93" fmla="*/ f69 1 2653659"/>
                <a:gd name="f94" fmla="*/ f70 1 3815424"/>
                <a:gd name="f95" fmla="*/ f71 1 2653659"/>
                <a:gd name="f96" fmla="*/ f72 1 3815424"/>
                <a:gd name="f97" fmla="*/ f73 1 2653659"/>
                <a:gd name="f98" fmla="*/ f74 1 2653659"/>
                <a:gd name="f99" fmla="*/ f75 1 3815424"/>
                <a:gd name="f100" fmla="*/ f76 1 2653659"/>
                <a:gd name="f101" fmla="*/ f77 1 2653659"/>
                <a:gd name="f102" fmla="*/ f78 1 3815424"/>
                <a:gd name="f103" fmla="*/ f79 1 2653659"/>
                <a:gd name="f104" fmla="*/ f80 1 3815424"/>
                <a:gd name="f105" fmla="*/ f81 1 2653659"/>
                <a:gd name="f106" fmla="*/ f82 1 3815424"/>
                <a:gd name="f107" fmla="*/ f83 1 2653659"/>
                <a:gd name="f108" fmla="*/ f84 1 3815424"/>
                <a:gd name="f109" fmla="*/ f85 1 2653659"/>
                <a:gd name="f110" fmla="*/ f54 1 f61"/>
                <a:gd name="f111" fmla="*/ f55 1 f61"/>
                <a:gd name="f112" fmla="*/ f54 1 f62"/>
                <a:gd name="f113" fmla="*/ f56 1 f62"/>
                <a:gd name="f114" fmla="*/ f87 1 f61"/>
                <a:gd name="f115" fmla="*/ f88 1 f62"/>
                <a:gd name="f116" fmla="*/ f89 1 f61"/>
                <a:gd name="f117" fmla="*/ f90 1 f61"/>
                <a:gd name="f118" fmla="*/ f91 1 f62"/>
                <a:gd name="f119" fmla="*/ f92 1 f61"/>
                <a:gd name="f120" fmla="*/ f93 1 f62"/>
                <a:gd name="f121" fmla="*/ f94 1 f61"/>
                <a:gd name="f122" fmla="*/ f95 1 f62"/>
                <a:gd name="f123" fmla="*/ f96 1 f61"/>
                <a:gd name="f124" fmla="*/ f97 1 f62"/>
                <a:gd name="f125" fmla="*/ f98 1 f62"/>
                <a:gd name="f126" fmla="*/ f99 1 f61"/>
                <a:gd name="f127" fmla="*/ f100 1 f62"/>
                <a:gd name="f128" fmla="*/ f101 1 f62"/>
                <a:gd name="f129" fmla="*/ f102 1 f61"/>
                <a:gd name="f130" fmla="*/ f103 1 f62"/>
                <a:gd name="f131" fmla="*/ f104 1 f61"/>
                <a:gd name="f132" fmla="*/ f105 1 f62"/>
                <a:gd name="f133" fmla="*/ f106 1 f61"/>
                <a:gd name="f134" fmla="*/ f107 1 f62"/>
                <a:gd name="f135" fmla="*/ f108 1 f61"/>
                <a:gd name="f136" fmla="*/ f109 1 f62"/>
                <a:gd name="f137" fmla="*/ f110 f52 1"/>
                <a:gd name="f138" fmla="*/ f111 f52 1"/>
                <a:gd name="f139" fmla="*/ f113 f53 1"/>
                <a:gd name="f140" fmla="*/ f112 f53 1"/>
                <a:gd name="f141" fmla="*/ f114 f52 1"/>
                <a:gd name="f142" fmla="*/ f115 f53 1"/>
                <a:gd name="f143" fmla="*/ f116 f52 1"/>
                <a:gd name="f144" fmla="*/ f117 f52 1"/>
                <a:gd name="f145" fmla="*/ f118 f53 1"/>
                <a:gd name="f146" fmla="*/ f119 f52 1"/>
                <a:gd name="f147" fmla="*/ f120 f53 1"/>
                <a:gd name="f148" fmla="*/ f121 f52 1"/>
                <a:gd name="f149" fmla="*/ f122 f53 1"/>
                <a:gd name="f150" fmla="*/ f123 f52 1"/>
                <a:gd name="f151" fmla="*/ f124 f53 1"/>
                <a:gd name="f152" fmla="*/ f125 f53 1"/>
                <a:gd name="f153" fmla="*/ f126 f52 1"/>
                <a:gd name="f154" fmla="*/ f127 f53 1"/>
                <a:gd name="f155" fmla="*/ f128 f53 1"/>
                <a:gd name="f156" fmla="*/ f129 f52 1"/>
                <a:gd name="f157" fmla="*/ f130 f53 1"/>
                <a:gd name="f158" fmla="*/ f131 f52 1"/>
                <a:gd name="f159" fmla="*/ f132 f53 1"/>
                <a:gd name="f160" fmla="*/ f133 f52 1"/>
                <a:gd name="f161" fmla="*/ f134 f53 1"/>
                <a:gd name="f162" fmla="*/ f135 f52 1"/>
                <a:gd name="f163" fmla="*/ f136 f53 1"/>
              </a:gdLst>
              <a:ahLst/>
              <a:cxnLst>
                <a:cxn ang="3cd4">
                  <a:pos x="hc" y="t"/>
                </a:cxn>
                <a:cxn ang="0">
                  <a:pos x="r" y="vc"/>
                </a:cxn>
                <a:cxn ang="cd4">
                  <a:pos x="hc" y="b"/>
                </a:cxn>
                <a:cxn ang="cd2">
                  <a:pos x="l" y="vc"/>
                </a:cxn>
                <a:cxn ang="f86">
                  <a:pos x="f141" y="f142"/>
                </a:cxn>
                <a:cxn ang="f86">
                  <a:pos x="f143" y="f142"/>
                </a:cxn>
                <a:cxn ang="f86">
                  <a:pos x="f144" y="f145"/>
                </a:cxn>
                <a:cxn ang="f86">
                  <a:pos x="f146" y="f147"/>
                </a:cxn>
                <a:cxn ang="f86">
                  <a:pos x="f148" y="f149"/>
                </a:cxn>
                <a:cxn ang="f86">
                  <a:pos x="f150" y="f151"/>
                </a:cxn>
                <a:cxn ang="f86">
                  <a:pos x="f150" y="f152"/>
                </a:cxn>
                <a:cxn ang="f86">
                  <a:pos x="f153" y="f154"/>
                </a:cxn>
                <a:cxn ang="f86">
                  <a:pos x="f146" y="f155"/>
                </a:cxn>
                <a:cxn ang="f86">
                  <a:pos x="f156" y="f157"/>
                </a:cxn>
                <a:cxn ang="f86">
                  <a:pos x="f158" y="f159"/>
                </a:cxn>
                <a:cxn ang="f86">
                  <a:pos x="f160" y="f161"/>
                </a:cxn>
                <a:cxn ang="f86">
                  <a:pos x="f162" y="f163"/>
                </a:cxn>
              </a:cxnLst>
              <a:rect l="f137" t="f140" r="f138" b="f139"/>
              <a:pathLst>
                <a:path w="3815424" h="2653659">
                  <a:moveTo>
                    <a:pt x="f8" y="f5"/>
                  </a:moveTo>
                  <a:lnTo>
                    <a:pt x="f6" y="f5"/>
                  </a:lnTo>
                  <a:lnTo>
                    <a:pt x="f9" y="f10"/>
                  </a:lnTo>
                  <a:cubicBezTo>
                    <a:pt x="f11" y="f12"/>
                    <a:pt x="f13" y="f7"/>
                    <a:pt x="f14" y="f7"/>
                  </a:cubicBezTo>
                  <a:cubicBezTo>
                    <a:pt x="f15" y="f7"/>
                    <a:pt x="f16" y="f17"/>
                    <a:pt x="f18" y="f19"/>
                  </a:cubicBezTo>
                  <a:lnTo>
                    <a:pt x="f5" y="f20"/>
                  </a:lnTo>
                  <a:lnTo>
                    <a:pt x="f5" y="f21"/>
                  </a:lnTo>
                  <a:lnTo>
                    <a:pt x="f22" y="f23"/>
                  </a:lnTo>
                  <a:cubicBezTo>
                    <a:pt x="f24" y="f25"/>
                    <a:pt x="f26" y="f27"/>
                    <a:pt x="f14" y="f27"/>
                  </a:cubicBezTo>
                  <a:cubicBezTo>
                    <a:pt x="f28" y="f27"/>
                    <a:pt x="f29" y="f30"/>
                    <a:pt x="f31" y="f32"/>
                  </a:cubicBezTo>
                  <a:cubicBezTo>
                    <a:pt x="f33" y="f34"/>
                    <a:pt x="f35" y="f36"/>
                    <a:pt x="f37" y="f38"/>
                  </a:cubicBezTo>
                  <a:cubicBezTo>
                    <a:pt x="f39" y="f40"/>
                    <a:pt x="f41" y="f42"/>
                    <a:pt x="f43" y="f44"/>
                  </a:cubicBezTo>
                  <a:cubicBezTo>
                    <a:pt x="f45" y="f46"/>
                    <a:pt x="f47" y="f48"/>
                    <a:pt x="f49" y="f50"/>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3" name="Freeform: Shape 19">
              <a:extLst>
                <a:ext uri="{FF2B5EF4-FFF2-40B4-BE49-F238E27FC236}">
                  <a16:creationId xmlns:a16="http://schemas.microsoft.com/office/drawing/2014/main" id="{DDD46497-F731-3081-EC2D-664064F75F2C}"/>
                </a:ext>
                <a:ext uri="{C183D7F6-B498-43B3-948B-1728B52AA6E4}">
                  <adec:decorative xmlns:adec="http://schemas.microsoft.com/office/drawing/2017/decorative" val="1"/>
                </a:ext>
              </a:extLst>
            </p:cNvPr>
            <p:cNvSpPr/>
            <p:nvPr/>
          </p:nvSpPr>
          <p:spPr>
            <a:xfrm rot="10800009" flipH="1">
              <a:off x="457" y="4850928"/>
              <a:ext cx="2885745" cy="2007062"/>
            </a:xfrm>
            <a:custGeom>
              <a:avLst/>
              <a:gdLst>
                <a:gd name="f0" fmla="val 10800000"/>
                <a:gd name="f1" fmla="val 5400000"/>
                <a:gd name="f2" fmla="val 180"/>
                <a:gd name="f3" fmla="val w"/>
                <a:gd name="f4" fmla="val h"/>
                <a:gd name="f5" fmla="val 0"/>
                <a:gd name="f6" fmla="val 3815424"/>
                <a:gd name="f7" fmla="val 2653660"/>
                <a:gd name="f8" fmla="val 3305038"/>
                <a:gd name="f9" fmla="val 3801025"/>
                <a:gd name="f10" fmla="val 214244"/>
                <a:gd name="f11" fmla="val 3616317"/>
                <a:gd name="f12" fmla="val 1584467"/>
                <a:gd name="f13" fmla="val 2091637"/>
                <a:gd name="f14" fmla="val 587142"/>
                <a:gd name="f15" fmla="val 400192"/>
                <a:gd name="f16" fmla="val 222112"/>
                <a:gd name="f17" fmla="val 2636954"/>
                <a:gd name="f18" fmla="val 53389"/>
                <a:gd name="f19" fmla="val 2605042"/>
                <a:gd name="f20" fmla="val 2593137"/>
                <a:gd name="f21" fmla="val 2094444"/>
                <a:gd name="f22" fmla="val 137675"/>
                <a:gd name="f23" fmla="val 2129195"/>
                <a:gd name="f24" fmla="val 280616"/>
                <a:gd name="f25" fmla="val 2157374"/>
                <a:gd name="f26" fmla="val 430766"/>
                <a:gd name="f27" fmla="val 2171571"/>
                <a:gd name="f28" fmla="val 918879"/>
                <a:gd name="f29" fmla="val 1254904"/>
                <a:gd name="f30" fmla="val 2110634"/>
                <a:gd name="f31" fmla="val 1585826"/>
                <a:gd name="f32" fmla="val 1990112"/>
                <a:gd name="f33" fmla="val 1908071"/>
                <a:gd name="f34" fmla="val 1873061"/>
                <a:gd name="f35" fmla="val 2214800"/>
                <a:gd name="f36" fmla="val 1700666"/>
                <a:gd name="f37" fmla="val 2473046"/>
                <a:gd name="f38" fmla="val 1491633"/>
                <a:gd name="f39" fmla="val 2735782"/>
                <a:gd name="f40" fmla="val 1279031"/>
                <a:gd name="f41" fmla="val 2942276"/>
                <a:gd name="f42" fmla="val 1037118"/>
                <a:gd name="f43" fmla="val 3086710"/>
                <a:gd name="f44" fmla="val 772838"/>
                <a:gd name="f45" fmla="val 3197408"/>
                <a:gd name="f46" fmla="val 570216"/>
                <a:gd name="f47" fmla="val 3267226"/>
                <a:gd name="f48" fmla="val 361248"/>
                <a:gd name="f49" fmla="val 3295217"/>
                <a:gd name="f50" fmla="val 149229"/>
                <a:gd name="f51" fmla="+- 0 0 -90"/>
                <a:gd name="f52" fmla="*/ f3 1 3815424"/>
                <a:gd name="f53" fmla="*/ f4 1 2653660"/>
                <a:gd name="f54" fmla="val f5"/>
                <a:gd name="f55" fmla="val f6"/>
                <a:gd name="f56" fmla="val f7"/>
                <a:gd name="f57" fmla="*/ f51 f0 1"/>
                <a:gd name="f58" fmla="+- f56 0 f54"/>
                <a:gd name="f59" fmla="+- f55 0 f54"/>
                <a:gd name="f60" fmla="*/ f57 1 f2"/>
                <a:gd name="f61" fmla="*/ f59 1 3815424"/>
                <a:gd name="f62" fmla="*/ f58 1 2653660"/>
                <a:gd name="f63" fmla="*/ 3305038 f59 1"/>
                <a:gd name="f64" fmla="*/ 0 f58 1"/>
                <a:gd name="f65" fmla="*/ 3815424 f59 1"/>
                <a:gd name="f66" fmla="*/ 3801025 f59 1"/>
                <a:gd name="f67" fmla="*/ 214244 f58 1"/>
                <a:gd name="f68" fmla="*/ 587142 f59 1"/>
                <a:gd name="f69" fmla="*/ 2653660 f58 1"/>
                <a:gd name="f70" fmla="*/ 53389 f59 1"/>
                <a:gd name="f71" fmla="*/ 2605042 f58 1"/>
                <a:gd name="f72" fmla="*/ 0 f59 1"/>
                <a:gd name="f73" fmla="*/ 2593137 f58 1"/>
                <a:gd name="f74" fmla="*/ 2094444 f58 1"/>
                <a:gd name="f75" fmla="*/ 137675 f59 1"/>
                <a:gd name="f76" fmla="*/ 2129195 f58 1"/>
                <a:gd name="f77" fmla="*/ 2171571 f58 1"/>
                <a:gd name="f78" fmla="*/ 1585826 f59 1"/>
                <a:gd name="f79" fmla="*/ 1990112 f58 1"/>
                <a:gd name="f80" fmla="*/ 2473046 f59 1"/>
                <a:gd name="f81" fmla="*/ 1491633 f58 1"/>
                <a:gd name="f82" fmla="*/ 3086710 f59 1"/>
                <a:gd name="f83" fmla="*/ 772838 f58 1"/>
                <a:gd name="f84" fmla="*/ 3295217 f59 1"/>
                <a:gd name="f85" fmla="*/ 149229 f58 1"/>
                <a:gd name="f86" fmla="+- f60 0 f1"/>
                <a:gd name="f87" fmla="*/ f63 1 3815424"/>
                <a:gd name="f88" fmla="*/ f64 1 2653660"/>
                <a:gd name="f89" fmla="*/ f65 1 3815424"/>
                <a:gd name="f90" fmla="*/ f66 1 3815424"/>
                <a:gd name="f91" fmla="*/ f67 1 2653660"/>
                <a:gd name="f92" fmla="*/ f68 1 3815424"/>
                <a:gd name="f93" fmla="*/ f69 1 2653660"/>
                <a:gd name="f94" fmla="*/ f70 1 3815424"/>
                <a:gd name="f95" fmla="*/ f71 1 2653660"/>
                <a:gd name="f96" fmla="*/ f72 1 3815424"/>
                <a:gd name="f97" fmla="*/ f73 1 2653660"/>
                <a:gd name="f98" fmla="*/ f74 1 2653660"/>
                <a:gd name="f99" fmla="*/ f75 1 3815424"/>
                <a:gd name="f100" fmla="*/ f76 1 2653660"/>
                <a:gd name="f101" fmla="*/ f77 1 2653660"/>
                <a:gd name="f102" fmla="*/ f78 1 3815424"/>
                <a:gd name="f103" fmla="*/ f79 1 2653660"/>
                <a:gd name="f104" fmla="*/ f80 1 3815424"/>
                <a:gd name="f105" fmla="*/ f81 1 2653660"/>
                <a:gd name="f106" fmla="*/ f82 1 3815424"/>
                <a:gd name="f107" fmla="*/ f83 1 2653660"/>
                <a:gd name="f108" fmla="*/ f84 1 3815424"/>
                <a:gd name="f109" fmla="*/ f85 1 2653660"/>
                <a:gd name="f110" fmla="*/ f54 1 f61"/>
                <a:gd name="f111" fmla="*/ f55 1 f61"/>
                <a:gd name="f112" fmla="*/ f54 1 f62"/>
                <a:gd name="f113" fmla="*/ f56 1 f62"/>
                <a:gd name="f114" fmla="*/ f87 1 f61"/>
                <a:gd name="f115" fmla="*/ f88 1 f62"/>
                <a:gd name="f116" fmla="*/ f89 1 f61"/>
                <a:gd name="f117" fmla="*/ f90 1 f61"/>
                <a:gd name="f118" fmla="*/ f91 1 f62"/>
                <a:gd name="f119" fmla="*/ f92 1 f61"/>
                <a:gd name="f120" fmla="*/ f93 1 f62"/>
                <a:gd name="f121" fmla="*/ f94 1 f61"/>
                <a:gd name="f122" fmla="*/ f95 1 f62"/>
                <a:gd name="f123" fmla="*/ f96 1 f61"/>
                <a:gd name="f124" fmla="*/ f97 1 f62"/>
                <a:gd name="f125" fmla="*/ f98 1 f62"/>
                <a:gd name="f126" fmla="*/ f99 1 f61"/>
                <a:gd name="f127" fmla="*/ f100 1 f62"/>
                <a:gd name="f128" fmla="*/ f101 1 f62"/>
                <a:gd name="f129" fmla="*/ f102 1 f61"/>
                <a:gd name="f130" fmla="*/ f103 1 f62"/>
                <a:gd name="f131" fmla="*/ f104 1 f61"/>
                <a:gd name="f132" fmla="*/ f105 1 f62"/>
                <a:gd name="f133" fmla="*/ f106 1 f61"/>
                <a:gd name="f134" fmla="*/ f107 1 f62"/>
                <a:gd name="f135" fmla="*/ f108 1 f61"/>
                <a:gd name="f136" fmla="*/ f109 1 f62"/>
                <a:gd name="f137" fmla="*/ f110 f52 1"/>
                <a:gd name="f138" fmla="*/ f111 f52 1"/>
                <a:gd name="f139" fmla="*/ f113 f53 1"/>
                <a:gd name="f140" fmla="*/ f112 f53 1"/>
                <a:gd name="f141" fmla="*/ f114 f52 1"/>
                <a:gd name="f142" fmla="*/ f115 f53 1"/>
                <a:gd name="f143" fmla="*/ f116 f52 1"/>
                <a:gd name="f144" fmla="*/ f117 f52 1"/>
                <a:gd name="f145" fmla="*/ f118 f53 1"/>
                <a:gd name="f146" fmla="*/ f119 f52 1"/>
                <a:gd name="f147" fmla="*/ f120 f53 1"/>
                <a:gd name="f148" fmla="*/ f121 f52 1"/>
                <a:gd name="f149" fmla="*/ f122 f53 1"/>
                <a:gd name="f150" fmla="*/ f123 f52 1"/>
                <a:gd name="f151" fmla="*/ f124 f53 1"/>
                <a:gd name="f152" fmla="*/ f125 f53 1"/>
                <a:gd name="f153" fmla="*/ f126 f52 1"/>
                <a:gd name="f154" fmla="*/ f127 f53 1"/>
                <a:gd name="f155" fmla="*/ f128 f53 1"/>
                <a:gd name="f156" fmla="*/ f129 f52 1"/>
                <a:gd name="f157" fmla="*/ f130 f53 1"/>
                <a:gd name="f158" fmla="*/ f131 f52 1"/>
                <a:gd name="f159" fmla="*/ f132 f53 1"/>
                <a:gd name="f160" fmla="*/ f133 f52 1"/>
                <a:gd name="f161" fmla="*/ f134 f53 1"/>
                <a:gd name="f162" fmla="*/ f135 f52 1"/>
                <a:gd name="f163" fmla="*/ f136 f53 1"/>
              </a:gdLst>
              <a:ahLst/>
              <a:cxnLst>
                <a:cxn ang="3cd4">
                  <a:pos x="hc" y="t"/>
                </a:cxn>
                <a:cxn ang="0">
                  <a:pos x="r" y="vc"/>
                </a:cxn>
                <a:cxn ang="cd4">
                  <a:pos x="hc" y="b"/>
                </a:cxn>
                <a:cxn ang="cd2">
                  <a:pos x="l" y="vc"/>
                </a:cxn>
                <a:cxn ang="f86">
                  <a:pos x="f141" y="f142"/>
                </a:cxn>
                <a:cxn ang="f86">
                  <a:pos x="f143" y="f142"/>
                </a:cxn>
                <a:cxn ang="f86">
                  <a:pos x="f144" y="f145"/>
                </a:cxn>
                <a:cxn ang="f86">
                  <a:pos x="f146" y="f147"/>
                </a:cxn>
                <a:cxn ang="f86">
                  <a:pos x="f148" y="f149"/>
                </a:cxn>
                <a:cxn ang="f86">
                  <a:pos x="f150" y="f151"/>
                </a:cxn>
                <a:cxn ang="f86">
                  <a:pos x="f150" y="f152"/>
                </a:cxn>
                <a:cxn ang="f86">
                  <a:pos x="f153" y="f154"/>
                </a:cxn>
                <a:cxn ang="f86">
                  <a:pos x="f146" y="f155"/>
                </a:cxn>
                <a:cxn ang="f86">
                  <a:pos x="f156" y="f157"/>
                </a:cxn>
                <a:cxn ang="f86">
                  <a:pos x="f158" y="f159"/>
                </a:cxn>
                <a:cxn ang="f86">
                  <a:pos x="f160" y="f161"/>
                </a:cxn>
                <a:cxn ang="f86">
                  <a:pos x="f162" y="f163"/>
                </a:cxn>
              </a:cxnLst>
              <a:rect l="f137" t="f140" r="f138" b="f139"/>
              <a:pathLst>
                <a:path w="3815424" h="2653660">
                  <a:moveTo>
                    <a:pt x="f8" y="f5"/>
                  </a:moveTo>
                  <a:lnTo>
                    <a:pt x="f6" y="f5"/>
                  </a:lnTo>
                  <a:lnTo>
                    <a:pt x="f9" y="f10"/>
                  </a:lnTo>
                  <a:cubicBezTo>
                    <a:pt x="f11" y="f12"/>
                    <a:pt x="f13" y="f7"/>
                    <a:pt x="f14" y="f7"/>
                  </a:cubicBezTo>
                  <a:cubicBezTo>
                    <a:pt x="f15" y="f7"/>
                    <a:pt x="f16" y="f17"/>
                    <a:pt x="f18" y="f19"/>
                  </a:cubicBezTo>
                  <a:lnTo>
                    <a:pt x="f5" y="f20"/>
                  </a:lnTo>
                  <a:lnTo>
                    <a:pt x="f5" y="f21"/>
                  </a:lnTo>
                  <a:lnTo>
                    <a:pt x="f22" y="f23"/>
                  </a:lnTo>
                  <a:cubicBezTo>
                    <a:pt x="f24" y="f25"/>
                    <a:pt x="f26" y="f27"/>
                    <a:pt x="f14" y="f27"/>
                  </a:cubicBezTo>
                  <a:cubicBezTo>
                    <a:pt x="f28" y="f27"/>
                    <a:pt x="f29" y="f30"/>
                    <a:pt x="f31" y="f32"/>
                  </a:cubicBezTo>
                  <a:cubicBezTo>
                    <a:pt x="f33" y="f34"/>
                    <a:pt x="f35" y="f36"/>
                    <a:pt x="f37" y="f38"/>
                  </a:cubicBezTo>
                  <a:cubicBezTo>
                    <a:pt x="f39" y="f40"/>
                    <a:pt x="f41" y="f42"/>
                    <a:pt x="f43" y="f44"/>
                  </a:cubicBezTo>
                  <a:cubicBezTo>
                    <a:pt x="f45" y="f46"/>
                    <a:pt x="f47" y="f48"/>
                    <a:pt x="f49" y="f50"/>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4" name="Freeform: Shape 20">
              <a:extLst>
                <a:ext uri="{FF2B5EF4-FFF2-40B4-BE49-F238E27FC236}">
                  <a16:creationId xmlns:a16="http://schemas.microsoft.com/office/drawing/2014/main" id="{65DC3D9D-482E-89F4-CE38-D6E8AAFFE97D}"/>
                </a:ext>
                <a:ext uri="{C183D7F6-B498-43B3-948B-1728B52AA6E4}">
                  <adec:decorative xmlns:adec="http://schemas.microsoft.com/office/drawing/2017/decorative" val="1"/>
                </a:ext>
              </a:extLst>
            </p:cNvPr>
            <p:cNvSpPr/>
            <p:nvPr/>
          </p:nvSpPr>
          <p:spPr>
            <a:xfrm rot="10800009" flipH="1">
              <a:off x="8" y="4834094"/>
              <a:ext cx="2886166" cy="2023905"/>
            </a:xfrm>
            <a:custGeom>
              <a:avLst/>
              <a:gdLst>
                <a:gd name="f0" fmla="val 10800000"/>
                <a:gd name="f1" fmla="val 5400000"/>
                <a:gd name="f2" fmla="val 180"/>
                <a:gd name="f3" fmla="val w"/>
                <a:gd name="f4" fmla="val h"/>
                <a:gd name="f5" fmla="val 0"/>
                <a:gd name="f6" fmla="val 3815986"/>
                <a:gd name="f7" fmla="val 2675935"/>
                <a:gd name="f8" fmla="val 3648768"/>
                <a:gd name="f9" fmla="val 3804695"/>
                <a:gd name="f10" fmla="val 200084"/>
                <a:gd name="f11" fmla="val 3795228"/>
                <a:gd name="f12" fmla="val 285751"/>
                <a:gd name="f13" fmla="val 3781167"/>
                <a:gd name="f14" fmla="val 371032"/>
                <a:gd name="f15" fmla="val 3762590"/>
                <a:gd name="f16" fmla="val 455543"/>
                <a:gd name="f17" fmla="val 3725537"/>
                <a:gd name="f18" fmla="val 624467"/>
                <a:gd name="f19" fmla="val 3668784"/>
                <a:gd name="f20" fmla="val 790112"/>
                <a:gd name="f21" fmla="val 3592332"/>
                <a:gd name="f22" fmla="val 947274"/>
                <a:gd name="f23" fmla="val 3438712"/>
                <a:gd name="f24" fmla="val 1261596"/>
                <a:gd name="f25" fmla="val 3216091"/>
                <a:gd name="f26" fmla="val 1542847"/>
                <a:gd name="f27" fmla="val 2953967"/>
                <a:gd name="f28" fmla="val 1782349"/>
                <a:gd name="f29" fmla="val 2822599"/>
                <a:gd name="f30" fmla="val 1902099"/>
                <a:gd name="f31" fmla="val 2680615"/>
                <a:gd name="f32" fmla="val 2011341"/>
                <a:gd name="f33" fmla="val 2530669"/>
                <a:gd name="f34" fmla="val 2109494"/>
                <a:gd name="f35" fmla="val 2380520"/>
                <a:gd name="f36" fmla="val 2207551"/>
                <a:gd name="f37" fmla="val 2222510"/>
                <a:gd name="f38" fmla="val 2294906"/>
                <a:gd name="f39" fmla="val 2057561"/>
                <a:gd name="f40" fmla="val 2369245"/>
                <a:gd name="f41" fmla="val 1727252"/>
                <a:gd name="f42" fmla="val 2516859"/>
                <a:gd name="f43" fmla="val 1371629"/>
                <a:gd name="f44" fmla="val 2614434"/>
                <a:gd name="f45" fmla="val 1007330"/>
                <a:gd name="f46" fmla="val 2655701"/>
                <a:gd name="f47" fmla="val 916281"/>
                <a:gd name="f48" fmla="val 2665873"/>
                <a:gd name="f49" fmla="val 824568"/>
                <a:gd name="f50" fmla="val 2672188"/>
                <a:gd name="f51" fmla="val 732765"/>
                <a:gd name="f52" fmla="val 2674696"/>
                <a:gd name="f53" fmla="val 640963"/>
                <a:gd name="f54" fmla="val 2677203"/>
                <a:gd name="f55" fmla="val 549072"/>
                <a:gd name="f56" fmla="val 2675901"/>
                <a:gd name="f57" fmla="val 457666"/>
                <a:gd name="f58" fmla="val 2670839"/>
                <a:gd name="f59" fmla="val 366106"/>
                <a:gd name="f60" fmla="val 2665584"/>
                <a:gd name="f61" fmla="val 274572"/>
                <a:gd name="f62" fmla="val 2656521"/>
                <a:gd name="f63" fmla="val 183574"/>
                <a:gd name="f64" fmla="val 2643312"/>
                <a:gd name="f65" fmla="val 2607798"/>
                <a:gd name="f66" fmla="val 2356652"/>
                <a:gd name="f67" fmla="val 222195"/>
                <a:gd name="f68" fmla="val 2396940"/>
                <a:gd name="f69" fmla="val 304990"/>
                <a:gd name="f70" fmla="val 2407980"/>
                <a:gd name="f71" fmla="val 388511"/>
                <a:gd name="f72" fmla="val 2415283"/>
                <a:gd name="f73" fmla="val 472364"/>
                <a:gd name="f74" fmla="val 2419092"/>
                <a:gd name="f75" fmla="val 640376"/>
                <a:gd name="f76" fmla="val 2427095"/>
                <a:gd name="f77" fmla="val 808184"/>
                <a:gd name="f78" fmla="val 2421791"/>
                <a:gd name="f79" fmla="val 974972"/>
                <a:gd name="f80" fmla="val 2402122"/>
                <a:gd name="f81" fmla="val 1141658"/>
                <a:gd name="f82" fmla="val 2382358"/>
                <a:gd name="f83" fmla="val 1306812"/>
                <a:gd name="f84" fmla="val 2349286"/>
                <a:gd name="f85" fmla="val 1468292"/>
                <a:gd name="f86" fmla="val 2304162"/>
                <a:gd name="f87" fmla="val 1629874"/>
                <a:gd name="f88" fmla="val 2259231"/>
                <a:gd name="f89" fmla="val 1787475"/>
                <a:gd name="f90" fmla="val 2201091"/>
                <a:gd name="f91" fmla="val 1940176"/>
                <a:gd name="f92" fmla="val 2133695"/>
                <a:gd name="f93" fmla="val 2246498"/>
                <a:gd name="f94" fmla="val 2000349"/>
                <a:gd name="f95" fmla="val 2532507"/>
                <a:gd name="f96" fmla="val 1823520"/>
                <a:gd name="f97" fmla="val 2783403"/>
                <a:gd name="f98" fmla="val 1609954"/>
                <a:gd name="f99" fmla="val 2908442"/>
                <a:gd name="f100" fmla="val 1502833"/>
                <a:gd name="f101" fmla="val 3024295"/>
                <a:gd name="f102" fmla="val 1385975"/>
                <a:gd name="f103" fmla="val 3128104"/>
                <a:gd name="f104" fmla="val 1260439"/>
                <a:gd name="f105" fmla="val 3232116"/>
                <a:gd name="f106" fmla="val 1135096"/>
                <a:gd name="f107" fmla="val 3323881"/>
                <a:gd name="f108" fmla="val 1000689"/>
                <a:gd name="f109" fmla="val 3400639"/>
                <a:gd name="f110" fmla="val 859052"/>
                <a:gd name="f111" fmla="val 3477399"/>
                <a:gd name="f112" fmla="val 717510"/>
                <a:gd name="f113" fmla="val 3541296"/>
                <a:gd name="f114" fmla="val 569316"/>
                <a:gd name="f115" fmla="val 3585595"/>
                <a:gd name="f116" fmla="val 415336"/>
                <a:gd name="f117" fmla="val 3607796"/>
                <a:gd name="f118" fmla="val 338540"/>
                <a:gd name="f119" fmla="val 3624638"/>
                <a:gd name="f120" fmla="val 260224"/>
                <a:gd name="f121" fmla="val 3635918"/>
                <a:gd name="f122" fmla="val 181137"/>
                <a:gd name="f123" fmla="+- 0 0 -90"/>
                <a:gd name="f124" fmla="*/ f3 1 3815986"/>
                <a:gd name="f125" fmla="*/ f4 1 2675935"/>
                <a:gd name="f126" fmla="val f5"/>
                <a:gd name="f127" fmla="val f6"/>
                <a:gd name="f128" fmla="val f7"/>
                <a:gd name="f129" fmla="*/ f123 f0 1"/>
                <a:gd name="f130" fmla="+- f128 0 f126"/>
                <a:gd name="f131" fmla="+- f127 0 f126"/>
                <a:gd name="f132" fmla="*/ f129 1 f2"/>
                <a:gd name="f133" fmla="*/ f131 1 3815986"/>
                <a:gd name="f134" fmla="*/ f130 1 2675935"/>
                <a:gd name="f135" fmla="*/ 3648768 f131 1"/>
                <a:gd name="f136" fmla="*/ 0 f130 1"/>
                <a:gd name="f137" fmla="*/ 3815986 f131 1"/>
                <a:gd name="f138" fmla="*/ 3804695 f131 1"/>
                <a:gd name="f139" fmla="*/ 200084 f130 1"/>
                <a:gd name="f140" fmla="*/ 3762590 f131 1"/>
                <a:gd name="f141" fmla="*/ 455543 f130 1"/>
                <a:gd name="f142" fmla="*/ 3592332 f131 1"/>
                <a:gd name="f143" fmla="*/ 947274 f130 1"/>
                <a:gd name="f144" fmla="*/ 2953967 f131 1"/>
                <a:gd name="f145" fmla="*/ 1782349 f130 1"/>
                <a:gd name="f146" fmla="*/ 2530669 f131 1"/>
                <a:gd name="f147" fmla="*/ 2109494 f130 1"/>
                <a:gd name="f148" fmla="*/ 2057561 f131 1"/>
                <a:gd name="f149" fmla="*/ 2369245 f130 1"/>
                <a:gd name="f150" fmla="*/ 1007330 f131 1"/>
                <a:gd name="f151" fmla="*/ 2655701 f130 1"/>
                <a:gd name="f152" fmla="*/ 732765 f131 1"/>
                <a:gd name="f153" fmla="*/ 2674696 f130 1"/>
                <a:gd name="f154" fmla="*/ 457666 f131 1"/>
                <a:gd name="f155" fmla="*/ 2670839 f130 1"/>
                <a:gd name="f156" fmla="*/ 183574 f131 1"/>
                <a:gd name="f157" fmla="*/ 2643312 f130 1"/>
                <a:gd name="f158" fmla="*/ 0 f131 1"/>
                <a:gd name="f159" fmla="*/ 2607798 f130 1"/>
                <a:gd name="f160" fmla="*/ 2356652 f130 1"/>
                <a:gd name="f161" fmla="*/ 222195 f131 1"/>
                <a:gd name="f162" fmla="*/ 2396940 f130 1"/>
                <a:gd name="f163" fmla="*/ 472364 f131 1"/>
                <a:gd name="f164" fmla="*/ 2419092 f130 1"/>
                <a:gd name="f165" fmla="*/ 974972 f131 1"/>
                <a:gd name="f166" fmla="*/ 2402122 f130 1"/>
                <a:gd name="f167" fmla="*/ 1468292 f131 1"/>
                <a:gd name="f168" fmla="*/ 2304162 f130 1"/>
                <a:gd name="f169" fmla="*/ 1940176 f131 1"/>
                <a:gd name="f170" fmla="*/ 2133695 f130 1"/>
                <a:gd name="f171" fmla="*/ 2783403 f131 1"/>
                <a:gd name="f172" fmla="*/ 1609954 f130 1"/>
                <a:gd name="f173" fmla="*/ 3128104 f131 1"/>
                <a:gd name="f174" fmla="*/ 1260439 f130 1"/>
                <a:gd name="f175" fmla="*/ 3400639 f131 1"/>
                <a:gd name="f176" fmla="*/ 859052 f130 1"/>
                <a:gd name="f177" fmla="*/ 3585595 f131 1"/>
                <a:gd name="f178" fmla="*/ 415336 f130 1"/>
                <a:gd name="f179" fmla="*/ 3635918 f131 1"/>
                <a:gd name="f180" fmla="*/ 181137 f130 1"/>
                <a:gd name="f181" fmla="+- f132 0 f1"/>
                <a:gd name="f182" fmla="*/ f135 1 3815986"/>
                <a:gd name="f183" fmla="*/ f136 1 2675935"/>
                <a:gd name="f184" fmla="*/ f137 1 3815986"/>
                <a:gd name="f185" fmla="*/ f138 1 3815986"/>
                <a:gd name="f186" fmla="*/ f139 1 2675935"/>
                <a:gd name="f187" fmla="*/ f140 1 3815986"/>
                <a:gd name="f188" fmla="*/ f141 1 2675935"/>
                <a:gd name="f189" fmla="*/ f142 1 3815986"/>
                <a:gd name="f190" fmla="*/ f143 1 2675935"/>
                <a:gd name="f191" fmla="*/ f144 1 3815986"/>
                <a:gd name="f192" fmla="*/ f145 1 2675935"/>
                <a:gd name="f193" fmla="*/ f146 1 3815986"/>
                <a:gd name="f194" fmla="*/ f147 1 2675935"/>
                <a:gd name="f195" fmla="*/ f148 1 3815986"/>
                <a:gd name="f196" fmla="*/ f149 1 2675935"/>
                <a:gd name="f197" fmla="*/ f150 1 3815986"/>
                <a:gd name="f198" fmla="*/ f151 1 2675935"/>
                <a:gd name="f199" fmla="*/ f152 1 3815986"/>
                <a:gd name="f200" fmla="*/ f153 1 2675935"/>
                <a:gd name="f201" fmla="*/ f154 1 3815986"/>
                <a:gd name="f202" fmla="*/ f155 1 2675935"/>
                <a:gd name="f203" fmla="*/ f156 1 3815986"/>
                <a:gd name="f204" fmla="*/ f157 1 2675935"/>
                <a:gd name="f205" fmla="*/ f158 1 3815986"/>
                <a:gd name="f206" fmla="*/ f159 1 2675935"/>
                <a:gd name="f207" fmla="*/ f160 1 2675935"/>
                <a:gd name="f208" fmla="*/ f161 1 3815986"/>
                <a:gd name="f209" fmla="*/ f162 1 2675935"/>
                <a:gd name="f210" fmla="*/ f163 1 3815986"/>
                <a:gd name="f211" fmla="*/ f164 1 2675935"/>
                <a:gd name="f212" fmla="*/ f165 1 3815986"/>
                <a:gd name="f213" fmla="*/ f166 1 2675935"/>
                <a:gd name="f214" fmla="*/ f167 1 3815986"/>
                <a:gd name="f215" fmla="*/ f168 1 2675935"/>
                <a:gd name="f216" fmla="*/ f169 1 3815986"/>
                <a:gd name="f217" fmla="*/ f170 1 2675935"/>
                <a:gd name="f218" fmla="*/ f171 1 3815986"/>
                <a:gd name="f219" fmla="*/ f172 1 2675935"/>
                <a:gd name="f220" fmla="*/ f173 1 3815986"/>
                <a:gd name="f221" fmla="*/ f174 1 2675935"/>
                <a:gd name="f222" fmla="*/ f175 1 3815986"/>
                <a:gd name="f223" fmla="*/ f176 1 2675935"/>
                <a:gd name="f224" fmla="*/ f177 1 3815986"/>
                <a:gd name="f225" fmla="*/ f178 1 2675935"/>
                <a:gd name="f226" fmla="*/ f179 1 3815986"/>
                <a:gd name="f227" fmla="*/ f180 1 2675935"/>
                <a:gd name="f228" fmla="*/ f126 1 f133"/>
                <a:gd name="f229" fmla="*/ f127 1 f133"/>
                <a:gd name="f230" fmla="*/ f126 1 f134"/>
                <a:gd name="f231" fmla="*/ f128 1 f134"/>
                <a:gd name="f232" fmla="*/ f182 1 f133"/>
                <a:gd name="f233" fmla="*/ f183 1 f134"/>
                <a:gd name="f234" fmla="*/ f184 1 f133"/>
                <a:gd name="f235" fmla="*/ f185 1 f133"/>
                <a:gd name="f236" fmla="*/ f186 1 f134"/>
                <a:gd name="f237" fmla="*/ f187 1 f133"/>
                <a:gd name="f238" fmla="*/ f188 1 f134"/>
                <a:gd name="f239" fmla="*/ f189 1 f133"/>
                <a:gd name="f240" fmla="*/ f190 1 f134"/>
                <a:gd name="f241" fmla="*/ f191 1 f133"/>
                <a:gd name="f242" fmla="*/ f192 1 f134"/>
                <a:gd name="f243" fmla="*/ f193 1 f133"/>
                <a:gd name="f244" fmla="*/ f194 1 f134"/>
                <a:gd name="f245" fmla="*/ f195 1 f133"/>
                <a:gd name="f246" fmla="*/ f196 1 f134"/>
                <a:gd name="f247" fmla="*/ f197 1 f133"/>
                <a:gd name="f248" fmla="*/ f198 1 f134"/>
                <a:gd name="f249" fmla="*/ f199 1 f133"/>
                <a:gd name="f250" fmla="*/ f200 1 f134"/>
                <a:gd name="f251" fmla="*/ f201 1 f133"/>
                <a:gd name="f252" fmla="*/ f202 1 f134"/>
                <a:gd name="f253" fmla="*/ f203 1 f133"/>
                <a:gd name="f254" fmla="*/ f204 1 f134"/>
                <a:gd name="f255" fmla="*/ f205 1 f133"/>
                <a:gd name="f256" fmla="*/ f206 1 f134"/>
                <a:gd name="f257" fmla="*/ f207 1 f134"/>
                <a:gd name="f258" fmla="*/ f208 1 f133"/>
                <a:gd name="f259" fmla="*/ f209 1 f134"/>
                <a:gd name="f260" fmla="*/ f210 1 f133"/>
                <a:gd name="f261" fmla="*/ f211 1 f134"/>
                <a:gd name="f262" fmla="*/ f212 1 f133"/>
                <a:gd name="f263" fmla="*/ f213 1 f134"/>
                <a:gd name="f264" fmla="*/ f214 1 f133"/>
                <a:gd name="f265" fmla="*/ f215 1 f134"/>
                <a:gd name="f266" fmla="*/ f216 1 f133"/>
                <a:gd name="f267" fmla="*/ f217 1 f134"/>
                <a:gd name="f268" fmla="*/ f218 1 f133"/>
                <a:gd name="f269" fmla="*/ f219 1 f134"/>
                <a:gd name="f270" fmla="*/ f220 1 f133"/>
                <a:gd name="f271" fmla="*/ f221 1 f134"/>
                <a:gd name="f272" fmla="*/ f222 1 f133"/>
                <a:gd name="f273" fmla="*/ f223 1 f134"/>
                <a:gd name="f274" fmla="*/ f224 1 f133"/>
                <a:gd name="f275" fmla="*/ f225 1 f134"/>
                <a:gd name="f276" fmla="*/ f226 1 f133"/>
                <a:gd name="f277" fmla="*/ f227 1 f134"/>
                <a:gd name="f278" fmla="*/ f228 f124 1"/>
                <a:gd name="f279" fmla="*/ f229 f124 1"/>
                <a:gd name="f280" fmla="*/ f231 f125 1"/>
                <a:gd name="f281" fmla="*/ f230 f125 1"/>
                <a:gd name="f282" fmla="*/ f232 f124 1"/>
                <a:gd name="f283" fmla="*/ f233 f125 1"/>
                <a:gd name="f284" fmla="*/ f234 f124 1"/>
                <a:gd name="f285" fmla="*/ f235 f124 1"/>
                <a:gd name="f286" fmla="*/ f236 f125 1"/>
                <a:gd name="f287" fmla="*/ f237 f124 1"/>
                <a:gd name="f288" fmla="*/ f238 f125 1"/>
                <a:gd name="f289" fmla="*/ f239 f124 1"/>
                <a:gd name="f290" fmla="*/ f240 f125 1"/>
                <a:gd name="f291" fmla="*/ f241 f124 1"/>
                <a:gd name="f292" fmla="*/ f242 f125 1"/>
                <a:gd name="f293" fmla="*/ f243 f124 1"/>
                <a:gd name="f294" fmla="*/ f244 f125 1"/>
                <a:gd name="f295" fmla="*/ f245 f124 1"/>
                <a:gd name="f296" fmla="*/ f246 f125 1"/>
                <a:gd name="f297" fmla="*/ f247 f124 1"/>
                <a:gd name="f298" fmla="*/ f248 f125 1"/>
                <a:gd name="f299" fmla="*/ f249 f124 1"/>
                <a:gd name="f300" fmla="*/ f250 f125 1"/>
                <a:gd name="f301" fmla="*/ f251 f124 1"/>
                <a:gd name="f302" fmla="*/ f252 f125 1"/>
                <a:gd name="f303" fmla="*/ f253 f124 1"/>
                <a:gd name="f304" fmla="*/ f254 f125 1"/>
                <a:gd name="f305" fmla="*/ f255 f124 1"/>
                <a:gd name="f306" fmla="*/ f256 f125 1"/>
                <a:gd name="f307" fmla="*/ f257 f125 1"/>
                <a:gd name="f308" fmla="*/ f258 f124 1"/>
                <a:gd name="f309" fmla="*/ f259 f125 1"/>
                <a:gd name="f310" fmla="*/ f260 f124 1"/>
                <a:gd name="f311" fmla="*/ f261 f125 1"/>
                <a:gd name="f312" fmla="*/ f262 f124 1"/>
                <a:gd name="f313" fmla="*/ f263 f125 1"/>
                <a:gd name="f314" fmla="*/ f264 f124 1"/>
                <a:gd name="f315" fmla="*/ f265 f125 1"/>
                <a:gd name="f316" fmla="*/ f266 f124 1"/>
                <a:gd name="f317" fmla="*/ f267 f125 1"/>
                <a:gd name="f318" fmla="*/ f268 f124 1"/>
                <a:gd name="f319" fmla="*/ f269 f125 1"/>
                <a:gd name="f320" fmla="*/ f270 f124 1"/>
                <a:gd name="f321" fmla="*/ f271 f125 1"/>
                <a:gd name="f322" fmla="*/ f272 f124 1"/>
                <a:gd name="f323" fmla="*/ f273 f125 1"/>
                <a:gd name="f324" fmla="*/ f274 f124 1"/>
                <a:gd name="f325" fmla="*/ f275 f125 1"/>
                <a:gd name="f326" fmla="*/ f276 f124 1"/>
                <a:gd name="f327" fmla="*/ f277 f125 1"/>
              </a:gdLst>
              <a:ahLst/>
              <a:cxnLst>
                <a:cxn ang="3cd4">
                  <a:pos x="hc" y="t"/>
                </a:cxn>
                <a:cxn ang="0">
                  <a:pos x="r" y="vc"/>
                </a:cxn>
                <a:cxn ang="cd4">
                  <a:pos x="hc" y="b"/>
                </a:cxn>
                <a:cxn ang="cd2">
                  <a:pos x="l" y="vc"/>
                </a:cxn>
                <a:cxn ang="f181">
                  <a:pos x="f282" y="f283"/>
                </a:cxn>
                <a:cxn ang="f181">
                  <a:pos x="f284" y="f283"/>
                </a:cxn>
                <a:cxn ang="f181">
                  <a:pos x="f285" y="f286"/>
                </a:cxn>
                <a:cxn ang="f181">
                  <a:pos x="f287" y="f288"/>
                </a:cxn>
                <a:cxn ang="f181">
                  <a:pos x="f289" y="f290"/>
                </a:cxn>
                <a:cxn ang="f181">
                  <a:pos x="f291" y="f292"/>
                </a:cxn>
                <a:cxn ang="f181">
                  <a:pos x="f293" y="f294"/>
                </a:cxn>
                <a:cxn ang="f181">
                  <a:pos x="f295" y="f296"/>
                </a:cxn>
                <a:cxn ang="f181">
                  <a:pos x="f297" y="f298"/>
                </a:cxn>
                <a:cxn ang="f181">
                  <a:pos x="f299" y="f300"/>
                </a:cxn>
                <a:cxn ang="f181">
                  <a:pos x="f301" y="f302"/>
                </a:cxn>
                <a:cxn ang="f181">
                  <a:pos x="f303" y="f304"/>
                </a:cxn>
                <a:cxn ang="f181">
                  <a:pos x="f305" y="f306"/>
                </a:cxn>
                <a:cxn ang="f181">
                  <a:pos x="f305" y="f307"/>
                </a:cxn>
                <a:cxn ang="f181">
                  <a:pos x="f308" y="f309"/>
                </a:cxn>
                <a:cxn ang="f181">
                  <a:pos x="f310" y="f311"/>
                </a:cxn>
                <a:cxn ang="f181">
                  <a:pos x="f312" y="f313"/>
                </a:cxn>
                <a:cxn ang="f181">
                  <a:pos x="f314" y="f315"/>
                </a:cxn>
                <a:cxn ang="f181">
                  <a:pos x="f316" y="f317"/>
                </a:cxn>
                <a:cxn ang="f181">
                  <a:pos x="f318" y="f319"/>
                </a:cxn>
                <a:cxn ang="f181">
                  <a:pos x="f320" y="f321"/>
                </a:cxn>
                <a:cxn ang="f181">
                  <a:pos x="f322" y="f323"/>
                </a:cxn>
                <a:cxn ang="f181">
                  <a:pos x="f324" y="f325"/>
                </a:cxn>
                <a:cxn ang="f181">
                  <a:pos x="f326" y="f327"/>
                </a:cxn>
              </a:cxnLst>
              <a:rect l="f278" t="f281" r="f279" b="f280"/>
              <a:pathLst>
                <a:path w="3815986" h="2675935">
                  <a:moveTo>
                    <a:pt x="f8" y="f5"/>
                  </a:moveTo>
                  <a:lnTo>
                    <a:pt x="f6"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4"/>
                  </a:cubicBezTo>
                  <a:cubicBezTo>
                    <a:pt x="f35" y="f36"/>
                    <a:pt x="f37" y="f38"/>
                    <a:pt x="f39" y="f40"/>
                  </a:cubicBezTo>
                  <a:cubicBezTo>
                    <a:pt x="f41" y="f42"/>
                    <a:pt x="f43" y="f44"/>
                    <a:pt x="f45" y="f46"/>
                  </a:cubicBezTo>
                  <a:cubicBezTo>
                    <a:pt x="f47" y="f48"/>
                    <a:pt x="f49" y="f50"/>
                    <a:pt x="f51" y="f52"/>
                  </a:cubicBezTo>
                  <a:cubicBezTo>
                    <a:pt x="f53" y="f54"/>
                    <a:pt x="f55" y="f56"/>
                    <a:pt x="f57" y="f58"/>
                  </a:cubicBezTo>
                  <a:cubicBezTo>
                    <a:pt x="f59" y="f60"/>
                    <a:pt x="f61" y="f62"/>
                    <a:pt x="f63" y="f64"/>
                  </a:cubicBezTo>
                  <a:lnTo>
                    <a:pt x="f5" y="f65"/>
                  </a:lnTo>
                  <a:lnTo>
                    <a:pt x="f5" y="f66"/>
                  </a:lnTo>
                  <a:lnTo>
                    <a:pt x="f67" y="f68"/>
                  </a:lnTo>
                  <a:cubicBezTo>
                    <a:pt x="f69" y="f70"/>
                    <a:pt x="f71" y="f72"/>
                    <a:pt x="f73" y="f74"/>
                  </a:cubicBezTo>
                  <a:cubicBezTo>
                    <a:pt x="f75" y="f76"/>
                    <a:pt x="f77" y="f78"/>
                    <a:pt x="f79" y="f80"/>
                  </a:cubicBezTo>
                  <a:cubicBezTo>
                    <a:pt x="f81" y="f82"/>
                    <a:pt x="f83" y="f84"/>
                    <a:pt x="f85" y="f86"/>
                  </a:cubicBezTo>
                  <a:cubicBezTo>
                    <a:pt x="f87" y="f88"/>
                    <a:pt x="f89" y="f90"/>
                    <a:pt x="f91" y="f92"/>
                  </a:cubicBezTo>
                  <a:cubicBezTo>
                    <a:pt x="f93" y="f94"/>
                    <a:pt x="f95" y="f96"/>
                    <a:pt x="f97" y="f98"/>
                  </a:cubicBezTo>
                  <a:cubicBezTo>
                    <a:pt x="f99" y="f100"/>
                    <a:pt x="f101" y="f102"/>
                    <a:pt x="f103" y="f104"/>
                  </a:cubicBezTo>
                  <a:cubicBezTo>
                    <a:pt x="f105" y="f106"/>
                    <a:pt x="f107" y="f108"/>
                    <a:pt x="f109" y="f110"/>
                  </a:cubicBezTo>
                  <a:cubicBezTo>
                    <a:pt x="f111" y="f112"/>
                    <a:pt x="f113" y="f114"/>
                    <a:pt x="f115" y="f116"/>
                  </a:cubicBezTo>
                  <a:cubicBezTo>
                    <a:pt x="f117" y="f118"/>
                    <a:pt x="f119" y="f120"/>
                    <a:pt x="f121" y="f122"/>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5" name="Freeform: Shape 21">
              <a:extLst>
                <a:ext uri="{FF2B5EF4-FFF2-40B4-BE49-F238E27FC236}">
                  <a16:creationId xmlns:a16="http://schemas.microsoft.com/office/drawing/2014/main" id="{868C5650-EB92-CAD7-6298-2384CC1EBBC0}"/>
                </a:ext>
                <a:ext uri="{C183D7F6-B498-43B3-948B-1728B52AA6E4}">
                  <adec:decorative xmlns:adec="http://schemas.microsoft.com/office/drawing/2017/decorative" val="1"/>
                </a:ext>
              </a:extLst>
            </p:cNvPr>
            <p:cNvSpPr/>
            <p:nvPr/>
          </p:nvSpPr>
          <p:spPr>
            <a:xfrm rot="10800009" flipH="1">
              <a:off x="466" y="4682669"/>
              <a:ext cx="2898483" cy="2175330"/>
            </a:xfrm>
            <a:custGeom>
              <a:avLst/>
              <a:gdLst>
                <a:gd name="f0" fmla="val 10800000"/>
                <a:gd name="f1" fmla="val 5400000"/>
                <a:gd name="f2" fmla="val 180"/>
                <a:gd name="f3" fmla="val w"/>
                <a:gd name="f4" fmla="val h"/>
                <a:gd name="f5" fmla="val 0"/>
                <a:gd name="f6" fmla="val 3832270"/>
                <a:gd name="f7" fmla="val 2876136"/>
                <a:gd name="f8" fmla="val 3800718"/>
                <a:gd name="f9" fmla="val 3824562"/>
                <a:gd name="f10" fmla="val 143769"/>
                <a:gd name="f11" fmla="val 3797131"/>
                <a:gd name="f12" fmla="val 409191"/>
                <a:gd name="f13" fmla="val 3730585"/>
                <a:gd name="f14" fmla="val 671345"/>
                <a:gd name="f15" fmla="val 3628155"/>
                <a:gd name="f16" fmla="val 922055"/>
                <a:gd name="f17" fmla="val 3593858"/>
                <a:gd name="f18" fmla="val 1005553"/>
                <a:gd name="f19" fmla="val 3556704"/>
                <a:gd name="f20" fmla="val 1088280"/>
                <a:gd name="f21" fmla="val 3514853"/>
                <a:gd name="f22" fmla="val 1169078"/>
                <a:gd name="f23" fmla="val 3473616"/>
                <a:gd name="f24" fmla="val 1250166"/>
                <a:gd name="f25" fmla="val 3428194"/>
                <a:gd name="f26" fmla="val 1329517"/>
                <a:gd name="f27" fmla="val 3379198"/>
                <a:gd name="f28" fmla="val 1407037"/>
                <a:gd name="f29" fmla="val 3281106"/>
                <a:gd name="f30" fmla="val 1561980"/>
                <a:gd name="f31" fmla="val 3169132"/>
                <a:gd name="f32" fmla="val 1710174"/>
                <a:gd name="f33" fmla="val 3043787"/>
                <a:gd name="f34" fmla="val 1848342"/>
                <a:gd name="f35" fmla="val 2980806"/>
                <a:gd name="f36" fmla="val 1917184"/>
                <a:gd name="f37" fmla="val 2915071"/>
                <a:gd name="f38" fmla="val 1984001"/>
                <a:gd name="f39" fmla="val 2845661"/>
                <a:gd name="f40" fmla="val 2047444"/>
                <a:gd name="f41" fmla="val 2828411"/>
                <a:gd name="f42" fmla="val 2063450"/>
                <a:gd name="f43" fmla="val 2811060"/>
                <a:gd name="f44" fmla="val 2079263"/>
                <a:gd name="f45" fmla="val 2793197"/>
                <a:gd name="f46" fmla="val 2094689"/>
                <a:gd name="f47" fmla="val 2775436"/>
                <a:gd name="f48" fmla="val 2110213"/>
                <a:gd name="f49" fmla="val 2757982"/>
                <a:gd name="f50" fmla="val 2126025"/>
                <a:gd name="f51" fmla="val 2739710"/>
                <a:gd name="f52" fmla="val 2140969"/>
                <a:gd name="f53" fmla="val 2703576"/>
                <a:gd name="f54" fmla="val 2171341"/>
                <a:gd name="f55" fmla="val 2666524"/>
                <a:gd name="f56" fmla="val 2200749"/>
                <a:gd name="f57" fmla="val 2629166"/>
                <a:gd name="f58" fmla="val 2229867"/>
                <a:gd name="f59" fmla="val 2479015"/>
                <a:gd name="f60" fmla="val 2345569"/>
                <a:gd name="f61" fmla="val 2316821"/>
                <a:gd name="f62" fmla="val 2448061"/>
                <a:gd name="f63" fmla="val 2145952"/>
                <a:gd name="f64" fmla="val 2535994"/>
                <a:gd name="f65" fmla="val 1804312"/>
                <a:gd name="f66" fmla="val 2711957"/>
                <a:gd name="f67" fmla="val 1424600"/>
                <a:gd name="f68" fmla="val 2826982"/>
                <a:gd name="f69" fmla="val 1034987"/>
                <a:gd name="f70" fmla="val 2863910"/>
                <a:gd name="f71" fmla="val 937762"/>
                <a:gd name="f72" fmla="val 2873167"/>
                <a:gd name="f73" fmla="val 839720"/>
                <a:gd name="f74" fmla="val 2877096"/>
                <a:gd name="f75" fmla="val 741909"/>
                <a:gd name="f76" fmla="val 2875939"/>
                <a:gd name="f77" fmla="val 644097"/>
                <a:gd name="f78" fmla="val 2874782"/>
                <a:gd name="f79" fmla="val 546515"/>
                <a:gd name="f80" fmla="val 2868539"/>
                <a:gd name="f81" fmla="val 450208"/>
                <a:gd name="f82" fmla="val 2857451"/>
                <a:gd name="f83" fmla="val 305520"/>
                <a:gd name="f84" fmla="val 2840674"/>
                <a:gd name="f85" fmla="val 162095"/>
                <a:gd name="f86" fmla="val 2813810"/>
                <a:gd name="f87" fmla="val 22215"/>
                <a:gd name="f88" fmla="val 2775923"/>
                <a:gd name="f89" fmla="val 2769256"/>
                <a:gd name="f90" fmla="val 2590612"/>
                <a:gd name="f91" fmla="val 199046"/>
                <a:gd name="f92" fmla="val 2627410"/>
                <a:gd name="f93" fmla="val 288321"/>
                <a:gd name="f94" fmla="val 2639209"/>
                <a:gd name="f95" fmla="val 378197"/>
                <a:gd name="f96" fmla="val 2646537"/>
                <a:gd name="f97" fmla="val 468174"/>
                <a:gd name="f98" fmla="val 2649670"/>
                <a:gd name="f99" fmla="val 648333"/>
                <a:gd name="f100" fmla="val 2656805"/>
                <a:gd name="f101" fmla="val 826655"/>
                <a:gd name="f102" fmla="val 2647163"/>
                <a:gd name="f103" fmla="val 1003650"/>
                <a:gd name="f104" fmla="val 2622480"/>
                <a:gd name="f105" fmla="val 1091943"/>
                <a:gd name="f106" fmla="val 2609658"/>
                <a:gd name="f107" fmla="val 1179725"/>
                <a:gd name="f108" fmla="val 2593747"/>
                <a:gd name="f109" fmla="val 1266489"/>
                <a:gd name="f110" fmla="val 2573982"/>
                <a:gd name="f111" fmla="val 1353250"/>
                <a:gd name="f112" fmla="val 2553927"/>
                <a:gd name="f113" fmla="val 1439298"/>
                <a:gd name="f114" fmla="val 2531076"/>
                <a:gd name="f115" fmla="val 1524223"/>
                <a:gd name="f116" fmla="val 2504657"/>
                <a:gd name="f117" fmla="val 1609149"/>
                <a:gd name="f118" fmla="val 2478336"/>
                <a:gd name="f119" fmla="val 1693052"/>
                <a:gd name="f120" fmla="val 2448833"/>
                <a:gd name="f121" fmla="val 1775731"/>
                <a:gd name="f122" fmla="val 2416243"/>
                <a:gd name="f123" fmla="val 1858309"/>
                <a:gd name="f124" fmla="val 2383557"/>
                <a:gd name="f125" fmla="val 1939764"/>
                <a:gd name="f126" fmla="val 2347882"/>
                <a:gd name="f127" fmla="val 2019789"/>
                <a:gd name="f128" fmla="val 2309412"/>
                <a:gd name="f129" fmla="val 2179839"/>
                <a:gd name="f130" fmla="val 2232567"/>
                <a:gd name="f131" fmla="val 2334583"/>
                <a:gd name="f132" fmla="val 2144923"/>
                <a:gd name="f133" fmla="val 2482486"/>
                <a:gd name="f134" fmla="val 2046962"/>
                <a:gd name="f135" fmla="val 2519334"/>
                <a:gd name="f136" fmla="val 2022376"/>
                <a:gd name="f137" fmla="val 2556081"/>
                <a:gd name="f138" fmla="val 1997403"/>
                <a:gd name="f139" fmla="val 2591908"/>
                <a:gd name="f140" fmla="val 1971371"/>
                <a:gd name="f141" fmla="val 2610077"/>
                <a:gd name="f142" fmla="val 1958644"/>
                <a:gd name="f143" fmla="val 2627838"/>
                <a:gd name="f144" fmla="val 1945434"/>
                <a:gd name="f145" fmla="val 2645702"/>
                <a:gd name="f146" fmla="val 1932321"/>
                <a:gd name="f147" fmla="val 2663666"/>
                <a:gd name="f148" fmla="val 1919305"/>
                <a:gd name="f149" fmla="val 2681325"/>
                <a:gd name="f150" fmla="val 1905903"/>
                <a:gd name="f151" fmla="val 2698779"/>
                <a:gd name="f152" fmla="val 1892309"/>
                <a:gd name="f153" fmla="val 2768903"/>
                <a:gd name="f154" fmla="val 1838025"/>
                <a:gd name="f155" fmla="val 2837496"/>
                <a:gd name="f156" fmla="val 1781717"/>
                <a:gd name="f157" fmla="val 2903537"/>
                <a:gd name="f158" fmla="val 1722516"/>
                <a:gd name="f159" fmla="val 3035926"/>
                <a:gd name="f160" fmla="val 1604501"/>
                <a:gd name="f161" fmla="val 3158720"/>
                <a:gd name="f162" fmla="val 1475784"/>
                <a:gd name="f163" fmla="val 3269061"/>
                <a:gd name="f164" fmla="val 1337327"/>
                <a:gd name="f165" fmla="val 3324182"/>
                <a:gd name="f166" fmla="val 1268099"/>
                <a:gd name="f167" fmla="val 3376341"/>
                <a:gd name="f168" fmla="val 1196461"/>
                <a:gd name="f169" fmla="val 3424928"/>
                <a:gd name="f170" fmla="val 1122508"/>
                <a:gd name="f171" fmla="val 3472697"/>
                <a:gd name="f172" fmla="val 1048170"/>
                <a:gd name="f173" fmla="val 3517814"/>
                <a:gd name="f174" fmla="val 972000"/>
                <a:gd name="f175" fmla="val 3557622"/>
                <a:gd name="f176" fmla="val 893226"/>
                <a:gd name="f177" fmla="val 3567931"/>
                <a:gd name="f178" fmla="val 873654"/>
                <a:gd name="f179" fmla="val 3577526"/>
                <a:gd name="f180" fmla="val 853791"/>
                <a:gd name="f181" fmla="val 3587019"/>
                <a:gd name="f182" fmla="val 833929"/>
                <a:gd name="f183" fmla="val 3601310"/>
                <a:gd name="f184" fmla="val 804040"/>
                <a:gd name="f185" fmla="val 3614885"/>
                <a:gd name="f186" fmla="val 773861"/>
                <a:gd name="f187" fmla="val 3623766"/>
                <a:gd name="f188" fmla="val 753709"/>
                <a:gd name="f189" fmla="val 3632748"/>
                <a:gd name="f190" fmla="val 733559"/>
                <a:gd name="f191" fmla="val 3640812"/>
                <a:gd name="f192" fmla="val 713022"/>
                <a:gd name="f193" fmla="val 3648876"/>
                <a:gd name="f194" fmla="val 692485"/>
                <a:gd name="f195" fmla="val 3657756"/>
                <a:gd name="f196" fmla="val 672236"/>
                <a:gd name="f197" fmla="val 3665105"/>
                <a:gd name="f198" fmla="val 651506"/>
                <a:gd name="f199" fmla="val 3696544"/>
                <a:gd name="f200" fmla="val 569166"/>
                <a:gd name="f201" fmla="val 3723185"/>
                <a:gd name="f202" fmla="val 485089"/>
                <a:gd name="f203" fmla="val 3744110"/>
                <a:gd name="f204" fmla="val 399567"/>
                <a:gd name="f205" fmla="val 3765341"/>
                <a:gd name="f206" fmla="val 314238"/>
                <a:gd name="f207" fmla="val 3781392"/>
                <a:gd name="f208" fmla="val 227654"/>
                <a:gd name="f209" fmla="val 3792123"/>
                <a:gd name="f210" fmla="val 140444"/>
                <a:gd name="f211" fmla="+- 0 0 -90"/>
                <a:gd name="f212" fmla="*/ f3 1 3832270"/>
                <a:gd name="f213" fmla="*/ f4 1 2876136"/>
                <a:gd name="f214" fmla="val f5"/>
                <a:gd name="f215" fmla="val f6"/>
                <a:gd name="f216" fmla="val f7"/>
                <a:gd name="f217" fmla="*/ f211 f0 1"/>
                <a:gd name="f218" fmla="+- f216 0 f214"/>
                <a:gd name="f219" fmla="+- f215 0 f214"/>
                <a:gd name="f220" fmla="*/ f217 1 f2"/>
                <a:gd name="f221" fmla="*/ f219 1 3832270"/>
                <a:gd name="f222" fmla="*/ f218 1 2876136"/>
                <a:gd name="f223" fmla="*/ 3800718 f219 1"/>
                <a:gd name="f224" fmla="*/ 0 f218 1"/>
                <a:gd name="f225" fmla="*/ 3832270 f219 1"/>
                <a:gd name="f226" fmla="*/ 3824562 f219 1"/>
                <a:gd name="f227" fmla="*/ 143769 f218 1"/>
                <a:gd name="f228" fmla="*/ 3628155 f219 1"/>
                <a:gd name="f229" fmla="*/ 922055 f218 1"/>
                <a:gd name="f230" fmla="*/ 3514853 f219 1"/>
                <a:gd name="f231" fmla="*/ 1169078 f218 1"/>
                <a:gd name="f232" fmla="*/ 3379198 f219 1"/>
                <a:gd name="f233" fmla="*/ 1407037 f218 1"/>
                <a:gd name="f234" fmla="*/ 3043787 f219 1"/>
                <a:gd name="f235" fmla="*/ 1848342 f218 1"/>
                <a:gd name="f236" fmla="*/ 2845661 f219 1"/>
                <a:gd name="f237" fmla="*/ 2047444 f218 1"/>
                <a:gd name="f238" fmla="*/ 2793197 f219 1"/>
                <a:gd name="f239" fmla="*/ 2094689 f218 1"/>
                <a:gd name="f240" fmla="*/ 2739710 f219 1"/>
                <a:gd name="f241" fmla="*/ 2140969 f218 1"/>
                <a:gd name="f242" fmla="*/ 2629166 f219 1"/>
                <a:gd name="f243" fmla="*/ 2229867 f218 1"/>
                <a:gd name="f244" fmla="*/ 2145952 f219 1"/>
                <a:gd name="f245" fmla="*/ 2535994 f218 1"/>
                <a:gd name="f246" fmla="*/ 1034987 f219 1"/>
                <a:gd name="f247" fmla="*/ 2863910 f218 1"/>
                <a:gd name="f248" fmla="*/ 741909 f219 1"/>
                <a:gd name="f249" fmla="*/ 2875939 f218 1"/>
                <a:gd name="f250" fmla="*/ 450208 f219 1"/>
                <a:gd name="f251" fmla="*/ 2857451 f218 1"/>
                <a:gd name="f252" fmla="*/ 22215 f219 1"/>
                <a:gd name="f253" fmla="*/ 2775923 f218 1"/>
                <a:gd name="f254" fmla="*/ 0 f219 1"/>
                <a:gd name="f255" fmla="*/ 2769256 f218 1"/>
                <a:gd name="f256" fmla="*/ 2590612 f218 1"/>
                <a:gd name="f257" fmla="*/ 199046 f219 1"/>
                <a:gd name="f258" fmla="*/ 2627410 f218 1"/>
                <a:gd name="f259" fmla="*/ 468174 f219 1"/>
                <a:gd name="f260" fmla="*/ 2649670 f218 1"/>
                <a:gd name="f261" fmla="*/ 1003650 f219 1"/>
                <a:gd name="f262" fmla="*/ 2622480 f218 1"/>
                <a:gd name="f263" fmla="*/ 1266489 f219 1"/>
                <a:gd name="f264" fmla="*/ 2573982 f218 1"/>
                <a:gd name="f265" fmla="*/ 1524223 f219 1"/>
                <a:gd name="f266" fmla="*/ 2504657 f218 1"/>
                <a:gd name="f267" fmla="*/ 1775731 f219 1"/>
                <a:gd name="f268" fmla="*/ 2416243 f218 1"/>
                <a:gd name="f269" fmla="*/ 2019789 f219 1"/>
                <a:gd name="f270" fmla="*/ 2309412 f218 1"/>
                <a:gd name="f271" fmla="*/ 2482486 f219 1"/>
                <a:gd name="f272" fmla="*/ 2046962 f218 1"/>
                <a:gd name="f273" fmla="*/ 2591908 f219 1"/>
                <a:gd name="f274" fmla="*/ 1971371 f218 1"/>
                <a:gd name="f275" fmla="*/ 2645702 f219 1"/>
                <a:gd name="f276" fmla="*/ 1932321 f218 1"/>
                <a:gd name="f277" fmla="*/ 2698779 f219 1"/>
                <a:gd name="f278" fmla="*/ 1892309 f218 1"/>
                <a:gd name="f279" fmla="*/ 2903537 f219 1"/>
                <a:gd name="f280" fmla="*/ 1722516 f218 1"/>
                <a:gd name="f281" fmla="*/ 3269061 f219 1"/>
                <a:gd name="f282" fmla="*/ 1337327 f218 1"/>
                <a:gd name="f283" fmla="*/ 3424928 f219 1"/>
                <a:gd name="f284" fmla="*/ 1122508 f218 1"/>
                <a:gd name="f285" fmla="*/ 3557622 f219 1"/>
                <a:gd name="f286" fmla="*/ 893226 f218 1"/>
                <a:gd name="f287" fmla="*/ 3587019 f219 1"/>
                <a:gd name="f288" fmla="*/ 833929 f218 1"/>
                <a:gd name="f289" fmla="*/ 3601310 f219 1"/>
                <a:gd name="f290" fmla="*/ 804040 f218 1"/>
                <a:gd name="f291" fmla="*/ 3614885 f219 1"/>
                <a:gd name="f292" fmla="*/ 773861 f218 1"/>
                <a:gd name="f293" fmla="*/ 3640812 f219 1"/>
                <a:gd name="f294" fmla="*/ 713022 f218 1"/>
                <a:gd name="f295" fmla="*/ 3665105 f219 1"/>
                <a:gd name="f296" fmla="*/ 651506 f218 1"/>
                <a:gd name="f297" fmla="*/ 3744110 f219 1"/>
                <a:gd name="f298" fmla="*/ 399567 f218 1"/>
                <a:gd name="f299" fmla="*/ 3792123 f219 1"/>
                <a:gd name="f300" fmla="*/ 140444 f218 1"/>
                <a:gd name="f301" fmla="+- f220 0 f1"/>
                <a:gd name="f302" fmla="*/ f223 1 3832270"/>
                <a:gd name="f303" fmla="*/ f224 1 2876136"/>
                <a:gd name="f304" fmla="*/ f225 1 3832270"/>
                <a:gd name="f305" fmla="*/ f226 1 3832270"/>
                <a:gd name="f306" fmla="*/ f227 1 2876136"/>
                <a:gd name="f307" fmla="*/ f228 1 3832270"/>
                <a:gd name="f308" fmla="*/ f229 1 2876136"/>
                <a:gd name="f309" fmla="*/ f230 1 3832270"/>
                <a:gd name="f310" fmla="*/ f231 1 2876136"/>
                <a:gd name="f311" fmla="*/ f232 1 3832270"/>
                <a:gd name="f312" fmla="*/ f233 1 2876136"/>
                <a:gd name="f313" fmla="*/ f234 1 3832270"/>
                <a:gd name="f314" fmla="*/ f235 1 2876136"/>
                <a:gd name="f315" fmla="*/ f236 1 3832270"/>
                <a:gd name="f316" fmla="*/ f237 1 2876136"/>
                <a:gd name="f317" fmla="*/ f238 1 3832270"/>
                <a:gd name="f318" fmla="*/ f239 1 2876136"/>
                <a:gd name="f319" fmla="*/ f240 1 3832270"/>
                <a:gd name="f320" fmla="*/ f241 1 2876136"/>
                <a:gd name="f321" fmla="*/ f242 1 3832270"/>
                <a:gd name="f322" fmla="*/ f243 1 2876136"/>
                <a:gd name="f323" fmla="*/ f244 1 3832270"/>
                <a:gd name="f324" fmla="*/ f245 1 2876136"/>
                <a:gd name="f325" fmla="*/ f246 1 3832270"/>
                <a:gd name="f326" fmla="*/ f247 1 2876136"/>
                <a:gd name="f327" fmla="*/ f248 1 3832270"/>
                <a:gd name="f328" fmla="*/ f249 1 2876136"/>
                <a:gd name="f329" fmla="*/ f250 1 3832270"/>
                <a:gd name="f330" fmla="*/ f251 1 2876136"/>
                <a:gd name="f331" fmla="*/ f252 1 3832270"/>
                <a:gd name="f332" fmla="*/ f253 1 2876136"/>
                <a:gd name="f333" fmla="*/ f254 1 3832270"/>
                <a:gd name="f334" fmla="*/ f255 1 2876136"/>
                <a:gd name="f335" fmla="*/ f256 1 2876136"/>
                <a:gd name="f336" fmla="*/ f257 1 3832270"/>
                <a:gd name="f337" fmla="*/ f258 1 2876136"/>
                <a:gd name="f338" fmla="*/ f259 1 3832270"/>
                <a:gd name="f339" fmla="*/ f260 1 2876136"/>
                <a:gd name="f340" fmla="*/ f261 1 3832270"/>
                <a:gd name="f341" fmla="*/ f262 1 2876136"/>
                <a:gd name="f342" fmla="*/ f263 1 3832270"/>
                <a:gd name="f343" fmla="*/ f264 1 2876136"/>
                <a:gd name="f344" fmla="*/ f265 1 3832270"/>
                <a:gd name="f345" fmla="*/ f266 1 2876136"/>
                <a:gd name="f346" fmla="*/ f267 1 3832270"/>
                <a:gd name="f347" fmla="*/ f268 1 2876136"/>
                <a:gd name="f348" fmla="*/ f269 1 3832270"/>
                <a:gd name="f349" fmla="*/ f270 1 2876136"/>
                <a:gd name="f350" fmla="*/ f271 1 3832270"/>
                <a:gd name="f351" fmla="*/ f272 1 2876136"/>
                <a:gd name="f352" fmla="*/ f273 1 3832270"/>
                <a:gd name="f353" fmla="*/ f274 1 2876136"/>
                <a:gd name="f354" fmla="*/ f275 1 3832270"/>
                <a:gd name="f355" fmla="*/ f276 1 2876136"/>
                <a:gd name="f356" fmla="*/ f277 1 3832270"/>
                <a:gd name="f357" fmla="*/ f278 1 2876136"/>
                <a:gd name="f358" fmla="*/ f279 1 3832270"/>
                <a:gd name="f359" fmla="*/ f280 1 2876136"/>
                <a:gd name="f360" fmla="*/ f281 1 3832270"/>
                <a:gd name="f361" fmla="*/ f282 1 2876136"/>
                <a:gd name="f362" fmla="*/ f283 1 3832270"/>
                <a:gd name="f363" fmla="*/ f284 1 2876136"/>
                <a:gd name="f364" fmla="*/ f285 1 3832270"/>
                <a:gd name="f365" fmla="*/ f286 1 2876136"/>
                <a:gd name="f366" fmla="*/ f287 1 3832270"/>
                <a:gd name="f367" fmla="*/ f288 1 2876136"/>
                <a:gd name="f368" fmla="*/ f289 1 3832270"/>
                <a:gd name="f369" fmla="*/ f290 1 2876136"/>
                <a:gd name="f370" fmla="*/ f291 1 3832270"/>
                <a:gd name="f371" fmla="*/ f292 1 2876136"/>
                <a:gd name="f372" fmla="*/ f293 1 3832270"/>
                <a:gd name="f373" fmla="*/ f294 1 2876136"/>
                <a:gd name="f374" fmla="*/ f295 1 3832270"/>
                <a:gd name="f375" fmla="*/ f296 1 2876136"/>
                <a:gd name="f376" fmla="*/ f297 1 3832270"/>
                <a:gd name="f377" fmla="*/ f298 1 2876136"/>
                <a:gd name="f378" fmla="*/ f299 1 3832270"/>
                <a:gd name="f379" fmla="*/ f300 1 2876136"/>
                <a:gd name="f380" fmla="*/ f214 1 f221"/>
                <a:gd name="f381" fmla="*/ f215 1 f221"/>
                <a:gd name="f382" fmla="*/ f214 1 f222"/>
                <a:gd name="f383" fmla="*/ f216 1 f222"/>
                <a:gd name="f384" fmla="*/ f302 1 f221"/>
                <a:gd name="f385" fmla="*/ f303 1 f222"/>
                <a:gd name="f386" fmla="*/ f304 1 f221"/>
                <a:gd name="f387" fmla="*/ f305 1 f221"/>
                <a:gd name="f388" fmla="*/ f306 1 f222"/>
                <a:gd name="f389" fmla="*/ f307 1 f221"/>
                <a:gd name="f390" fmla="*/ f308 1 f222"/>
                <a:gd name="f391" fmla="*/ f309 1 f221"/>
                <a:gd name="f392" fmla="*/ f310 1 f222"/>
                <a:gd name="f393" fmla="*/ f311 1 f221"/>
                <a:gd name="f394" fmla="*/ f312 1 f222"/>
                <a:gd name="f395" fmla="*/ f313 1 f221"/>
                <a:gd name="f396" fmla="*/ f314 1 f222"/>
                <a:gd name="f397" fmla="*/ f315 1 f221"/>
                <a:gd name="f398" fmla="*/ f316 1 f222"/>
                <a:gd name="f399" fmla="*/ f317 1 f221"/>
                <a:gd name="f400" fmla="*/ f318 1 f222"/>
                <a:gd name="f401" fmla="*/ f319 1 f221"/>
                <a:gd name="f402" fmla="*/ f320 1 f222"/>
                <a:gd name="f403" fmla="*/ f321 1 f221"/>
                <a:gd name="f404" fmla="*/ f322 1 f222"/>
                <a:gd name="f405" fmla="*/ f323 1 f221"/>
                <a:gd name="f406" fmla="*/ f324 1 f222"/>
                <a:gd name="f407" fmla="*/ f325 1 f221"/>
                <a:gd name="f408" fmla="*/ f326 1 f222"/>
                <a:gd name="f409" fmla="*/ f327 1 f221"/>
                <a:gd name="f410" fmla="*/ f328 1 f222"/>
                <a:gd name="f411" fmla="*/ f329 1 f221"/>
                <a:gd name="f412" fmla="*/ f330 1 f222"/>
                <a:gd name="f413" fmla="*/ f331 1 f221"/>
                <a:gd name="f414" fmla="*/ f332 1 f222"/>
                <a:gd name="f415" fmla="*/ f333 1 f221"/>
                <a:gd name="f416" fmla="*/ f334 1 f222"/>
                <a:gd name="f417" fmla="*/ f335 1 f222"/>
                <a:gd name="f418" fmla="*/ f336 1 f221"/>
                <a:gd name="f419" fmla="*/ f337 1 f222"/>
                <a:gd name="f420" fmla="*/ f338 1 f221"/>
                <a:gd name="f421" fmla="*/ f339 1 f222"/>
                <a:gd name="f422" fmla="*/ f340 1 f221"/>
                <a:gd name="f423" fmla="*/ f341 1 f222"/>
                <a:gd name="f424" fmla="*/ f342 1 f221"/>
                <a:gd name="f425" fmla="*/ f343 1 f222"/>
                <a:gd name="f426" fmla="*/ f344 1 f221"/>
                <a:gd name="f427" fmla="*/ f345 1 f222"/>
                <a:gd name="f428" fmla="*/ f346 1 f221"/>
                <a:gd name="f429" fmla="*/ f347 1 f222"/>
                <a:gd name="f430" fmla="*/ f348 1 f221"/>
                <a:gd name="f431" fmla="*/ f349 1 f222"/>
                <a:gd name="f432" fmla="*/ f350 1 f221"/>
                <a:gd name="f433" fmla="*/ f351 1 f222"/>
                <a:gd name="f434" fmla="*/ f352 1 f221"/>
                <a:gd name="f435" fmla="*/ f353 1 f222"/>
                <a:gd name="f436" fmla="*/ f354 1 f221"/>
                <a:gd name="f437" fmla="*/ f355 1 f222"/>
                <a:gd name="f438" fmla="*/ f356 1 f221"/>
                <a:gd name="f439" fmla="*/ f357 1 f222"/>
                <a:gd name="f440" fmla="*/ f358 1 f221"/>
                <a:gd name="f441" fmla="*/ f359 1 f222"/>
                <a:gd name="f442" fmla="*/ f360 1 f221"/>
                <a:gd name="f443" fmla="*/ f361 1 f222"/>
                <a:gd name="f444" fmla="*/ f362 1 f221"/>
                <a:gd name="f445" fmla="*/ f363 1 f222"/>
                <a:gd name="f446" fmla="*/ f364 1 f221"/>
                <a:gd name="f447" fmla="*/ f365 1 f222"/>
                <a:gd name="f448" fmla="*/ f366 1 f221"/>
                <a:gd name="f449" fmla="*/ f367 1 f222"/>
                <a:gd name="f450" fmla="*/ f368 1 f221"/>
                <a:gd name="f451" fmla="*/ f369 1 f222"/>
                <a:gd name="f452" fmla="*/ f370 1 f221"/>
                <a:gd name="f453" fmla="*/ f371 1 f222"/>
                <a:gd name="f454" fmla="*/ f372 1 f221"/>
                <a:gd name="f455" fmla="*/ f373 1 f222"/>
                <a:gd name="f456" fmla="*/ f374 1 f221"/>
                <a:gd name="f457" fmla="*/ f375 1 f222"/>
                <a:gd name="f458" fmla="*/ f376 1 f221"/>
                <a:gd name="f459" fmla="*/ f377 1 f222"/>
                <a:gd name="f460" fmla="*/ f378 1 f221"/>
                <a:gd name="f461" fmla="*/ f379 1 f222"/>
                <a:gd name="f462" fmla="*/ f380 f212 1"/>
                <a:gd name="f463" fmla="*/ f381 f212 1"/>
                <a:gd name="f464" fmla="*/ f383 f213 1"/>
                <a:gd name="f465" fmla="*/ f382 f213 1"/>
                <a:gd name="f466" fmla="*/ f384 f212 1"/>
                <a:gd name="f467" fmla="*/ f385 f213 1"/>
                <a:gd name="f468" fmla="*/ f386 f212 1"/>
                <a:gd name="f469" fmla="*/ f387 f212 1"/>
                <a:gd name="f470" fmla="*/ f388 f213 1"/>
                <a:gd name="f471" fmla="*/ f389 f212 1"/>
                <a:gd name="f472" fmla="*/ f390 f213 1"/>
                <a:gd name="f473" fmla="*/ f391 f212 1"/>
                <a:gd name="f474" fmla="*/ f392 f213 1"/>
                <a:gd name="f475" fmla="*/ f393 f212 1"/>
                <a:gd name="f476" fmla="*/ f394 f213 1"/>
                <a:gd name="f477" fmla="*/ f395 f212 1"/>
                <a:gd name="f478" fmla="*/ f396 f213 1"/>
                <a:gd name="f479" fmla="*/ f397 f212 1"/>
                <a:gd name="f480" fmla="*/ f398 f213 1"/>
                <a:gd name="f481" fmla="*/ f399 f212 1"/>
                <a:gd name="f482" fmla="*/ f400 f213 1"/>
                <a:gd name="f483" fmla="*/ f401 f212 1"/>
                <a:gd name="f484" fmla="*/ f402 f213 1"/>
                <a:gd name="f485" fmla="*/ f403 f212 1"/>
                <a:gd name="f486" fmla="*/ f404 f213 1"/>
                <a:gd name="f487" fmla="*/ f405 f212 1"/>
                <a:gd name="f488" fmla="*/ f406 f213 1"/>
                <a:gd name="f489" fmla="*/ f407 f212 1"/>
                <a:gd name="f490" fmla="*/ f408 f213 1"/>
                <a:gd name="f491" fmla="*/ f409 f212 1"/>
                <a:gd name="f492" fmla="*/ f410 f213 1"/>
                <a:gd name="f493" fmla="*/ f411 f212 1"/>
                <a:gd name="f494" fmla="*/ f412 f213 1"/>
                <a:gd name="f495" fmla="*/ f413 f212 1"/>
                <a:gd name="f496" fmla="*/ f414 f213 1"/>
                <a:gd name="f497" fmla="*/ f415 f212 1"/>
                <a:gd name="f498" fmla="*/ f416 f213 1"/>
                <a:gd name="f499" fmla="*/ f417 f213 1"/>
                <a:gd name="f500" fmla="*/ f418 f212 1"/>
                <a:gd name="f501" fmla="*/ f419 f213 1"/>
                <a:gd name="f502" fmla="*/ f420 f212 1"/>
                <a:gd name="f503" fmla="*/ f421 f213 1"/>
                <a:gd name="f504" fmla="*/ f422 f212 1"/>
                <a:gd name="f505" fmla="*/ f423 f213 1"/>
                <a:gd name="f506" fmla="*/ f424 f212 1"/>
                <a:gd name="f507" fmla="*/ f425 f213 1"/>
                <a:gd name="f508" fmla="*/ f426 f212 1"/>
                <a:gd name="f509" fmla="*/ f427 f213 1"/>
                <a:gd name="f510" fmla="*/ f428 f212 1"/>
                <a:gd name="f511" fmla="*/ f429 f213 1"/>
                <a:gd name="f512" fmla="*/ f430 f212 1"/>
                <a:gd name="f513" fmla="*/ f431 f213 1"/>
                <a:gd name="f514" fmla="*/ f432 f212 1"/>
                <a:gd name="f515" fmla="*/ f433 f213 1"/>
                <a:gd name="f516" fmla="*/ f434 f212 1"/>
                <a:gd name="f517" fmla="*/ f435 f213 1"/>
                <a:gd name="f518" fmla="*/ f436 f212 1"/>
                <a:gd name="f519" fmla="*/ f437 f213 1"/>
                <a:gd name="f520" fmla="*/ f438 f212 1"/>
                <a:gd name="f521" fmla="*/ f439 f213 1"/>
                <a:gd name="f522" fmla="*/ f440 f212 1"/>
                <a:gd name="f523" fmla="*/ f441 f213 1"/>
                <a:gd name="f524" fmla="*/ f442 f212 1"/>
                <a:gd name="f525" fmla="*/ f443 f213 1"/>
                <a:gd name="f526" fmla="*/ f444 f212 1"/>
                <a:gd name="f527" fmla="*/ f445 f213 1"/>
                <a:gd name="f528" fmla="*/ f446 f212 1"/>
                <a:gd name="f529" fmla="*/ f447 f213 1"/>
                <a:gd name="f530" fmla="*/ f448 f212 1"/>
                <a:gd name="f531" fmla="*/ f449 f213 1"/>
                <a:gd name="f532" fmla="*/ f450 f212 1"/>
                <a:gd name="f533" fmla="*/ f451 f213 1"/>
                <a:gd name="f534" fmla="*/ f452 f212 1"/>
                <a:gd name="f535" fmla="*/ f453 f213 1"/>
                <a:gd name="f536" fmla="*/ f454 f212 1"/>
                <a:gd name="f537" fmla="*/ f455 f213 1"/>
                <a:gd name="f538" fmla="*/ f456 f212 1"/>
                <a:gd name="f539" fmla="*/ f457 f213 1"/>
                <a:gd name="f540" fmla="*/ f458 f212 1"/>
                <a:gd name="f541" fmla="*/ f459 f213 1"/>
                <a:gd name="f542" fmla="*/ f460 f212 1"/>
                <a:gd name="f543" fmla="*/ f461 f213 1"/>
              </a:gdLst>
              <a:ahLst/>
              <a:cxnLst>
                <a:cxn ang="3cd4">
                  <a:pos x="hc" y="t"/>
                </a:cxn>
                <a:cxn ang="0">
                  <a:pos x="r" y="vc"/>
                </a:cxn>
                <a:cxn ang="cd4">
                  <a:pos x="hc" y="b"/>
                </a:cxn>
                <a:cxn ang="cd2">
                  <a:pos x="l" y="vc"/>
                </a:cxn>
                <a:cxn ang="f301">
                  <a:pos x="f466" y="f467"/>
                </a:cxn>
                <a:cxn ang="f301">
                  <a:pos x="f468" y="f467"/>
                </a:cxn>
                <a:cxn ang="f301">
                  <a:pos x="f469" y="f470"/>
                </a:cxn>
                <a:cxn ang="f301">
                  <a:pos x="f471" y="f472"/>
                </a:cxn>
                <a:cxn ang="f301">
                  <a:pos x="f473" y="f474"/>
                </a:cxn>
                <a:cxn ang="f301">
                  <a:pos x="f475" y="f476"/>
                </a:cxn>
                <a:cxn ang="f301">
                  <a:pos x="f477" y="f478"/>
                </a:cxn>
                <a:cxn ang="f301">
                  <a:pos x="f479" y="f480"/>
                </a:cxn>
                <a:cxn ang="f301">
                  <a:pos x="f481" y="f482"/>
                </a:cxn>
                <a:cxn ang="f301">
                  <a:pos x="f483" y="f484"/>
                </a:cxn>
                <a:cxn ang="f301">
                  <a:pos x="f485" y="f486"/>
                </a:cxn>
                <a:cxn ang="f301">
                  <a:pos x="f487" y="f488"/>
                </a:cxn>
                <a:cxn ang="f301">
                  <a:pos x="f489" y="f490"/>
                </a:cxn>
                <a:cxn ang="f301">
                  <a:pos x="f491" y="f492"/>
                </a:cxn>
                <a:cxn ang="f301">
                  <a:pos x="f493" y="f494"/>
                </a:cxn>
                <a:cxn ang="f301">
                  <a:pos x="f495" y="f496"/>
                </a:cxn>
                <a:cxn ang="f301">
                  <a:pos x="f497" y="f498"/>
                </a:cxn>
                <a:cxn ang="f301">
                  <a:pos x="f497" y="f499"/>
                </a:cxn>
                <a:cxn ang="f301">
                  <a:pos x="f500" y="f501"/>
                </a:cxn>
                <a:cxn ang="f301">
                  <a:pos x="f502" y="f503"/>
                </a:cxn>
                <a:cxn ang="f301">
                  <a:pos x="f504" y="f505"/>
                </a:cxn>
                <a:cxn ang="f301">
                  <a:pos x="f506" y="f507"/>
                </a:cxn>
                <a:cxn ang="f301">
                  <a:pos x="f508" y="f509"/>
                </a:cxn>
                <a:cxn ang="f301">
                  <a:pos x="f510" y="f511"/>
                </a:cxn>
                <a:cxn ang="f301">
                  <a:pos x="f512" y="f513"/>
                </a:cxn>
                <a:cxn ang="f301">
                  <a:pos x="f514" y="f515"/>
                </a:cxn>
                <a:cxn ang="f301">
                  <a:pos x="f516" y="f517"/>
                </a:cxn>
                <a:cxn ang="f301">
                  <a:pos x="f518" y="f519"/>
                </a:cxn>
                <a:cxn ang="f301">
                  <a:pos x="f520" y="f521"/>
                </a:cxn>
                <a:cxn ang="f301">
                  <a:pos x="f522" y="f523"/>
                </a:cxn>
                <a:cxn ang="f301">
                  <a:pos x="f524" y="f525"/>
                </a:cxn>
                <a:cxn ang="f301">
                  <a:pos x="f526" y="f527"/>
                </a:cxn>
                <a:cxn ang="f301">
                  <a:pos x="f528" y="f529"/>
                </a:cxn>
                <a:cxn ang="f301">
                  <a:pos x="f530" y="f531"/>
                </a:cxn>
                <a:cxn ang="f301">
                  <a:pos x="f532" y="f533"/>
                </a:cxn>
                <a:cxn ang="f301">
                  <a:pos x="f534" y="f535"/>
                </a:cxn>
                <a:cxn ang="f301">
                  <a:pos x="f536" y="f537"/>
                </a:cxn>
                <a:cxn ang="f301">
                  <a:pos x="f538" y="f539"/>
                </a:cxn>
                <a:cxn ang="f301">
                  <a:pos x="f540" y="f541"/>
                </a:cxn>
                <a:cxn ang="f301">
                  <a:pos x="f542" y="f543"/>
                </a:cxn>
              </a:cxnLst>
              <a:rect l="f462" t="f465" r="f463" b="f464"/>
              <a:pathLst>
                <a:path w="3832270" h="2876136">
                  <a:moveTo>
                    <a:pt x="f8" y="f5"/>
                  </a:moveTo>
                  <a:lnTo>
                    <a:pt x="f6"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4"/>
                  </a:cubicBezTo>
                  <a:cubicBezTo>
                    <a:pt x="f35" y="f36"/>
                    <a:pt x="f37" y="f38"/>
                    <a:pt x="f39" y="f40"/>
                  </a:cubicBezTo>
                  <a:cubicBezTo>
                    <a:pt x="f41" y="f42"/>
                    <a:pt x="f43" y="f44"/>
                    <a:pt x="f45" y="f46"/>
                  </a:cubicBezTo>
                  <a:cubicBezTo>
                    <a:pt x="f47" y="f48"/>
                    <a:pt x="f49" y="f50"/>
                    <a:pt x="f51" y="f52"/>
                  </a:cubicBezTo>
                  <a:cubicBezTo>
                    <a:pt x="f53" y="f54"/>
                    <a:pt x="f55" y="f56"/>
                    <a:pt x="f57" y="f58"/>
                  </a:cubicBezTo>
                  <a:cubicBezTo>
                    <a:pt x="f59" y="f60"/>
                    <a:pt x="f61" y="f62"/>
                    <a:pt x="f63" y="f64"/>
                  </a:cubicBezTo>
                  <a:cubicBezTo>
                    <a:pt x="f65" y="f66"/>
                    <a:pt x="f67" y="f68"/>
                    <a:pt x="f69" y="f70"/>
                  </a:cubicBezTo>
                  <a:cubicBezTo>
                    <a:pt x="f71" y="f72"/>
                    <a:pt x="f73" y="f74"/>
                    <a:pt x="f75" y="f76"/>
                  </a:cubicBezTo>
                  <a:cubicBezTo>
                    <a:pt x="f77" y="f78"/>
                    <a:pt x="f79" y="f80"/>
                    <a:pt x="f81" y="f82"/>
                  </a:cubicBezTo>
                  <a:cubicBezTo>
                    <a:pt x="f83" y="f84"/>
                    <a:pt x="f85" y="f86"/>
                    <a:pt x="f87" y="f88"/>
                  </a:cubicBezTo>
                  <a:lnTo>
                    <a:pt x="f5" y="f89"/>
                  </a:lnTo>
                  <a:lnTo>
                    <a:pt x="f5" y="f90"/>
                  </a:lnTo>
                  <a:lnTo>
                    <a:pt x="f91" y="f92"/>
                  </a:lnTo>
                  <a:cubicBezTo>
                    <a:pt x="f93" y="f94"/>
                    <a:pt x="f95" y="f96"/>
                    <a:pt x="f97" y="f98"/>
                  </a:cubicBezTo>
                  <a:cubicBezTo>
                    <a:pt x="f99" y="f100"/>
                    <a:pt x="f101" y="f102"/>
                    <a:pt x="f103" y="f104"/>
                  </a:cubicBezTo>
                  <a:cubicBezTo>
                    <a:pt x="f105" y="f106"/>
                    <a:pt x="f107" y="f108"/>
                    <a:pt x="f109" y="f110"/>
                  </a:cubicBezTo>
                  <a:cubicBezTo>
                    <a:pt x="f11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3" y="f144"/>
                    <a:pt x="f145" y="f146"/>
                  </a:cubicBezTo>
                  <a:cubicBezTo>
                    <a:pt x="f147" y="f148"/>
                    <a:pt x="f149" y="f150"/>
                    <a:pt x="f151" y="f152"/>
                  </a:cubicBezTo>
                  <a:cubicBezTo>
                    <a:pt x="f153" y="f154"/>
                    <a:pt x="f155" y="f156"/>
                    <a:pt x="f157" y="f158"/>
                  </a:cubicBezTo>
                  <a:cubicBezTo>
                    <a:pt x="f159" y="f160"/>
                    <a:pt x="f161" y="f162"/>
                    <a:pt x="f163" y="f164"/>
                  </a:cubicBezTo>
                  <a:cubicBezTo>
                    <a:pt x="f165" y="f166"/>
                    <a:pt x="f167" y="f168"/>
                    <a:pt x="f169" y="f170"/>
                  </a:cubicBezTo>
                  <a:cubicBezTo>
                    <a:pt x="f171" y="f172"/>
                    <a:pt x="f173" y="f174"/>
                    <a:pt x="f175" y="f176"/>
                  </a:cubicBezTo>
                  <a:cubicBezTo>
                    <a:pt x="f177" y="f178"/>
                    <a:pt x="f179" y="f180"/>
                    <a:pt x="f181" y="f182"/>
                  </a:cubicBezTo>
                  <a:lnTo>
                    <a:pt x="f183" y="f184"/>
                  </a:lnTo>
                  <a:lnTo>
                    <a:pt x="f185" y="f186"/>
                  </a:lnTo>
                  <a:cubicBezTo>
                    <a:pt x="f187" y="f188"/>
                    <a:pt x="f189" y="f190"/>
                    <a:pt x="f191" y="f192"/>
                  </a:cubicBezTo>
                  <a:cubicBezTo>
                    <a:pt x="f193" y="f194"/>
                    <a:pt x="f195" y="f196"/>
                    <a:pt x="f197" y="f198"/>
                  </a:cubicBezTo>
                  <a:cubicBezTo>
                    <a:pt x="f199" y="f200"/>
                    <a:pt x="f201" y="f202"/>
                    <a:pt x="f203" y="f204"/>
                  </a:cubicBezTo>
                  <a:cubicBezTo>
                    <a:pt x="f205" y="f206"/>
                    <a:pt x="f207" y="f208"/>
                    <a:pt x="f209" y="f210"/>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9">
    <p:bg>
      <p:bgPr>
        <a:solidFill>
          <a:srgbClr val="FFFFFF"/>
        </a:solidFill>
        <a:effectLst/>
      </p:bgPr>
    </p:bg>
    <p:spTree>
      <p:nvGrpSpPr>
        <p:cNvPr id="1" name=""/>
        <p:cNvGrpSpPr/>
        <p:nvPr/>
      </p:nvGrpSpPr>
      <p:grpSpPr>
        <a:xfrm>
          <a:off x="0" y="0"/>
          <a:ext cx="0" cy="0"/>
          <a:chOff x="0" y="0"/>
          <a:chExt cx="0" cy="0"/>
        </a:xfrm>
      </p:grpSpPr>
      <p:sp>
        <p:nvSpPr>
          <p:cNvPr id="2" name="Slide Background">
            <a:extLst>
              <a:ext uri="{FF2B5EF4-FFF2-40B4-BE49-F238E27FC236}">
                <a16:creationId xmlns:a16="http://schemas.microsoft.com/office/drawing/2014/main" id="{E6617194-F7C4-4D20-4923-5841641E1EF1}"/>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10">
            <a:extLst>
              <a:ext uri="{FF2B5EF4-FFF2-40B4-BE49-F238E27FC236}">
                <a16:creationId xmlns:a16="http://schemas.microsoft.com/office/drawing/2014/main" id="{6564AABA-DF0E-B877-DA32-542E6C10D2EE}"/>
              </a:ext>
              <a:ext uri="{C183D7F6-B498-43B3-948B-1728B52AA6E4}">
                <adec:decorative xmlns:adec="http://schemas.microsoft.com/office/drawing/2017/decorative" val="1"/>
              </a:ext>
            </a:extLst>
          </p:cNvPr>
          <p:cNvSpPr>
            <a:spLocks noMove="1" noResize="1"/>
          </p:cNvSpPr>
          <p:nvPr/>
        </p:nvSpPr>
        <p:spPr>
          <a:xfrm>
            <a:off x="0" y="0"/>
            <a:ext cx="8522445" cy="2286000"/>
          </a:xfrm>
          <a:prstGeom prst="rect">
            <a:avLst/>
          </a:prstGeom>
          <a:solidFill>
            <a:srgbClr val="156082"/>
          </a:solidFill>
          <a:ln cap="flat">
            <a:noFill/>
            <a:prstDash val="solid"/>
          </a:ln>
          <a:effectLst>
            <a:outerShdw dist="304798" dir="7139971" algn="tl">
              <a:srgbClr val="000000">
                <a:alpha val="15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9A5DD1F6-8E24-DE48-5908-08282D35F3BB}"/>
              </a:ext>
            </a:extLst>
          </p:cNvPr>
          <p:cNvSpPr txBox="1">
            <a:spLocks noGrp="1"/>
          </p:cNvSpPr>
          <p:nvPr>
            <p:ph type="title"/>
          </p:nvPr>
        </p:nvSpPr>
        <p:spPr>
          <a:xfrm>
            <a:off x="761804" y="350196"/>
            <a:ext cx="4646907" cy="1624523"/>
          </a:xfrm>
        </p:spPr>
        <p:txBody>
          <a:bodyPr/>
          <a:lstStyle/>
          <a:p>
            <a:pPr lvl="0"/>
            <a:r>
              <a:rPr lang="en-US" sz="4000">
                <a:latin typeface="Times New Roman" pitchFamily="18"/>
                <a:cs typeface="Times New Roman" pitchFamily="18"/>
              </a:rPr>
              <a:t>Visualizations</a:t>
            </a:r>
            <a:br>
              <a:rPr lang="en-US" sz="4000">
                <a:latin typeface="Times New Roman" pitchFamily="18"/>
                <a:cs typeface="Times New Roman" pitchFamily="18"/>
              </a:rPr>
            </a:br>
            <a:endParaRPr lang="en-SA" sz="4000">
              <a:latin typeface="Times New Roman" pitchFamily="18"/>
              <a:cs typeface="Times New Roman" pitchFamily="18"/>
            </a:endParaRPr>
          </a:p>
        </p:txBody>
      </p:sp>
      <p:sp>
        <p:nvSpPr>
          <p:cNvPr id="5" name="Content Placeholder 2">
            <a:extLst>
              <a:ext uri="{FF2B5EF4-FFF2-40B4-BE49-F238E27FC236}">
                <a16:creationId xmlns:a16="http://schemas.microsoft.com/office/drawing/2014/main" id="{791A6EDA-540C-0872-2649-D6DA7E94F2A2}"/>
              </a:ext>
            </a:extLst>
          </p:cNvPr>
          <p:cNvSpPr txBox="1">
            <a:spLocks noGrp="1"/>
          </p:cNvSpPr>
          <p:nvPr>
            <p:ph idx="1"/>
          </p:nvPr>
        </p:nvSpPr>
        <p:spPr>
          <a:xfrm>
            <a:off x="761804" y="2743200"/>
            <a:ext cx="4646907" cy="3613151"/>
          </a:xfrm>
        </p:spPr>
        <p:txBody>
          <a:bodyPr anchor="ctr"/>
          <a:lstStyle/>
          <a:p>
            <a:pPr lvl="0"/>
            <a:r>
              <a:rPr lang="en-US" sz="2400">
                <a:latin typeface="Times New Roman" pitchFamily="18"/>
                <a:cs typeface="Times New Roman" pitchFamily="18"/>
              </a:rPr>
              <a:t>Charts created in Excel to support insights:</a:t>
            </a:r>
          </a:p>
          <a:p>
            <a:pPr lvl="0"/>
            <a:r>
              <a:rPr lang="en-GB" sz="2400">
                <a:latin typeface="Times New Roman" pitchFamily="18"/>
                <a:cs typeface="Times New Roman" pitchFamily="18"/>
              </a:rPr>
              <a:t>Pie</a:t>
            </a:r>
            <a:r>
              <a:rPr lang="en-US" sz="2400">
                <a:latin typeface="Times New Roman" pitchFamily="18"/>
                <a:cs typeface="Times New Roman" pitchFamily="18"/>
              </a:rPr>
              <a:t> chart: Products by Revenue</a:t>
            </a:r>
          </a:p>
          <a:p>
            <a:pPr lvl="0"/>
            <a:r>
              <a:rPr lang="en-US" sz="2400">
                <a:latin typeface="Times New Roman" pitchFamily="18"/>
                <a:cs typeface="Times New Roman" pitchFamily="18"/>
              </a:rPr>
              <a:t>Line chart:</a:t>
            </a:r>
            <a:r>
              <a:rPr lang="en-GB" sz="2400">
                <a:latin typeface="Times New Roman" pitchFamily="18"/>
                <a:cs typeface="Times New Roman" pitchFamily="18"/>
              </a:rPr>
              <a:t> Yearly </a:t>
            </a:r>
            <a:r>
              <a:rPr lang="en-US" sz="2400">
                <a:latin typeface="Times New Roman" pitchFamily="18"/>
                <a:cs typeface="Times New Roman" pitchFamily="18"/>
              </a:rPr>
              <a:t>Sales Trends</a:t>
            </a:r>
          </a:p>
          <a:p>
            <a:pPr lvl="0"/>
            <a:r>
              <a:rPr lang="en-GB" sz="2400">
                <a:latin typeface="Times New Roman" pitchFamily="18"/>
                <a:cs typeface="Times New Roman" pitchFamily="18"/>
              </a:rPr>
              <a:t>Bar</a:t>
            </a:r>
            <a:r>
              <a:rPr lang="en-US" sz="2400">
                <a:latin typeface="Times New Roman" pitchFamily="18"/>
                <a:cs typeface="Times New Roman" pitchFamily="18"/>
              </a:rPr>
              <a:t> chart: </a:t>
            </a:r>
            <a:r>
              <a:rPr lang="en-GB" sz="2400">
                <a:latin typeface="Times New Roman" pitchFamily="18"/>
                <a:cs typeface="Times New Roman" pitchFamily="18"/>
              </a:rPr>
              <a:t>Total Sales by Region and Product </a:t>
            </a:r>
            <a:endParaRPr lang="en-US" sz="2400">
              <a:latin typeface="Times New Roman" pitchFamily="18"/>
              <a:cs typeface="Times New Roman" pitchFamily="18"/>
            </a:endParaRPr>
          </a:p>
          <a:p>
            <a:pPr lvl="0"/>
            <a:endParaRPr lang="en-SA" sz="2400">
              <a:latin typeface="Times New Roman" pitchFamily="18"/>
              <a:cs typeface="Times New Roman" pitchFamily="18"/>
            </a:endParaRPr>
          </a:p>
        </p:txBody>
      </p:sp>
      <p:pic>
        <p:nvPicPr>
          <p:cNvPr id="6" name="Picture 4" descr="Financial graphs on a dark display">
            <a:extLst>
              <a:ext uri="{FF2B5EF4-FFF2-40B4-BE49-F238E27FC236}">
                <a16:creationId xmlns:a16="http://schemas.microsoft.com/office/drawing/2014/main" id="{1C3BA15A-A205-9776-74A5-3F3FF3A6F0F1}"/>
              </a:ext>
            </a:extLst>
          </p:cNvPr>
          <p:cNvPicPr>
            <a:picLocks noChangeAspect="1"/>
          </p:cNvPicPr>
          <p:nvPr/>
        </p:nvPicPr>
        <p:blipFill>
          <a:blip r:embed="rId2"/>
          <a:srcRect l="19287" r="25095"/>
          <a:stretch>
            <a:fillRect/>
          </a:stretch>
        </p:blipFill>
        <p:spPr>
          <a:xfrm>
            <a:off x="6096003" y="0"/>
            <a:ext cx="6102824" cy="6858000"/>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2">
    <p:bg>
      <p:bgPr>
        <a:solidFill>
          <a:srgbClr val="FFFFFF"/>
        </a:solidFill>
        <a:effectLst/>
      </p:bgPr>
    </p:bg>
    <p:spTree>
      <p:nvGrpSpPr>
        <p:cNvPr id="1" name=""/>
        <p:cNvGrpSpPr/>
        <p:nvPr/>
      </p:nvGrpSpPr>
      <p:grpSpPr>
        <a:xfrm>
          <a:off x="0" y="0"/>
          <a:ext cx="0" cy="0"/>
          <a:chOff x="0" y="0"/>
          <a:chExt cx="0" cy="0"/>
        </a:xfrm>
      </p:grpSpPr>
      <p:sp>
        <p:nvSpPr>
          <p:cNvPr id="2" name="Flowchart: Document 8">
            <a:extLst>
              <a:ext uri="{FF2B5EF4-FFF2-40B4-BE49-F238E27FC236}">
                <a16:creationId xmlns:a16="http://schemas.microsoft.com/office/drawing/2014/main" id="{A4747640-C348-7EF4-1AF7-E5139904CFA7}"/>
              </a:ext>
              <a:ext uri="{C183D7F6-B498-43B3-948B-1728B52AA6E4}">
                <adec:decorative xmlns:adec="http://schemas.microsoft.com/office/drawing/2017/decorative" val="1"/>
              </a:ext>
            </a:extLst>
          </p:cNvPr>
          <p:cNvSpPr>
            <a:spLocks noMove="1" noResize="1"/>
          </p:cNvSpPr>
          <p:nvPr/>
        </p:nvSpPr>
        <p:spPr>
          <a:xfrm>
            <a:off x="638178" y="0"/>
            <a:ext cx="3248021" cy="3400425"/>
          </a:xfrm>
          <a:custGeom>
            <a:avLst/>
            <a:gdLst>
              <a:gd name="f0" fmla="val 10800000"/>
              <a:gd name="f1" fmla="val 5400000"/>
              <a:gd name="f2" fmla="val 180"/>
              <a:gd name="f3" fmla="val w"/>
              <a:gd name="f4" fmla="val h"/>
              <a:gd name="f5" fmla="val 0"/>
              <a:gd name="f6" fmla="val 21600"/>
              <a:gd name="f7" fmla="val 17322"/>
              <a:gd name="f8" fmla="val 10800"/>
              <a:gd name="f9" fmla="val 23922"/>
              <a:gd name="f10" fmla="val 20172"/>
              <a:gd name="f11" fmla="+- 0 0 -180"/>
              <a:gd name="f12" fmla="*/ f3 1 21600"/>
              <a:gd name="f13" fmla="*/ f4 1 21600"/>
              <a:gd name="f14" fmla="val f5"/>
              <a:gd name="f15" fmla="val f6"/>
              <a:gd name="f16" fmla="*/ f11 f0 1"/>
              <a:gd name="f17" fmla="+- f15 0 f14"/>
              <a:gd name="f18" fmla="*/ f16 1 f2"/>
              <a:gd name="f19" fmla="*/ f17 1 2"/>
              <a:gd name="f20" fmla="*/ f17 1 21600"/>
              <a:gd name="f21" fmla="*/ f17 17322 1"/>
              <a:gd name="f22" fmla="*/ f17 20172 1"/>
              <a:gd name="f23" fmla="+- f18 0 f1"/>
              <a:gd name="f24" fmla="+- f14 f19 0"/>
              <a:gd name="f25" fmla="*/ f21 1 21600"/>
              <a:gd name="f26" fmla="*/ f22 1 21600"/>
              <a:gd name="f27" fmla="*/ f14 1 f20"/>
              <a:gd name="f28" fmla="*/ f15 1 f20"/>
              <a:gd name="f29" fmla="*/ f24 1 f20"/>
              <a:gd name="f30" fmla="*/ f26 1 f20"/>
              <a:gd name="f31" fmla="*/ f25 1 f20"/>
              <a:gd name="f32" fmla="*/ f27 f12 1"/>
              <a:gd name="f33" fmla="*/ f28 f12 1"/>
              <a:gd name="f34" fmla="*/ f27 f13 1"/>
              <a:gd name="f35" fmla="*/ f31 f13 1"/>
              <a:gd name="f36" fmla="*/ f29 f12 1"/>
              <a:gd name="f37" fmla="*/ f30 f13 1"/>
            </a:gdLst>
            <a:ahLst/>
            <a:cxnLst>
              <a:cxn ang="3cd4">
                <a:pos x="hc" y="t"/>
              </a:cxn>
              <a:cxn ang="0">
                <a:pos x="r" y="vc"/>
              </a:cxn>
              <a:cxn ang="cd4">
                <a:pos x="hc" y="b"/>
              </a:cxn>
              <a:cxn ang="cd2">
                <a:pos x="l" y="vc"/>
              </a:cxn>
              <a:cxn ang="f23">
                <a:pos x="f36" y="f37"/>
              </a:cxn>
            </a:cxnLst>
            <a:rect l="f32" t="f34" r="f33" b="f35"/>
            <a:pathLst>
              <a:path w="21600" h="21600">
                <a:moveTo>
                  <a:pt x="f5" y="f5"/>
                </a:moveTo>
                <a:lnTo>
                  <a:pt x="f6" y="f5"/>
                </a:lnTo>
                <a:lnTo>
                  <a:pt x="f6" y="f7"/>
                </a:lnTo>
                <a:cubicBezTo>
                  <a:pt x="f8" y="f7"/>
                  <a:pt x="f8" y="f9"/>
                  <a:pt x="f5" y="f10"/>
                </a:cubicBezTo>
                <a:close/>
              </a:path>
            </a:pathLst>
          </a:cu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Title 1">
            <a:extLst>
              <a:ext uri="{FF2B5EF4-FFF2-40B4-BE49-F238E27FC236}">
                <a16:creationId xmlns:a16="http://schemas.microsoft.com/office/drawing/2014/main" id="{BD12B3A6-ADD7-D762-E1E5-A315D1B95544}"/>
              </a:ext>
            </a:extLst>
          </p:cNvPr>
          <p:cNvSpPr txBox="1">
            <a:spLocks noGrp="1"/>
          </p:cNvSpPr>
          <p:nvPr>
            <p:ph type="title"/>
          </p:nvPr>
        </p:nvSpPr>
        <p:spPr>
          <a:xfrm>
            <a:off x="838203" y="171166"/>
            <a:ext cx="2840181" cy="2371148"/>
          </a:xfrm>
        </p:spPr>
        <p:txBody>
          <a:bodyPr/>
          <a:lstStyle/>
          <a:p>
            <a:pPr lvl="0"/>
            <a:r>
              <a:rPr lang="en-US" sz="3300">
                <a:solidFill>
                  <a:srgbClr val="FFFFFF"/>
                </a:solidFill>
                <a:latin typeface="Times New Roman" pitchFamily="18"/>
                <a:cs typeface="Times New Roman" pitchFamily="18"/>
              </a:rPr>
              <a:t>Pie chart</a:t>
            </a:r>
          </a:p>
        </p:txBody>
      </p:sp>
      <p:pic>
        <p:nvPicPr>
          <p:cNvPr id="4" name="Content Placeholder 3">
            <a:extLst>
              <a:ext uri="{FF2B5EF4-FFF2-40B4-BE49-F238E27FC236}">
                <a16:creationId xmlns:a16="http://schemas.microsoft.com/office/drawing/2014/main" id="{B02CA040-65D3-E022-D062-4FF9667615AE}"/>
              </a:ext>
            </a:extLst>
          </p:cNvPr>
          <p:cNvPicPr>
            <a:picLocks noGrp="1" noChangeAspect="1"/>
          </p:cNvPicPr>
          <p:nvPr>
            <p:ph idx="1"/>
          </p:nvPr>
        </p:nvPicPr>
        <p:blipFill>
          <a:blip r:embed="rId2"/>
          <a:stretch>
            <a:fillRect/>
          </a:stretch>
        </p:blipFill>
        <p:spPr>
          <a:xfrm>
            <a:off x="4086225" y="705560"/>
            <a:ext cx="8105771" cy="534811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Title: E-commerce Sales Data Analysis Subtitle: Insights from 401 Transactions – Excel-Based Portfolio Project Asma’a Hakami – 7 May 2025 </vt:lpstr>
      <vt:lpstr>Introduction </vt:lpstr>
      <vt:lpstr>Dataset Overview  </vt:lpstr>
      <vt:lpstr>Key Business Questions </vt:lpstr>
      <vt:lpstr>Data Cleaning Summary </vt:lpstr>
      <vt:lpstr>Product Performance </vt:lpstr>
      <vt:lpstr>Sales Trends Over Time </vt:lpstr>
      <vt:lpstr>Visualizations </vt:lpstr>
      <vt:lpstr>Pie chart</vt:lpstr>
      <vt:lpstr>Line chart</vt:lpstr>
      <vt:lpstr>Bar chart</vt:lpstr>
      <vt:lpstr>Excel Snapshot </vt:lpstr>
      <vt:lpstr>Dashboard</vt:lpstr>
      <vt:lpstr>Insights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E-commerce Sales Data Analysis Subtitle: Insights from 401 Transactions – Excel-Based Portfolio Project Asma’a Hakami – 7 May 2025 </dc:title>
  <dc:creator>Asmaa Hakami</dc:creator>
  <cp:lastModifiedBy>Asmaa Hakami</cp:lastModifiedBy>
  <cp:revision>4</cp:revision>
  <dcterms:created xsi:type="dcterms:W3CDTF">2025-05-07T12:36:00Z</dcterms:created>
  <dcterms:modified xsi:type="dcterms:W3CDTF">2025-05-08T09:20:29Z</dcterms:modified>
</cp:coreProperties>
</file>