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6AE1-E251-DE8E-2DAE-6109AAC0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2890A-C956-6348-C1BD-994D86A5D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BF48-DC22-B54F-4CB2-E47A838D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A73D-8822-23E5-9413-C653FB5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620B-0F71-B3B0-F4AF-E4A83226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79EE-A8B8-0C51-CC80-20D66429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CBF7D-A0FC-9A71-37E0-97E7FAB7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D4264-2335-665E-B89F-4D3B9DBE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88B38-DB1E-C7B4-2B0A-9649709A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4708-8C14-5711-C6BF-5793C011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A69A8-4FB8-42F2-66A2-ADF790857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1019C-929D-E149-036B-00CC97E48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1366-95AE-17BF-A7D8-55F3F790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3780-9E65-B4A7-13D1-10C2A97A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DA7C7-058D-AF40-4589-0309BD63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0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F2BD-F5BA-F403-658E-434AECF4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3BFF-754F-B543-B8D6-3D5F6B2E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925F9-32F6-E831-29B9-9C933E91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13270-EC6D-6728-B011-8418F632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DF498-C921-C1F8-3229-43023F95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7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CAEA-ADA8-A7F6-8F16-E2F73E9F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5BD2-0A15-446F-8F1E-4F92D7971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C98D-B253-9708-9692-A08F8F01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F2D7E-3134-994B-6988-E0D5EE9B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EC9A2-D855-AEDD-5F67-DE121A8E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1A4-A57F-6A9B-07C6-AC77936E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0E3B5-4A75-1199-4E34-A46592A19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6A2C6-DC0B-3A1A-4A2D-E8343AD68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7FCDB-E2B4-062F-D299-16450556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BF49-A6E4-DEEC-775C-BCCB11FE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8FBDE-279F-3168-8723-B7977580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371B-5FA8-FD52-B745-955D2CFAC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A5189-631F-F74E-6796-96D42DA3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4BB50-7F45-CFAD-9871-28677025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656F2-ABC8-1FB6-B474-98173D877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27ACE-9FD1-4D7C-03D2-4A16B88DE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A22FE-0A17-0448-3466-5140CCA5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62D70-2D5B-2D08-46D1-DEBA7D72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E8285-94F2-620B-ECAC-400A9A45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38EE-97DB-570C-A139-85A91AC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4FE8D-0EAD-7CCD-8A89-29EB575B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70A2-07AB-EE29-5256-24C19F66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5AC01-4A3B-AAC2-3B08-5DE837DF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61444-5B15-C0D2-FF46-CB0B6025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CCB4A-827C-A054-55D3-21685ACB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9F059-1C62-4C33-E8EA-8B32E8B4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BC81-775B-9888-5230-D781B100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F61D-47E2-F530-55A0-BD527317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86121-82A4-C26D-A542-49A4293B4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C9917-0627-C82B-D2CC-08C6F7AF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2909-124E-3017-0C12-F236DC28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B309F-CE5D-372B-DE42-4B33CA77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1F65-E478-FC92-DC88-D22376CD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E0A4A-1419-C7F1-2CEF-1F92F82E3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C34C7-4BB3-C8FE-907B-BC093BA4A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F42F5-1528-458F-1D39-465A1A34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4055-F630-1702-3F42-B78026B8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B8B33-7232-8DD5-829D-12FD4ECC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B42CC-035D-6BFC-B712-159AB0BB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06556-5E58-9B33-85FA-F24E148E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66073-86D6-ABC6-A9E1-32E2B5650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A3FE8-E232-4A27-BC31-C6E9343D4A56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8B60-55F5-B66E-4589-26AD1B47F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B3CC-E06F-273E-0C2F-49C0A6DE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289DC-0581-408A-839C-9173DE7C8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5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970A-F029-BC7A-0AEA-2068BA52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OWASP Juice Shop Vulnerability Report</a:t>
            </a: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3B022-AB7D-4DEE-65FA-D4C45C4E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Asmaa AL Shahat                   </a:t>
            </a:r>
            <a:r>
              <a:rPr lang="en-US" sz="4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Rawda</a:t>
            </a:r>
            <a: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Mostafa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92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AEC309-2F75-B033-3848-7992CE4C7E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-81280" y="246727"/>
            <a:ext cx="109118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 of the Assessment: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this test is to identify security vulnerabilities in the OWASP Juice Shop and provide recommendations to enhance its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03BC5B-A470-2D98-CF13-88FB30F0BC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122" y="1420492"/>
            <a:ext cx="1229695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Vulnerabilities such as  XSS, and Brute Force were discovered.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impact is exposing user data to potential compromise and enabling unauthorized system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 and Methodology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http://juice-shop.herokuapp.com/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Tested areas: Login pages, search functionality, and the Admin Panel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2EEC01-F13B-D496-2282-0AED0C18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1" y="-214938"/>
            <a:ext cx="17678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A98E4-5CDC-291E-B429-EA1ECEF19593}"/>
              </a:ext>
            </a:extLst>
          </p:cNvPr>
          <p:cNvSpPr txBox="1"/>
          <p:nvPr/>
        </p:nvSpPr>
        <p:spPr>
          <a:xfrm>
            <a:off x="0" y="5852475"/>
            <a:ext cx="619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type: Black Box Testing.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Nikto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Hydra, Burp Suite.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78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8591-BEF3-E4A0-E99F-AD8EF389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165"/>
            <a:ext cx="10515600" cy="1325563"/>
          </a:xfrm>
        </p:spPr>
        <p:txBody>
          <a:bodyPr>
            <a:normAutofit fontScale="90000"/>
          </a:bodyPr>
          <a:lstStyle/>
          <a:p>
            <a:pPr marL="457200" lvl="1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Black Box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Nikto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Hydra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C22AAB-0D9B-FA39-DB89-76418DD4B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435" y="1621364"/>
            <a:ext cx="648927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DisAttack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Scenarios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covering the Admin Page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Nikto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Nikto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tool, the admin panel path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/admin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discovered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Evidence: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45DE1-6D22-50BC-508D-8183B784B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07" y="4135120"/>
            <a:ext cx="3857625" cy="256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69385-F0B8-BBAE-5C64-196C07881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74624"/>
            <a:ext cx="5130800" cy="2881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BF465-A249-1EEF-6C22-D7EE5D274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32" y="1082040"/>
            <a:ext cx="543560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0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E0836D-3DC6-87A7-AD64-D917D8F5E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8920" y="710565"/>
            <a:ext cx="21031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E5E4B7-D52B-06CC-0ACB-884F36539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20" y="136884"/>
            <a:ext cx="7981737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Brute-Force Attack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Hydra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brute-force attack was executed using a valid email and a weak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hydra -l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admin@juice-sh.op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-P /path/to/wordlist.txt http-get://juice-shop.herokuapp.com/admin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panel access was gained.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login restrictions (e.g., lockout after multiple failed attempts).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CAPTCHA for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B43033-999D-0F1B-038B-165296C4A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" y="3636577"/>
            <a:ext cx="554510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XSS in the Search Bar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Burp Suite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script was entered into the search field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javascript:alert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')"&gt;&lt;/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59B13BE-BF8D-7944-5BF7-80F727E1B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" y="58833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script was executed in the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Evidence: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7F2C6-278E-4977-9A84-53E4D7AA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71" y="4999754"/>
            <a:ext cx="6397972" cy="1889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1EB6A-1318-BE16-68FA-D2F1DCC3E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71" y="3368910"/>
            <a:ext cx="6817360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97E59-08E3-2621-F369-4DBF3BBB5CDE}"/>
              </a:ext>
            </a:extLst>
          </p:cNvPr>
          <p:cNvSpPr txBox="1"/>
          <p:nvPr/>
        </p:nvSpPr>
        <p:spPr>
          <a:xfrm>
            <a:off x="121920" y="11823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Vulnerability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First Vulnerability:</a:t>
            </a:r>
            <a:r>
              <a:rPr lang="en-US" dirty="0"/>
              <a:t> SQL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Inserting malicious 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Evidence: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Recommendations:</a:t>
            </a:r>
            <a:r>
              <a:rPr lang="en-US" dirty="0"/>
              <a:t> Use prepared statements for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Second Vulnerability:</a:t>
            </a:r>
            <a:r>
              <a:rPr lang="en-US" dirty="0"/>
              <a:t> Cross-Site Scripting (XSS)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Description:</a:t>
            </a:r>
            <a:r>
              <a:rPr lang="en-US" dirty="0"/>
              <a:t> Executing malicious JavaScript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Recommendations:</a:t>
            </a:r>
            <a:r>
              <a:rPr lang="en-US" dirty="0"/>
              <a:t> Sanitize inputs.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E33CB-3A2E-4FEC-D2AE-D921D760F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60" y="508000"/>
            <a:ext cx="509016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83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336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OWASP Juice Shop Vulnerability Report </vt:lpstr>
      <vt:lpstr>Purpose of the Assessment: The goal of this test is to identify security vulnerabilities in the OWASP Juice Shop and provide recommendations to enhance its security. </vt:lpstr>
      <vt:lpstr>Testing type: Black Box Testing. Tools used: Nikto, Hydra,   </vt:lpstr>
      <vt:lpstr>.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Asmaa El Shahat</dc:creator>
  <cp:lastModifiedBy>Asmaa El Shahat</cp:lastModifiedBy>
  <cp:revision>4</cp:revision>
  <dcterms:created xsi:type="dcterms:W3CDTF">2024-12-26T18:08:23Z</dcterms:created>
  <dcterms:modified xsi:type="dcterms:W3CDTF">2024-12-27T20:06:29Z</dcterms:modified>
</cp:coreProperties>
</file>