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  <p:sldId id="264" r:id="rId9"/>
    <p:sldId id="266" r:id="rId10"/>
    <p:sldId id="270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A1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C012C-AD18-4B51-B660-FAC83A07A1D9}" v="493" dt="2023-06-19T13:48:17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8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aa Chraibi" userId="bbae67256df2df68" providerId="LiveId" clId="{102C012C-AD18-4B51-B660-FAC83A07A1D9}"/>
    <pc:docChg chg="undo custSel addSld delSld modSld sldOrd">
      <pc:chgData name="Asmaa Chraibi" userId="bbae67256df2df68" providerId="LiveId" clId="{102C012C-AD18-4B51-B660-FAC83A07A1D9}" dt="2023-06-19T17:32:27.062" v="2209" actId="1076"/>
      <pc:docMkLst>
        <pc:docMk/>
      </pc:docMkLst>
      <pc:sldChg chg="modSp mod">
        <pc:chgData name="Asmaa Chraibi" userId="bbae67256df2df68" providerId="LiveId" clId="{102C012C-AD18-4B51-B660-FAC83A07A1D9}" dt="2023-06-18T22:28:35.401" v="1841" actId="20577"/>
        <pc:sldMkLst>
          <pc:docMk/>
          <pc:sldMk cId="363920370" sldId="256"/>
        </pc:sldMkLst>
        <pc:spChg chg="mod">
          <ac:chgData name="Asmaa Chraibi" userId="bbae67256df2df68" providerId="LiveId" clId="{102C012C-AD18-4B51-B660-FAC83A07A1D9}" dt="2023-06-18T22:28:35.401" v="1841" actId="20577"/>
          <ac:spMkLst>
            <pc:docMk/>
            <pc:sldMk cId="363920370" sldId="256"/>
            <ac:spMk id="2" creationId="{00000000-0000-0000-0000-000000000000}"/>
          </ac:spMkLst>
        </pc:spChg>
      </pc:sldChg>
      <pc:sldChg chg="modSp mod ord">
        <pc:chgData name="Asmaa Chraibi" userId="bbae67256df2df68" providerId="LiveId" clId="{102C012C-AD18-4B51-B660-FAC83A07A1D9}" dt="2023-06-19T13:52:53.749" v="2187" actId="27636"/>
        <pc:sldMkLst>
          <pc:docMk/>
          <pc:sldMk cId="4103309497" sldId="257"/>
        </pc:sldMkLst>
        <pc:spChg chg="mod">
          <ac:chgData name="Asmaa Chraibi" userId="bbae67256df2df68" providerId="LiveId" clId="{102C012C-AD18-4B51-B660-FAC83A07A1D9}" dt="2023-06-19T13:52:53.749" v="2187" actId="27636"/>
          <ac:spMkLst>
            <pc:docMk/>
            <pc:sldMk cId="4103309497" sldId="257"/>
            <ac:spMk id="3" creationId="{00000000-0000-0000-0000-000000000000}"/>
          </ac:spMkLst>
        </pc:spChg>
      </pc:sldChg>
      <pc:sldChg chg="addSp delSp modSp del mod setBg">
        <pc:chgData name="Asmaa Chraibi" userId="bbae67256df2df68" providerId="LiveId" clId="{102C012C-AD18-4B51-B660-FAC83A07A1D9}" dt="2023-06-18T21:26:59.106" v="797" actId="47"/>
        <pc:sldMkLst>
          <pc:docMk/>
          <pc:sldMk cId="4170783713" sldId="258"/>
        </pc:sldMkLst>
        <pc:spChg chg="add del mod">
          <ac:chgData name="Asmaa Chraibi" userId="bbae67256df2df68" providerId="LiveId" clId="{102C012C-AD18-4B51-B660-FAC83A07A1D9}" dt="2023-06-18T20:56:41.892" v="204" actId="478"/>
          <ac:spMkLst>
            <pc:docMk/>
            <pc:sldMk cId="4170783713" sldId="258"/>
            <ac:spMk id="3" creationId="{00D35C5B-38F3-99E7-95B8-54B1C977F20A}"/>
          </ac:spMkLst>
        </pc:spChg>
        <pc:spChg chg="mod">
          <ac:chgData name="Asmaa Chraibi" userId="bbae67256df2df68" providerId="LiveId" clId="{102C012C-AD18-4B51-B660-FAC83A07A1D9}" dt="2023-06-18T20:55:59.436" v="196" actId="20577"/>
          <ac:spMkLst>
            <pc:docMk/>
            <pc:sldMk cId="4170783713" sldId="258"/>
            <ac:spMk id="4" creationId="{00000000-0000-0000-0000-000000000000}"/>
          </ac:spMkLst>
        </pc:spChg>
        <pc:spChg chg="del mod">
          <ac:chgData name="Asmaa Chraibi" userId="bbae67256df2df68" providerId="LiveId" clId="{102C012C-AD18-4B51-B660-FAC83A07A1D9}" dt="2023-06-18T20:56:32.056" v="201" actId="478"/>
          <ac:spMkLst>
            <pc:docMk/>
            <pc:sldMk cId="4170783713" sldId="258"/>
            <ac:spMk id="5" creationId="{00000000-0000-0000-0000-000000000000}"/>
          </ac:spMkLst>
        </pc:spChg>
        <pc:spChg chg="del mod">
          <ac:chgData name="Asmaa Chraibi" userId="bbae67256df2df68" providerId="LiveId" clId="{102C012C-AD18-4B51-B660-FAC83A07A1D9}" dt="2023-06-18T20:56:37.848" v="203" actId="478"/>
          <ac:spMkLst>
            <pc:docMk/>
            <pc:sldMk cId="4170783713" sldId="258"/>
            <ac:spMk id="6" creationId="{00000000-0000-0000-0000-000000000000}"/>
          </ac:spMkLst>
        </pc:spChg>
        <pc:spChg chg="del">
          <ac:chgData name="Asmaa Chraibi" userId="bbae67256df2df68" providerId="LiveId" clId="{102C012C-AD18-4B51-B660-FAC83A07A1D9}" dt="2023-06-18T20:56:45.100" v="205" actId="478"/>
          <ac:spMkLst>
            <pc:docMk/>
            <pc:sldMk cId="4170783713" sldId="258"/>
            <ac:spMk id="7" creationId="{00000000-0000-0000-0000-000000000000}"/>
          </ac:spMkLst>
        </pc:spChg>
        <pc:spChg chg="del mod">
          <ac:chgData name="Asmaa Chraibi" userId="bbae67256df2df68" providerId="LiveId" clId="{102C012C-AD18-4B51-B660-FAC83A07A1D9}" dt="2023-06-18T20:56:54.006" v="207" actId="478"/>
          <ac:spMkLst>
            <pc:docMk/>
            <pc:sldMk cId="4170783713" sldId="258"/>
            <ac:spMk id="8" creationId="{00000000-0000-0000-0000-000000000000}"/>
          </ac:spMkLst>
        </pc:spChg>
        <pc:spChg chg="add del mod">
          <ac:chgData name="Asmaa Chraibi" userId="bbae67256df2df68" providerId="LiveId" clId="{102C012C-AD18-4B51-B660-FAC83A07A1D9}" dt="2023-06-18T20:56:51.132" v="206" actId="478"/>
          <ac:spMkLst>
            <pc:docMk/>
            <pc:sldMk cId="4170783713" sldId="258"/>
            <ac:spMk id="10" creationId="{3CA4FC4A-5A29-825B-CB62-FA54F3EA320E}"/>
          </ac:spMkLst>
        </pc:spChg>
        <pc:picChg chg="add del mod modCrop">
          <ac:chgData name="Asmaa Chraibi" userId="bbae67256df2df68" providerId="LiveId" clId="{102C012C-AD18-4B51-B660-FAC83A07A1D9}" dt="2023-06-18T21:20:23.352" v="347" actId="478"/>
          <ac:picMkLst>
            <pc:docMk/>
            <pc:sldMk cId="4170783713" sldId="258"/>
            <ac:picMk id="12" creationId="{50E5C85A-21E1-A643-461C-A63D010022CC}"/>
          </ac:picMkLst>
        </pc:picChg>
        <pc:picChg chg="add mod">
          <ac:chgData name="Asmaa Chraibi" userId="bbae67256df2df68" providerId="LiveId" clId="{102C012C-AD18-4B51-B660-FAC83A07A1D9}" dt="2023-06-18T21:25:22.821" v="792"/>
          <ac:picMkLst>
            <pc:docMk/>
            <pc:sldMk cId="4170783713" sldId="258"/>
            <ac:picMk id="1026" creationId="{4E1E185E-6E2A-A8CC-1BCF-D493128C5270}"/>
          </ac:picMkLst>
        </pc:picChg>
      </pc:sldChg>
      <pc:sldChg chg="modSp mod">
        <pc:chgData name="Asmaa Chraibi" userId="bbae67256df2df68" providerId="LiveId" clId="{102C012C-AD18-4B51-B660-FAC83A07A1D9}" dt="2023-06-18T22:29:46.563" v="1842" actId="20577"/>
        <pc:sldMkLst>
          <pc:docMk/>
          <pc:sldMk cId="1101633878" sldId="259"/>
        </pc:sldMkLst>
        <pc:spChg chg="mod">
          <ac:chgData name="Asmaa Chraibi" userId="bbae67256df2df68" providerId="LiveId" clId="{102C012C-AD18-4B51-B660-FAC83A07A1D9}" dt="2023-06-18T20:54:40.353" v="78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Asmaa Chraibi" userId="bbae67256df2df68" providerId="LiveId" clId="{102C012C-AD18-4B51-B660-FAC83A07A1D9}" dt="2023-06-18T22:29:46.563" v="1842" actId="20577"/>
          <ac:spMkLst>
            <pc:docMk/>
            <pc:sldMk cId="1101633878" sldId="259"/>
            <ac:spMk id="5" creationId="{00000000-0000-0000-0000-000000000000}"/>
          </ac:spMkLst>
        </pc:spChg>
      </pc:sldChg>
      <pc:sldChg chg="addSp modSp add mod setBg">
        <pc:chgData name="Asmaa Chraibi" userId="bbae67256df2df68" providerId="LiveId" clId="{102C012C-AD18-4B51-B660-FAC83A07A1D9}" dt="2023-06-19T15:02:09.736" v="2198" actId="1076"/>
        <pc:sldMkLst>
          <pc:docMk/>
          <pc:sldMk cId="3396735491" sldId="260"/>
        </pc:sldMkLst>
        <pc:spChg chg="add mod">
          <ac:chgData name="Asmaa Chraibi" userId="bbae67256df2df68" providerId="LiveId" clId="{102C012C-AD18-4B51-B660-FAC83A07A1D9}" dt="2023-06-19T15:02:09.736" v="2198" actId="1076"/>
          <ac:spMkLst>
            <pc:docMk/>
            <pc:sldMk cId="3396735491" sldId="260"/>
            <ac:spMk id="3" creationId="{12C49EC5-4F50-40F7-DAE0-E5C456995DB1}"/>
          </ac:spMkLst>
        </pc:spChg>
      </pc:sldChg>
      <pc:sldChg chg="addSp delSp modSp add mod">
        <pc:chgData name="Asmaa Chraibi" userId="bbae67256df2df68" providerId="LiveId" clId="{102C012C-AD18-4B51-B660-FAC83A07A1D9}" dt="2023-06-18T22:32:13.801" v="1889" actId="20577"/>
        <pc:sldMkLst>
          <pc:docMk/>
          <pc:sldMk cId="1242460336" sldId="261"/>
        </pc:sldMkLst>
        <pc:spChg chg="add mod">
          <ac:chgData name="Asmaa Chraibi" userId="bbae67256df2df68" providerId="LiveId" clId="{102C012C-AD18-4B51-B660-FAC83A07A1D9}" dt="2023-06-18T22:32:13.801" v="1889" actId="20577"/>
          <ac:spMkLst>
            <pc:docMk/>
            <pc:sldMk cId="1242460336" sldId="261"/>
            <ac:spMk id="2" creationId="{EB4E457F-CB61-ABD4-EAEB-D1BFE053E573}"/>
          </ac:spMkLst>
        </pc:spChg>
        <pc:spChg chg="mod">
          <ac:chgData name="Asmaa Chraibi" userId="bbae67256df2df68" providerId="LiveId" clId="{102C012C-AD18-4B51-B660-FAC83A07A1D9}" dt="2023-06-18T21:36:29.189" v="1235" actId="1076"/>
          <ac:spMkLst>
            <pc:docMk/>
            <pc:sldMk cId="1242460336" sldId="261"/>
            <ac:spMk id="4" creationId="{00000000-0000-0000-0000-000000000000}"/>
          </ac:spMkLst>
        </pc:spChg>
        <pc:picChg chg="del">
          <ac:chgData name="Asmaa Chraibi" userId="bbae67256df2df68" providerId="LiveId" clId="{102C012C-AD18-4B51-B660-FAC83A07A1D9}" dt="2023-06-18T21:27:58.568" v="819" actId="478"/>
          <ac:picMkLst>
            <pc:docMk/>
            <pc:sldMk cId="1242460336" sldId="261"/>
            <ac:picMk id="1026" creationId="{4E1E185E-6E2A-A8CC-1BCF-D493128C5270}"/>
          </ac:picMkLst>
        </pc:picChg>
      </pc:sldChg>
      <pc:sldChg chg="addSp delSp modSp add mod">
        <pc:chgData name="Asmaa Chraibi" userId="bbae67256df2df68" providerId="LiveId" clId="{102C012C-AD18-4B51-B660-FAC83A07A1D9}" dt="2023-06-19T15:46:25.060" v="2204" actId="14100"/>
        <pc:sldMkLst>
          <pc:docMk/>
          <pc:sldMk cId="2586283976" sldId="262"/>
        </pc:sldMkLst>
        <pc:spChg chg="add del mod">
          <ac:chgData name="Asmaa Chraibi" userId="bbae67256df2df68" providerId="LiveId" clId="{102C012C-AD18-4B51-B660-FAC83A07A1D9}" dt="2023-06-18T21:39:10.871" v="1321" actId="478"/>
          <ac:spMkLst>
            <pc:docMk/>
            <pc:sldMk cId="2586283976" sldId="262"/>
            <ac:spMk id="2" creationId="{8CA9321C-A77F-BF15-83BE-3A20F856EBF9}"/>
          </ac:spMkLst>
        </pc:spChg>
        <pc:spChg chg="mod">
          <ac:chgData name="Asmaa Chraibi" userId="bbae67256df2df68" providerId="LiveId" clId="{102C012C-AD18-4B51-B660-FAC83A07A1D9}" dt="2023-06-19T15:46:25.060" v="2204" actId="14100"/>
          <ac:spMkLst>
            <pc:docMk/>
            <pc:sldMk cId="2586283976" sldId="262"/>
            <ac:spMk id="4" creationId="{00000000-0000-0000-0000-000000000000}"/>
          </ac:spMkLst>
        </pc:spChg>
        <pc:picChg chg="add mod">
          <ac:chgData name="Asmaa Chraibi" userId="bbae67256df2df68" providerId="LiveId" clId="{102C012C-AD18-4B51-B660-FAC83A07A1D9}" dt="2023-06-19T15:45:59.112" v="2203" actId="1440"/>
          <ac:picMkLst>
            <pc:docMk/>
            <pc:sldMk cId="2586283976" sldId="262"/>
            <ac:picMk id="3" creationId="{EE6A47A6-9515-9F9E-E9CF-9A4139478392}"/>
          </ac:picMkLst>
        </pc:picChg>
        <pc:picChg chg="add del">
          <ac:chgData name="Asmaa Chraibi" userId="bbae67256df2df68" providerId="LiveId" clId="{102C012C-AD18-4B51-B660-FAC83A07A1D9}" dt="2023-06-18T21:40:16.468" v="1323" actId="478"/>
          <ac:picMkLst>
            <pc:docMk/>
            <pc:sldMk cId="2586283976" sldId="262"/>
            <ac:picMk id="5" creationId="{4A90C911-162A-54C4-B38B-7FF9BCA5758C}"/>
          </ac:picMkLst>
        </pc:picChg>
        <pc:picChg chg="add mod">
          <ac:chgData name="Asmaa Chraibi" userId="bbae67256df2df68" providerId="LiveId" clId="{102C012C-AD18-4B51-B660-FAC83A07A1D9}" dt="2023-06-18T21:42:10.465" v="1335" actId="1076"/>
          <ac:picMkLst>
            <pc:docMk/>
            <pc:sldMk cId="2586283976" sldId="262"/>
            <ac:picMk id="7" creationId="{9324D27C-E926-C1A7-0F41-1CF2D5F58BBB}"/>
          </ac:picMkLst>
        </pc:picChg>
        <pc:picChg chg="add mod">
          <ac:chgData name="Asmaa Chraibi" userId="bbae67256df2df68" providerId="LiveId" clId="{102C012C-AD18-4B51-B660-FAC83A07A1D9}" dt="2023-06-18T21:42:01.804" v="1334" actId="1076"/>
          <ac:picMkLst>
            <pc:docMk/>
            <pc:sldMk cId="2586283976" sldId="262"/>
            <ac:picMk id="9" creationId="{E55945F8-18A1-EEDD-A4FB-D487A3E98661}"/>
          </ac:picMkLst>
        </pc:picChg>
        <pc:picChg chg="add del mod">
          <ac:chgData name="Asmaa Chraibi" userId="bbae67256df2df68" providerId="LiveId" clId="{102C012C-AD18-4B51-B660-FAC83A07A1D9}" dt="2023-06-19T15:45:47.859" v="2199" actId="478"/>
          <ac:picMkLst>
            <pc:docMk/>
            <pc:sldMk cId="2586283976" sldId="262"/>
            <ac:picMk id="11" creationId="{0783628F-B496-3C63-C147-9DED90FC46B5}"/>
          </ac:picMkLst>
        </pc:picChg>
        <pc:picChg chg="del">
          <ac:chgData name="Asmaa Chraibi" userId="bbae67256df2df68" providerId="LiveId" clId="{102C012C-AD18-4B51-B660-FAC83A07A1D9}" dt="2023-06-18T21:32:30.095" v="1011" actId="478"/>
          <ac:picMkLst>
            <pc:docMk/>
            <pc:sldMk cId="2586283976" sldId="262"/>
            <ac:picMk id="1026" creationId="{4E1E185E-6E2A-A8CC-1BCF-D493128C5270}"/>
          </ac:picMkLst>
        </pc:picChg>
      </pc:sldChg>
      <pc:sldChg chg="modSp add mod">
        <pc:chgData name="Asmaa Chraibi" userId="bbae67256df2df68" providerId="LiveId" clId="{102C012C-AD18-4B51-B660-FAC83A07A1D9}" dt="2023-06-19T13:52:23.210" v="2172" actId="20577"/>
        <pc:sldMkLst>
          <pc:docMk/>
          <pc:sldMk cId="1458610324" sldId="263"/>
        </pc:sldMkLst>
        <pc:spChg chg="mod">
          <ac:chgData name="Asmaa Chraibi" userId="bbae67256df2df68" providerId="LiveId" clId="{102C012C-AD18-4B51-B660-FAC83A07A1D9}" dt="2023-06-18T21:57:30.103" v="1687" actId="20577"/>
          <ac:spMkLst>
            <pc:docMk/>
            <pc:sldMk cId="1458610324" sldId="263"/>
            <ac:spMk id="2" creationId="{EB4E457F-CB61-ABD4-EAEB-D1BFE053E573}"/>
          </ac:spMkLst>
        </pc:spChg>
        <pc:spChg chg="mod">
          <ac:chgData name="Asmaa Chraibi" userId="bbae67256df2df68" providerId="LiveId" clId="{102C012C-AD18-4B51-B660-FAC83A07A1D9}" dt="2023-06-19T13:52:23.210" v="2172" actId="20577"/>
          <ac:spMkLst>
            <pc:docMk/>
            <pc:sldMk cId="1458610324" sldId="263"/>
            <ac:spMk id="4" creationId="{00000000-0000-0000-0000-000000000000}"/>
          </ac:spMkLst>
        </pc:spChg>
      </pc:sldChg>
      <pc:sldChg chg="addSp delSp modSp add mod">
        <pc:chgData name="Asmaa Chraibi" userId="bbae67256df2df68" providerId="LiveId" clId="{102C012C-AD18-4B51-B660-FAC83A07A1D9}" dt="2023-06-19T13:47:46.178" v="1906" actId="207"/>
        <pc:sldMkLst>
          <pc:docMk/>
          <pc:sldMk cId="1430697219" sldId="264"/>
        </pc:sldMkLst>
        <pc:spChg chg="del mod">
          <ac:chgData name="Asmaa Chraibi" userId="bbae67256df2df68" providerId="LiveId" clId="{102C012C-AD18-4B51-B660-FAC83A07A1D9}" dt="2023-06-18T21:59:57.202" v="1746" actId="478"/>
          <ac:spMkLst>
            <pc:docMk/>
            <pc:sldMk cId="1430697219" sldId="264"/>
            <ac:spMk id="2" creationId="{EB4E457F-CB61-ABD4-EAEB-D1BFE053E573}"/>
          </ac:spMkLst>
        </pc:spChg>
        <pc:spChg chg="add mod">
          <ac:chgData name="Asmaa Chraibi" userId="bbae67256df2df68" providerId="LiveId" clId="{102C012C-AD18-4B51-B660-FAC83A07A1D9}" dt="2023-06-19T13:47:46.178" v="1906" actId="207"/>
          <ac:spMkLst>
            <pc:docMk/>
            <pc:sldMk cId="1430697219" sldId="264"/>
            <ac:spMk id="3" creationId="{88C71664-EC37-932E-5702-E7609938276A}"/>
          </ac:spMkLst>
        </pc:spChg>
        <pc:spChg chg="del mod">
          <ac:chgData name="Asmaa Chraibi" userId="bbae67256df2df68" providerId="LiveId" clId="{102C012C-AD18-4B51-B660-FAC83A07A1D9}" dt="2023-06-18T22:02:26.137" v="1766" actId="478"/>
          <ac:spMkLst>
            <pc:docMk/>
            <pc:sldMk cId="1430697219" sldId="264"/>
            <ac:spMk id="4" creationId="{00000000-0000-0000-0000-000000000000}"/>
          </ac:spMkLst>
        </pc:spChg>
        <pc:spChg chg="add mod">
          <ac:chgData name="Asmaa Chraibi" userId="bbae67256df2df68" providerId="LiveId" clId="{102C012C-AD18-4B51-B660-FAC83A07A1D9}" dt="2023-06-18T22:02:21.798" v="1765"/>
          <ac:spMkLst>
            <pc:docMk/>
            <pc:sldMk cId="1430697219" sldId="264"/>
            <ac:spMk id="5" creationId="{87D42A42-6379-A16D-2FB0-80D0C8ED0100}"/>
          </ac:spMkLst>
        </pc:spChg>
        <pc:spChg chg="add del mod">
          <ac:chgData name="Asmaa Chraibi" userId="bbae67256df2df68" providerId="LiveId" clId="{102C012C-AD18-4B51-B660-FAC83A07A1D9}" dt="2023-06-18T22:02:46.046" v="1769" actId="21"/>
          <ac:spMkLst>
            <pc:docMk/>
            <pc:sldMk cId="1430697219" sldId="264"/>
            <ac:spMk id="7" creationId="{5151F0F8-23DA-6B33-4FBB-4829C92B92BA}"/>
          </ac:spMkLst>
        </pc:spChg>
      </pc:sldChg>
      <pc:sldChg chg="addSp delSp modSp add del mod">
        <pc:chgData name="Asmaa Chraibi" userId="bbae67256df2df68" providerId="LiveId" clId="{102C012C-AD18-4B51-B660-FAC83A07A1D9}" dt="2023-06-18T22:22:45.723" v="1807" actId="47"/>
        <pc:sldMkLst>
          <pc:docMk/>
          <pc:sldMk cId="95992585" sldId="265"/>
        </pc:sldMkLst>
        <pc:spChg chg="del mod">
          <ac:chgData name="Asmaa Chraibi" userId="bbae67256df2df68" providerId="LiveId" clId="{102C012C-AD18-4B51-B660-FAC83A07A1D9}" dt="2023-06-18T22:00:09.934" v="1749" actId="21"/>
          <ac:spMkLst>
            <pc:docMk/>
            <pc:sldMk cId="95992585" sldId="265"/>
            <ac:spMk id="2" creationId="{C28A69CF-56FE-4B05-99E5-CE9FD553F7D7}"/>
          </ac:spMkLst>
        </pc:spChg>
        <pc:spChg chg="del">
          <ac:chgData name="Asmaa Chraibi" userId="bbae67256df2df68" providerId="LiveId" clId="{102C012C-AD18-4B51-B660-FAC83A07A1D9}" dt="2023-06-18T22:00:33.283" v="1753" actId="478"/>
          <ac:spMkLst>
            <pc:docMk/>
            <pc:sldMk cId="95992585" sldId="265"/>
            <ac:spMk id="3" creationId="{A06F1A2A-54D9-4E4E-BC94-BF927AEA8B3F}"/>
          </ac:spMkLst>
        </pc:spChg>
        <pc:spChg chg="add del mod">
          <ac:chgData name="Asmaa Chraibi" userId="bbae67256df2df68" providerId="LiveId" clId="{102C012C-AD18-4B51-B660-FAC83A07A1D9}" dt="2023-06-18T22:00:38.599" v="1755" actId="478"/>
          <ac:spMkLst>
            <pc:docMk/>
            <pc:sldMk cId="95992585" sldId="265"/>
            <ac:spMk id="5" creationId="{94D70B09-4249-8A06-5E45-DDD646CF966C}"/>
          </ac:spMkLst>
        </pc:spChg>
        <pc:spChg chg="add del mod">
          <ac:chgData name="Asmaa Chraibi" userId="bbae67256df2df68" providerId="LiveId" clId="{102C012C-AD18-4B51-B660-FAC83A07A1D9}" dt="2023-06-18T22:00:35.746" v="1754" actId="478"/>
          <ac:spMkLst>
            <pc:docMk/>
            <pc:sldMk cId="95992585" sldId="265"/>
            <ac:spMk id="7" creationId="{97656B82-37BB-D485-FD55-5E23ED975A76}"/>
          </ac:spMkLst>
        </pc:spChg>
        <pc:spChg chg="add del mod">
          <ac:chgData name="Asmaa Chraibi" userId="bbae67256df2df68" providerId="LiveId" clId="{102C012C-AD18-4B51-B660-FAC83A07A1D9}" dt="2023-06-18T22:01:28.654" v="1759" actId="478"/>
          <ac:spMkLst>
            <pc:docMk/>
            <pc:sldMk cId="95992585" sldId="265"/>
            <ac:spMk id="8" creationId="{A1E1D4F0-1A7B-B787-BE4E-F3698FEDA0A1}"/>
          </ac:spMkLst>
        </pc:spChg>
        <pc:spChg chg="add del mod">
          <ac:chgData name="Asmaa Chraibi" userId="bbae67256df2df68" providerId="LiveId" clId="{102C012C-AD18-4B51-B660-FAC83A07A1D9}" dt="2023-06-18T22:01:25.113" v="1758" actId="478"/>
          <ac:spMkLst>
            <pc:docMk/>
            <pc:sldMk cId="95992585" sldId="265"/>
            <ac:spMk id="9" creationId="{E5E08431-AF28-ACE9-F9DE-B7A80408D650}"/>
          </ac:spMkLst>
        </pc:spChg>
        <pc:spChg chg="add del mod">
          <ac:chgData name="Asmaa Chraibi" userId="bbae67256df2df68" providerId="LiveId" clId="{102C012C-AD18-4B51-B660-FAC83A07A1D9}" dt="2023-06-18T22:02:58.269" v="1770" actId="478"/>
          <ac:spMkLst>
            <pc:docMk/>
            <pc:sldMk cId="95992585" sldId="265"/>
            <ac:spMk id="10" creationId="{9AEE4B4E-3B74-97EF-C104-6409A1EE72D9}"/>
          </ac:spMkLst>
        </pc:spChg>
      </pc:sldChg>
      <pc:sldChg chg="addSp modSp add mod">
        <pc:chgData name="Asmaa Chraibi" userId="bbae67256df2df68" providerId="LiveId" clId="{102C012C-AD18-4B51-B660-FAC83A07A1D9}" dt="2023-06-19T17:32:27.062" v="2209" actId="1076"/>
        <pc:sldMkLst>
          <pc:docMk/>
          <pc:sldMk cId="75756888" sldId="266"/>
        </pc:sldMkLst>
        <pc:spChg chg="mod">
          <ac:chgData name="Asmaa Chraibi" userId="bbae67256df2df68" providerId="LiveId" clId="{102C012C-AD18-4B51-B660-FAC83A07A1D9}" dt="2023-06-18T22:03:11.676" v="1772" actId="6549"/>
          <ac:spMkLst>
            <pc:docMk/>
            <pc:sldMk cId="75756888" sldId="266"/>
            <ac:spMk id="2" creationId="{EB4E457F-CB61-ABD4-EAEB-D1BFE053E573}"/>
          </ac:spMkLst>
        </pc:spChg>
        <pc:spChg chg="mod">
          <ac:chgData name="Asmaa Chraibi" userId="bbae67256df2df68" providerId="LiveId" clId="{102C012C-AD18-4B51-B660-FAC83A07A1D9}" dt="2023-06-18T22:20:07.626" v="1801" actId="1076"/>
          <ac:spMkLst>
            <pc:docMk/>
            <pc:sldMk cId="75756888" sldId="266"/>
            <ac:spMk id="4" creationId="{00000000-0000-0000-0000-000000000000}"/>
          </ac:spMkLst>
        </pc:spChg>
        <pc:spChg chg="add mod">
          <ac:chgData name="Asmaa Chraibi" userId="bbae67256df2df68" providerId="LiveId" clId="{102C012C-AD18-4B51-B660-FAC83A07A1D9}" dt="2023-06-19T17:32:27.062" v="2209" actId="1076"/>
          <ac:spMkLst>
            <pc:docMk/>
            <pc:sldMk cId="75756888" sldId="266"/>
            <ac:spMk id="6" creationId="{67BF3749-4AAC-BB40-90F5-71D624DB717D}"/>
          </ac:spMkLst>
        </pc:spChg>
        <pc:picChg chg="add mod">
          <ac:chgData name="Asmaa Chraibi" userId="bbae67256df2df68" providerId="LiveId" clId="{102C012C-AD18-4B51-B660-FAC83A07A1D9}" dt="2023-06-18T22:06:36.301" v="1796" actId="1440"/>
          <ac:picMkLst>
            <pc:docMk/>
            <pc:sldMk cId="75756888" sldId="266"/>
            <ac:picMk id="5" creationId="{EE864D1D-A986-5744-CD40-A28A08083DF1}"/>
          </ac:picMkLst>
        </pc:picChg>
        <pc:picChg chg="add mod">
          <ac:chgData name="Asmaa Chraibi" userId="bbae67256df2df68" providerId="LiveId" clId="{102C012C-AD18-4B51-B660-FAC83A07A1D9}" dt="2023-06-18T22:20:43.037" v="1805" actId="1440"/>
          <ac:picMkLst>
            <pc:docMk/>
            <pc:sldMk cId="75756888" sldId="266"/>
            <ac:picMk id="7" creationId="{29E0EB4F-444C-B9EC-057E-D4D04B0C0E5B}"/>
          </ac:picMkLst>
        </pc:picChg>
      </pc:sldChg>
      <pc:sldChg chg="delSp add del mod">
        <pc:chgData name="Asmaa Chraibi" userId="bbae67256df2df68" providerId="LiveId" clId="{102C012C-AD18-4B51-B660-FAC83A07A1D9}" dt="2023-06-18T22:01:43.992" v="1762" actId="47"/>
        <pc:sldMkLst>
          <pc:docMk/>
          <pc:sldMk cId="188527147" sldId="266"/>
        </pc:sldMkLst>
        <pc:spChg chg="del">
          <ac:chgData name="Asmaa Chraibi" userId="bbae67256df2df68" providerId="LiveId" clId="{102C012C-AD18-4B51-B660-FAC83A07A1D9}" dt="2023-06-18T22:01:41.748" v="1761" actId="478"/>
          <ac:spMkLst>
            <pc:docMk/>
            <pc:sldMk cId="188527147" sldId="266"/>
            <ac:spMk id="3" creationId="{88C71664-EC37-932E-5702-E7609938276A}"/>
          </ac:spMkLst>
        </pc:spChg>
      </pc:sldChg>
      <pc:sldChg chg="addSp delSp modSp add del mod">
        <pc:chgData name="Asmaa Chraibi" userId="bbae67256df2df68" providerId="LiveId" clId="{102C012C-AD18-4B51-B660-FAC83A07A1D9}" dt="2023-06-19T13:51:50.011" v="2149" actId="47"/>
        <pc:sldMkLst>
          <pc:docMk/>
          <pc:sldMk cId="822616426" sldId="267"/>
        </pc:sldMkLst>
        <pc:spChg chg="mod">
          <ac:chgData name="Asmaa Chraibi" userId="bbae67256df2df68" providerId="LiveId" clId="{102C012C-AD18-4B51-B660-FAC83A07A1D9}" dt="2023-06-18T22:22:56.597" v="1819" actId="20577"/>
          <ac:spMkLst>
            <pc:docMk/>
            <pc:sldMk cId="822616426" sldId="267"/>
            <ac:spMk id="4" creationId="{00000000-0000-0000-0000-000000000000}"/>
          </ac:spMkLst>
        </pc:spChg>
        <pc:picChg chg="del">
          <ac:chgData name="Asmaa Chraibi" userId="bbae67256df2df68" providerId="LiveId" clId="{102C012C-AD18-4B51-B660-FAC83A07A1D9}" dt="2023-06-18T22:22:50.037" v="1809" actId="478"/>
          <ac:picMkLst>
            <pc:docMk/>
            <pc:sldMk cId="822616426" sldId="267"/>
            <ac:picMk id="5" creationId="{EE864D1D-A986-5744-CD40-A28A08083DF1}"/>
          </ac:picMkLst>
        </pc:picChg>
        <pc:picChg chg="add mod">
          <ac:chgData name="Asmaa Chraibi" userId="bbae67256df2df68" providerId="LiveId" clId="{102C012C-AD18-4B51-B660-FAC83A07A1D9}" dt="2023-06-18T22:27:10.979" v="1824" actId="1076"/>
          <ac:picMkLst>
            <pc:docMk/>
            <pc:sldMk cId="822616426" sldId="267"/>
            <ac:picMk id="6" creationId="{ED5321FE-6DA2-DBC9-2CBA-6636C4619E79}"/>
          </ac:picMkLst>
        </pc:picChg>
        <pc:picChg chg="del">
          <ac:chgData name="Asmaa Chraibi" userId="bbae67256df2df68" providerId="LiveId" clId="{102C012C-AD18-4B51-B660-FAC83A07A1D9}" dt="2023-06-18T22:22:48.098" v="1808" actId="478"/>
          <ac:picMkLst>
            <pc:docMk/>
            <pc:sldMk cId="822616426" sldId="267"/>
            <ac:picMk id="7" creationId="{29E0EB4F-444C-B9EC-057E-D4D04B0C0E5B}"/>
          </ac:picMkLst>
        </pc:picChg>
        <pc:picChg chg="add mod">
          <ac:chgData name="Asmaa Chraibi" userId="bbae67256df2df68" providerId="LiveId" clId="{102C012C-AD18-4B51-B660-FAC83A07A1D9}" dt="2023-06-18T22:27:25.420" v="1827" actId="1076"/>
          <ac:picMkLst>
            <pc:docMk/>
            <pc:sldMk cId="822616426" sldId="267"/>
            <ac:picMk id="9" creationId="{BFA6C9DD-630F-44EF-ACDE-3B0583308B78}"/>
          </ac:picMkLst>
        </pc:picChg>
      </pc:sldChg>
      <pc:sldChg chg="add del setBg">
        <pc:chgData name="Asmaa Chraibi" userId="bbae67256df2df68" providerId="LiveId" clId="{102C012C-AD18-4B51-B660-FAC83A07A1D9}" dt="2023-06-18T22:30:24.166" v="1846" actId="47"/>
        <pc:sldMkLst>
          <pc:docMk/>
          <pc:sldMk cId="1044850884" sldId="268"/>
        </pc:sldMkLst>
      </pc:sldChg>
      <pc:sldChg chg="addSp delSp modSp add mod setBg">
        <pc:chgData name="Asmaa Chraibi" userId="bbae67256df2df68" providerId="LiveId" clId="{102C012C-AD18-4B51-B660-FAC83A07A1D9}" dt="2023-06-18T22:31:29.934" v="1875" actId="27636"/>
        <pc:sldMkLst>
          <pc:docMk/>
          <pc:sldMk cId="2423268744" sldId="268"/>
        </pc:sldMkLst>
        <pc:spChg chg="del">
          <ac:chgData name="Asmaa Chraibi" userId="bbae67256df2df68" providerId="LiveId" clId="{102C012C-AD18-4B51-B660-FAC83A07A1D9}" dt="2023-06-18T22:30:58.250" v="1848" actId="478"/>
          <ac:spMkLst>
            <pc:docMk/>
            <pc:sldMk cId="2423268744" sldId="268"/>
            <ac:spMk id="2" creationId="{00000000-0000-0000-0000-000000000000}"/>
          </ac:spMkLst>
        </pc:spChg>
        <pc:spChg chg="mod">
          <ac:chgData name="Asmaa Chraibi" userId="bbae67256df2df68" providerId="LiveId" clId="{102C012C-AD18-4B51-B660-FAC83A07A1D9}" dt="2023-06-18T22:31:29.934" v="1875" actId="27636"/>
          <ac:spMkLst>
            <pc:docMk/>
            <pc:sldMk cId="2423268744" sldId="268"/>
            <ac:spMk id="3" creationId="{00000000-0000-0000-0000-000000000000}"/>
          </ac:spMkLst>
        </pc:spChg>
        <pc:spChg chg="add del mod">
          <ac:chgData name="Asmaa Chraibi" userId="bbae67256df2df68" providerId="LiveId" clId="{102C012C-AD18-4B51-B660-FAC83A07A1D9}" dt="2023-06-18T22:31:00.417" v="1849" actId="478"/>
          <ac:spMkLst>
            <pc:docMk/>
            <pc:sldMk cId="2423268744" sldId="268"/>
            <ac:spMk id="5" creationId="{46407576-FB7A-91FF-CC4B-69FC10E246B4}"/>
          </ac:spMkLst>
        </pc:spChg>
      </pc:sldChg>
      <pc:sldChg chg="add del setBg">
        <pc:chgData name="Asmaa Chraibi" userId="bbae67256df2df68" providerId="LiveId" clId="{102C012C-AD18-4B51-B660-FAC83A07A1D9}" dt="2023-06-18T22:30:11.232" v="1844" actId="47"/>
        <pc:sldMkLst>
          <pc:docMk/>
          <pc:sldMk cId="2942831925" sldId="268"/>
        </pc:sldMkLst>
      </pc:sldChg>
      <pc:sldChg chg="addSp delSp modSp add mod ord">
        <pc:chgData name="Asmaa Chraibi" userId="bbae67256df2df68" providerId="LiveId" clId="{102C012C-AD18-4B51-B660-FAC83A07A1D9}" dt="2023-06-19T13:51:43.211" v="2148" actId="20577"/>
        <pc:sldMkLst>
          <pc:docMk/>
          <pc:sldMk cId="32276030" sldId="269"/>
        </pc:sldMkLst>
        <pc:spChg chg="add mod">
          <ac:chgData name="Asmaa Chraibi" userId="bbae67256df2df68" providerId="LiveId" clId="{102C012C-AD18-4B51-B660-FAC83A07A1D9}" dt="2023-06-19T13:51:43.211" v="2148" actId="20577"/>
          <ac:spMkLst>
            <pc:docMk/>
            <pc:sldMk cId="32276030" sldId="269"/>
            <ac:spMk id="3" creationId="{5DFC74BB-6516-13B8-54BE-C975F47D45B1}"/>
          </ac:spMkLst>
        </pc:spChg>
        <pc:spChg chg="mod">
          <ac:chgData name="Asmaa Chraibi" userId="bbae67256df2df68" providerId="LiveId" clId="{102C012C-AD18-4B51-B660-FAC83A07A1D9}" dt="2023-06-19T13:46:44.959" v="1902" actId="20577"/>
          <ac:spMkLst>
            <pc:docMk/>
            <pc:sldMk cId="32276030" sldId="269"/>
            <ac:spMk id="4" creationId="{00000000-0000-0000-0000-000000000000}"/>
          </ac:spMkLst>
        </pc:spChg>
        <pc:picChg chg="del">
          <ac:chgData name="Asmaa Chraibi" userId="bbae67256df2df68" providerId="LiveId" clId="{102C012C-AD18-4B51-B660-FAC83A07A1D9}" dt="2023-06-19T13:48:05.224" v="1910" actId="478"/>
          <ac:picMkLst>
            <pc:docMk/>
            <pc:sldMk cId="32276030" sldId="269"/>
            <ac:picMk id="6" creationId="{ED5321FE-6DA2-DBC9-2CBA-6636C4619E79}"/>
          </ac:picMkLst>
        </pc:picChg>
        <pc:picChg chg="del">
          <ac:chgData name="Asmaa Chraibi" userId="bbae67256df2df68" providerId="LiveId" clId="{102C012C-AD18-4B51-B660-FAC83A07A1D9}" dt="2023-06-19T13:46:48.475" v="1903" actId="478"/>
          <ac:picMkLst>
            <pc:docMk/>
            <pc:sldMk cId="32276030" sldId="269"/>
            <ac:picMk id="9" creationId="{BFA6C9DD-630F-44EF-ACDE-3B0583308B78}"/>
          </ac:picMkLst>
        </pc:picChg>
      </pc:sldChg>
      <pc:sldChg chg="add">
        <pc:chgData name="Asmaa Chraibi" userId="bbae67256df2df68" providerId="LiveId" clId="{102C012C-AD18-4B51-B660-FAC83A07A1D9}" dt="2023-06-19T13:47:58.094" v="1907"/>
        <pc:sldMkLst>
          <pc:docMk/>
          <pc:sldMk cId="655557885" sldId="270"/>
        </pc:sldMkLst>
      </pc:sldChg>
      <pc:sldChg chg="modSp new del mod">
        <pc:chgData name="Asmaa Chraibi" userId="bbae67256df2df68" providerId="LiveId" clId="{102C012C-AD18-4B51-B660-FAC83A07A1D9}" dt="2023-06-19T13:48:47.027" v="1942" actId="680"/>
        <pc:sldMkLst>
          <pc:docMk/>
          <pc:sldMk cId="231808392" sldId="271"/>
        </pc:sldMkLst>
        <pc:spChg chg="mod">
          <ac:chgData name="Asmaa Chraibi" userId="bbae67256df2df68" providerId="LiveId" clId="{102C012C-AD18-4B51-B660-FAC83A07A1D9}" dt="2023-06-19T13:48:45.906" v="1941" actId="20577"/>
          <ac:spMkLst>
            <pc:docMk/>
            <pc:sldMk cId="231808392" sldId="271"/>
            <ac:spMk id="2" creationId="{A28C10B9-0058-87AB-733D-971CEFE3F5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045" y="4192525"/>
            <a:ext cx="7772400" cy="859205"/>
          </a:xfrm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9645" y="534223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pmiller/employee-attrition-for-healthcare/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odels_16871200378150/Sheet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6590" y="4192525"/>
            <a:ext cx="4733854" cy="8592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Employee’s Attrition Prediction</a:t>
            </a:r>
            <a:br>
              <a:rPr lang="en-US" sz="2800" dirty="0"/>
            </a:br>
            <a:r>
              <a:rPr lang="en-US" sz="2800" dirty="0"/>
              <a:t> 		Watson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Asmaa Chraibi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730" y="69490"/>
            <a:ext cx="8229600" cy="660779"/>
          </a:xfrm>
        </p:spPr>
        <p:txBody>
          <a:bodyPr/>
          <a:lstStyle/>
          <a:p>
            <a:pPr algn="l"/>
            <a:r>
              <a:rPr lang="en-US" dirty="0"/>
              <a:t>Deployment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B4E457F-CB61-ABD4-EAEB-D1BFE053E573}"/>
              </a:ext>
            </a:extLst>
          </p:cNvPr>
          <p:cNvSpPr txBox="1">
            <a:spLocks/>
          </p:cNvSpPr>
          <p:nvPr/>
        </p:nvSpPr>
        <p:spPr>
          <a:xfrm>
            <a:off x="1059785" y="1596539"/>
            <a:ext cx="6710784" cy="4123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321FE-6DA2-DBC9-2CBA-6636C461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45" y="19226"/>
            <a:ext cx="330565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6C9DD-630F-44EF-ACDE-3B058330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3835"/>
            <a:ext cx="5726697" cy="35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5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730" y="69490"/>
            <a:ext cx="8229600" cy="660779"/>
          </a:xfrm>
        </p:spPr>
        <p:txBody>
          <a:bodyPr/>
          <a:lstStyle/>
          <a:p>
            <a:pPr algn="l"/>
            <a:r>
              <a:rPr lang="en-US" dirty="0"/>
              <a:t>Future Steps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B4E457F-CB61-ABD4-EAEB-D1BFE053E573}"/>
              </a:ext>
            </a:extLst>
          </p:cNvPr>
          <p:cNvSpPr txBox="1">
            <a:spLocks/>
          </p:cNvSpPr>
          <p:nvPr/>
        </p:nvSpPr>
        <p:spPr>
          <a:xfrm>
            <a:off x="1059785" y="1596539"/>
            <a:ext cx="6710784" cy="4123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DFC74BB-6516-13B8-54BE-C975F47D45B1}"/>
              </a:ext>
            </a:extLst>
          </p:cNvPr>
          <p:cNvSpPr txBox="1">
            <a:spLocks/>
          </p:cNvSpPr>
          <p:nvPr/>
        </p:nvSpPr>
        <p:spPr>
          <a:xfrm>
            <a:off x="1072138" y="833015"/>
            <a:ext cx="6710784" cy="4123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More Features Engineering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More Data: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Data Augmentation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Local Healthcare Facility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Different scaler and balancing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Test and Evaluate  the model in other industry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2054655"/>
            <a:ext cx="6400800" cy="83545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32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2665475"/>
            <a:ext cx="6710784" cy="12216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 a model to predict employee's attrition in a healthcare facility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835"/>
            <a:ext cx="8229600" cy="198516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https://www.kaggle.com/datasets/jpmiller/employee-attrition-for-healthcare/code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Limited Dataset : </a:t>
            </a:r>
            <a:r>
              <a:rPr lang="en-US"/>
              <a:t>1600 records</a:t>
            </a:r>
          </a:p>
          <a:p>
            <a:endParaRPr lang="en-US" dirty="0"/>
          </a:p>
          <a:p>
            <a:r>
              <a:rPr lang="en-US" dirty="0"/>
              <a:t>35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</a:t>
            </a:r>
          </a:p>
        </p:txBody>
      </p:sp>
      <p:pic>
        <p:nvPicPr>
          <p:cNvPr id="1026" name="Picture 2" descr="Data science process. What is Data science? | by Zuhailinasir | Medium">
            <a:extLst>
              <a:ext uri="{FF2B5EF4-FFF2-40B4-BE49-F238E27FC236}">
                <a16:creationId xmlns:a16="http://schemas.microsoft.com/office/drawing/2014/main" id="{4E1E185E-6E2A-A8CC-1BCF-D493128C5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494" b="12934"/>
          <a:stretch/>
        </p:blipFill>
        <p:spPr bwMode="auto">
          <a:xfrm>
            <a:off x="-39757" y="1901950"/>
            <a:ext cx="8856890" cy="19851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C49EC5-4F50-40F7-DAE0-E5C456995DB1}"/>
              </a:ext>
            </a:extLst>
          </p:cNvPr>
          <p:cNvSpPr txBox="1"/>
          <p:nvPr/>
        </p:nvSpPr>
        <p:spPr>
          <a:xfrm>
            <a:off x="5640935" y="5566870"/>
            <a:ext cx="61082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https://medium.com/@zuhailinasir_26370/data-science-proces</a:t>
            </a:r>
          </a:p>
        </p:txBody>
      </p:sp>
    </p:spTree>
    <p:extLst>
      <p:ext uri="{BB962C8B-B14F-4D97-AF65-F5344CB8AC3E}">
        <p14:creationId xmlns:p14="http://schemas.microsoft.com/office/powerpoint/2010/main" val="339673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3787"/>
          </a:xfrm>
        </p:spPr>
        <p:txBody>
          <a:bodyPr/>
          <a:lstStyle/>
          <a:p>
            <a:pPr algn="l"/>
            <a:r>
              <a:rPr lang="en-US" dirty="0"/>
              <a:t>EDA snapshot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4D27C-E926-C1A7-0F41-1CF2D5F5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286682"/>
            <a:ext cx="2901395" cy="2156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945F8-18A1-EEDD-A4FB-D487A3E9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5" y="3429000"/>
            <a:ext cx="7167985" cy="1931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A47A6-9515-9F9E-E9CF-9A4139478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95" y="1286682"/>
            <a:ext cx="2610486" cy="2059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628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77646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Features engineering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B4E457F-CB61-ABD4-EAEB-D1BFE053E573}"/>
              </a:ext>
            </a:extLst>
          </p:cNvPr>
          <p:cNvSpPr txBox="1">
            <a:spLocks/>
          </p:cNvSpPr>
          <p:nvPr/>
        </p:nvSpPr>
        <p:spPr>
          <a:xfrm>
            <a:off x="1059785" y="1596539"/>
            <a:ext cx="6108200" cy="4123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Balancing the data – SMOTE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EDA: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0" dirty="0"/>
              <a:t>Dropping some features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Grouping some feature classes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Hot encoding categorical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Scaling using standard scaler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Features score based on studied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Used 6 features sets including PCA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6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7764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Classification algorithms with Grid Search CV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B4E457F-CB61-ABD4-EAEB-D1BFE053E573}"/>
              </a:ext>
            </a:extLst>
          </p:cNvPr>
          <p:cNvSpPr txBox="1">
            <a:spLocks/>
          </p:cNvSpPr>
          <p:nvPr/>
        </p:nvSpPr>
        <p:spPr>
          <a:xfrm>
            <a:off x="1059785" y="1596539"/>
            <a:ext cx="6710784" cy="4123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Logistic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Random Forrest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SVC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XGB 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Gradient Boosting 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Ada Booster 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Ensemble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NN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1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">
            <a:extLst>
              <a:ext uri="{FF2B5EF4-FFF2-40B4-BE49-F238E27FC236}">
                <a16:creationId xmlns:a16="http://schemas.microsoft.com/office/drawing/2014/main" id="{88C71664-EC37-932E-5702-E7609938276A}"/>
              </a:ext>
            </a:extLst>
          </p:cNvPr>
          <p:cNvSpPr txBox="1">
            <a:spLocks/>
          </p:cNvSpPr>
          <p:nvPr/>
        </p:nvSpPr>
        <p:spPr>
          <a:xfrm>
            <a:off x="1337702" y="2227238"/>
            <a:ext cx="7772400" cy="859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17BA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Models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7D42A42-6379-A16D-2FB0-80D0C8ED0100}"/>
              </a:ext>
            </a:extLst>
          </p:cNvPr>
          <p:cNvSpPr txBox="1">
            <a:spLocks/>
          </p:cNvSpPr>
          <p:nvPr/>
        </p:nvSpPr>
        <p:spPr>
          <a:xfrm>
            <a:off x="609600" y="6300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17BA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9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730" y="69490"/>
            <a:ext cx="8229600" cy="660779"/>
          </a:xfrm>
        </p:spPr>
        <p:txBody>
          <a:bodyPr/>
          <a:lstStyle/>
          <a:p>
            <a:pPr algn="l"/>
            <a:r>
              <a:rPr lang="en-US" dirty="0"/>
              <a:t>Best Models results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B4E457F-CB61-ABD4-EAEB-D1BFE053E573}"/>
              </a:ext>
            </a:extLst>
          </p:cNvPr>
          <p:cNvSpPr txBox="1">
            <a:spLocks/>
          </p:cNvSpPr>
          <p:nvPr/>
        </p:nvSpPr>
        <p:spPr>
          <a:xfrm>
            <a:off x="1059785" y="1596539"/>
            <a:ext cx="6710784" cy="4123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64D1D-A986-5744-CD40-A28A0808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84" y="222195"/>
            <a:ext cx="3713146" cy="5047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0EB4F-444C-B9EC-057E-D4D04B0C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3" y="730270"/>
            <a:ext cx="4108949" cy="468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F3749-4AAC-BB40-90F5-71D624DB717D}"/>
              </a:ext>
            </a:extLst>
          </p:cNvPr>
          <p:cNvSpPr txBox="1"/>
          <p:nvPr/>
        </p:nvSpPr>
        <p:spPr>
          <a:xfrm>
            <a:off x="138070" y="49536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 i="0" dirty="0">
                <a:solidFill>
                  <a:srgbClr val="000000"/>
                </a:solidFill>
                <a:effectLst/>
                <a:latin typeface="-apple-system"/>
              </a:rPr>
              <a:t>'Gender','Over18','PercentSalaryHike','PerformanceRating'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575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161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Wingdings</vt:lpstr>
      <vt:lpstr>Office Theme</vt:lpstr>
      <vt:lpstr>Employee’s Attrition Prediction    Watson Healthcare</vt:lpstr>
      <vt:lpstr>Scope</vt:lpstr>
      <vt:lpstr>Data source</vt:lpstr>
      <vt:lpstr>Process</vt:lpstr>
      <vt:lpstr>EDA snapshot</vt:lpstr>
      <vt:lpstr>Features engineering</vt:lpstr>
      <vt:lpstr>Classification algorithms with Grid Search CV</vt:lpstr>
      <vt:lpstr>PowerPoint Presentation</vt:lpstr>
      <vt:lpstr>Best Models results</vt:lpstr>
      <vt:lpstr>Deployment</vt:lpstr>
      <vt:lpstr>Future Steps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Asmaa Chraibi</cp:lastModifiedBy>
  <cp:revision>16</cp:revision>
  <dcterms:created xsi:type="dcterms:W3CDTF">2013-08-21T19:17:07Z</dcterms:created>
  <dcterms:modified xsi:type="dcterms:W3CDTF">2023-06-19T17:32:27Z</dcterms:modified>
</cp:coreProperties>
</file>