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f8455777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4f84557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f81ab2b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f81ab2bd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4f81ab2bd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81ab2b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81ab2b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f81ab2bd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4f81ab2b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f81ab2bd5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4f81ab2bd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f81ab2bd5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4f81ab2bd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49826" y="3303636"/>
            <a:ext cx="8229600" cy="921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49826" y="4232784"/>
            <a:ext cx="8214852" cy="67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 i="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3" descr="E:\websites\free-power-point-templates\2012\log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71947" y="910138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63714" y="1681316"/>
            <a:ext cx="8246070" cy="309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40640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marL="2286000" lvl="4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70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946787" y="1069258"/>
            <a:ext cx="6725264" cy="36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532692" y="111230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22131" y="195785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522131" y="243025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3"/>
          </p:nvPr>
        </p:nvSpPr>
        <p:spPr>
          <a:xfrm>
            <a:off x="4557252" y="195785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4"/>
          </p:nvPr>
        </p:nvSpPr>
        <p:spPr>
          <a:xfrm>
            <a:off x="4557252" y="243025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429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530942" y="3325762"/>
            <a:ext cx="8111613" cy="10692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Quora: predict duplicated questions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346588" y="4225407"/>
            <a:ext cx="8421330" cy="73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Asmaa Chraibi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Neuron Network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000" y="217450"/>
            <a:ext cx="3625999" cy="19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450" y="2420026"/>
            <a:ext cx="5261325" cy="23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532692" y="1112304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522131" y="195785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2"/>
          </p:nvPr>
        </p:nvSpPr>
        <p:spPr>
          <a:xfrm>
            <a:off x="592025" y="2778303"/>
            <a:ext cx="4040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Use Google collab as solution for machine limitation</a:t>
            </a: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3"/>
          </p:nvPr>
        </p:nvSpPr>
        <p:spPr>
          <a:xfrm>
            <a:off x="4557252" y="195785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Future Steps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4"/>
          </p:nvPr>
        </p:nvSpPr>
        <p:spPr>
          <a:xfrm>
            <a:off x="4948600" y="2519702"/>
            <a:ext cx="4041900" cy="15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Balance the classes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More Feature engineering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Learn how to build  effectively 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97552" y="158337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63714" y="2637692"/>
            <a:ext cx="8246070" cy="214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Develop a classifier model to identify duplicated questions</a:t>
            </a:r>
            <a:endParaRPr/>
          </a:p>
          <a:p>
            <a:pPr marL="342900" lvl="0" indent="-1651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342900" lvl="0" indent="-1651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70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946787" y="1069258"/>
            <a:ext cx="6725264" cy="36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EDA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preparation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 Engineering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Tested Models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Selected Model and Evaluation Metrics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702" cy="72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EDA in a glace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946787" y="1069258"/>
            <a:ext cx="6725264" cy="36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162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3 missing questions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1623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Class imbalanced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  <a:p>
            <a:pPr marL="342900" lvl="0" indent="-31623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nsolas"/>
              <a:buChar char="-"/>
            </a:pPr>
            <a:r>
              <a:rPr lang="en-US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537933 unique questions 66% of the total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3361" y="1217167"/>
            <a:ext cx="2691754" cy="189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500" y="83850"/>
            <a:ext cx="3147075" cy="23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450" y="2823325"/>
            <a:ext cx="2562875" cy="20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6750" y="2657725"/>
            <a:ext cx="2803051" cy="224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Feature Selection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2212975" y="1709850"/>
            <a:ext cx="2194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Bag Of Word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TD IDF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Word2vec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441650" y="1840300"/>
            <a:ext cx="24738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Percentage min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Percentage max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Similarity value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Models and evaluation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2324825" y="1043450"/>
            <a:ext cx="259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Regression with Word2vec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similarities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6252350" y="2832650"/>
            <a:ext cx="280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XG BOOST With Word2vec similarities 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00" y="1881350"/>
            <a:ext cx="40100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t="12854"/>
          <a:stretch/>
        </p:blipFill>
        <p:spPr>
          <a:xfrm>
            <a:off x="4373425" y="3720825"/>
            <a:ext cx="45529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Models and evaluation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775" y="1522500"/>
            <a:ext cx="3059610" cy="12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50" y="3285775"/>
            <a:ext cx="3666250" cy="14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2324825" y="1043450"/>
            <a:ext cx="174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Regression with BOW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735200" y="2818675"/>
            <a:ext cx="28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XG BOOST With BOW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6475975" y="1462925"/>
            <a:ext cx="433200" cy="118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953784" y="318046"/>
            <a:ext cx="670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/>
              <a:t>Models and evaluation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324825" y="1043450"/>
            <a:ext cx="259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Regression with Td_IDF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252350" y="2832650"/>
            <a:ext cx="280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XG BOOST With Td_IDF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7356525" y="1344450"/>
            <a:ext cx="433200" cy="148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850" y="1344450"/>
            <a:ext cx="4213049" cy="17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450" y="3324450"/>
            <a:ext cx="4409683" cy="17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Quora: predict duplicated questions</vt:lpstr>
      <vt:lpstr>Scope</vt:lpstr>
      <vt:lpstr>Process</vt:lpstr>
      <vt:lpstr>EDA in a glace</vt:lpstr>
      <vt:lpstr>PowerPoint Presentation</vt:lpstr>
      <vt:lpstr>Feature Selection</vt:lpstr>
      <vt:lpstr>Models and evaluation</vt:lpstr>
      <vt:lpstr>Models and evaluation</vt:lpstr>
      <vt:lpstr>Models and evaluation</vt:lpstr>
      <vt:lpstr>Neuron Network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Quora: predict duplicated questions</dc:title>
  <cp:lastModifiedBy>Chihab Kaab</cp:lastModifiedBy>
  <cp:revision>1</cp:revision>
  <dcterms:modified xsi:type="dcterms:W3CDTF">2023-06-07T15:50:17Z</dcterms:modified>
</cp:coreProperties>
</file>