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D69AB-5A39-4D7F-8EC6-1CF1B53D4E4D}" v="71" dt="2024-12-13T17:59:01.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0" d="100"/>
          <a:sy n="80" d="100"/>
        </p:scale>
        <p:origin x="7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a umer" userId="d9481d3ee39d5fc9" providerId="LiveId" clId="{663D69AB-5A39-4D7F-8EC6-1CF1B53D4E4D}"/>
    <pc:docChg chg="undo custSel addSld modSld">
      <pc:chgData name="asma umer" userId="d9481d3ee39d5fc9" providerId="LiveId" clId="{663D69AB-5A39-4D7F-8EC6-1CF1B53D4E4D}" dt="2024-12-13T17:59:02.935" v="1268"/>
      <pc:docMkLst>
        <pc:docMk/>
      </pc:docMkLst>
      <pc:sldChg chg="modSp mod">
        <pc:chgData name="asma umer" userId="d9481d3ee39d5fc9" providerId="LiveId" clId="{663D69AB-5A39-4D7F-8EC6-1CF1B53D4E4D}" dt="2024-12-13T16:05:50.149" v="480" actId="255"/>
        <pc:sldMkLst>
          <pc:docMk/>
          <pc:sldMk cId="2351351203" sldId="256"/>
        </pc:sldMkLst>
        <pc:spChg chg="mod">
          <ac:chgData name="asma umer" userId="d9481d3ee39d5fc9" providerId="LiveId" clId="{663D69AB-5A39-4D7F-8EC6-1CF1B53D4E4D}" dt="2024-12-13T16:05:50.149" v="480" actId="255"/>
          <ac:spMkLst>
            <pc:docMk/>
            <pc:sldMk cId="2351351203" sldId="256"/>
            <ac:spMk id="3" creationId="{86A1E7AF-BD40-FA67-F3F6-A0447EA743A5}"/>
          </ac:spMkLst>
        </pc:spChg>
      </pc:sldChg>
      <pc:sldChg chg="addSp delSp modSp mod modClrScheme chgLayout">
        <pc:chgData name="asma umer" userId="d9481d3ee39d5fc9" providerId="LiveId" clId="{663D69AB-5A39-4D7F-8EC6-1CF1B53D4E4D}" dt="2024-12-13T16:11:19.095" v="553" actId="20577"/>
        <pc:sldMkLst>
          <pc:docMk/>
          <pc:sldMk cId="2936881611" sldId="257"/>
        </pc:sldMkLst>
        <pc:spChg chg="mod ord">
          <ac:chgData name="asma umer" userId="d9481d3ee39d5fc9" providerId="LiveId" clId="{663D69AB-5A39-4D7F-8EC6-1CF1B53D4E4D}" dt="2024-12-13T16:07:01.292" v="514" actId="113"/>
          <ac:spMkLst>
            <pc:docMk/>
            <pc:sldMk cId="2936881611" sldId="257"/>
            <ac:spMk id="2" creationId="{92095DAF-C202-3929-3EA9-EAEB4AB3F542}"/>
          </ac:spMkLst>
        </pc:spChg>
        <pc:spChg chg="mod ord">
          <ac:chgData name="asma umer" userId="d9481d3ee39d5fc9" providerId="LiveId" clId="{663D69AB-5A39-4D7F-8EC6-1CF1B53D4E4D}" dt="2024-12-13T16:11:19.095" v="553" actId="20577"/>
          <ac:spMkLst>
            <pc:docMk/>
            <pc:sldMk cId="2936881611" sldId="257"/>
            <ac:spMk id="3" creationId="{65401811-1976-626D-0A7D-F9FB2B7DC26A}"/>
          </ac:spMkLst>
        </pc:spChg>
        <pc:spChg chg="add del mod ord">
          <ac:chgData name="asma umer" userId="d9481d3ee39d5fc9" providerId="LiveId" clId="{663D69AB-5A39-4D7F-8EC6-1CF1B53D4E4D}" dt="2024-12-13T16:04:08.426" v="477"/>
          <ac:spMkLst>
            <pc:docMk/>
            <pc:sldMk cId="2936881611" sldId="257"/>
            <ac:spMk id="4" creationId="{37A6C252-679A-7563-32F9-D8FF496272AB}"/>
          </ac:spMkLst>
        </pc:spChg>
        <pc:picChg chg="add mod">
          <ac:chgData name="asma umer" userId="d9481d3ee39d5fc9" providerId="LiveId" clId="{663D69AB-5A39-4D7F-8EC6-1CF1B53D4E4D}" dt="2024-12-13T16:05:34.101" v="479" actId="14861"/>
          <ac:picMkLst>
            <pc:docMk/>
            <pc:sldMk cId="2936881611" sldId="257"/>
            <ac:picMk id="2050" creationId="{000CEF2D-5B9E-1F4B-CE21-AC23B3A0E8D2}"/>
          </ac:picMkLst>
        </pc:picChg>
      </pc:sldChg>
      <pc:sldChg chg="addSp modSp mod">
        <pc:chgData name="asma umer" userId="d9481d3ee39d5fc9" providerId="LiveId" clId="{663D69AB-5A39-4D7F-8EC6-1CF1B53D4E4D}" dt="2024-12-13T16:05:59.680" v="484" actId="313"/>
        <pc:sldMkLst>
          <pc:docMk/>
          <pc:sldMk cId="1084635939" sldId="258"/>
        </pc:sldMkLst>
        <pc:spChg chg="mod">
          <ac:chgData name="asma umer" userId="d9481d3ee39d5fc9" providerId="LiveId" clId="{663D69AB-5A39-4D7F-8EC6-1CF1B53D4E4D}" dt="2024-12-13T16:05:59.680" v="484" actId="313"/>
          <ac:spMkLst>
            <pc:docMk/>
            <pc:sldMk cId="1084635939" sldId="258"/>
            <ac:spMk id="2" creationId="{E7ECFA98-A528-712A-77AD-808018DC9650}"/>
          </ac:spMkLst>
        </pc:spChg>
        <pc:spChg chg="mod">
          <ac:chgData name="asma umer" userId="d9481d3ee39d5fc9" providerId="LiveId" clId="{663D69AB-5A39-4D7F-8EC6-1CF1B53D4E4D}" dt="2024-12-13T15:17:22.206" v="124" actId="108"/>
          <ac:spMkLst>
            <pc:docMk/>
            <pc:sldMk cId="1084635939" sldId="258"/>
            <ac:spMk id="3" creationId="{2B390F8E-AF37-9D0B-41A8-AED6F09057A7}"/>
          </ac:spMkLst>
        </pc:spChg>
        <pc:spChg chg="add">
          <ac:chgData name="asma umer" userId="d9481d3ee39d5fc9" providerId="LiveId" clId="{663D69AB-5A39-4D7F-8EC6-1CF1B53D4E4D}" dt="2024-12-13T15:10:41.716" v="46"/>
          <ac:spMkLst>
            <pc:docMk/>
            <pc:sldMk cId="1084635939" sldId="258"/>
            <ac:spMk id="4" creationId="{6B4DAB5B-14A3-4EB8-A390-D3F29ED353AA}"/>
          </ac:spMkLst>
        </pc:spChg>
        <pc:spChg chg="add">
          <ac:chgData name="asma umer" userId="d9481d3ee39d5fc9" providerId="LiveId" clId="{663D69AB-5A39-4D7F-8EC6-1CF1B53D4E4D}" dt="2024-12-13T15:11:41.565" v="47"/>
          <ac:spMkLst>
            <pc:docMk/>
            <pc:sldMk cId="1084635939" sldId="258"/>
            <ac:spMk id="5" creationId="{0368FA73-555A-FE8A-5A8F-E9668E116BCD}"/>
          </ac:spMkLst>
        </pc:spChg>
        <pc:spChg chg="add">
          <ac:chgData name="asma umer" userId="d9481d3ee39d5fc9" providerId="LiveId" clId="{663D69AB-5A39-4D7F-8EC6-1CF1B53D4E4D}" dt="2024-12-13T15:11:45.796" v="48"/>
          <ac:spMkLst>
            <pc:docMk/>
            <pc:sldMk cId="1084635939" sldId="258"/>
            <ac:spMk id="6" creationId="{4C8154F5-3F2D-86ED-0C4E-70055CB9E84A}"/>
          </ac:spMkLst>
        </pc:spChg>
        <pc:spChg chg="add">
          <ac:chgData name="asma umer" userId="d9481d3ee39d5fc9" providerId="LiveId" clId="{663D69AB-5A39-4D7F-8EC6-1CF1B53D4E4D}" dt="2024-12-13T15:14:09.587" v="58"/>
          <ac:spMkLst>
            <pc:docMk/>
            <pc:sldMk cId="1084635939" sldId="258"/>
            <ac:spMk id="7" creationId="{0EAFD5DE-1527-BDC8-20AB-507E03D3C257}"/>
          </ac:spMkLst>
        </pc:spChg>
        <pc:spChg chg="add mod">
          <ac:chgData name="asma umer" userId="d9481d3ee39d5fc9" providerId="LiveId" clId="{663D69AB-5A39-4D7F-8EC6-1CF1B53D4E4D}" dt="2024-12-13T15:14:42.769" v="62" actId="6549"/>
          <ac:spMkLst>
            <pc:docMk/>
            <pc:sldMk cId="1084635939" sldId="258"/>
            <ac:spMk id="8" creationId="{39D9C160-C29D-EC9E-B294-5BB0BD86E0E3}"/>
          </ac:spMkLst>
        </pc:spChg>
        <pc:picChg chg="mod">
          <ac:chgData name="asma umer" userId="d9481d3ee39d5fc9" providerId="LiveId" clId="{663D69AB-5A39-4D7F-8EC6-1CF1B53D4E4D}" dt="2024-12-13T15:13:51.698" v="54" actId="1440"/>
          <ac:picMkLst>
            <pc:docMk/>
            <pc:sldMk cId="1084635939" sldId="258"/>
            <ac:picMk id="1026" creationId="{1A746CE3-D556-6761-24C9-BB2E56FC8C45}"/>
          </ac:picMkLst>
        </pc:picChg>
      </pc:sldChg>
      <pc:sldChg chg="addSp delSp modSp mod">
        <pc:chgData name="asma umer" userId="d9481d3ee39d5fc9" providerId="LiveId" clId="{663D69AB-5A39-4D7F-8EC6-1CF1B53D4E4D}" dt="2024-12-13T16:35:45.833" v="654" actId="1076"/>
        <pc:sldMkLst>
          <pc:docMk/>
          <pc:sldMk cId="4080750859" sldId="259"/>
        </pc:sldMkLst>
        <pc:spChg chg="mod">
          <ac:chgData name="asma umer" userId="d9481d3ee39d5fc9" providerId="LiveId" clId="{663D69AB-5A39-4D7F-8EC6-1CF1B53D4E4D}" dt="2024-12-13T16:33:58.240" v="648" actId="122"/>
          <ac:spMkLst>
            <pc:docMk/>
            <pc:sldMk cId="4080750859" sldId="259"/>
            <ac:spMk id="2" creationId="{4865D665-29A5-F8CA-9F29-10CB1210FBED}"/>
          </ac:spMkLst>
        </pc:spChg>
        <pc:spChg chg="mod">
          <ac:chgData name="asma umer" userId="d9481d3ee39d5fc9" providerId="LiveId" clId="{663D69AB-5A39-4D7F-8EC6-1CF1B53D4E4D}" dt="2024-12-13T16:35:45.833" v="654" actId="1076"/>
          <ac:spMkLst>
            <pc:docMk/>
            <pc:sldMk cId="4080750859" sldId="259"/>
            <ac:spMk id="3" creationId="{5523E39B-9A4E-C599-AD55-AC8D2FEDE963}"/>
          </ac:spMkLst>
        </pc:spChg>
        <pc:spChg chg="del">
          <ac:chgData name="asma umer" userId="d9481d3ee39d5fc9" providerId="LiveId" clId="{663D69AB-5A39-4D7F-8EC6-1CF1B53D4E4D}" dt="2024-12-13T16:32:28.059" v="637"/>
          <ac:spMkLst>
            <pc:docMk/>
            <pc:sldMk cId="4080750859" sldId="259"/>
            <ac:spMk id="4" creationId="{8851CA60-9D97-E2CF-3179-F9A63C565CA2}"/>
          </ac:spMkLst>
        </pc:spChg>
        <pc:spChg chg="add del mod">
          <ac:chgData name="asma umer" userId="d9481d3ee39d5fc9" providerId="LiveId" clId="{663D69AB-5A39-4D7F-8EC6-1CF1B53D4E4D}" dt="2024-12-13T16:33:50.230" v="646"/>
          <ac:spMkLst>
            <pc:docMk/>
            <pc:sldMk cId="4080750859" sldId="259"/>
            <ac:spMk id="5" creationId="{9B93A37F-282C-670F-B417-F80A4BBBB4A5}"/>
          </ac:spMkLst>
        </pc:spChg>
        <pc:picChg chg="add del mod">
          <ac:chgData name="asma umer" userId="d9481d3ee39d5fc9" providerId="LiveId" clId="{663D69AB-5A39-4D7F-8EC6-1CF1B53D4E4D}" dt="2024-12-13T16:33:44.993" v="644" actId="478"/>
          <ac:picMkLst>
            <pc:docMk/>
            <pc:sldMk cId="4080750859" sldId="259"/>
            <ac:picMk id="3074" creationId="{392DF621-B947-0DA2-AD7F-B26012A0487D}"/>
          </ac:picMkLst>
        </pc:picChg>
        <pc:picChg chg="add">
          <ac:chgData name="asma umer" userId="d9481d3ee39d5fc9" providerId="LiveId" clId="{663D69AB-5A39-4D7F-8EC6-1CF1B53D4E4D}" dt="2024-12-13T16:33:46.692" v="645"/>
          <ac:picMkLst>
            <pc:docMk/>
            <pc:sldMk cId="4080750859" sldId="259"/>
            <ac:picMk id="3076" creationId="{B8D099D8-EA16-8A52-866B-AD0E02188F89}"/>
          </ac:picMkLst>
        </pc:picChg>
        <pc:picChg chg="add mod">
          <ac:chgData name="asma umer" userId="d9481d3ee39d5fc9" providerId="LiveId" clId="{663D69AB-5A39-4D7F-8EC6-1CF1B53D4E4D}" dt="2024-12-13T16:35:38.756" v="653" actId="1076"/>
          <ac:picMkLst>
            <pc:docMk/>
            <pc:sldMk cId="4080750859" sldId="259"/>
            <ac:picMk id="3078" creationId="{31443929-CA94-EF43-8B3F-0805D36EACB3}"/>
          </ac:picMkLst>
        </pc:picChg>
      </pc:sldChg>
      <pc:sldChg chg="addSp delSp modSp mod chgLayout">
        <pc:chgData name="asma umer" userId="d9481d3ee39d5fc9" providerId="LiveId" clId="{663D69AB-5A39-4D7F-8EC6-1CF1B53D4E4D}" dt="2024-12-13T17:59:02.935" v="1268"/>
        <pc:sldMkLst>
          <pc:docMk/>
          <pc:sldMk cId="1805776340" sldId="260"/>
        </pc:sldMkLst>
        <pc:spChg chg="mod ord">
          <ac:chgData name="asma umer" userId="d9481d3ee39d5fc9" providerId="LiveId" clId="{663D69AB-5A39-4D7F-8EC6-1CF1B53D4E4D}" dt="2024-12-13T17:58:46.686" v="1264" actId="255"/>
          <ac:spMkLst>
            <pc:docMk/>
            <pc:sldMk cId="1805776340" sldId="260"/>
            <ac:spMk id="2" creationId="{F670A7D6-4FC2-9C6D-2CAC-C7B2785D2EB0}"/>
          </ac:spMkLst>
        </pc:spChg>
        <pc:spChg chg="add del">
          <ac:chgData name="asma umer" userId="d9481d3ee39d5fc9" providerId="LiveId" clId="{663D69AB-5A39-4D7F-8EC6-1CF1B53D4E4D}" dt="2024-12-13T16:50:27.317" v="690" actId="700"/>
          <ac:spMkLst>
            <pc:docMk/>
            <pc:sldMk cId="1805776340" sldId="260"/>
            <ac:spMk id="3" creationId="{BC88A9ED-0A7A-D179-B5A1-402B1FB104D5}"/>
          </ac:spMkLst>
        </pc:spChg>
        <pc:spChg chg="add del">
          <ac:chgData name="asma umer" userId="d9481d3ee39d5fc9" providerId="LiveId" clId="{663D69AB-5A39-4D7F-8EC6-1CF1B53D4E4D}" dt="2024-12-13T16:50:27.317" v="690" actId="700"/>
          <ac:spMkLst>
            <pc:docMk/>
            <pc:sldMk cId="1805776340" sldId="260"/>
            <ac:spMk id="4" creationId="{89A3259B-7248-E9E9-DDCA-007F4F6D4CC7}"/>
          </ac:spMkLst>
        </pc:spChg>
        <pc:spChg chg="add mod">
          <ac:chgData name="asma umer" userId="d9481d3ee39d5fc9" providerId="LiveId" clId="{663D69AB-5A39-4D7F-8EC6-1CF1B53D4E4D}" dt="2024-12-13T16:49:41.811" v="683"/>
          <ac:spMkLst>
            <pc:docMk/>
            <pc:sldMk cId="1805776340" sldId="260"/>
            <ac:spMk id="5" creationId="{C1A39880-9913-13C6-FD37-2352ADB45419}"/>
          </ac:spMkLst>
        </pc:spChg>
        <pc:spChg chg="add mod">
          <ac:chgData name="asma umer" userId="d9481d3ee39d5fc9" providerId="LiveId" clId="{663D69AB-5A39-4D7F-8EC6-1CF1B53D4E4D}" dt="2024-12-13T16:49:54.541" v="685"/>
          <ac:spMkLst>
            <pc:docMk/>
            <pc:sldMk cId="1805776340" sldId="260"/>
            <ac:spMk id="6" creationId="{6C8CEDEF-F8DE-C30A-79DB-4D83AA443FCD}"/>
          </ac:spMkLst>
        </pc:spChg>
        <pc:spChg chg="add mod">
          <ac:chgData name="asma umer" userId="d9481d3ee39d5fc9" providerId="LiveId" clId="{663D69AB-5A39-4D7F-8EC6-1CF1B53D4E4D}" dt="2024-12-13T16:50:11.977" v="689"/>
          <ac:spMkLst>
            <pc:docMk/>
            <pc:sldMk cId="1805776340" sldId="260"/>
            <ac:spMk id="7" creationId="{6A6BE451-1343-547A-3C92-853A73D53A76}"/>
          </ac:spMkLst>
        </pc:spChg>
        <pc:spChg chg="add del mod ord">
          <ac:chgData name="asma umer" userId="d9481d3ee39d5fc9" providerId="LiveId" clId="{663D69AB-5A39-4D7F-8EC6-1CF1B53D4E4D}" dt="2024-12-13T16:50:40.587" v="697"/>
          <ac:spMkLst>
            <pc:docMk/>
            <pc:sldMk cId="1805776340" sldId="260"/>
            <ac:spMk id="8" creationId="{8DCE961B-519C-08BB-F160-5193C1C3F763}"/>
          </ac:spMkLst>
        </pc:spChg>
        <pc:spChg chg="add del mod ord">
          <ac:chgData name="asma umer" userId="d9481d3ee39d5fc9" providerId="LiveId" clId="{663D69AB-5A39-4D7F-8EC6-1CF1B53D4E4D}" dt="2024-12-13T16:52:49.789" v="708" actId="478"/>
          <ac:spMkLst>
            <pc:docMk/>
            <pc:sldMk cId="1805776340" sldId="260"/>
            <ac:spMk id="9" creationId="{15EA0290-D59A-D16B-1729-5C214866F6FF}"/>
          </ac:spMkLst>
        </pc:spChg>
        <pc:spChg chg="add mod">
          <ac:chgData name="asma umer" userId="d9481d3ee39d5fc9" providerId="LiveId" clId="{663D69AB-5A39-4D7F-8EC6-1CF1B53D4E4D}" dt="2024-12-13T16:50:30.097" v="692"/>
          <ac:spMkLst>
            <pc:docMk/>
            <pc:sldMk cId="1805776340" sldId="260"/>
            <ac:spMk id="10" creationId="{A84B07E9-1003-6F54-8632-A42C60C5EAA8}"/>
          </ac:spMkLst>
        </pc:spChg>
        <pc:spChg chg="add mod">
          <ac:chgData name="asma umer" userId="d9481d3ee39d5fc9" providerId="LiveId" clId="{663D69AB-5A39-4D7F-8EC6-1CF1B53D4E4D}" dt="2024-12-13T16:50:34.154" v="694"/>
          <ac:spMkLst>
            <pc:docMk/>
            <pc:sldMk cId="1805776340" sldId="260"/>
            <ac:spMk id="11" creationId="{D128D325-4946-5A16-7A5E-9DBFD7F101C2}"/>
          </ac:spMkLst>
        </pc:spChg>
        <pc:spChg chg="add mod">
          <ac:chgData name="asma umer" userId="d9481d3ee39d5fc9" providerId="LiveId" clId="{663D69AB-5A39-4D7F-8EC6-1CF1B53D4E4D}" dt="2024-12-13T17:59:01.804" v="1266" actId="1076"/>
          <ac:spMkLst>
            <pc:docMk/>
            <pc:sldMk cId="1805776340" sldId="260"/>
            <ac:spMk id="12" creationId="{E51BD75B-C439-5CE5-C06A-B81060F46F75}"/>
          </ac:spMkLst>
        </pc:spChg>
        <pc:spChg chg="add del mod">
          <ac:chgData name="asma umer" userId="d9481d3ee39d5fc9" providerId="LiveId" clId="{663D69AB-5A39-4D7F-8EC6-1CF1B53D4E4D}" dt="2024-12-13T17:59:02.935" v="1268"/>
          <ac:spMkLst>
            <pc:docMk/>
            <pc:sldMk cId="1805776340" sldId="260"/>
            <ac:spMk id="13" creationId="{F49EF63C-7925-23E9-431D-89213B2AB6B7}"/>
          </ac:spMkLst>
        </pc:spChg>
      </pc:sldChg>
      <pc:sldChg chg="addSp delSp modSp new mod modClrScheme chgLayout">
        <pc:chgData name="asma umer" userId="d9481d3ee39d5fc9" providerId="LiveId" clId="{663D69AB-5A39-4D7F-8EC6-1CF1B53D4E4D}" dt="2024-12-13T17:00:39.972" v="854" actId="1076"/>
        <pc:sldMkLst>
          <pc:docMk/>
          <pc:sldMk cId="3412673936" sldId="261"/>
        </pc:sldMkLst>
        <pc:spChg chg="mod ord">
          <ac:chgData name="asma umer" userId="d9481d3ee39d5fc9" providerId="LiveId" clId="{663D69AB-5A39-4D7F-8EC6-1CF1B53D4E4D}" dt="2024-12-13T16:54:51.607" v="752" actId="20577"/>
          <ac:spMkLst>
            <pc:docMk/>
            <pc:sldMk cId="3412673936" sldId="261"/>
            <ac:spMk id="2" creationId="{25AE9C98-92AE-D0CF-BD98-0DBFF2756345}"/>
          </ac:spMkLst>
        </pc:spChg>
        <pc:spChg chg="add del mod ord">
          <ac:chgData name="asma umer" userId="d9481d3ee39d5fc9" providerId="LiveId" clId="{663D69AB-5A39-4D7F-8EC6-1CF1B53D4E4D}" dt="2024-12-13T16:54:12.337" v="746" actId="6264"/>
          <ac:spMkLst>
            <pc:docMk/>
            <pc:sldMk cId="3412673936" sldId="261"/>
            <ac:spMk id="3" creationId="{FAB46417-048F-1C3D-2FBD-1D650FC61457}"/>
          </ac:spMkLst>
        </pc:spChg>
        <pc:spChg chg="add del">
          <ac:chgData name="asma umer" userId="d9481d3ee39d5fc9" providerId="LiveId" clId="{663D69AB-5A39-4D7F-8EC6-1CF1B53D4E4D}" dt="2024-12-13T16:54:12.337" v="746" actId="6264"/>
          <ac:spMkLst>
            <pc:docMk/>
            <pc:sldMk cId="3412673936" sldId="261"/>
            <ac:spMk id="4" creationId="{E62EA289-E1F7-BA43-AD59-E2721CE6DF27}"/>
          </ac:spMkLst>
        </pc:spChg>
        <pc:spChg chg="add del mod ord">
          <ac:chgData name="asma umer" userId="d9481d3ee39d5fc9" providerId="LiveId" clId="{663D69AB-5A39-4D7F-8EC6-1CF1B53D4E4D}" dt="2024-12-13T16:54:08.270" v="745" actId="700"/>
          <ac:spMkLst>
            <pc:docMk/>
            <pc:sldMk cId="3412673936" sldId="261"/>
            <ac:spMk id="5" creationId="{AABA6D27-D586-AD2D-9DF3-23BA85FD06A3}"/>
          </ac:spMkLst>
        </pc:spChg>
        <pc:spChg chg="add del mod">
          <ac:chgData name="asma umer" userId="d9481d3ee39d5fc9" providerId="LiveId" clId="{663D69AB-5A39-4D7F-8EC6-1CF1B53D4E4D}" dt="2024-12-13T16:54:12.337" v="746" actId="6264"/>
          <ac:spMkLst>
            <pc:docMk/>
            <pc:sldMk cId="3412673936" sldId="261"/>
            <ac:spMk id="6" creationId="{BF0E6DFC-7616-56A3-881A-063857D5E521}"/>
          </ac:spMkLst>
        </pc:spChg>
        <pc:spChg chg="add del mod ord">
          <ac:chgData name="asma umer" userId="d9481d3ee39d5fc9" providerId="LiveId" clId="{663D69AB-5A39-4D7F-8EC6-1CF1B53D4E4D}" dt="2024-12-13T16:54:15.600" v="747" actId="700"/>
          <ac:spMkLst>
            <pc:docMk/>
            <pc:sldMk cId="3412673936" sldId="261"/>
            <ac:spMk id="7" creationId="{AA69582A-2FE1-F3CC-25D8-33E4ACEBC642}"/>
          </ac:spMkLst>
        </pc:spChg>
        <pc:spChg chg="add del mod ord">
          <ac:chgData name="asma umer" userId="d9481d3ee39d5fc9" providerId="LiveId" clId="{663D69AB-5A39-4D7F-8EC6-1CF1B53D4E4D}" dt="2024-12-13T16:54:15.600" v="747" actId="700"/>
          <ac:spMkLst>
            <pc:docMk/>
            <pc:sldMk cId="3412673936" sldId="261"/>
            <ac:spMk id="8" creationId="{7D252EE4-CF6A-B203-F05D-8EBA70B4F656}"/>
          </ac:spMkLst>
        </pc:spChg>
        <pc:spChg chg="add mod ord">
          <ac:chgData name="asma umer" userId="d9481d3ee39d5fc9" providerId="LiveId" clId="{663D69AB-5A39-4D7F-8EC6-1CF1B53D4E4D}" dt="2024-12-13T16:59:40.167" v="849" actId="20577"/>
          <ac:spMkLst>
            <pc:docMk/>
            <pc:sldMk cId="3412673936" sldId="261"/>
            <ac:spMk id="9" creationId="{5991FDAE-59D7-A9B5-5E82-C2A6BC2319CC}"/>
          </ac:spMkLst>
        </pc:spChg>
        <pc:spChg chg="add mod ord">
          <ac:chgData name="asma umer" userId="d9481d3ee39d5fc9" providerId="LiveId" clId="{663D69AB-5A39-4D7F-8EC6-1CF1B53D4E4D}" dt="2024-12-13T16:54:15.600" v="747" actId="700"/>
          <ac:spMkLst>
            <pc:docMk/>
            <pc:sldMk cId="3412673936" sldId="261"/>
            <ac:spMk id="10" creationId="{640BF20C-6018-ABB8-120F-9B4A14A748D9}"/>
          </ac:spMkLst>
        </pc:spChg>
        <pc:spChg chg="add">
          <ac:chgData name="asma umer" userId="d9481d3ee39d5fc9" providerId="LiveId" clId="{663D69AB-5A39-4D7F-8EC6-1CF1B53D4E4D}" dt="2024-12-13T16:56:07.820" v="766"/>
          <ac:spMkLst>
            <pc:docMk/>
            <pc:sldMk cId="3412673936" sldId="261"/>
            <ac:spMk id="11" creationId="{AABB42E3-D5F1-CFCB-640D-22C91E9EB85E}"/>
          </ac:spMkLst>
        </pc:spChg>
        <pc:spChg chg="add">
          <ac:chgData name="asma umer" userId="d9481d3ee39d5fc9" providerId="LiveId" clId="{663D69AB-5A39-4D7F-8EC6-1CF1B53D4E4D}" dt="2024-12-13T16:56:17.064" v="767"/>
          <ac:spMkLst>
            <pc:docMk/>
            <pc:sldMk cId="3412673936" sldId="261"/>
            <ac:spMk id="12" creationId="{9F4ADE1A-0971-871F-5068-28BB6788F366}"/>
          </ac:spMkLst>
        </pc:spChg>
        <pc:picChg chg="add mod">
          <ac:chgData name="asma umer" userId="d9481d3ee39d5fc9" providerId="LiveId" clId="{663D69AB-5A39-4D7F-8EC6-1CF1B53D4E4D}" dt="2024-12-13T17:00:39.972" v="854" actId="1076"/>
          <ac:picMkLst>
            <pc:docMk/>
            <pc:sldMk cId="3412673936" sldId="261"/>
            <ac:picMk id="14" creationId="{1E374ABB-FFC0-AC29-220E-5BF8DA93F699}"/>
          </ac:picMkLst>
        </pc:picChg>
        <pc:picChg chg="add mod">
          <ac:chgData name="asma umer" userId="d9481d3ee39d5fc9" providerId="LiveId" clId="{663D69AB-5A39-4D7F-8EC6-1CF1B53D4E4D}" dt="2024-12-13T17:00:36.298" v="853" actId="1076"/>
          <ac:picMkLst>
            <pc:docMk/>
            <pc:sldMk cId="3412673936" sldId="261"/>
            <ac:picMk id="16" creationId="{C2B49A4A-ACA4-2151-8653-54B665EE09F1}"/>
          </ac:picMkLst>
        </pc:picChg>
      </pc:sldChg>
      <pc:sldChg chg="addSp delSp modSp new mod">
        <pc:chgData name="asma umer" userId="d9481d3ee39d5fc9" providerId="LiveId" clId="{663D69AB-5A39-4D7F-8EC6-1CF1B53D4E4D}" dt="2024-12-13T17:26:23.427" v="1009" actId="14100"/>
        <pc:sldMkLst>
          <pc:docMk/>
          <pc:sldMk cId="3802162586" sldId="262"/>
        </pc:sldMkLst>
        <pc:spChg chg="mod">
          <ac:chgData name="asma umer" userId="d9481d3ee39d5fc9" providerId="LiveId" clId="{663D69AB-5A39-4D7F-8EC6-1CF1B53D4E4D}" dt="2024-12-13T17:23:11.009" v="870" actId="108"/>
          <ac:spMkLst>
            <pc:docMk/>
            <pc:sldMk cId="3802162586" sldId="262"/>
            <ac:spMk id="2" creationId="{64956BAD-E14F-5C7A-6C5C-772A3FA7D782}"/>
          </ac:spMkLst>
        </pc:spChg>
        <pc:spChg chg="mod">
          <ac:chgData name="asma umer" userId="d9481d3ee39d5fc9" providerId="LiveId" clId="{663D69AB-5A39-4D7F-8EC6-1CF1B53D4E4D}" dt="2024-12-13T17:25:23.101" v="1002" actId="20577"/>
          <ac:spMkLst>
            <pc:docMk/>
            <pc:sldMk cId="3802162586" sldId="262"/>
            <ac:spMk id="3" creationId="{F96D72B7-3C1F-7B3B-5D11-9C7B671360AA}"/>
          </ac:spMkLst>
        </pc:spChg>
        <pc:spChg chg="del">
          <ac:chgData name="asma umer" userId="d9481d3ee39d5fc9" providerId="LiveId" clId="{663D69AB-5A39-4D7F-8EC6-1CF1B53D4E4D}" dt="2024-12-13T17:26:19.160" v="1007" actId="22"/>
          <ac:spMkLst>
            <pc:docMk/>
            <pc:sldMk cId="3802162586" sldId="262"/>
            <ac:spMk id="4" creationId="{27FDF3AF-0C5C-265A-1954-F93AD4EEC08A}"/>
          </ac:spMkLst>
        </pc:spChg>
        <pc:picChg chg="add mod">
          <ac:chgData name="asma umer" userId="d9481d3ee39d5fc9" providerId="LiveId" clId="{663D69AB-5A39-4D7F-8EC6-1CF1B53D4E4D}" dt="2024-12-13T17:25:57.064" v="1006" actId="14100"/>
          <ac:picMkLst>
            <pc:docMk/>
            <pc:sldMk cId="3802162586" sldId="262"/>
            <ac:picMk id="6" creationId="{6F2D24F4-EAFE-DF8D-E5B6-23D720FE03E5}"/>
          </ac:picMkLst>
        </pc:picChg>
        <pc:picChg chg="add mod ord">
          <ac:chgData name="asma umer" userId="d9481d3ee39d5fc9" providerId="LiveId" clId="{663D69AB-5A39-4D7F-8EC6-1CF1B53D4E4D}" dt="2024-12-13T17:26:23.427" v="1009" actId="14100"/>
          <ac:picMkLst>
            <pc:docMk/>
            <pc:sldMk cId="3802162586" sldId="262"/>
            <ac:picMk id="8" creationId="{9BD4653C-8D6B-C0AB-48F5-12C676A82096}"/>
          </ac:picMkLst>
        </pc:picChg>
      </pc:sldChg>
      <pc:sldChg chg="addSp delSp modSp new mod">
        <pc:chgData name="asma umer" userId="d9481d3ee39d5fc9" providerId="LiveId" clId="{663D69AB-5A39-4D7F-8EC6-1CF1B53D4E4D}" dt="2024-12-13T17:34:35.201" v="1126" actId="1076"/>
        <pc:sldMkLst>
          <pc:docMk/>
          <pc:sldMk cId="2042327761" sldId="263"/>
        </pc:sldMkLst>
        <pc:spChg chg="mod">
          <ac:chgData name="asma umer" userId="d9481d3ee39d5fc9" providerId="LiveId" clId="{663D69AB-5A39-4D7F-8EC6-1CF1B53D4E4D}" dt="2024-12-13T17:32:21.708" v="1026" actId="108"/>
          <ac:spMkLst>
            <pc:docMk/>
            <pc:sldMk cId="2042327761" sldId="263"/>
            <ac:spMk id="2" creationId="{BD87E5B3-CF7F-BC7D-099D-FE0E85E5F55D}"/>
          </ac:spMkLst>
        </pc:spChg>
        <pc:spChg chg="mod">
          <ac:chgData name="asma umer" userId="d9481d3ee39d5fc9" providerId="LiveId" clId="{663D69AB-5A39-4D7F-8EC6-1CF1B53D4E4D}" dt="2024-12-13T17:33:01.561" v="1120" actId="20577"/>
          <ac:spMkLst>
            <pc:docMk/>
            <pc:sldMk cId="2042327761" sldId="263"/>
            <ac:spMk id="3" creationId="{ACBC38CB-BA5F-303E-FB58-12F7EFF4E0C3}"/>
          </ac:spMkLst>
        </pc:spChg>
        <pc:spChg chg="del">
          <ac:chgData name="asma umer" userId="d9481d3ee39d5fc9" providerId="LiveId" clId="{663D69AB-5A39-4D7F-8EC6-1CF1B53D4E4D}" dt="2024-12-13T17:34:24.064" v="1123" actId="22"/>
          <ac:spMkLst>
            <pc:docMk/>
            <pc:sldMk cId="2042327761" sldId="263"/>
            <ac:spMk id="4" creationId="{82DD1B96-D460-E238-B251-D230321FF745}"/>
          </ac:spMkLst>
        </pc:spChg>
        <pc:picChg chg="add mod">
          <ac:chgData name="asma umer" userId="d9481d3ee39d5fc9" providerId="LiveId" clId="{663D69AB-5A39-4D7F-8EC6-1CF1B53D4E4D}" dt="2024-12-13T17:34:35.201" v="1126" actId="1076"/>
          <ac:picMkLst>
            <pc:docMk/>
            <pc:sldMk cId="2042327761" sldId="263"/>
            <ac:picMk id="6" creationId="{323F8FFA-857E-E160-9AE2-D8D6D1E486CB}"/>
          </ac:picMkLst>
        </pc:picChg>
        <pc:picChg chg="add mod ord">
          <ac:chgData name="asma umer" userId="d9481d3ee39d5fc9" providerId="LiveId" clId="{663D69AB-5A39-4D7F-8EC6-1CF1B53D4E4D}" dt="2024-12-13T17:34:30.692" v="1125" actId="14100"/>
          <ac:picMkLst>
            <pc:docMk/>
            <pc:sldMk cId="2042327761" sldId="263"/>
            <ac:picMk id="8" creationId="{3A2BEF94-304F-E144-457D-5980135DCBF9}"/>
          </ac:picMkLst>
        </pc:picChg>
      </pc:sldChg>
      <pc:sldChg chg="addSp delSp modSp new mod">
        <pc:chgData name="asma umer" userId="d9481d3ee39d5fc9" providerId="LiveId" clId="{663D69AB-5A39-4D7F-8EC6-1CF1B53D4E4D}" dt="2024-12-13T17:52:27.949" v="1259"/>
        <pc:sldMkLst>
          <pc:docMk/>
          <pc:sldMk cId="207524707" sldId="264"/>
        </pc:sldMkLst>
        <pc:spChg chg="mod">
          <ac:chgData name="asma umer" userId="d9481d3ee39d5fc9" providerId="LiveId" clId="{663D69AB-5A39-4D7F-8EC6-1CF1B53D4E4D}" dt="2024-12-13T17:41:29.716" v="1197" actId="20577"/>
          <ac:spMkLst>
            <pc:docMk/>
            <pc:sldMk cId="207524707" sldId="264"/>
            <ac:spMk id="2" creationId="{EED1EFBF-ED2C-AB55-7EBF-1661B106F7C7}"/>
          </ac:spMkLst>
        </pc:spChg>
        <pc:spChg chg="del">
          <ac:chgData name="asma umer" userId="d9481d3ee39d5fc9" providerId="LiveId" clId="{663D69AB-5A39-4D7F-8EC6-1CF1B53D4E4D}" dt="2024-12-13T17:44:27.316" v="1198"/>
          <ac:spMkLst>
            <pc:docMk/>
            <pc:sldMk cId="207524707" sldId="264"/>
            <ac:spMk id="3" creationId="{416674D9-2ACB-B67A-5CDD-1685B10A6994}"/>
          </ac:spMkLst>
        </pc:spChg>
        <pc:spChg chg="mod">
          <ac:chgData name="asma umer" userId="d9481d3ee39d5fc9" providerId="LiveId" clId="{663D69AB-5A39-4D7F-8EC6-1CF1B53D4E4D}" dt="2024-12-13T17:48:22.275" v="1237" actId="1076"/>
          <ac:spMkLst>
            <pc:docMk/>
            <pc:sldMk cId="207524707" sldId="264"/>
            <ac:spMk id="4" creationId="{6EC917A1-A539-C177-B279-EC75129918F1}"/>
          </ac:spMkLst>
        </pc:spChg>
        <pc:spChg chg="add del mod">
          <ac:chgData name="asma umer" userId="d9481d3ee39d5fc9" providerId="LiveId" clId="{663D69AB-5A39-4D7F-8EC6-1CF1B53D4E4D}" dt="2024-12-13T17:44:36.714" v="1199" actId="478"/>
          <ac:spMkLst>
            <pc:docMk/>
            <pc:sldMk cId="207524707" sldId="264"/>
            <ac:spMk id="5" creationId="{FAC460BE-A643-DFD5-9F6D-C9DD6EBFEFF0}"/>
          </ac:spMkLst>
        </pc:spChg>
        <pc:spChg chg="add del mod">
          <ac:chgData name="asma umer" userId="d9481d3ee39d5fc9" providerId="LiveId" clId="{663D69AB-5A39-4D7F-8EC6-1CF1B53D4E4D}" dt="2024-12-13T17:44:38.664" v="1200"/>
          <ac:spMkLst>
            <pc:docMk/>
            <pc:sldMk cId="207524707" sldId="264"/>
            <ac:spMk id="6" creationId="{54168F42-9333-1606-9073-D507D9ECBCA1}"/>
          </ac:spMkLst>
        </pc:spChg>
        <pc:spChg chg="add mod">
          <ac:chgData name="asma umer" userId="d9481d3ee39d5fc9" providerId="LiveId" clId="{663D69AB-5A39-4D7F-8EC6-1CF1B53D4E4D}" dt="2024-12-13T17:51:59.248" v="1257" actId="313"/>
          <ac:spMkLst>
            <pc:docMk/>
            <pc:sldMk cId="207524707" sldId="264"/>
            <ac:spMk id="7" creationId="{F62F993F-C567-6ABA-F090-FF190F2D8449}"/>
          </ac:spMkLst>
        </pc:spChg>
        <pc:spChg chg="add">
          <ac:chgData name="asma umer" userId="d9481d3ee39d5fc9" providerId="LiveId" clId="{663D69AB-5A39-4D7F-8EC6-1CF1B53D4E4D}" dt="2024-12-13T17:46:51.590" v="1223"/>
          <ac:spMkLst>
            <pc:docMk/>
            <pc:sldMk cId="207524707" sldId="264"/>
            <ac:spMk id="8" creationId="{EA69C2A0-6139-E63D-BDCF-AD13164CDCEE}"/>
          </ac:spMkLst>
        </pc:spChg>
        <pc:spChg chg="add">
          <ac:chgData name="asma umer" userId="d9481d3ee39d5fc9" providerId="LiveId" clId="{663D69AB-5A39-4D7F-8EC6-1CF1B53D4E4D}" dt="2024-12-13T17:46:56.335" v="1226"/>
          <ac:spMkLst>
            <pc:docMk/>
            <pc:sldMk cId="207524707" sldId="264"/>
            <ac:spMk id="9" creationId="{05AFDF47-2E3D-F5E9-57BA-10EE5485ED8E}"/>
          </ac:spMkLst>
        </pc:spChg>
        <pc:spChg chg="add del mod">
          <ac:chgData name="asma umer" userId="d9481d3ee39d5fc9" providerId="LiveId" clId="{663D69AB-5A39-4D7F-8EC6-1CF1B53D4E4D}" dt="2024-12-13T17:47:15.033" v="1230" actId="478"/>
          <ac:spMkLst>
            <pc:docMk/>
            <pc:sldMk cId="207524707" sldId="264"/>
            <ac:spMk id="10" creationId="{ED2A4E59-82D0-B9AA-FB43-CE75D30C8690}"/>
          </ac:spMkLst>
        </pc:spChg>
        <pc:spChg chg="add">
          <ac:chgData name="asma umer" userId="d9481d3ee39d5fc9" providerId="LiveId" clId="{663D69AB-5A39-4D7F-8EC6-1CF1B53D4E4D}" dt="2024-12-13T17:50:56.667" v="1240"/>
          <ac:spMkLst>
            <pc:docMk/>
            <pc:sldMk cId="207524707" sldId="264"/>
            <ac:spMk id="11" creationId="{E24EB9E1-7859-E3FF-240F-8FBDA5BEE871}"/>
          </ac:spMkLst>
        </pc:spChg>
        <pc:spChg chg="add">
          <ac:chgData name="asma umer" userId="d9481d3ee39d5fc9" providerId="LiveId" clId="{663D69AB-5A39-4D7F-8EC6-1CF1B53D4E4D}" dt="2024-12-13T17:51:02.410" v="1241"/>
          <ac:spMkLst>
            <pc:docMk/>
            <pc:sldMk cId="207524707" sldId="264"/>
            <ac:spMk id="12" creationId="{D6AC5888-7EF2-5A19-64DD-A666BC130B4E}"/>
          </ac:spMkLst>
        </pc:spChg>
        <pc:spChg chg="add del mod">
          <ac:chgData name="asma umer" userId="d9481d3ee39d5fc9" providerId="LiveId" clId="{663D69AB-5A39-4D7F-8EC6-1CF1B53D4E4D}" dt="2024-12-13T17:52:27.949" v="1259"/>
          <ac:spMkLst>
            <pc:docMk/>
            <pc:sldMk cId="207524707" sldId="264"/>
            <ac:spMk id="13" creationId="{0AEBD6CA-A033-AC80-C439-7E389FA0363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BC04A2-BF41-4885-925B-DD0F30DAA1FB}" type="datetimeFigureOut">
              <a:rPr lang="en-US" smtClean="0"/>
              <a:t>12/13/2024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370047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C04A2-BF41-4885-925B-DD0F30DAA1F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287436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C04A2-BF41-4885-925B-DD0F30DAA1F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613875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C04A2-BF41-4885-925B-DD0F30DAA1F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D25FC-C04D-4830-A97D-3E7AFED7FB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9242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C04A2-BF41-4885-925B-DD0F30DAA1F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3721009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BC04A2-BF41-4885-925B-DD0F30DAA1FB}"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2087911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BC04A2-BF41-4885-925B-DD0F30DAA1FB}"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3911779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C04A2-BF41-4885-925B-DD0F30DAA1F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353802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C04A2-BF41-4885-925B-DD0F30DAA1F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249917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C04A2-BF41-4885-925B-DD0F30DAA1F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366073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C04A2-BF41-4885-925B-DD0F30DAA1F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1260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C04A2-BF41-4885-925B-DD0F30DAA1F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128746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C04A2-BF41-4885-925B-DD0F30DAA1FB}"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427011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C04A2-BF41-4885-925B-DD0F30DAA1FB}"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79208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C04A2-BF41-4885-925B-DD0F30DAA1FB}"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134701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C04A2-BF41-4885-925B-DD0F30DAA1F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65267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C04A2-BF41-4885-925B-DD0F30DAA1FB}"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D25FC-C04D-4830-A97D-3E7AFED7FB95}" type="slidenum">
              <a:rPr lang="en-US" smtClean="0"/>
              <a:t>‹#›</a:t>
            </a:fld>
            <a:endParaRPr lang="en-US"/>
          </a:p>
        </p:txBody>
      </p:sp>
    </p:spTree>
    <p:extLst>
      <p:ext uri="{BB962C8B-B14F-4D97-AF65-F5344CB8AC3E}">
        <p14:creationId xmlns:p14="http://schemas.microsoft.com/office/powerpoint/2010/main" val="373045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BC04A2-BF41-4885-925B-DD0F30DAA1FB}" type="datetimeFigureOut">
              <a:rPr lang="en-US" smtClean="0"/>
              <a:t>12/13/2024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4D25FC-C04D-4830-A97D-3E7AFED7FB95}" type="slidenum">
              <a:rPr lang="en-US" smtClean="0"/>
              <a:t>‹#›</a:t>
            </a:fld>
            <a:endParaRPr lang="en-US"/>
          </a:p>
        </p:txBody>
      </p:sp>
    </p:spTree>
    <p:extLst>
      <p:ext uri="{BB962C8B-B14F-4D97-AF65-F5344CB8AC3E}">
        <p14:creationId xmlns:p14="http://schemas.microsoft.com/office/powerpoint/2010/main" val="280840554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DC78-D478-09BA-F46E-3444A831946A}"/>
              </a:ext>
            </a:extLst>
          </p:cNvPr>
          <p:cNvSpPr>
            <a:spLocks noGrp="1"/>
          </p:cNvSpPr>
          <p:nvPr>
            <p:ph type="ctrTitle"/>
          </p:nvPr>
        </p:nvSpPr>
        <p:spPr/>
        <p:txBody>
          <a:bodyPr/>
          <a:lstStyle/>
          <a:p>
            <a:r>
              <a:rPr lang="en-US" sz="3600" b="1" kern="100" dirty="0">
                <a:effectLst/>
                <a:latin typeface="Cavolini" panose="020B0502040204020203" pitchFamily="66" charset="0"/>
                <a:ea typeface="Yu Gothic" panose="020B0400000000000000" pitchFamily="34" charset="-128"/>
                <a:cs typeface="Cavolini" panose="020B0502040204020203" pitchFamily="66" charset="0"/>
              </a:rPr>
              <a:t>CMP 262 Data Science Programming</a:t>
            </a:r>
            <a:br>
              <a:rPr lang="en-US" sz="3600" kern="100" dirty="0">
                <a:effectLst/>
                <a:latin typeface="Cavolini" panose="020B0502040204020203" pitchFamily="66" charset="0"/>
                <a:ea typeface="Yu Gothic" panose="020B0400000000000000" pitchFamily="34" charset="-128"/>
                <a:cs typeface="Cavolini" panose="020B0502040204020203" pitchFamily="66" charset="0"/>
              </a:rPr>
            </a:br>
            <a:r>
              <a:rPr lang="en-US" sz="2400" kern="100" dirty="0">
                <a:effectLst/>
                <a:latin typeface="Cavolini" panose="020B0502040204020203" pitchFamily="66" charset="0"/>
                <a:ea typeface="Yu Gothic" panose="020B0400000000000000" pitchFamily="34" charset="-128"/>
                <a:cs typeface="Cavolini" panose="020B0502040204020203" pitchFamily="66" charset="0"/>
              </a:rPr>
              <a:t>Final Project</a:t>
            </a:r>
            <a:endParaRPr lang="en-US" sz="2400" dirty="0">
              <a:latin typeface="Cavolini" panose="020B0502040204020203" pitchFamily="66" charset="0"/>
              <a:cs typeface="Cavolini" panose="020B0502040204020203" pitchFamily="66" charset="0"/>
            </a:endParaRPr>
          </a:p>
        </p:txBody>
      </p:sp>
      <p:sp>
        <p:nvSpPr>
          <p:cNvPr id="3" name="Subtitle 2">
            <a:extLst>
              <a:ext uri="{FF2B5EF4-FFF2-40B4-BE49-F238E27FC236}">
                <a16:creationId xmlns:a16="http://schemas.microsoft.com/office/drawing/2014/main" id="{86A1E7AF-BD40-FA67-F3F6-A0447EA743A5}"/>
              </a:ext>
            </a:extLst>
          </p:cNvPr>
          <p:cNvSpPr>
            <a:spLocks noGrp="1"/>
          </p:cNvSpPr>
          <p:nvPr>
            <p:ph type="subTitle" idx="1"/>
          </p:nvPr>
        </p:nvSpPr>
        <p:spPr/>
        <p:txBody>
          <a:bodyPr>
            <a:normAutofit/>
          </a:bodyPr>
          <a:lstStyle/>
          <a:p>
            <a:r>
              <a:rPr lang="en-US" sz="2800" dirty="0"/>
              <a:t>Asma Akhtar </a:t>
            </a:r>
          </a:p>
        </p:txBody>
      </p:sp>
    </p:spTree>
    <p:extLst>
      <p:ext uri="{BB962C8B-B14F-4D97-AF65-F5344CB8AC3E}">
        <p14:creationId xmlns:p14="http://schemas.microsoft.com/office/powerpoint/2010/main" val="235135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FA98-A528-712A-77AD-808018DC9650}"/>
              </a:ext>
            </a:extLst>
          </p:cNvPr>
          <p:cNvSpPr>
            <a:spLocks noGrp="1"/>
          </p:cNvSpPr>
          <p:nvPr>
            <p:ph type="title"/>
          </p:nvPr>
        </p:nvSpPr>
        <p:spPr/>
        <p:txBody>
          <a:bodyPr/>
          <a:lstStyle/>
          <a:p>
            <a:pPr algn="ctr"/>
            <a:r>
              <a:rPr lang="en-US" sz="3600" b="1" kern="100" dirty="0">
                <a:effectLst/>
                <a:latin typeface="Cavolini" panose="03000502040302020204" pitchFamily="66" charset="0"/>
                <a:ea typeface="Yu Gothic" panose="020B0400000000000000" pitchFamily="34" charset="-128"/>
                <a:cs typeface="Cavolini" panose="03000502040302020204" pitchFamily="66" charset="0"/>
              </a:rPr>
              <a:t>“Student-Health-Data”</a:t>
            </a:r>
            <a:br>
              <a:rPr lang="en-US" sz="1800" kern="100" dirty="0">
                <a:effectLst/>
                <a:latin typeface="Cavolini" panose="03000502040302020204" pitchFamily="66" charset="0"/>
                <a:ea typeface="Yu Gothic" panose="020B0400000000000000" pitchFamily="34" charset="-128"/>
                <a:cs typeface="Cavolini" panose="03000502040302020204" pitchFamily="66" charset="0"/>
              </a:rPr>
            </a:br>
            <a:endParaRPr lang="en-US" dirty="0">
              <a:latin typeface="Cavolini" panose="03000502040302020204" pitchFamily="66" charset="0"/>
              <a:cs typeface="Cavolini" panose="03000502040302020204" pitchFamily="66" charset="0"/>
            </a:endParaRPr>
          </a:p>
        </p:txBody>
      </p:sp>
      <p:sp>
        <p:nvSpPr>
          <p:cNvPr id="3" name="Content Placeholder 2">
            <a:extLst>
              <a:ext uri="{FF2B5EF4-FFF2-40B4-BE49-F238E27FC236}">
                <a16:creationId xmlns:a16="http://schemas.microsoft.com/office/drawing/2014/main" id="{2B390F8E-AF37-9D0B-41A8-AED6F09057A7}"/>
              </a:ext>
            </a:extLst>
          </p:cNvPr>
          <p:cNvSpPr>
            <a:spLocks noGrp="1"/>
          </p:cNvSpPr>
          <p:nvPr>
            <p:ph idx="1"/>
          </p:nvPr>
        </p:nvSpPr>
        <p:spPr>
          <a:xfrm>
            <a:off x="923925" y="2044186"/>
            <a:ext cx="5915025" cy="4195296"/>
          </a:xfrm>
        </p:spPr>
        <p:txBody>
          <a:bodyPr>
            <a:normAutofit fontScale="92500"/>
          </a:bodyPr>
          <a:lstStyle/>
          <a:p>
            <a:pPr>
              <a:lnSpc>
                <a:spcPct val="150000"/>
              </a:lnSpc>
              <a:buFont typeface="Wingdings" panose="05000000000000000000" pitchFamily="2" charset="2"/>
              <a:buChar char="v"/>
            </a:pPr>
            <a:r>
              <a:rPr lang="en-US" dirty="0">
                <a:latin typeface="Arial" panose="020B0604020202020204" pitchFamily="34" charset="0"/>
              </a:rPr>
              <a:t>Introduction:  </a:t>
            </a:r>
            <a:r>
              <a:rPr kumimoji="0" lang="en-US" altLang="en-US" sz="2400" b="0" i="0" u="none" strike="noStrike" cap="none" normalizeH="0" baseline="0" dirty="0">
                <a:ln>
                  <a:noFill/>
                </a:ln>
                <a:solidFill>
                  <a:schemeClr val="tx1"/>
                </a:solidFill>
                <a:effectLst/>
                <a:latin typeface="Arial" panose="020B0604020202020204" pitchFamily="34" charset="0"/>
              </a:rPr>
              <a:t>The student-health data is used for studying a range of health-related facts on college students. </a:t>
            </a:r>
          </a:p>
          <a:p>
            <a:pPr>
              <a:lnSpc>
                <a:spcPct val="150000"/>
              </a:lnSpc>
              <a:buFont typeface="Wingdings" panose="05000000000000000000" pitchFamily="2" charset="2"/>
              <a:buChar char="v"/>
            </a:pPr>
            <a:r>
              <a:rPr lang="en-US" altLang="en-US" dirty="0">
                <a:latin typeface="Arial" panose="020B0604020202020204" pitchFamily="34" charset="0"/>
              </a:rPr>
              <a:t>Areas: A</a:t>
            </a:r>
            <a:r>
              <a:rPr kumimoji="0" lang="en-US" altLang="en-US" sz="2400" b="0" i="0" u="none" strike="noStrike" cap="none" normalizeH="0" baseline="0" dirty="0">
                <a:ln>
                  <a:noFill/>
                </a:ln>
                <a:solidFill>
                  <a:schemeClr val="tx1"/>
                </a:solidFill>
                <a:effectLst/>
                <a:latin typeface="Arial" panose="020B0604020202020204" pitchFamily="34" charset="0"/>
              </a:rPr>
              <a:t>cademic, Psychological, and Physiological information can be obtained. </a:t>
            </a:r>
          </a:p>
          <a:p>
            <a:pPr>
              <a:lnSpc>
                <a:spcPct val="150000"/>
              </a:lnSpc>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Arial" panose="020B0604020202020204" pitchFamily="34" charset="0"/>
              </a:rPr>
              <a:t>Sensor-based measurements as well as self-reported values. </a:t>
            </a:r>
          </a:p>
          <a:p>
            <a:pPr>
              <a:lnSpc>
                <a:spcPct val="150000"/>
              </a:lnSpc>
              <a:buFont typeface="Wingdings" panose="05000000000000000000" pitchFamily="2" charset="2"/>
              <a:buChar char="v"/>
            </a:pPr>
            <a:endParaRPr lang="en-US" dirty="0"/>
          </a:p>
        </p:txBody>
      </p:sp>
      <p:pic>
        <p:nvPicPr>
          <p:cNvPr id="1026" name="Picture 2" descr="Young adult holding up a lot of stress and pressure.">
            <a:extLst>
              <a:ext uri="{FF2B5EF4-FFF2-40B4-BE49-F238E27FC236}">
                <a16:creationId xmlns:a16="http://schemas.microsoft.com/office/drawing/2014/main" id="{1A746CE3-D556-6761-24C9-BB2E56FC8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830" y="2667552"/>
            <a:ext cx="4808932" cy="3282868"/>
          </a:xfrm>
          <a:prstGeom prst="rect">
            <a:avLst/>
          </a:prstGeom>
          <a:ln>
            <a:noFill/>
          </a:ln>
          <a:effectLst>
            <a:softEdge rad="112500"/>
          </a:effectLst>
        </p:spPr>
      </p:pic>
      <p:sp>
        <p:nvSpPr>
          <p:cNvPr id="8" name="Rectangle 5">
            <a:extLst>
              <a:ext uri="{FF2B5EF4-FFF2-40B4-BE49-F238E27FC236}">
                <a16:creationId xmlns:a16="http://schemas.microsoft.com/office/drawing/2014/main" id="{39D9C160-C29D-EC9E-B294-5BB0BD86E0E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463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5DAF-C202-3929-3EA9-EAEB4AB3F542}"/>
              </a:ext>
            </a:extLst>
          </p:cNvPr>
          <p:cNvSpPr>
            <a:spLocks noGrp="1"/>
          </p:cNvSpPr>
          <p:nvPr>
            <p:ph type="title"/>
          </p:nvPr>
        </p:nvSpPr>
        <p:spPr/>
        <p:txBody>
          <a:bodyPr>
            <a:normAutofit/>
          </a:bodyPr>
          <a:lstStyle/>
          <a:p>
            <a:pPr algn="ctr"/>
            <a:r>
              <a:rPr lang="en-US" sz="4800" b="1" cap="none" dirty="0">
                <a:latin typeface="Cavolini" panose="03000502040302020204" pitchFamily="66" charset="0"/>
                <a:ea typeface="+mn-ea"/>
                <a:cs typeface="Cavolini" panose="03000502040302020204" pitchFamily="66" charset="0"/>
              </a:rPr>
              <a:t>ABOUT THE DATA</a:t>
            </a:r>
            <a:br>
              <a:rPr lang="en-US" dirty="0"/>
            </a:br>
            <a:endParaRPr lang="en-US" dirty="0"/>
          </a:p>
        </p:txBody>
      </p:sp>
      <p:sp>
        <p:nvSpPr>
          <p:cNvPr id="3" name="Text Placeholder 2">
            <a:extLst>
              <a:ext uri="{FF2B5EF4-FFF2-40B4-BE49-F238E27FC236}">
                <a16:creationId xmlns:a16="http://schemas.microsoft.com/office/drawing/2014/main" id="{65401811-1976-626D-0A7D-F9FB2B7DC26A}"/>
              </a:ext>
            </a:extLst>
          </p:cNvPr>
          <p:cNvSpPr>
            <a:spLocks noGrp="1"/>
          </p:cNvSpPr>
          <p:nvPr>
            <p:ph sz="half" idx="1"/>
          </p:nvPr>
        </p:nvSpPr>
        <p:spPr/>
        <p:txBody>
          <a:bodyPr>
            <a:normAutofit fontScale="55000" lnSpcReduction="20000"/>
          </a:bodyPr>
          <a:lstStyle/>
          <a:p>
            <a:pPr>
              <a:lnSpc>
                <a:spcPct val="150000"/>
              </a:lnSpc>
              <a:buFont typeface="Wingdings" panose="05000000000000000000" pitchFamily="2" charset="2"/>
              <a:buChar char="v"/>
            </a:pPr>
            <a:r>
              <a:rPr lang="en-US" sz="2600" b="1" dirty="0">
                <a:effectLst/>
                <a:latin typeface="Arial" panose="020B0604020202020204" pitchFamily="34" charset="0"/>
                <a:cs typeface="Arial" panose="020B0604020202020204" pitchFamily="34" charset="0"/>
              </a:rPr>
              <a:t>The data was sourced from Kaggle, csv file and read into the </a:t>
            </a:r>
            <a:r>
              <a:rPr lang="en-US" sz="2600" b="1" dirty="0" err="1">
                <a:effectLst/>
                <a:latin typeface="Arial" panose="020B0604020202020204" pitchFamily="34" charset="0"/>
                <a:cs typeface="Arial" panose="020B0604020202020204" pitchFamily="34" charset="0"/>
              </a:rPr>
              <a:t>jupyter</a:t>
            </a:r>
            <a:r>
              <a:rPr lang="en-US" sz="2600" b="1" dirty="0">
                <a:effectLst/>
                <a:latin typeface="Arial" panose="020B0604020202020204" pitchFamily="34" charset="0"/>
                <a:cs typeface="Arial" panose="020B0604020202020204" pitchFamily="34" charset="0"/>
              </a:rPr>
              <a:t> notebook.  </a:t>
            </a:r>
          </a:p>
          <a:p>
            <a:pPr>
              <a:lnSpc>
                <a:spcPct val="150000"/>
              </a:lnSpc>
              <a:buFont typeface="Wingdings" panose="05000000000000000000" pitchFamily="2" charset="2"/>
              <a:buChar char="v"/>
            </a:pPr>
            <a:r>
              <a:rPr lang="en-US" sz="2600" b="1" dirty="0">
                <a:latin typeface="Arial" panose="020B0604020202020204" pitchFamily="34" charset="0"/>
                <a:cs typeface="Arial" panose="020B0604020202020204" pitchFamily="34" charset="0"/>
              </a:rPr>
              <a:t>Key features: demographic info, physiological data, physical activity and sleep quality, and health risk level. </a:t>
            </a:r>
            <a:endParaRPr lang="en-US" sz="2600" b="1" dirty="0">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US" sz="2600" b="1" dirty="0">
                <a:latin typeface="Arial" panose="020B0604020202020204" pitchFamily="34" charset="0"/>
                <a:cs typeface="Arial" panose="020B0604020202020204" pitchFamily="34" charset="0"/>
              </a:rPr>
              <a:t>Who could benefit:</a:t>
            </a:r>
          </a:p>
          <a:p>
            <a:pPr lvl="1">
              <a:lnSpc>
                <a:spcPct val="150000"/>
              </a:lnSpc>
              <a:buFont typeface="Wingdings" panose="05000000000000000000" pitchFamily="2" charset="2"/>
              <a:buChar char="v"/>
            </a:pPr>
            <a:r>
              <a:rPr lang="en-US" sz="2200" b="1" dirty="0">
                <a:effectLst/>
                <a:latin typeface="Arial" panose="020B0604020202020204" pitchFamily="34" charset="0"/>
                <a:cs typeface="Arial" panose="020B0604020202020204" pitchFamily="34" charset="0"/>
              </a:rPr>
              <a:t>Universities</a:t>
            </a:r>
          </a:p>
          <a:p>
            <a:pPr lvl="1">
              <a:lnSpc>
                <a:spcPct val="150000"/>
              </a:lnSpc>
              <a:buFont typeface="Wingdings" panose="05000000000000000000" pitchFamily="2" charset="2"/>
              <a:buChar char="v"/>
            </a:pPr>
            <a:r>
              <a:rPr lang="en-US" sz="2600" b="1" dirty="0">
                <a:effectLst/>
                <a:latin typeface="Arial" panose="020B0604020202020204" pitchFamily="34" charset="0"/>
                <a:cs typeface="Arial" panose="020B0604020202020204" pitchFamily="34" charset="0"/>
              </a:rPr>
              <a:t>Colleges</a:t>
            </a:r>
          </a:p>
          <a:p>
            <a:pPr lvl="1">
              <a:lnSpc>
                <a:spcPct val="150000"/>
              </a:lnSpc>
              <a:buFont typeface="Wingdings" panose="05000000000000000000" pitchFamily="2" charset="2"/>
              <a:buChar char="v"/>
            </a:pPr>
            <a:r>
              <a:rPr lang="en-US" sz="2600" b="1" dirty="0">
                <a:effectLst/>
                <a:latin typeface="Arial" panose="020B0604020202020204" pitchFamily="34" charset="0"/>
                <a:cs typeface="Arial" panose="020B0604020202020204" pitchFamily="34" charset="0"/>
              </a:rPr>
              <a:t>Researchers </a:t>
            </a:r>
          </a:p>
          <a:p>
            <a:pPr lvl="1">
              <a:lnSpc>
                <a:spcPct val="150000"/>
              </a:lnSpc>
              <a:buFont typeface="Wingdings" panose="05000000000000000000" pitchFamily="2" charset="2"/>
              <a:buChar char="v"/>
            </a:pPr>
            <a:r>
              <a:rPr lang="en-US" sz="2600" b="1" dirty="0">
                <a:effectLst/>
                <a:latin typeface="Arial" panose="020B0604020202020204" pitchFamily="34" charset="0"/>
                <a:cs typeface="Arial" panose="020B0604020202020204" pitchFamily="34" charset="0"/>
              </a:rPr>
              <a:t>Providers</a:t>
            </a:r>
            <a:r>
              <a:rPr lang="en-US" sz="2600" b="1" dirty="0">
                <a:effectLst/>
                <a:latin typeface="Cavolini" panose="03000502040302020204" pitchFamily="66" charset="0"/>
                <a:cs typeface="Cavolini" panose="03000502040302020204" pitchFamily="66" charset="0"/>
              </a:rPr>
              <a:t>	</a:t>
            </a:r>
          </a:p>
          <a:p>
            <a:endParaRPr lang="en-US" dirty="0"/>
          </a:p>
        </p:txBody>
      </p:sp>
      <p:pic>
        <p:nvPicPr>
          <p:cNvPr id="2050" name="Picture 2" descr="Data Analysis Program | Menlo Park Site | Cañada College">
            <a:extLst>
              <a:ext uri="{FF2B5EF4-FFF2-40B4-BE49-F238E27FC236}">
                <a16:creationId xmlns:a16="http://schemas.microsoft.com/office/drawing/2014/main" id="{000CEF2D-5B9E-1F4B-CE21-AC23B3A0E8D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95356"/>
            <a:ext cx="4875213" cy="3449976"/>
          </a:xfrm>
          <a:prstGeom prst="rect">
            <a:avLst/>
          </a:prstGeom>
          <a:ln>
            <a:noFill/>
          </a:ln>
          <a:effectLst>
            <a:outerShdw blurRad="76200" dir="13500000" sy="23000" kx="1200000" algn="br" rotWithShape="0">
              <a:prstClr val="black">
                <a:alpha val="20000"/>
              </a:prstClr>
            </a:outerShd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88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D665-29A5-F8CA-9F29-10CB1210FBED}"/>
              </a:ext>
            </a:extLst>
          </p:cNvPr>
          <p:cNvSpPr>
            <a:spLocks noGrp="1"/>
          </p:cNvSpPr>
          <p:nvPr>
            <p:ph type="title"/>
          </p:nvPr>
        </p:nvSpPr>
        <p:spPr/>
        <p:txBody>
          <a:bodyPr/>
          <a:lstStyle/>
          <a:p>
            <a:pPr algn="ctr"/>
            <a:r>
              <a:rPr lang="en-US" b="1" dirty="0"/>
              <a:t>Packages used:</a:t>
            </a:r>
          </a:p>
        </p:txBody>
      </p:sp>
      <p:sp>
        <p:nvSpPr>
          <p:cNvPr id="3" name="Content Placeholder 2">
            <a:extLst>
              <a:ext uri="{FF2B5EF4-FFF2-40B4-BE49-F238E27FC236}">
                <a16:creationId xmlns:a16="http://schemas.microsoft.com/office/drawing/2014/main" id="{5523E39B-9A4E-C599-AD55-AC8D2FEDE963}"/>
              </a:ext>
            </a:extLst>
          </p:cNvPr>
          <p:cNvSpPr>
            <a:spLocks noGrp="1"/>
          </p:cNvSpPr>
          <p:nvPr>
            <p:ph sz="half" idx="1"/>
          </p:nvPr>
        </p:nvSpPr>
        <p:spPr>
          <a:xfrm>
            <a:off x="2139948" y="2259013"/>
            <a:ext cx="4878389" cy="3541714"/>
          </a:xfrm>
        </p:spPr>
        <p:txBody>
          <a:bodyPr>
            <a:normAutofit/>
          </a:bodyPr>
          <a:lstStyle/>
          <a:p>
            <a:r>
              <a:rPr lang="en-US" sz="2800" b="1" dirty="0"/>
              <a:t>Pandas</a:t>
            </a:r>
          </a:p>
          <a:p>
            <a:r>
              <a:rPr lang="en-US" sz="2800" b="1" dirty="0"/>
              <a:t>Matplotlib</a:t>
            </a:r>
          </a:p>
          <a:p>
            <a:r>
              <a:rPr lang="en-US" sz="2800" b="1" dirty="0"/>
              <a:t>Seaborn</a:t>
            </a:r>
          </a:p>
          <a:p>
            <a:r>
              <a:rPr lang="en-US" sz="2800" b="1" dirty="0" err="1"/>
              <a:t>Scipy</a:t>
            </a:r>
            <a:endParaRPr lang="en-US" sz="2800" b="1" dirty="0"/>
          </a:p>
        </p:txBody>
      </p:sp>
      <p:pic>
        <p:nvPicPr>
          <p:cNvPr id="3078" name="Picture 6" descr="Python data analysis using numpy pandas matplotlib by Jeanboyer307 | Fiverr">
            <a:extLst>
              <a:ext uri="{FF2B5EF4-FFF2-40B4-BE49-F238E27FC236}">
                <a16:creationId xmlns:a16="http://schemas.microsoft.com/office/drawing/2014/main" id="{31443929-CA94-EF43-8B3F-0805D36EACB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06567" y="1832944"/>
            <a:ext cx="5815454" cy="380585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RelaxedModerately"/>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75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A7D6-4FC2-9C6D-2CAC-C7B2785D2EB0}"/>
              </a:ext>
            </a:extLst>
          </p:cNvPr>
          <p:cNvSpPr>
            <a:spLocks noGrp="1"/>
          </p:cNvSpPr>
          <p:nvPr>
            <p:ph type="title"/>
          </p:nvPr>
        </p:nvSpPr>
        <p:spPr/>
        <p:txBody>
          <a:bodyPr>
            <a:normAutofit fontScale="90000"/>
          </a:bodyPr>
          <a:lstStyle/>
          <a:p>
            <a:r>
              <a:rPr lang="en-US" b="1" dirty="0"/>
              <a:t>What is the question behind your analysis?</a:t>
            </a:r>
            <a:r>
              <a:rPr lang="en-US" dirty="0"/>
              <a:t> </a:t>
            </a:r>
            <a:br>
              <a:rPr lang="en-US" dirty="0"/>
            </a:br>
            <a:r>
              <a:rPr kumimoji="0" lang="en-US" altLang="en-US" sz="1800" b="0" i="0" u="none" strike="noStrike" cap="none" normalizeH="0" baseline="0" dirty="0">
                <a:ln>
                  <a:noFill/>
                </a:ln>
                <a:solidFill>
                  <a:schemeClr val="tx1"/>
                </a:solidFill>
                <a:effectLst/>
                <a:latin typeface="Arial" panose="020B0604020202020204" pitchFamily="34" charset="0"/>
              </a:rPr>
              <a:t>How can we better use current data on student stress to discover specific causes and solutions that successfully reduce stress and increase overall student well-being?"</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dirty="0"/>
          </a:p>
        </p:txBody>
      </p:sp>
      <p:sp>
        <p:nvSpPr>
          <p:cNvPr id="12" name="Rectangle 6">
            <a:extLst>
              <a:ext uri="{FF2B5EF4-FFF2-40B4-BE49-F238E27FC236}">
                <a16:creationId xmlns:a16="http://schemas.microsoft.com/office/drawing/2014/main" id="{E51BD75B-C439-5CE5-C06A-B81060F46F75}"/>
              </a:ext>
            </a:extLst>
          </p:cNvPr>
          <p:cNvSpPr>
            <a:spLocks noGrp="1" noChangeArrowheads="1"/>
          </p:cNvSpPr>
          <p:nvPr>
            <p:ph sz="half" idx="1"/>
          </p:nvPr>
        </p:nvSpPr>
        <p:spPr bwMode="auto">
          <a:xfrm>
            <a:off x="1141413" y="2097088"/>
            <a:ext cx="9221787" cy="307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buSzTx/>
            </a:pPr>
            <a:r>
              <a:rPr kumimoji="0" lang="en-US" altLang="en-US" sz="2000" b="0" i="0" u="none" strike="noStrike" cap="none" normalizeH="0" baseline="0" dirty="0">
                <a:ln>
                  <a:noFill/>
                </a:ln>
                <a:solidFill>
                  <a:schemeClr val="tx1"/>
                </a:solidFill>
                <a:effectLst/>
                <a:latin typeface="Arial" panose="020B0604020202020204" pitchFamily="34" charset="0"/>
              </a:rPr>
              <a:t>The study explores the relationships between major components of student health, including physical activity, sleep quality, mood, and self-reported stress levels. </a:t>
            </a:r>
          </a:p>
          <a:p>
            <a:pPr eaLnBrk="0" fontAlgn="base" hangingPunct="0">
              <a:lnSpc>
                <a:spcPct val="200000"/>
              </a:lnSpc>
              <a:spcBef>
                <a:spcPct val="0"/>
              </a:spcBef>
              <a:spcAft>
                <a:spcPct val="0"/>
              </a:spcAft>
              <a:buSzTx/>
            </a:pPr>
            <a:r>
              <a:rPr kumimoji="0" lang="en-US" altLang="en-US" sz="2000" b="0" i="0" u="none" strike="noStrike" cap="none" normalizeH="0" baseline="0" dirty="0">
                <a:ln>
                  <a:noFill/>
                </a:ln>
                <a:solidFill>
                  <a:schemeClr val="tx1"/>
                </a:solidFill>
                <a:effectLst/>
                <a:latin typeface="Arial" panose="020B0604020202020204" pitchFamily="34" charset="0"/>
              </a:rPr>
              <a:t>The major goal is to identify helpful information that will help students enhance their well-being and efficiently manage stress.</a:t>
            </a:r>
          </a:p>
        </p:txBody>
      </p:sp>
    </p:spTree>
    <p:extLst>
      <p:ext uri="{BB962C8B-B14F-4D97-AF65-F5344CB8AC3E}">
        <p14:creationId xmlns:p14="http://schemas.microsoft.com/office/powerpoint/2010/main" val="180577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9C98-92AE-D0CF-BD98-0DBFF2756345}"/>
              </a:ext>
            </a:extLst>
          </p:cNvPr>
          <p:cNvSpPr>
            <a:spLocks noGrp="1"/>
          </p:cNvSpPr>
          <p:nvPr>
            <p:ph type="title"/>
          </p:nvPr>
        </p:nvSpPr>
        <p:spPr/>
        <p:txBody>
          <a:bodyPr>
            <a:normAutofit fontScale="90000"/>
          </a:bodyPr>
          <a:lstStyle/>
          <a:p>
            <a:r>
              <a:rPr lang="en-US" dirty="0"/>
              <a:t>First Question:</a:t>
            </a:r>
            <a:br>
              <a:rPr lang="en-US" dirty="0"/>
            </a:br>
            <a:r>
              <a:rPr lang="en-US" sz="2000" b="1" i="0" dirty="0">
                <a:effectLst/>
                <a:latin typeface="system-ui"/>
              </a:rPr>
              <a:t>How does physical activity level (Low, Moderate, High) correlate with self-reported stress levels (</a:t>
            </a:r>
            <a:r>
              <a:rPr lang="en-US" sz="2000" b="1" i="0" dirty="0" err="1">
                <a:effectLst/>
                <a:latin typeface="system-ui"/>
              </a:rPr>
              <a:t>Stress_Level_Self_Report</a:t>
            </a:r>
            <a:r>
              <a:rPr lang="en-US" sz="2000" b="1" i="0" dirty="0">
                <a:effectLst/>
                <a:latin typeface="system-ui"/>
              </a:rPr>
              <a:t>)?</a:t>
            </a:r>
            <a:br>
              <a:rPr lang="en-US" b="1" i="0" dirty="0">
                <a:effectLst/>
                <a:latin typeface="system-ui"/>
              </a:rPr>
            </a:br>
            <a:endParaRPr lang="en-US" dirty="0"/>
          </a:p>
        </p:txBody>
      </p:sp>
      <p:sp>
        <p:nvSpPr>
          <p:cNvPr id="9" name="Content Placeholder 8">
            <a:extLst>
              <a:ext uri="{FF2B5EF4-FFF2-40B4-BE49-F238E27FC236}">
                <a16:creationId xmlns:a16="http://schemas.microsoft.com/office/drawing/2014/main" id="{5991FDAE-59D7-A9B5-5E82-C2A6BC2319CC}"/>
              </a:ext>
            </a:extLst>
          </p:cNvPr>
          <p:cNvSpPr>
            <a:spLocks noGrp="1"/>
          </p:cNvSpPr>
          <p:nvPr>
            <p:ph sz="half" idx="1"/>
          </p:nvPr>
        </p:nvSpPr>
        <p:spPr/>
        <p:txBody>
          <a:bodyPr/>
          <a:lstStyle/>
          <a:p>
            <a:r>
              <a:rPr lang="en-US" dirty="0"/>
              <a:t>Answer: Correlation between Physical Activity level and Self-Reported Stress is -0.04</a:t>
            </a:r>
          </a:p>
          <a:p>
            <a:endParaRPr lang="en-US" dirty="0"/>
          </a:p>
          <a:p>
            <a:endParaRPr lang="en-US" dirty="0"/>
          </a:p>
        </p:txBody>
      </p:sp>
      <p:sp>
        <p:nvSpPr>
          <p:cNvPr id="10" name="Content Placeholder 9">
            <a:extLst>
              <a:ext uri="{FF2B5EF4-FFF2-40B4-BE49-F238E27FC236}">
                <a16:creationId xmlns:a16="http://schemas.microsoft.com/office/drawing/2014/main" id="{640BF20C-6018-ABB8-120F-9B4A14A748D9}"/>
              </a:ext>
            </a:extLst>
          </p:cNvPr>
          <p:cNvSpPr>
            <a:spLocks noGrp="1"/>
          </p:cNvSpPr>
          <p:nvPr>
            <p:ph sz="half" idx="2"/>
          </p:nvPr>
        </p:nvSpPr>
        <p:spPr/>
        <p:txBody>
          <a:bodyPr/>
          <a:lstStyle/>
          <a:p>
            <a:endParaRPr lang="en-US"/>
          </a:p>
        </p:txBody>
      </p:sp>
      <p:pic>
        <p:nvPicPr>
          <p:cNvPr id="14" name="Picture 13">
            <a:extLst>
              <a:ext uri="{FF2B5EF4-FFF2-40B4-BE49-F238E27FC236}">
                <a16:creationId xmlns:a16="http://schemas.microsoft.com/office/drawing/2014/main" id="{1E374ABB-FFC0-AC29-220E-5BF8DA93F699}"/>
              </a:ext>
            </a:extLst>
          </p:cNvPr>
          <p:cNvPicPr>
            <a:picLocks noChangeAspect="1"/>
          </p:cNvPicPr>
          <p:nvPr/>
        </p:nvPicPr>
        <p:blipFill>
          <a:blip r:embed="rId2"/>
          <a:stretch>
            <a:fillRect/>
          </a:stretch>
        </p:blipFill>
        <p:spPr>
          <a:xfrm>
            <a:off x="1251741" y="4421330"/>
            <a:ext cx="4657725" cy="1076325"/>
          </a:xfrm>
          <a:prstGeom prst="rect">
            <a:avLst/>
          </a:prstGeom>
        </p:spPr>
      </p:pic>
      <p:pic>
        <p:nvPicPr>
          <p:cNvPr id="16" name="Picture 15">
            <a:extLst>
              <a:ext uri="{FF2B5EF4-FFF2-40B4-BE49-F238E27FC236}">
                <a16:creationId xmlns:a16="http://schemas.microsoft.com/office/drawing/2014/main" id="{C2B49A4A-ACA4-2151-8653-54B665EE09F1}"/>
              </a:ext>
            </a:extLst>
          </p:cNvPr>
          <p:cNvPicPr>
            <a:picLocks noChangeAspect="1"/>
          </p:cNvPicPr>
          <p:nvPr/>
        </p:nvPicPr>
        <p:blipFill>
          <a:blip r:embed="rId3"/>
          <a:stretch>
            <a:fillRect/>
          </a:stretch>
        </p:blipFill>
        <p:spPr>
          <a:xfrm>
            <a:off x="6172200" y="2167809"/>
            <a:ext cx="5295900" cy="3933825"/>
          </a:xfrm>
          <a:prstGeom prst="rect">
            <a:avLst/>
          </a:prstGeom>
        </p:spPr>
      </p:pic>
    </p:spTree>
    <p:extLst>
      <p:ext uri="{BB962C8B-B14F-4D97-AF65-F5344CB8AC3E}">
        <p14:creationId xmlns:p14="http://schemas.microsoft.com/office/powerpoint/2010/main" val="341267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6BAD-E14F-5C7A-6C5C-772A3FA7D782}"/>
              </a:ext>
            </a:extLst>
          </p:cNvPr>
          <p:cNvSpPr>
            <a:spLocks noGrp="1"/>
          </p:cNvSpPr>
          <p:nvPr>
            <p:ph type="title"/>
          </p:nvPr>
        </p:nvSpPr>
        <p:spPr/>
        <p:txBody>
          <a:bodyPr>
            <a:normAutofit fontScale="90000"/>
          </a:bodyPr>
          <a:lstStyle/>
          <a:p>
            <a:r>
              <a:rPr lang="en-US" dirty="0"/>
              <a:t>Question #2</a:t>
            </a:r>
            <a:br>
              <a:rPr lang="en-US" dirty="0"/>
            </a:br>
            <a:r>
              <a:rPr lang="en-US" sz="2000" b="1" dirty="0">
                <a:latin typeface="system-ui"/>
              </a:rPr>
              <a:t>How do different levels of sleep quality (Poor, Moderate, Good) correlate with self-reported stress levels (</a:t>
            </a:r>
            <a:r>
              <a:rPr lang="en-US" sz="2000" b="1" dirty="0" err="1">
                <a:latin typeface="system-ui"/>
              </a:rPr>
              <a:t>Stress_Level_Self_Report</a:t>
            </a:r>
            <a:r>
              <a:rPr lang="en-US" sz="2000" b="1" dirty="0">
                <a:latin typeface="system-ui"/>
              </a:rPr>
              <a:t>)?</a:t>
            </a:r>
            <a:br>
              <a:rPr lang="en-US" b="1" i="0" dirty="0">
                <a:effectLst/>
                <a:latin typeface="system-ui"/>
              </a:rPr>
            </a:br>
            <a:endParaRPr lang="en-US" dirty="0"/>
          </a:p>
        </p:txBody>
      </p:sp>
      <p:sp>
        <p:nvSpPr>
          <p:cNvPr id="3" name="Content Placeholder 2">
            <a:extLst>
              <a:ext uri="{FF2B5EF4-FFF2-40B4-BE49-F238E27FC236}">
                <a16:creationId xmlns:a16="http://schemas.microsoft.com/office/drawing/2014/main" id="{F96D72B7-3C1F-7B3B-5D11-9C7B671360AA}"/>
              </a:ext>
            </a:extLst>
          </p:cNvPr>
          <p:cNvSpPr>
            <a:spLocks noGrp="1"/>
          </p:cNvSpPr>
          <p:nvPr>
            <p:ph sz="half" idx="1"/>
          </p:nvPr>
        </p:nvSpPr>
        <p:spPr/>
        <p:txBody>
          <a:bodyPr/>
          <a:lstStyle/>
          <a:p>
            <a:r>
              <a:rPr lang="en-US" dirty="0"/>
              <a:t>Answer: Correlation between Sleep Quality and Self-Reported Stress:    -0.03</a:t>
            </a:r>
          </a:p>
        </p:txBody>
      </p:sp>
      <p:pic>
        <p:nvPicPr>
          <p:cNvPr id="8" name="Content Placeholder 7">
            <a:extLst>
              <a:ext uri="{FF2B5EF4-FFF2-40B4-BE49-F238E27FC236}">
                <a16:creationId xmlns:a16="http://schemas.microsoft.com/office/drawing/2014/main" id="{9BD4653C-8D6B-C0AB-48F5-12C676A82096}"/>
              </a:ext>
            </a:extLst>
          </p:cNvPr>
          <p:cNvPicPr>
            <a:picLocks noGrp="1" noChangeAspect="1"/>
          </p:cNvPicPr>
          <p:nvPr>
            <p:ph sz="half" idx="2"/>
          </p:nvPr>
        </p:nvPicPr>
        <p:blipFill>
          <a:blip r:embed="rId2"/>
          <a:stretch>
            <a:fillRect/>
          </a:stretch>
        </p:blipFill>
        <p:spPr>
          <a:xfrm>
            <a:off x="6019799" y="2249488"/>
            <a:ext cx="4924678" cy="3989994"/>
          </a:xfrm>
        </p:spPr>
      </p:pic>
      <p:pic>
        <p:nvPicPr>
          <p:cNvPr id="6" name="Picture 5">
            <a:extLst>
              <a:ext uri="{FF2B5EF4-FFF2-40B4-BE49-F238E27FC236}">
                <a16:creationId xmlns:a16="http://schemas.microsoft.com/office/drawing/2014/main" id="{6F2D24F4-EAFE-DF8D-E5B6-23D720FE03E5}"/>
              </a:ext>
            </a:extLst>
          </p:cNvPr>
          <p:cNvPicPr>
            <a:picLocks noChangeAspect="1"/>
          </p:cNvPicPr>
          <p:nvPr/>
        </p:nvPicPr>
        <p:blipFill>
          <a:blip r:embed="rId3"/>
          <a:stretch>
            <a:fillRect/>
          </a:stretch>
        </p:blipFill>
        <p:spPr>
          <a:xfrm>
            <a:off x="1141410" y="3787436"/>
            <a:ext cx="4582319" cy="1369180"/>
          </a:xfrm>
          <a:prstGeom prst="rect">
            <a:avLst/>
          </a:prstGeom>
        </p:spPr>
      </p:pic>
    </p:spTree>
    <p:extLst>
      <p:ext uri="{BB962C8B-B14F-4D97-AF65-F5344CB8AC3E}">
        <p14:creationId xmlns:p14="http://schemas.microsoft.com/office/powerpoint/2010/main" val="380216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E5B3-CF7F-BC7D-099D-FE0E85E5F55D}"/>
              </a:ext>
            </a:extLst>
          </p:cNvPr>
          <p:cNvSpPr>
            <a:spLocks noGrp="1"/>
          </p:cNvSpPr>
          <p:nvPr>
            <p:ph type="title"/>
          </p:nvPr>
        </p:nvSpPr>
        <p:spPr/>
        <p:txBody>
          <a:bodyPr>
            <a:normAutofit fontScale="90000"/>
          </a:bodyPr>
          <a:lstStyle/>
          <a:p>
            <a:r>
              <a:rPr lang="en-US" dirty="0"/>
              <a:t>Question #3:</a:t>
            </a:r>
            <a:br>
              <a:rPr lang="en-US" dirty="0"/>
            </a:br>
            <a:r>
              <a:rPr lang="en-US" sz="2000" b="1" dirty="0">
                <a:latin typeface="system-ui"/>
              </a:rPr>
              <a:t>How do self-reported moods (Happy, Neutral, Stressed) correlate with self-reported stress levels?</a:t>
            </a:r>
            <a:br>
              <a:rPr lang="en-US" b="1" i="0" dirty="0">
                <a:effectLst/>
                <a:latin typeface="system-ui"/>
              </a:rPr>
            </a:br>
            <a:endParaRPr lang="en-US" dirty="0"/>
          </a:p>
        </p:txBody>
      </p:sp>
      <p:sp>
        <p:nvSpPr>
          <p:cNvPr id="3" name="Content Placeholder 2">
            <a:extLst>
              <a:ext uri="{FF2B5EF4-FFF2-40B4-BE49-F238E27FC236}">
                <a16:creationId xmlns:a16="http://schemas.microsoft.com/office/drawing/2014/main" id="{ACBC38CB-BA5F-303E-FB58-12F7EFF4E0C3}"/>
              </a:ext>
            </a:extLst>
          </p:cNvPr>
          <p:cNvSpPr>
            <a:spLocks noGrp="1"/>
          </p:cNvSpPr>
          <p:nvPr>
            <p:ph sz="half" idx="1"/>
          </p:nvPr>
        </p:nvSpPr>
        <p:spPr/>
        <p:txBody>
          <a:bodyPr/>
          <a:lstStyle/>
          <a:p>
            <a:r>
              <a:rPr lang="en-US" dirty="0"/>
              <a:t>Answer: Correlation between Self-Reported Mood and Self-Reported Stress Level: 0.02</a:t>
            </a:r>
          </a:p>
          <a:p>
            <a:endParaRPr lang="en-US" dirty="0"/>
          </a:p>
        </p:txBody>
      </p:sp>
      <p:pic>
        <p:nvPicPr>
          <p:cNvPr id="8" name="Content Placeholder 7">
            <a:extLst>
              <a:ext uri="{FF2B5EF4-FFF2-40B4-BE49-F238E27FC236}">
                <a16:creationId xmlns:a16="http://schemas.microsoft.com/office/drawing/2014/main" id="{3A2BEF94-304F-E144-457D-5980135DCBF9}"/>
              </a:ext>
            </a:extLst>
          </p:cNvPr>
          <p:cNvPicPr>
            <a:picLocks noGrp="1" noChangeAspect="1"/>
          </p:cNvPicPr>
          <p:nvPr>
            <p:ph sz="half" idx="2"/>
          </p:nvPr>
        </p:nvPicPr>
        <p:blipFill>
          <a:blip r:embed="rId2"/>
          <a:stretch>
            <a:fillRect/>
          </a:stretch>
        </p:blipFill>
        <p:spPr>
          <a:xfrm>
            <a:off x="5895975" y="1752601"/>
            <a:ext cx="5585324" cy="4410974"/>
          </a:xfrm>
        </p:spPr>
      </p:pic>
      <p:pic>
        <p:nvPicPr>
          <p:cNvPr id="6" name="Picture 5">
            <a:extLst>
              <a:ext uri="{FF2B5EF4-FFF2-40B4-BE49-F238E27FC236}">
                <a16:creationId xmlns:a16="http://schemas.microsoft.com/office/drawing/2014/main" id="{323F8FFA-857E-E160-9AE2-D8D6D1E486CB}"/>
              </a:ext>
            </a:extLst>
          </p:cNvPr>
          <p:cNvPicPr>
            <a:picLocks noChangeAspect="1"/>
          </p:cNvPicPr>
          <p:nvPr/>
        </p:nvPicPr>
        <p:blipFill>
          <a:blip r:embed="rId3"/>
          <a:stretch>
            <a:fillRect/>
          </a:stretch>
        </p:blipFill>
        <p:spPr>
          <a:xfrm>
            <a:off x="1475204" y="4178664"/>
            <a:ext cx="3381375" cy="971550"/>
          </a:xfrm>
          <a:prstGeom prst="rect">
            <a:avLst/>
          </a:prstGeom>
        </p:spPr>
      </p:pic>
    </p:spTree>
    <p:extLst>
      <p:ext uri="{BB962C8B-B14F-4D97-AF65-F5344CB8AC3E}">
        <p14:creationId xmlns:p14="http://schemas.microsoft.com/office/powerpoint/2010/main" val="204232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EFBF-ED2C-AB55-7EBF-1661B106F7C7}"/>
              </a:ext>
            </a:extLst>
          </p:cNvPr>
          <p:cNvSpPr>
            <a:spLocks noGrp="1"/>
          </p:cNvSpPr>
          <p:nvPr>
            <p:ph type="title"/>
          </p:nvPr>
        </p:nvSpPr>
        <p:spPr/>
        <p:txBody>
          <a:bodyPr/>
          <a:lstStyle/>
          <a:p>
            <a:r>
              <a:rPr lang="en-US" dirty="0"/>
              <a:t>What still needs to be answered and New Questions to pursue:</a:t>
            </a:r>
          </a:p>
        </p:txBody>
      </p:sp>
      <p:sp>
        <p:nvSpPr>
          <p:cNvPr id="4" name="Content Placeholder 3">
            <a:extLst>
              <a:ext uri="{FF2B5EF4-FFF2-40B4-BE49-F238E27FC236}">
                <a16:creationId xmlns:a16="http://schemas.microsoft.com/office/drawing/2014/main" id="{6EC917A1-A539-C177-B279-EC75129918F1}"/>
              </a:ext>
            </a:extLst>
          </p:cNvPr>
          <p:cNvSpPr>
            <a:spLocks noGrp="1"/>
          </p:cNvSpPr>
          <p:nvPr>
            <p:ph sz="half" idx="2"/>
          </p:nvPr>
        </p:nvSpPr>
        <p:spPr>
          <a:xfrm>
            <a:off x="6610350" y="2097088"/>
            <a:ext cx="4875211" cy="3332164"/>
          </a:xfrm>
        </p:spPr>
        <p:txBody>
          <a:bodyPr/>
          <a:lstStyle/>
          <a:p>
            <a:r>
              <a:rPr lang="en-US" dirty="0"/>
              <a:t>How do breakfast habits affect stress and overall health outcomes?</a:t>
            </a:r>
          </a:p>
          <a:p>
            <a:r>
              <a:rPr lang="en-US" dirty="0"/>
              <a:t>What role does academic workload play in influencing student stress?</a:t>
            </a:r>
          </a:p>
        </p:txBody>
      </p:sp>
      <p:sp>
        <p:nvSpPr>
          <p:cNvPr id="7" name="Rectangle 2">
            <a:extLst>
              <a:ext uri="{FF2B5EF4-FFF2-40B4-BE49-F238E27FC236}">
                <a16:creationId xmlns:a16="http://schemas.microsoft.com/office/drawing/2014/main" id="{F62F993F-C567-6ABA-F090-FF190F2D8449}"/>
              </a:ext>
            </a:extLst>
          </p:cNvPr>
          <p:cNvSpPr>
            <a:spLocks noGrp="1" noChangeArrowheads="1"/>
          </p:cNvSpPr>
          <p:nvPr>
            <p:ph sz="half" idx="1"/>
          </p:nvPr>
        </p:nvSpPr>
        <p:spPr bwMode="auto">
          <a:xfrm>
            <a:off x="1236660" y="2193885"/>
            <a:ext cx="471646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SzTx/>
              <a:buNone/>
            </a:pPr>
            <a:r>
              <a:rPr kumimoji="0" lang="en-US" altLang="en-US" sz="2400" b="0" i="0" u="none" strike="noStrike" cap="none" normalizeH="0" baseline="0" dirty="0">
                <a:ln>
                  <a:noFill/>
                </a:ln>
                <a:solidFill>
                  <a:schemeClr val="tx1"/>
                </a:solidFill>
                <a:effectLst/>
                <a:latin typeface="Arial" panose="020B0604020202020204" pitchFamily="34" charset="0"/>
              </a:rPr>
              <a:t>How can we use the available data to develop more accurate models that predict student stress levels based on actual actions, circumstances, and demographic information?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20752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226</TotalTime>
  <Words>377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system-ui</vt:lpstr>
      <vt:lpstr>Arial</vt:lpstr>
      <vt:lpstr>Cavolini</vt:lpstr>
      <vt:lpstr>Tw Cen MT</vt:lpstr>
      <vt:lpstr>Wingdings</vt:lpstr>
      <vt:lpstr>Circuit</vt:lpstr>
      <vt:lpstr>CMP 262 Data Science Programming Final Project</vt:lpstr>
      <vt:lpstr>“Student-Health-Data” </vt:lpstr>
      <vt:lpstr>ABOUT THE DATA </vt:lpstr>
      <vt:lpstr>Packages used:</vt:lpstr>
      <vt:lpstr>What is the question behind your analysis?  How can we better use current data on student stress to discover specific causes and solutions that successfully reduce stress and increase overall student well-being?" </vt:lpstr>
      <vt:lpstr>First Question: How does physical activity level (Low, Moderate, High) correlate with self-reported stress levels (Stress_Level_Self_Report)? </vt:lpstr>
      <vt:lpstr>Question #2 How do different levels of sleep quality (Poor, Moderate, Good) correlate with self-reported stress levels (Stress_Level_Self_Report)? </vt:lpstr>
      <vt:lpstr>Question #3: How do self-reported moods (Happy, Neutral, Stressed) correlate with self-reported stress levels? </vt:lpstr>
      <vt:lpstr>What still needs to be answered and New Questions to pursue: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asma umer</dc:creator>
  <cp:lastModifiedBy>asma umer</cp:lastModifiedBy>
  <cp:revision>1</cp:revision>
  <dcterms:created xsi:type="dcterms:W3CDTF">2024-12-13T05:39:39Z</dcterms:created>
  <dcterms:modified xsi:type="dcterms:W3CDTF">2024-12-13T17:59:08Z</dcterms:modified>
</cp:coreProperties>
</file>